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vml" ContentType="application/vnd.openxmlformats-officedocument.vmlDrawing"/>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1"/>
    <p:sldMasterId id="2147483672" r:id="rId2"/>
  </p:sldMasterIdLst>
  <p:notesMasterIdLst>
    <p:notesMasterId r:id="rId230"/>
  </p:notesMasterIdLst>
  <p:handoutMasterIdLst>
    <p:handoutMasterId r:id="rId231"/>
  </p:handoutMasterIdLst>
  <p:sldIdLst>
    <p:sldId id="1495" r:id="rId3"/>
    <p:sldId id="970" r:id="rId4"/>
    <p:sldId id="1496" r:id="rId5"/>
    <p:sldId id="1497" r:id="rId6"/>
    <p:sldId id="1005" r:id="rId7"/>
    <p:sldId id="1088" r:id="rId8"/>
    <p:sldId id="1090" r:id="rId9"/>
    <p:sldId id="1091" r:id="rId10"/>
    <p:sldId id="1092" r:id="rId11"/>
    <p:sldId id="1498" r:id="rId12"/>
    <p:sldId id="1093" r:id="rId13"/>
    <p:sldId id="1280" r:id="rId14"/>
    <p:sldId id="1096" r:id="rId15"/>
    <p:sldId id="1281" r:id="rId16"/>
    <p:sldId id="1282" r:id="rId17"/>
    <p:sldId id="1283" r:id="rId18"/>
    <p:sldId id="1275" r:id="rId19"/>
    <p:sldId id="1126" r:id="rId20"/>
    <p:sldId id="1102" r:id="rId21"/>
    <p:sldId id="1128" r:id="rId22"/>
    <p:sldId id="1104" r:id="rId23"/>
    <p:sldId id="1185" r:id="rId24"/>
    <p:sldId id="1191" r:id="rId25"/>
    <p:sldId id="1186" r:id="rId26"/>
    <p:sldId id="1187" r:id="rId27"/>
    <p:sldId id="1188" r:id="rId28"/>
    <p:sldId id="1189" r:id="rId29"/>
    <p:sldId id="1192" r:id="rId30"/>
    <p:sldId id="1261" r:id="rId31"/>
    <p:sldId id="1262" r:id="rId32"/>
    <p:sldId id="1263" r:id="rId33"/>
    <p:sldId id="1200" r:id="rId34"/>
    <p:sldId id="1201" r:id="rId35"/>
    <p:sldId id="1196" r:id="rId36"/>
    <p:sldId id="1202" r:id="rId37"/>
    <p:sldId id="1199" r:id="rId38"/>
    <p:sldId id="1198" r:id="rId39"/>
    <p:sldId id="1499" r:id="rId40"/>
    <p:sldId id="1097" r:id="rId41"/>
    <p:sldId id="1105" r:id="rId42"/>
    <p:sldId id="1107" r:id="rId43"/>
    <p:sldId id="1130" r:id="rId44"/>
    <p:sldId id="1108" r:id="rId45"/>
    <p:sldId id="1081" r:id="rId46"/>
    <p:sldId id="1131" r:id="rId47"/>
    <p:sldId id="1132" r:id="rId48"/>
    <p:sldId id="1045" r:id="rId49"/>
    <p:sldId id="1048" r:id="rId50"/>
    <p:sldId id="1184" r:id="rId51"/>
    <p:sldId id="1134" r:id="rId52"/>
    <p:sldId id="1135" r:id="rId53"/>
    <p:sldId id="1136" r:id="rId54"/>
    <p:sldId id="1137" r:id="rId55"/>
    <p:sldId id="1138" r:id="rId56"/>
    <p:sldId id="1500" r:id="rId57"/>
    <p:sldId id="1501" r:id="rId58"/>
    <p:sldId id="1502" r:id="rId59"/>
    <p:sldId id="1503" r:id="rId60"/>
    <p:sldId id="1504" r:id="rId61"/>
    <p:sldId id="1505" r:id="rId62"/>
    <p:sldId id="1506" r:id="rId63"/>
    <p:sldId id="1507" r:id="rId64"/>
    <p:sldId id="1508" r:id="rId65"/>
    <p:sldId id="1509" r:id="rId66"/>
    <p:sldId id="1510" r:id="rId67"/>
    <p:sldId id="1511" r:id="rId68"/>
    <p:sldId id="1512" r:id="rId69"/>
    <p:sldId id="1513" r:id="rId70"/>
    <p:sldId id="1514" r:id="rId71"/>
    <p:sldId id="1515" r:id="rId72"/>
    <p:sldId id="1516" r:id="rId73"/>
    <p:sldId id="1517" r:id="rId74"/>
    <p:sldId id="1518" r:id="rId75"/>
    <p:sldId id="1519" r:id="rId76"/>
    <p:sldId id="1520" r:id="rId77"/>
    <p:sldId id="1521" r:id="rId78"/>
    <p:sldId id="1522" r:id="rId79"/>
    <p:sldId id="1523" r:id="rId80"/>
    <p:sldId id="1165" r:id="rId81"/>
    <p:sldId id="1163" r:id="rId82"/>
    <p:sldId id="1164" r:id="rId83"/>
    <p:sldId id="1110" r:id="rId84"/>
    <p:sldId id="1111" r:id="rId85"/>
    <p:sldId id="1054" r:id="rId86"/>
    <p:sldId id="1524" r:id="rId87"/>
    <p:sldId id="1112" r:id="rId88"/>
    <p:sldId id="1113" r:id="rId89"/>
    <p:sldId id="1051" r:id="rId90"/>
    <p:sldId id="1114" r:id="rId91"/>
    <p:sldId id="1013" r:id="rId92"/>
    <p:sldId id="1351" r:id="rId93"/>
    <p:sldId id="1525" r:id="rId94"/>
    <p:sldId id="1526" r:id="rId95"/>
    <p:sldId id="1527" r:id="rId96"/>
    <p:sldId id="1528" r:id="rId97"/>
    <p:sldId id="1356" r:id="rId98"/>
    <p:sldId id="1529" r:id="rId99"/>
    <p:sldId id="1357" r:id="rId100"/>
    <p:sldId id="1204" r:id="rId101"/>
    <p:sldId id="1117" r:id="rId102"/>
    <p:sldId id="1116" r:id="rId103"/>
    <p:sldId id="1530" r:id="rId104"/>
    <p:sldId id="1056" r:id="rId105"/>
    <p:sldId id="1057" r:id="rId106"/>
    <p:sldId id="1216" r:id="rId107"/>
    <p:sldId id="1205" r:id="rId108"/>
    <p:sldId id="1207" r:id="rId109"/>
    <p:sldId id="1217" r:id="rId110"/>
    <p:sldId id="1218" r:id="rId111"/>
    <p:sldId id="1219" r:id="rId112"/>
    <p:sldId id="1220" r:id="rId113"/>
    <p:sldId id="1221" r:id="rId114"/>
    <p:sldId id="1222" r:id="rId115"/>
    <p:sldId id="1223" r:id="rId116"/>
    <p:sldId id="1224" r:id="rId117"/>
    <p:sldId id="1225" r:id="rId118"/>
    <p:sldId id="1227" r:id="rId119"/>
    <p:sldId id="1229" r:id="rId120"/>
    <p:sldId id="1230" r:id="rId121"/>
    <p:sldId id="1233" r:id="rId122"/>
    <p:sldId id="1231" r:id="rId123"/>
    <p:sldId id="1234" r:id="rId124"/>
    <p:sldId id="1235" r:id="rId125"/>
    <p:sldId id="1236" r:id="rId126"/>
    <p:sldId id="1237" r:id="rId127"/>
    <p:sldId id="1239" r:id="rId128"/>
    <p:sldId id="1244" r:id="rId129"/>
    <p:sldId id="1245" r:id="rId130"/>
    <p:sldId id="1242" r:id="rId131"/>
    <p:sldId id="1243" r:id="rId132"/>
    <p:sldId id="871" r:id="rId133"/>
    <p:sldId id="1531" r:id="rId134"/>
    <p:sldId id="1061" r:id="rId135"/>
    <p:sldId id="1167" r:id="rId136"/>
    <p:sldId id="1532" r:id="rId137"/>
    <p:sldId id="1533" r:id="rId138"/>
    <p:sldId id="1534" r:id="rId139"/>
    <p:sldId id="1535" r:id="rId140"/>
    <p:sldId id="1536" r:id="rId141"/>
    <p:sldId id="1537" r:id="rId142"/>
    <p:sldId id="1538" r:id="rId143"/>
    <p:sldId id="1539" r:id="rId144"/>
    <p:sldId id="1540" r:id="rId145"/>
    <p:sldId id="1541" r:id="rId146"/>
    <p:sldId id="1542" r:id="rId147"/>
    <p:sldId id="1181" r:id="rId148"/>
    <p:sldId id="1183" r:id="rId149"/>
    <p:sldId id="1248" r:id="rId150"/>
    <p:sldId id="1543" r:id="rId151"/>
    <p:sldId id="1249" r:id="rId152"/>
    <p:sldId id="1253" r:id="rId153"/>
    <p:sldId id="1252" r:id="rId154"/>
    <p:sldId id="1254" r:id="rId155"/>
    <p:sldId id="1255" r:id="rId156"/>
    <p:sldId id="1256" r:id="rId157"/>
    <p:sldId id="1250" r:id="rId158"/>
    <p:sldId id="1251" r:id="rId159"/>
    <p:sldId id="1257" r:id="rId160"/>
    <p:sldId id="1258" r:id="rId161"/>
    <p:sldId id="1259" r:id="rId162"/>
    <p:sldId id="1260" r:id="rId163"/>
    <p:sldId id="1544" r:id="rId164"/>
    <p:sldId id="1284" r:id="rId165"/>
    <p:sldId id="1287" r:id="rId166"/>
    <p:sldId id="1288" r:id="rId167"/>
    <p:sldId id="1289" r:id="rId168"/>
    <p:sldId id="1290" r:id="rId169"/>
    <p:sldId id="1291" r:id="rId170"/>
    <p:sldId id="1292" r:id="rId171"/>
    <p:sldId id="1293" r:id="rId172"/>
    <p:sldId id="1294" r:id="rId173"/>
    <p:sldId id="1295" r:id="rId174"/>
    <p:sldId id="1296" r:id="rId175"/>
    <p:sldId id="1297" r:id="rId176"/>
    <p:sldId id="1298" r:id="rId177"/>
    <p:sldId id="1299" r:id="rId178"/>
    <p:sldId id="1303" r:id="rId179"/>
    <p:sldId id="1304" r:id="rId180"/>
    <p:sldId id="1305" r:id="rId181"/>
    <p:sldId id="1306" r:id="rId182"/>
    <p:sldId id="1545" r:id="rId183"/>
    <p:sldId id="1546" r:id="rId184"/>
    <p:sldId id="1547" r:id="rId185"/>
    <p:sldId id="1548" r:id="rId186"/>
    <p:sldId id="1549" r:id="rId187"/>
    <p:sldId id="1550" r:id="rId188"/>
    <p:sldId id="1551" r:id="rId189"/>
    <p:sldId id="1552" r:id="rId190"/>
    <p:sldId id="1553" r:id="rId191"/>
    <p:sldId id="1554" r:id="rId192"/>
    <p:sldId id="1555" r:id="rId193"/>
    <p:sldId id="1557" r:id="rId194"/>
    <p:sldId id="1558" r:id="rId195"/>
    <p:sldId id="1559" r:id="rId196"/>
    <p:sldId id="1560" r:id="rId197"/>
    <p:sldId id="1561" r:id="rId198"/>
    <p:sldId id="1562" r:id="rId199"/>
    <p:sldId id="1563" r:id="rId200"/>
    <p:sldId id="1564" r:id="rId201"/>
    <p:sldId id="1565" r:id="rId202"/>
    <p:sldId id="1566" r:id="rId203"/>
    <p:sldId id="1567" r:id="rId204"/>
    <p:sldId id="1568" r:id="rId205"/>
    <p:sldId id="1569" r:id="rId206"/>
    <p:sldId id="1570" r:id="rId207"/>
    <p:sldId id="1333" r:id="rId208"/>
    <p:sldId id="1334" r:id="rId209"/>
    <p:sldId id="1335" r:id="rId210"/>
    <p:sldId id="1336" r:id="rId211"/>
    <p:sldId id="1337" r:id="rId212"/>
    <p:sldId id="1338" r:id="rId213"/>
    <p:sldId id="1339" r:id="rId214"/>
    <p:sldId id="1340" r:id="rId215"/>
    <p:sldId id="1341" r:id="rId216"/>
    <p:sldId id="1342" r:id="rId217"/>
    <p:sldId id="1343" r:id="rId218"/>
    <p:sldId id="1344" r:id="rId219"/>
    <p:sldId id="1345" r:id="rId220"/>
    <p:sldId id="1346" r:id="rId221"/>
    <p:sldId id="1347" r:id="rId222"/>
    <p:sldId id="1348" r:id="rId223"/>
    <p:sldId id="1349" r:id="rId224"/>
    <p:sldId id="921" r:id="rId225"/>
    <p:sldId id="1265" r:id="rId226"/>
    <p:sldId id="1267" r:id="rId227"/>
    <p:sldId id="1270" r:id="rId228"/>
    <p:sldId id="1269" r:id="rId229"/>
  </p:sldIdLst>
  <p:sldSz cx="9144000" cy="6858000" type="screen4x3"/>
  <p:notesSz cx="6858000" cy="9144000"/>
  <p:defaultTextStyle>
    <a:defPPr>
      <a:defRPr lang="zh-CN"/>
    </a:defPPr>
    <a:lvl1pPr algn="l" rtl="0" eaLnBrk="0" fontAlgn="base" hangingPunct="0">
      <a:spcBef>
        <a:spcPct val="0"/>
      </a:spcBef>
      <a:spcAft>
        <a:spcPct val="0"/>
      </a:spcAft>
      <a:defRPr sz="2800" b="1" kern="1200">
        <a:solidFill>
          <a:schemeClr val="tx1"/>
        </a:solidFill>
        <a:latin typeface="Times New Roman" panose="02020603050405020304" pitchFamily="18" charset="0"/>
        <a:ea typeface="楷体_GB2312" pitchFamily="49" charset="-122"/>
        <a:cs typeface="+mn-cs"/>
      </a:defRPr>
    </a:lvl1pPr>
    <a:lvl2pPr marL="457200" algn="l" rtl="0" eaLnBrk="0" fontAlgn="base" hangingPunct="0">
      <a:spcBef>
        <a:spcPct val="0"/>
      </a:spcBef>
      <a:spcAft>
        <a:spcPct val="0"/>
      </a:spcAft>
      <a:defRPr sz="2800" b="1" kern="1200">
        <a:solidFill>
          <a:schemeClr val="tx1"/>
        </a:solidFill>
        <a:latin typeface="Times New Roman" panose="02020603050405020304" pitchFamily="18" charset="0"/>
        <a:ea typeface="楷体_GB2312" pitchFamily="49" charset="-122"/>
        <a:cs typeface="+mn-cs"/>
      </a:defRPr>
    </a:lvl2pPr>
    <a:lvl3pPr marL="914400" algn="l" rtl="0" eaLnBrk="0" fontAlgn="base" hangingPunct="0">
      <a:spcBef>
        <a:spcPct val="0"/>
      </a:spcBef>
      <a:spcAft>
        <a:spcPct val="0"/>
      </a:spcAft>
      <a:defRPr sz="2800" b="1" kern="1200">
        <a:solidFill>
          <a:schemeClr val="tx1"/>
        </a:solidFill>
        <a:latin typeface="Times New Roman" panose="02020603050405020304" pitchFamily="18" charset="0"/>
        <a:ea typeface="楷体_GB2312" pitchFamily="49" charset="-122"/>
        <a:cs typeface="+mn-cs"/>
      </a:defRPr>
    </a:lvl3pPr>
    <a:lvl4pPr marL="1371600" algn="l" rtl="0" eaLnBrk="0" fontAlgn="base" hangingPunct="0">
      <a:spcBef>
        <a:spcPct val="0"/>
      </a:spcBef>
      <a:spcAft>
        <a:spcPct val="0"/>
      </a:spcAft>
      <a:defRPr sz="2800" b="1" kern="1200">
        <a:solidFill>
          <a:schemeClr val="tx1"/>
        </a:solidFill>
        <a:latin typeface="Times New Roman" panose="02020603050405020304" pitchFamily="18" charset="0"/>
        <a:ea typeface="楷体_GB2312" pitchFamily="49" charset="-122"/>
        <a:cs typeface="+mn-cs"/>
      </a:defRPr>
    </a:lvl4pPr>
    <a:lvl5pPr marL="1828800" algn="l" rtl="0" eaLnBrk="0" fontAlgn="base" hangingPunct="0">
      <a:spcBef>
        <a:spcPct val="0"/>
      </a:spcBef>
      <a:spcAft>
        <a:spcPct val="0"/>
      </a:spcAft>
      <a:defRPr sz="2800" b="1" kern="1200">
        <a:solidFill>
          <a:schemeClr val="tx1"/>
        </a:solidFill>
        <a:latin typeface="Times New Roman" panose="02020603050405020304" pitchFamily="18" charset="0"/>
        <a:ea typeface="楷体_GB2312" pitchFamily="49" charset="-122"/>
        <a:cs typeface="+mn-cs"/>
      </a:defRPr>
    </a:lvl5pPr>
    <a:lvl6pPr marL="2286000" algn="l" defTabSz="914400" rtl="0" eaLnBrk="1" latinLnBrk="0" hangingPunct="1">
      <a:defRPr sz="2800" b="1" kern="1200">
        <a:solidFill>
          <a:schemeClr val="tx1"/>
        </a:solidFill>
        <a:latin typeface="Times New Roman" panose="02020603050405020304" pitchFamily="18" charset="0"/>
        <a:ea typeface="楷体_GB2312" pitchFamily="49" charset="-122"/>
        <a:cs typeface="+mn-cs"/>
      </a:defRPr>
    </a:lvl6pPr>
    <a:lvl7pPr marL="2743200" algn="l" defTabSz="914400" rtl="0" eaLnBrk="1" latinLnBrk="0" hangingPunct="1">
      <a:defRPr sz="2800" b="1" kern="1200">
        <a:solidFill>
          <a:schemeClr val="tx1"/>
        </a:solidFill>
        <a:latin typeface="Times New Roman" panose="02020603050405020304" pitchFamily="18" charset="0"/>
        <a:ea typeface="楷体_GB2312" pitchFamily="49" charset="-122"/>
        <a:cs typeface="+mn-cs"/>
      </a:defRPr>
    </a:lvl7pPr>
    <a:lvl8pPr marL="3200400" algn="l" defTabSz="914400" rtl="0" eaLnBrk="1" latinLnBrk="0" hangingPunct="1">
      <a:defRPr sz="2800" b="1" kern="1200">
        <a:solidFill>
          <a:schemeClr val="tx1"/>
        </a:solidFill>
        <a:latin typeface="Times New Roman" panose="02020603050405020304" pitchFamily="18" charset="0"/>
        <a:ea typeface="楷体_GB2312" pitchFamily="49" charset="-122"/>
        <a:cs typeface="+mn-cs"/>
      </a:defRPr>
    </a:lvl8pPr>
    <a:lvl9pPr marL="3657600" algn="l" defTabSz="914400" rtl="0" eaLnBrk="1" latinLnBrk="0" hangingPunct="1">
      <a:defRPr sz="2800" b="1" kern="1200">
        <a:solidFill>
          <a:schemeClr val="tx1"/>
        </a:solidFill>
        <a:latin typeface="Times New Roman" panose="02020603050405020304" pitchFamily="18" charset="0"/>
        <a:ea typeface="楷体_GB2312" pitchFamily="49" charset="-122"/>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3187" autoAdjust="0"/>
    <p:restoredTop sz="94674" autoAdjust="0"/>
  </p:normalViewPr>
  <p:slideViewPr>
    <p:cSldViewPr snapToObjects="1">
      <p:cViewPr varScale="1">
        <p:scale>
          <a:sx n="119" d="100"/>
          <a:sy n="119" d="100"/>
        </p:scale>
        <p:origin x="1232" y="19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732"/>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170" Type="http://schemas.openxmlformats.org/officeDocument/2006/relationships/slide" Target="slides/slide168.xml"/><Relationship Id="rId191" Type="http://schemas.openxmlformats.org/officeDocument/2006/relationships/slide" Target="slides/slide189.xml"/><Relationship Id="rId205" Type="http://schemas.openxmlformats.org/officeDocument/2006/relationships/slide" Target="slides/slide203.xml"/><Relationship Id="rId226" Type="http://schemas.openxmlformats.org/officeDocument/2006/relationships/slide" Target="slides/slide22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slide" Target="slides/slide147.xml"/><Relationship Id="rId5" Type="http://schemas.openxmlformats.org/officeDocument/2006/relationships/slide" Target="slides/slide3.xml"/><Relationship Id="rId95" Type="http://schemas.openxmlformats.org/officeDocument/2006/relationships/slide" Target="slides/slide93.xml"/><Relationship Id="rId160" Type="http://schemas.openxmlformats.org/officeDocument/2006/relationships/slide" Target="slides/slide158.xml"/><Relationship Id="rId181" Type="http://schemas.openxmlformats.org/officeDocument/2006/relationships/slide" Target="slides/slide179.xml"/><Relationship Id="rId216" Type="http://schemas.openxmlformats.org/officeDocument/2006/relationships/slide" Target="slides/slide214.xml"/><Relationship Id="rId22" Type="http://schemas.openxmlformats.org/officeDocument/2006/relationships/slide" Target="slides/slide20.xml"/><Relationship Id="rId43" Type="http://schemas.openxmlformats.org/officeDocument/2006/relationships/slide" Target="slides/slide41.xml"/><Relationship Id="rId64" Type="http://schemas.openxmlformats.org/officeDocument/2006/relationships/slide" Target="slides/slide62.xml"/><Relationship Id="rId118" Type="http://schemas.openxmlformats.org/officeDocument/2006/relationships/slide" Target="slides/slide116.xml"/><Relationship Id="rId139" Type="http://schemas.openxmlformats.org/officeDocument/2006/relationships/slide" Target="slides/slide137.xml"/><Relationship Id="rId85" Type="http://schemas.openxmlformats.org/officeDocument/2006/relationships/slide" Target="slides/slide83.xml"/><Relationship Id="rId150" Type="http://schemas.openxmlformats.org/officeDocument/2006/relationships/slide" Target="slides/slide148.xml"/><Relationship Id="rId171" Type="http://schemas.openxmlformats.org/officeDocument/2006/relationships/slide" Target="slides/slide169.xml"/><Relationship Id="rId192" Type="http://schemas.openxmlformats.org/officeDocument/2006/relationships/slide" Target="slides/slide190.xml"/><Relationship Id="rId206" Type="http://schemas.openxmlformats.org/officeDocument/2006/relationships/slide" Target="slides/slide204.xml"/><Relationship Id="rId227" Type="http://schemas.openxmlformats.org/officeDocument/2006/relationships/slide" Target="slides/slide225.xml"/><Relationship Id="rId12" Type="http://schemas.openxmlformats.org/officeDocument/2006/relationships/slide" Target="slides/slide10.xml"/><Relationship Id="rId33" Type="http://schemas.openxmlformats.org/officeDocument/2006/relationships/slide" Target="slides/slide31.xml"/><Relationship Id="rId108" Type="http://schemas.openxmlformats.org/officeDocument/2006/relationships/slide" Target="slides/slide106.xml"/><Relationship Id="rId129" Type="http://schemas.openxmlformats.org/officeDocument/2006/relationships/slide" Target="slides/slide127.xml"/><Relationship Id="rId54" Type="http://schemas.openxmlformats.org/officeDocument/2006/relationships/slide" Target="slides/slide52.xml"/><Relationship Id="rId75" Type="http://schemas.openxmlformats.org/officeDocument/2006/relationships/slide" Target="slides/slide73.xml"/><Relationship Id="rId96" Type="http://schemas.openxmlformats.org/officeDocument/2006/relationships/slide" Target="slides/slide94.xml"/><Relationship Id="rId140" Type="http://schemas.openxmlformats.org/officeDocument/2006/relationships/slide" Target="slides/slide138.xml"/><Relationship Id="rId161" Type="http://schemas.openxmlformats.org/officeDocument/2006/relationships/slide" Target="slides/slide159.xml"/><Relationship Id="rId182" Type="http://schemas.openxmlformats.org/officeDocument/2006/relationships/slide" Target="slides/slide180.xml"/><Relationship Id="rId217" Type="http://schemas.openxmlformats.org/officeDocument/2006/relationships/slide" Target="slides/slide215.xml"/><Relationship Id="rId6" Type="http://schemas.openxmlformats.org/officeDocument/2006/relationships/slide" Target="slides/slide4.xml"/><Relationship Id="rId23" Type="http://schemas.openxmlformats.org/officeDocument/2006/relationships/slide" Target="slides/slide21.xml"/><Relationship Id="rId119" Type="http://schemas.openxmlformats.org/officeDocument/2006/relationships/slide" Target="slides/slide117.xml"/><Relationship Id="rId44" Type="http://schemas.openxmlformats.org/officeDocument/2006/relationships/slide" Target="slides/slide42.xml"/><Relationship Id="rId65" Type="http://schemas.openxmlformats.org/officeDocument/2006/relationships/slide" Target="slides/slide63.xml"/><Relationship Id="rId86" Type="http://schemas.openxmlformats.org/officeDocument/2006/relationships/slide" Target="slides/slide84.xml"/><Relationship Id="rId130" Type="http://schemas.openxmlformats.org/officeDocument/2006/relationships/slide" Target="slides/slide128.xml"/><Relationship Id="rId151" Type="http://schemas.openxmlformats.org/officeDocument/2006/relationships/slide" Target="slides/slide149.xml"/><Relationship Id="rId172" Type="http://schemas.openxmlformats.org/officeDocument/2006/relationships/slide" Target="slides/slide170.xml"/><Relationship Id="rId193" Type="http://schemas.openxmlformats.org/officeDocument/2006/relationships/slide" Target="slides/slide191.xml"/><Relationship Id="rId207" Type="http://schemas.openxmlformats.org/officeDocument/2006/relationships/slide" Target="slides/slide205.xml"/><Relationship Id="rId228" Type="http://schemas.openxmlformats.org/officeDocument/2006/relationships/slide" Target="slides/slide226.xml"/><Relationship Id="rId13" Type="http://schemas.openxmlformats.org/officeDocument/2006/relationships/slide" Target="slides/slide11.xml"/><Relationship Id="rId109" Type="http://schemas.openxmlformats.org/officeDocument/2006/relationships/slide" Target="slides/slide107.xml"/><Relationship Id="rId34" Type="http://schemas.openxmlformats.org/officeDocument/2006/relationships/slide" Target="slides/slide32.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20" Type="http://schemas.openxmlformats.org/officeDocument/2006/relationships/slide" Target="slides/slide118.xml"/><Relationship Id="rId141" Type="http://schemas.openxmlformats.org/officeDocument/2006/relationships/slide" Target="slides/slide139.xml"/><Relationship Id="rId7" Type="http://schemas.openxmlformats.org/officeDocument/2006/relationships/slide" Target="slides/slide5.xml"/><Relationship Id="rId162" Type="http://schemas.openxmlformats.org/officeDocument/2006/relationships/slide" Target="slides/slide160.xml"/><Relationship Id="rId183" Type="http://schemas.openxmlformats.org/officeDocument/2006/relationships/slide" Target="slides/slide181.xml"/><Relationship Id="rId218" Type="http://schemas.openxmlformats.org/officeDocument/2006/relationships/slide" Target="slides/slide216.xml"/><Relationship Id="rId24" Type="http://schemas.openxmlformats.org/officeDocument/2006/relationships/slide" Target="slides/slide22.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31" Type="http://schemas.openxmlformats.org/officeDocument/2006/relationships/slide" Target="slides/slide129.xml"/><Relationship Id="rId152" Type="http://schemas.openxmlformats.org/officeDocument/2006/relationships/slide" Target="slides/slide150.xml"/><Relationship Id="rId173" Type="http://schemas.openxmlformats.org/officeDocument/2006/relationships/slide" Target="slides/slide171.xml"/><Relationship Id="rId194" Type="http://schemas.openxmlformats.org/officeDocument/2006/relationships/slide" Target="slides/slide192.xml"/><Relationship Id="rId208" Type="http://schemas.openxmlformats.org/officeDocument/2006/relationships/slide" Target="slides/slide206.xml"/><Relationship Id="rId229" Type="http://schemas.openxmlformats.org/officeDocument/2006/relationships/slide" Target="slides/slide227.xml"/><Relationship Id="rId14" Type="http://schemas.openxmlformats.org/officeDocument/2006/relationships/slide" Target="slides/slide12.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8" Type="http://schemas.openxmlformats.org/officeDocument/2006/relationships/slide" Target="slides/slide6.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slide" Target="slides/slide182.xml"/><Relationship Id="rId219" Type="http://schemas.openxmlformats.org/officeDocument/2006/relationships/slide" Target="slides/slide217.xml"/><Relationship Id="rId230" Type="http://schemas.openxmlformats.org/officeDocument/2006/relationships/notesMaster" Target="notesMasters/notesMaster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79" Type="http://schemas.openxmlformats.org/officeDocument/2006/relationships/slide" Target="slides/slide177.xml"/><Relationship Id="rId195" Type="http://schemas.openxmlformats.org/officeDocument/2006/relationships/slide" Target="slides/slide193.xml"/><Relationship Id="rId209" Type="http://schemas.openxmlformats.org/officeDocument/2006/relationships/slide" Target="slides/slide207.xml"/><Relationship Id="rId190" Type="http://schemas.openxmlformats.org/officeDocument/2006/relationships/slide" Target="slides/slide188.xml"/><Relationship Id="rId204" Type="http://schemas.openxmlformats.org/officeDocument/2006/relationships/slide" Target="slides/slide202.xml"/><Relationship Id="rId220" Type="http://schemas.openxmlformats.org/officeDocument/2006/relationships/slide" Target="slides/slide218.xml"/><Relationship Id="rId225" Type="http://schemas.openxmlformats.org/officeDocument/2006/relationships/slide" Target="slides/slide223.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slide" Target="slides/slide162.xml"/><Relationship Id="rId169" Type="http://schemas.openxmlformats.org/officeDocument/2006/relationships/slide" Target="slides/slide167.xml"/><Relationship Id="rId185" Type="http://schemas.openxmlformats.org/officeDocument/2006/relationships/slide" Target="slides/slide183.xml"/><Relationship Id="rId4" Type="http://schemas.openxmlformats.org/officeDocument/2006/relationships/slide" Target="slides/slide2.xml"/><Relationship Id="rId9" Type="http://schemas.openxmlformats.org/officeDocument/2006/relationships/slide" Target="slides/slide7.xml"/><Relationship Id="rId180" Type="http://schemas.openxmlformats.org/officeDocument/2006/relationships/slide" Target="slides/slide178.xml"/><Relationship Id="rId210" Type="http://schemas.openxmlformats.org/officeDocument/2006/relationships/slide" Target="slides/slide208.xml"/><Relationship Id="rId215" Type="http://schemas.openxmlformats.org/officeDocument/2006/relationships/slide" Target="slides/slide213.xml"/><Relationship Id="rId26" Type="http://schemas.openxmlformats.org/officeDocument/2006/relationships/slide" Target="slides/slide24.xml"/><Relationship Id="rId231" Type="http://schemas.openxmlformats.org/officeDocument/2006/relationships/handoutMaster" Target="handoutMasters/handoutMaster1.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slide" Target="slides/slide173.xml"/><Relationship Id="rId196" Type="http://schemas.openxmlformats.org/officeDocument/2006/relationships/slide" Target="slides/slide194.xml"/><Relationship Id="rId200" Type="http://schemas.openxmlformats.org/officeDocument/2006/relationships/slide" Target="slides/slide198.xml"/><Relationship Id="rId16" Type="http://schemas.openxmlformats.org/officeDocument/2006/relationships/slide" Target="slides/slide14.xml"/><Relationship Id="rId221" Type="http://schemas.openxmlformats.org/officeDocument/2006/relationships/slide" Target="slides/slide219.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slide" Target="slides/slide163.xml"/><Relationship Id="rId186" Type="http://schemas.openxmlformats.org/officeDocument/2006/relationships/slide" Target="slides/slide184.xml"/><Relationship Id="rId211" Type="http://schemas.openxmlformats.org/officeDocument/2006/relationships/slide" Target="slides/slide209.xml"/><Relationship Id="rId232" Type="http://schemas.openxmlformats.org/officeDocument/2006/relationships/presProps" Target="presProps.xml"/><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80" Type="http://schemas.openxmlformats.org/officeDocument/2006/relationships/slide" Target="slides/slide78.xml"/><Relationship Id="rId155" Type="http://schemas.openxmlformats.org/officeDocument/2006/relationships/slide" Target="slides/slide153.xml"/><Relationship Id="rId176" Type="http://schemas.openxmlformats.org/officeDocument/2006/relationships/slide" Target="slides/slide174.xml"/><Relationship Id="rId197" Type="http://schemas.openxmlformats.org/officeDocument/2006/relationships/slide" Target="slides/slide195.xml"/><Relationship Id="rId201" Type="http://schemas.openxmlformats.org/officeDocument/2006/relationships/slide" Target="slides/slide199.xml"/><Relationship Id="rId222" Type="http://schemas.openxmlformats.org/officeDocument/2006/relationships/slide" Target="slides/slide220.xml"/><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slide" Target="slides/slide143.xml"/><Relationship Id="rId166" Type="http://schemas.openxmlformats.org/officeDocument/2006/relationships/slide" Target="slides/slide164.xml"/><Relationship Id="rId187" Type="http://schemas.openxmlformats.org/officeDocument/2006/relationships/slide" Target="slides/slide185.xml"/><Relationship Id="rId1" Type="http://schemas.openxmlformats.org/officeDocument/2006/relationships/slideMaster" Target="slideMasters/slideMaster1.xml"/><Relationship Id="rId212" Type="http://schemas.openxmlformats.org/officeDocument/2006/relationships/slide" Target="slides/slide210.xml"/><Relationship Id="rId233" Type="http://schemas.openxmlformats.org/officeDocument/2006/relationships/viewProps" Target="viewProps.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60" Type="http://schemas.openxmlformats.org/officeDocument/2006/relationships/slide" Target="slides/slide58.xml"/><Relationship Id="rId81" Type="http://schemas.openxmlformats.org/officeDocument/2006/relationships/slide" Target="slides/slide79.xml"/><Relationship Id="rId135" Type="http://schemas.openxmlformats.org/officeDocument/2006/relationships/slide" Target="slides/slide133.xml"/><Relationship Id="rId156" Type="http://schemas.openxmlformats.org/officeDocument/2006/relationships/slide" Target="slides/slide154.xml"/><Relationship Id="rId177" Type="http://schemas.openxmlformats.org/officeDocument/2006/relationships/slide" Target="slides/slide175.xml"/><Relationship Id="rId198" Type="http://schemas.openxmlformats.org/officeDocument/2006/relationships/slide" Target="slides/slide196.xml"/><Relationship Id="rId202" Type="http://schemas.openxmlformats.org/officeDocument/2006/relationships/slide" Target="slides/slide200.xml"/><Relationship Id="rId223" Type="http://schemas.openxmlformats.org/officeDocument/2006/relationships/slide" Target="slides/slide221.xml"/><Relationship Id="rId18" Type="http://schemas.openxmlformats.org/officeDocument/2006/relationships/slide" Target="slides/slide16.xml"/><Relationship Id="rId39" Type="http://schemas.openxmlformats.org/officeDocument/2006/relationships/slide" Target="slides/slide37.xml"/><Relationship Id="rId50" Type="http://schemas.openxmlformats.org/officeDocument/2006/relationships/slide" Target="slides/slide48.xml"/><Relationship Id="rId104" Type="http://schemas.openxmlformats.org/officeDocument/2006/relationships/slide" Target="slides/slide102.xml"/><Relationship Id="rId125" Type="http://schemas.openxmlformats.org/officeDocument/2006/relationships/slide" Target="slides/slide123.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slide" Target="slides/slide186.xml"/><Relationship Id="rId71" Type="http://schemas.openxmlformats.org/officeDocument/2006/relationships/slide" Target="slides/slide69.xml"/><Relationship Id="rId92" Type="http://schemas.openxmlformats.org/officeDocument/2006/relationships/slide" Target="slides/slide90.xml"/><Relationship Id="rId213" Type="http://schemas.openxmlformats.org/officeDocument/2006/relationships/slide" Target="slides/slide211.xml"/><Relationship Id="rId234" Type="http://schemas.openxmlformats.org/officeDocument/2006/relationships/theme" Target="theme/theme1.xml"/><Relationship Id="rId2" Type="http://schemas.openxmlformats.org/officeDocument/2006/relationships/slideMaster" Target="slideMasters/slideMaster2.xml"/><Relationship Id="rId29" Type="http://schemas.openxmlformats.org/officeDocument/2006/relationships/slide" Target="slides/slide27.xml"/><Relationship Id="rId40" Type="http://schemas.openxmlformats.org/officeDocument/2006/relationships/slide" Target="slides/slide38.xml"/><Relationship Id="rId115" Type="http://schemas.openxmlformats.org/officeDocument/2006/relationships/slide" Target="slides/slide113.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61" Type="http://schemas.openxmlformats.org/officeDocument/2006/relationships/slide" Target="slides/slide59.xml"/><Relationship Id="rId82" Type="http://schemas.openxmlformats.org/officeDocument/2006/relationships/slide" Target="slides/slide80.xml"/><Relationship Id="rId199" Type="http://schemas.openxmlformats.org/officeDocument/2006/relationships/slide" Target="slides/slide197.xml"/><Relationship Id="rId203" Type="http://schemas.openxmlformats.org/officeDocument/2006/relationships/slide" Target="slides/slide201.xml"/><Relationship Id="rId19" Type="http://schemas.openxmlformats.org/officeDocument/2006/relationships/slide" Target="slides/slide17.xml"/><Relationship Id="rId224" Type="http://schemas.openxmlformats.org/officeDocument/2006/relationships/slide" Target="slides/slide222.xml"/><Relationship Id="rId30" Type="http://schemas.openxmlformats.org/officeDocument/2006/relationships/slide" Target="slides/slide2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189" Type="http://schemas.openxmlformats.org/officeDocument/2006/relationships/slide" Target="slides/slide187.xml"/><Relationship Id="rId3" Type="http://schemas.openxmlformats.org/officeDocument/2006/relationships/slide" Target="slides/slide1.xml"/><Relationship Id="rId214" Type="http://schemas.openxmlformats.org/officeDocument/2006/relationships/slide" Target="slides/slide212.xml"/><Relationship Id="rId235" Type="http://schemas.openxmlformats.org/officeDocument/2006/relationships/tableStyles" Target="tableStyles.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96B2411-DC16-462C-9978-AF5F0BCC8F89}" type="doc">
      <dgm:prSet loTypeId="urn:microsoft.com/office/officeart/2008/layout/HorizontalMultiLevelHierarchy" loCatId="hierarchy" qsTypeId="urn:microsoft.com/office/officeart/2005/8/quickstyle/simple1" qsCatId="simple" csTypeId="urn:microsoft.com/office/officeart/2005/8/colors/accent1_2" csCatId="accent1" phldr="1"/>
      <dgm:spPr/>
      <dgm:t>
        <a:bodyPr/>
        <a:lstStyle/>
        <a:p>
          <a:endParaRPr lang="zh-CN" altLang="en-US"/>
        </a:p>
      </dgm:t>
    </dgm:pt>
    <dgm:pt modelId="{24ABB9F3-0A4C-4320-8978-27F6643618DF}">
      <dgm:prSet phldrT="[文本]"/>
      <dgm:spPr/>
      <dgm:t>
        <a:bodyPr/>
        <a:lstStyle/>
        <a:p>
          <a:r>
            <a:rPr lang="en-US" altLang="zh-CN" dirty="0">
              <a:latin typeface="+mn-lt"/>
              <a:ea typeface="+mn-ea"/>
              <a:cs typeface="+mn-ea"/>
              <a:sym typeface="+mn-lt"/>
            </a:rPr>
            <a:t> </a:t>
          </a:r>
          <a:r>
            <a:rPr lang="zh-CN" altLang="en-US" dirty="0">
              <a:latin typeface="+mn-lt"/>
              <a:ea typeface="+mn-ea"/>
              <a:cs typeface="+mn-ea"/>
              <a:sym typeface="+mn-lt"/>
            </a:rPr>
            <a:t>数据结构</a:t>
          </a:r>
        </a:p>
      </dgm:t>
    </dgm:pt>
    <dgm:pt modelId="{01C08DA1-FEE9-4773-8B0C-E5EF8025317F}" type="parTrans" cxnId="{AC5F77F5-9582-42BD-ACE4-E3483A890931}">
      <dgm:prSet/>
      <dgm:spPr/>
      <dgm:t>
        <a:bodyPr/>
        <a:lstStyle/>
        <a:p>
          <a:endParaRPr lang="zh-CN" altLang="en-US"/>
        </a:p>
      </dgm:t>
    </dgm:pt>
    <dgm:pt modelId="{A4B68712-60F4-4A17-9D91-735F1D6DBDDE}" type="sibTrans" cxnId="{AC5F77F5-9582-42BD-ACE4-E3483A890931}">
      <dgm:prSet/>
      <dgm:spPr/>
      <dgm:t>
        <a:bodyPr/>
        <a:lstStyle/>
        <a:p>
          <a:endParaRPr lang="zh-CN" altLang="en-US"/>
        </a:p>
      </dgm:t>
    </dgm:pt>
    <dgm:pt modelId="{62A2BA7D-8D73-46D2-B136-DC236B0FA708}">
      <dgm:prSet phldrT="[文本]"/>
      <dgm:spPr/>
      <dgm:t>
        <a:bodyPr/>
        <a:lstStyle/>
        <a:p>
          <a:r>
            <a:rPr lang="zh-CN" altLang="en-US" dirty="0">
              <a:latin typeface="+mn-lt"/>
              <a:ea typeface="+mn-ea"/>
              <a:cs typeface="+mn-ea"/>
              <a:sym typeface="+mn-lt"/>
            </a:rPr>
            <a:t>逻辑结构</a:t>
          </a:r>
        </a:p>
      </dgm:t>
    </dgm:pt>
    <dgm:pt modelId="{322AE856-1454-4EB0-8E7B-1956A64D7956}" type="parTrans" cxnId="{D5B4F5C4-8289-4180-A14D-6E6BCB7A2C2A}">
      <dgm:prSet/>
      <dgm:spPr/>
      <dgm:t>
        <a:bodyPr/>
        <a:lstStyle/>
        <a:p>
          <a:endParaRPr lang="zh-CN" altLang="en-US"/>
        </a:p>
      </dgm:t>
    </dgm:pt>
    <dgm:pt modelId="{FD20E2D8-245C-41E1-ADB8-F57985263646}" type="sibTrans" cxnId="{D5B4F5C4-8289-4180-A14D-6E6BCB7A2C2A}">
      <dgm:prSet/>
      <dgm:spPr/>
      <dgm:t>
        <a:bodyPr/>
        <a:lstStyle/>
        <a:p>
          <a:endParaRPr lang="zh-CN" altLang="en-US"/>
        </a:p>
      </dgm:t>
    </dgm:pt>
    <dgm:pt modelId="{9F70255F-1144-4F29-843D-01180F586314}">
      <dgm:prSet phldrT="[文本]"/>
      <dgm:spPr/>
      <dgm:t>
        <a:bodyPr/>
        <a:lstStyle/>
        <a:p>
          <a:r>
            <a:rPr lang="zh-CN" altLang="en-US" dirty="0">
              <a:latin typeface="+mn-lt"/>
              <a:ea typeface="+mn-ea"/>
              <a:cs typeface="+mn-ea"/>
              <a:sym typeface="+mn-lt"/>
            </a:rPr>
            <a:t>线性结构（线性表、栈、队、串、数组）</a:t>
          </a:r>
        </a:p>
      </dgm:t>
    </dgm:pt>
    <dgm:pt modelId="{45A05C54-EC53-4281-B2F4-C80D41EFE07C}" type="parTrans" cxnId="{40C07515-0F69-457F-A4F1-41492883AD57}">
      <dgm:prSet/>
      <dgm:spPr/>
      <dgm:t>
        <a:bodyPr/>
        <a:lstStyle/>
        <a:p>
          <a:endParaRPr lang="zh-CN" altLang="en-US"/>
        </a:p>
      </dgm:t>
    </dgm:pt>
    <dgm:pt modelId="{95FCA461-EF95-4B27-9EB4-52F68A9E18B9}" type="sibTrans" cxnId="{40C07515-0F69-457F-A4F1-41492883AD57}">
      <dgm:prSet/>
      <dgm:spPr/>
      <dgm:t>
        <a:bodyPr/>
        <a:lstStyle/>
        <a:p>
          <a:endParaRPr lang="zh-CN" altLang="en-US"/>
        </a:p>
      </dgm:t>
    </dgm:pt>
    <dgm:pt modelId="{A9C91238-9E54-42D7-9BB7-AF4E30A08069}">
      <dgm:prSet phldrT="[文本]"/>
      <dgm:spPr/>
      <dgm:t>
        <a:bodyPr/>
        <a:lstStyle/>
        <a:p>
          <a:r>
            <a:rPr lang="zh-CN" altLang="en-US" dirty="0">
              <a:latin typeface="+mn-lt"/>
              <a:ea typeface="+mn-ea"/>
              <a:cs typeface="+mn-ea"/>
              <a:sym typeface="+mn-lt"/>
            </a:rPr>
            <a:t>非线性结构</a:t>
          </a:r>
        </a:p>
      </dgm:t>
    </dgm:pt>
    <dgm:pt modelId="{33DE039D-9933-463A-9860-574540D8AD0B}" type="parTrans" cxnId="{F55D3BA9-EF1C-4BF7-927E-A8F54F923458}">
      <dgm:prSet/>
      <dgm:spPr/>
      <dgm:t>
        <a:bodyPr/>
        <a:lstStyle/>
        <a:p>
          <a:endParaRPr lang="zh-CN" altLang="en-US"/>
        </a:p>
      </dgm:t>
    </dgm:pt>
    <dgm:pt modelId="{AFDB399E-5A55-40CA-8604-F179D5729E7A}" type="sibTrans" cxnId="{F55D3BA9-EF1C-4BF7-927E-A8F54F923458}">
      <dgm:prSet/>
      <dgm:spPr/>
      <dgm:t>
        <a:bodyPr/>
        <a:lstStyle/>
        <a:p>
          <a:endParaRPr lang="zh-CN" altLang="en-US"/>
        </a:p>
      </dgm:t>
    </dgm:pt>
    <dgm:pt modelId="{F07FD081-7676-420C-9189-03B4DE6D5DCE}">
      <dgm:prSet phldrT="[文本]"/>
      <dgm:spPr/>
      <dgm:t>
        <a:bodyPr/>
        <a:lstStyle/>
        <a:p>
          <a:r>
            <a:rPr lang="zh-CN" altLang="en-US" dirty="0">
              <a:latin typeface="+mn-lt"/>
              <a:ea typeface="+mn-ea"/>
              <a:cs typeface="+mn-ea"/>
              <a:sym typeface="+mn-lt"/>
            </a:rPr>
            <a:t>物理（存储结构）</a:t>
          </a:r>
        </a:p>
      </dgm:t>
    </dgm:pt>
    <dgm:pt modelId="{89DC8932-717E-47A0-934A-E60AD133CB73}" type="parTrans" cxnId="{296E1FA2-4A46-43FE-B219-B644963BCFBC}">
      <dgm:prSet/>
      <dgm:spPr/>
      <dgm:t>
        <a:bodyPr/>
        <a:lstStyle/>
        <a:p>
          <a:endParaRPr lang="zh-CN" altLang="en-US"/>
        </a:p>
      </dgm:t>
    </dgm:pt>
    <dgm:pt modelId="{6435B591-DB6B-4091-8ACE-C954DF441291}" type="sibTrans" cxnId="{296E1FA2-4A46-43FE-B219-B644963BCFBC}">
      <dgm:prSet/>
      <dgm:spPr/>
      <dgm:t>
        <a:bodyPr/>
        <a:lstStyle/>
        <a:p>
          <a:endParaRPr lang="zh-CN" altLang="en-US"/>
        </a:p>
      </dgm:t>
    </dgm:pt>
    <dgm:pt modelId="{0BCA741C-3E4D-467A-8AC8-A3AA66A637AE}">
      <dgm:prSet phldrT="[文本]"/>
      <dgm:spPr/>
      <dgm:t>
        <a:bodyPr/>
        <a:lstStyle/>
        <a:p>
          <a:r>
            <a:rPr lang="zh-CN" altLang="en-US" dirty="0">
              <a:latin typeface="+mn-lt"/>
              <a:ea typeface="+mn-ea"/>
              <a:cs typeface="+mn-ea"/>
              <a:sym typeface="+mn-lt"/>
            </a:rPr>
            <a:t>顺序结构</a:t>
          </a:r>
        </a:p>
      </dgm:t>
    </dgm:pt>
    <dgm:pt modelId="{E0E6FC69-0F7C-4A1D-9183-905A330339FC}" type="parTrans" cxnId="{9A006125-848A-4B59-8C89-9EBD74EC432C}">
      <dgm:prSet/>
      <dgm:spPr/>
      <dgm:t>
        <a:bodyPr/>
        <a:lstStyle/>
        <a:p>
          <a:endParaRPr lang="zh-CN" altLang="en-US"/>
        </a:p>
      </dgm:t>
    </dgm:pt>
    <dgm:pt modelId="{071CECA6-B2F3-4C3A-A741-FB5F89F1BF2E}" type="sibTrans" cxnId="{9A006125-848A-4B59-8C89-9EBD74EC432C}">
      <dgm:prSet/>
      <dgm:spPr/>
      <dgm:t>
        <a:bodyPr/>
        <a:lstStyle/>
        <a:p>
          <a:endParaRPr lang="zh-CN" altLang="en-US"/>
        </a:p>
      </dgm:t>
    </dgm:pt>
    <dgm:pt modelId="{0A1C0214-6986-445B-974F-C041BA440A6D}">
      <dgm:prSet phldrT="[文本]"/>
      <dgm:spPr/>
      <dgm:t>
        <a:bodyPr/>
        <a:lstStyle/>
        <a:p>
          <a:r>
            <a:rPr lang="zh-CN" altLang="en-US" dirty="0">
              <a:latin typeface="+mn-lt"/>
              <a:ea typeface="+mn-ea"/>
              <a:cs typeface="+mn-ea"/>
              <a:sym typeface="+mn-lt"/>
            </a:rPr>
            <a:t>数据运算</a:t>
          </a:r>
        </a:p>
      </dgm:t>
    </dgm:pt>
    <dgm:pt modelId="{72BDCEB5-E6AE-4365-815F-A51C5742A8A8}" type="parTrans" cxnId="{AE33949D-BF3F-4665-9D99-7DAF22D4CC37}">
      <dgm:prSet/>
      <dgm:spPr/>
      <dgm:t>
        <a:bodyPr/>
        <a:lstStyle/>
        <a:p>
          <a:endParaRPr lang="zh-CN" altLang="en-US"/>
        </a:p>
      </dgm:t>
    </dgm:pt>
    <dgm:pt modelId="{E6F456E1-1933-4257-A113-FFE85CEC0672}" type="sibTrans" cxnId="{AE33949D-BF3F-4665-9D99-7DAF22D4CC37}">
      <dgm:prSet/>
      <dgm:spPr/>
      <dgm:t>
        <a:bodyPr/>
        <a:lstStyle/>
        <a:p>
          <a:endParaRPr lang="zh-CN" altLang="en-US"/>
        </a:p>
      </dgm:t>
    </dgm:pt>
    <dgm:pt modelId="{947A5A78-3570-43EA-AA72-DAC2D211AE96}">
      <dgm:prSet phldrT="[文本]"/>
      <dgm:spPr/>
      <dgm:t>
        <a:bodyPr/>
        <a:lstStyle/>
        <a:p>
          <a:r>
            <a:rPr lang="zh-CN" altLang="en-US" dirty="0">
              <a:latin typeface="+mn-lt"/>
              <a:ea typeface="+mn-ea"/>
              <a:cs typeface="+mn-ea"/>
              <a:sym typeface="+mn-lt"/>
            </a:rPr>
            <a:t>插入运算</a:t>
          </a:r>
        </a:p>
      </dgm:t>
    </dgm:pt>
    <dgm:pt modelId="{010BCBD2-FC60-4715-8051-86E36A5D1451}" type="parTrans" cxnId="{17E07136-E228-4AF5-B33A-7149A12F452B}">
      <dgm:prSet/>
      <dgm:spPr/>
      <dgm:t>
        <a:bodyPr/>
        <a:lstStyle/>
        <a:p>
          <a:endParaRPr lang="zh-CN" altLang="en-US"/>
        </a:p>
      </dgm:t>
    </dgm:pt>
    <dgm:pt modelId="{06E578C1-E816-4160-86AC-62751CBB6E04}" type="sibTrans" cxnId="{17E07136-E228-4AF5-B33A-7149A12F452B}">
      <dgm:prSet/>
      <dgm:spPr/>
      <dgm:t>
        <a:bodyPr/>
        <a:lstStyle/>
        <a:p>
          <a:endParaRPr lang="zh-CN" altLang="en-US"/>
        </a:p>
      </dgm:t>
    </dgm:pt>
    <dgm:pt modelId="{95DBCDB5-E3A4-4E67-A92F-CE5F7DE4B5C9}">
      <dgm:prSet phldrT="[文本]"/>
      <dgm:spPr/>
      <dgm:t>
        <a:bodyPr/>
        <a:lstStyle/>
        <a:p>
          <a:r>
            <a:rPr lang="zh-CN" altLang="en-US" dirty="0">
              <a:latin typeface="+mn-lt"/>
              <a:ea typeface="+mn-ea"/>
              <a:cs typeface="+mn-ea"/>
              <a:sym typeface="+mn-lt"/>
            </a:rPr>
            <a:t>删除运算</a:t>
          </a:r>
        </a:p>
      </dgm:t>
    </dgm:pt>
    <dgm:pt modelId="{CAADDDF4-22B9-4AB9-B14A-73D6A4190C29}" type="parTrans" cxnId="{A6E20741-A655-4F16-BFAA-9D6557BB2986}">
      <dgm:prSet/>
      <dgm:spPr/>
      <dgm:t>
        <a:bodyPr/>
        <a:lstStyle/>
        <a:p>
          <a:endParaRPr lang="zh-CN" altLang="en-US"/>
        </a:p>
      </dgm:t>
    </dgm:pt>
    <dgm:pt modelId="{BBB1C1F9-E2BE-4E34-AC3A-E75CC598C77A}" type="sibTrans" cxnId="{A6E20741-A655-4F16-BFAA-9D6557BB2986}">
      <dgm:prSet/>
      <dgm:spPr/>
      <dgm:t>
        <a:bodyPr/>
        <a:lstStyle/>
        <a:p>
          <a:endParaRPr lang="zh-CN" altLang="en-US"/>
        </a:p>
      </dgm:t>
    </dgm:pt>
    <dgm:pt modelId="{C1C726F4-AEB5-4009-9843-9E4515BCBF71}">
      <dgm:prSet phldrT="[文本]"/>
      <dgm:spPr/>
      <dgm:t>
        <a:bodyPr/>
        <a:lstStyle/>
        <a:p>
          <a:r>
            <a:rPr lang="zh-CN" altLang="en-US" dirty="0">
              <a:latin typeface="+mn-lt"/>
              <a:ea typeface="+mn-ea"/>
              <a:cs typeface="+mn-ea"/>
              <a:sym typeface="+mn-lt"/>
            </a:rPr>
            <a:t>修改运算</a:t>
          </a:r>
        </a:p>
      </dgm:t>
    </dgm:pt>
    <dgm:pt modelId="{CFA8C15B-5792-4413-9850-8AC322B9698D}" type="parTrans" cxnId="{9287EC5C-4B2C-408B-8BF6-4C534DEBB794}">
      <dgm:prSet/>
      <dgm:spPr/>
      <dgm:t>
        <a:bodyPr/>
        <a:lstStyle/>
        <a:p>
          <a:endParaRPr lang="zh-CN" altLang="en-US"/>
        </a:p>
      </dgm:t>
    </dgm:pt>
    <dgm:pt modelId="{676602C0-0CD2-4A1C-909A-3C9E911C216A}" type="sibTrans" cxnId="{9287EC5C-4B2C-408B-8BF6-4C534DEBB794}">
      <dgm:prSet/>
      <dgm:spPr/>
      <dgm:t>
        <a:bodyPr/>
        <a:lstStyle/>
        <a:p>
          <a:endParaRPr lang="zh-CN" altLang="en-US"/>
        </a:p>
      </dgm:t>
    </dgm:pt>
    <dgm:pt modelId="{D3BB87B3-22F9-436F-8A56-1C6AB20AFD61}">
      <dgm:prSet phldrT="[文本]"/>
      <dgm:spPr>
        <a:solidFill>
          <a:srgbClr val="6C4C8F"/>
        </a:solidFill>
      </dgm:spPr>
      <dgm:t>
        <a:bodyPr/>
        <a:lstStyle/>
        <a:p>
          <a:r>
            <a:rPr lang="zh-CN" altLang="en-US" dirty="0">
              <a:latin typeface="+mn-lt"/>
              <a:ea typeface="+mn-ea"/>
              <a:cs typeface="+mn-ea"/>
              <a:sym typeface="+mn-lt"/>
            </a:rPr>
            <a:t>查找运算</a:t>
          </a:r>
        </a:p>
      </dgm:t>
    </dgm:pt>
    <dgm:pt modelId="{BD3704C6-1205-414D-B1DF-AED863789C79}" type="parTrans" cxnId="{73E92908-ED11-4216-B3EB-229A4FC53D06}">
      <dgm:prSet/>
      <dgm:spPr/>
      <dgm:t>
        <a:bodyPr/>
        <a:lstStyle/>
        <a:p>
          <a:endParaRPr lang="zh-CN" altLang="en-US"/>
        </a:p>
      </dgm:t>
    </dgm:pt>
    <dgm:pt modelId="{D49D89F6-1C1A-4B27-ACA1-CE5069C412CC}" type="sibTrans" cxnId="{73E92908-ED11-4216-B3EB-229A4FC53D06}">
      <dgm:prSet/>
      <dgm:spPr/>
      <dgm:t>
        <a:bodyPr/>
        <a:lstStyle/>
        <a:p>
          <a:endParaRPr lang="zh-CN" altLang="en-US"/>
        </a:p>
      </dgm:t>
    </dgm:pt>
    <dgm:pt modelId="{BFC78336-DCF1-485D-99A1-CC216F34237C}">
      <dgm:prSet phldrT="[文本]"/>
      <dgm:spPr>
        <a:solidFill>
          <a:srgbClr val="FF3300"/>
        </a:solidFill>
      </dgm:spPr>
      <dgm:t>
        <a:bodyPr/>
        <a:lstStyle/>
        <a:p>
          <a:r>
            <a:rPr lang="zh-CN" altLang="en-US" dirty="0">
              <a:latin typeface="+mn-lt"/>
              <a:ea typeface="+mn-ea"/>
              <a:cs typeface="+mn-ea"/>
              <a:sym typeface="+mn-lt"/>
            </a:rPr>
            <a:t>排序运算</a:t>
          </a:r>
        </a:p>
      </dgm:t>
    </dgm:pt>
    <dgm:pt modelId="{26D4C600-7029-477E-81DD-6BF7C63ED123}" type="parTrans" cxnId="{70917B87-7E58-450D-9AAA-D86B7ADD7494}">
      <dgm:prSet/>
      <dgm:spPr/>
      <dgm:t>
        <a:bodyPr/>
        <a:lstStyle/>
        <a:p>
          <a:endParaRPr lang="zh-CN" altLang="en-US"/>
        </a:p>
      </dgm:t>
    </dgm:pt>
    <dgm:pt modelId="{FF19E1F4-FBAA-45C8-8CAE-CCBE8F5C0F2A}" type="sibTrans" cxnId="{70917B87-7E58-450D-9AAA-D86B7ADD7494}">
      <dgm:prSet/>
      <dgm:spPr/>
      <dgm:t>
        <a:bodyPr/>
        <a:lstStyle/>
        <a:p>
          <a:endParaRPr lang="zh-CN" altLang="en-US"/>
        </a:p>
      </dgm:t>
    </dgm:pt>
    <dgm:pt modelId="{3452061E-13E2-4C73-B349-3157FA323C6E}">
      <dgm:prSet phldrT="[文本]"/>
      <dgm:spPr/>
      <dgm:t>
        <a:bodyPr/>
        <a:lstStyle/>
        <a:p>
          <a:r>
            <a:rPr lang="zh-CN" altLang="en-US" dirty="0">
              <a:latin typeface="+mn-lt"/>
              <a:ea typeface="+mn-ea"/>
              <a:cs typeface="+mn-ea"/>
              <a:sym typeface="+mn-lt"/>
            </a:rPr>
            <a:t>链式结构</a:t>
          </a:r>
        </a:p>
      </dgm:t>
    </dgm:pt>
    <dgm:pt modelId="{FA0F6768-6ADD-4998-8126-5156401B56C5}" type="parTrans" cxnId="{A7E40DCD-E4F8-495B-B78B-5B80CC994453}">
      <dgm:prSet/>
      <dgm:spPr/>
      <dgm:t>
        <a:bodyPr/>
        <a:lstStyle/>
        <a:p>
          <a:endParaRPr lang="zh-CN" altLang="en-US"/>
        </a:p>
      </dgm:t>
    </dgm:pt>
    <dgm:pt modelId="{1DB61ECA-5877-4B4A-BBAF-AB85EEE5C820}" type="sibTrans" cxnId="{A7E40DCD-E4F8-495B-B78B-5B80CC994453}">
      <dgm:prSet/>
      <dgm:spPr/>
      <dgm:t>
        <a:bodyPr/>
        <a:lstStyle/>
        <a:p>
          <a:endParaRPr lang="zh-CN" altLang="en-US"/>
        </a:p>
      </dgm:t>
    </dgm:pt>
    <dgm:pt modelId="{3AF04ED5-E5AD-4777-8ACC-EFCF492EC822}">
      <dgm:prSet phldrT="[文本]"/>
      <dgm:spPr/>
      <dgm:t>
        <a:bodyPr/>
        <a:lstStyle/>
        <a:p>
          <a:r>
            <a:rPr lang="zh-CN" altLang="en-US" dirty="0">
              <a:latin typeface="+mn-lt"/>
              <a:ea typeface="+mn-ea"/>
              <a:cs typeface="+mn-ea"/>
              <a:sym typeface="+mn-lt"/>
            </a:rPr>
            <a:t>树结构</a:t>
          </a:r>
        </a:p>
      </dgm:t>
    </dgm:pt>
    <dgm:pt modelId="{F2CF2EA7-0A59-4E9F-9E7B-1C3472EFBE30}" type="parTrans" cxnId="{4FD3993C-E1C6-41D6-AC8F-05465D6EAB00}">
      <dgm:prSet/>
      <dgm:spPr/>
      <dgm:t>
        <a:bodyPr/>
        <a:lstStyle/>
        <a:p>
          <a:endParaRPr lang="zh-CN" altLang="en-US"/>
        </a:p>
      </dgm:t>
    </dgm:pt>
    <dgm:pt modelId="{1996C344-5E33-48C0-A17B-14D827431330}" type="sibTrans" cxnId="{4FD3993C-E1C6-41D6-AC8F-05465D6EAB00}">
      <dgm:prSet/>
      <dgm:spPr/>
      <dgm:t>
        <a:bodyPr/>
        <a:lstStyle/>
        <a:p>
          <a:endParaRPr lang="zh-CN" altLang="en-US"/>
        </a:p>
      </dgm:t>
    </dgm:pt>
    <dgm:pt modelId="{40253CA6-B570-4847-A2BC-722A0D26E6C8}">
      <dgm:prSet phldrT="[文本]"/>
      <dgm:spPr/>
      <dgm:t>
        <a:bodyPr/>
        <a:lstStyle/>
        <a:p>
          <a:r>
            <a:rPr lang="zh-CN" altLang="en-US" dirty="0">
              <a:latin typeface="+mn-lt"/>
              <a:ea typeface="+mn-ea"/>
              <a:cs typeface="+mn-ea"/>
              <a:sym typeface="+mn-lt"/>
            </a:rPr>
            <a:t>图结构</a:t>
          </a:r>
        </a:p>
      </dgm:t>
    </dgm:pt>
    <dgm:pt modelId="{D57216AA-580C-40F0-8F61-7730FD1080D2}" type="parTrans" cxnId="{59018CCE-3725-4E2C-943A-CB99775F9C8E}">
      <dgm:prSet/>
      <dgm:spPr/>
      <dgm:t>
        <a:bodyPr/>
        <a:lstStyle/>
        <a:p>
          <a:endParaRPr lang="zh-CN" altLang="en-US"/>
        </a:p>
      </dgm:t>
    </dgm:pt>
    <dgm:pt modelId="{CC32A772-B908-4FCC-8634-BE4F5FCEA3EF}" type="sibTrans" cxnId="{59018CCE-3725-4E2C-943A-CB99775F9C8E}">
      <dgm:prSet/>
      <dgm:spPr/>
      <dgm:t>
        <a:bodyPr/>
        <a:lstStyle/>
        <a:p>
          <a:endParaRPr lang="zh-CN" altLang="en-US"/>
        </a:p>
      </dgm:t>
    </dgm:pt>
    <dgm:pt modelId="{EBB9B033-CD08-4943-B447-4E08F84400B0}" type="pres">
      <dgm:prSet presAssocID="{A96B2411-DC16-462C-9978-AF5F0BCC8F89}" presName="Name0" presStyleCnt="0">
        <dgm:presLayoutVars>
          <dgm:chPref val="1"/>
          <dgm:dir/>
          <dgm:animOne val="branch"/>
          <dgm:animLvl val="lvl"/>
          <dgm:resizeHandles val="exact"/>
        </dgm:presLayoutVars>
      </dgm:prSet>
      <dgm:spPr/>
    </dgm:pt>
    <dgm:pt modelId="{E892AAAD-A825-4B10-9758-883271F9D088}" type="pres">
      <dgm:prSet presAssocID="{24ABB9F3-0A4C-4320-8978-27F6643618DF}" presName="root1" presStyleCnt="0"/>
      <dgm:spPr/>
    </dgm:pt>
    <dgm:pt modelId="{289364D4-62C3-4470-8C7F-B490175B1EE6}" type="pres">
      <dgm:prSet presAssocID="{24ABB9F3-0A4C-4320-8978-27F6643618DF}" presName="LevelOneTextNode" presStyleLbl="node0" presStyleIdx="0" presStyleCnt="1">
        <dgm:presLayoutVars>
          <dgm:chPref val="3"/>
        </dgm:presLayoutVars>
      </dgm:prSet>
      <dgm:spPr/>
    </dgm:pt>
    <dgm:pt modelId="{AB687326-620A-4BEA-A12E-3614CCC95DC6}" type="pres">
      <dgm:prSet presAssocID="{24ABB9F3-0A4C-4320-8978-27F6643618DF}" presName="level2hierChild" presStyleCnt="0"/>
      <dgm:spPr/>
    </dgm:pt>
    <dgm:pt modelId="{0BBCAC59-83FF-4F39-9477-11267436B0BC}" type="pres">
      <dgm:prSet presAssocID="{322AE856-1454-4EB0-8E7B-1956A64D7956}" presName="conn2-1" presStyleLbl="parChTrans1D2" presStyleIdx="0" presStyleCnt="3"/>
      <dgm:spPr/>
    </dgm:pt>
    <dgm:pt modelId="{4FB9D346-12E8-4565-A57F-1E70A54AB37A}" type="pres">
      <dgm:prSet presAssocID="{322AE856-1454-4EB0-8E7B-1956A64D7956}" presName="connTx" presStyleLbl="parChTrans1D2" presStyleIdx="0" presStyleCnt="3"/>
      <dgm:spPr/>
    </dgm:pt>
    <dgm:pt modelId="{9BB060E6-CACC-4D6C-8182-F0667B0EB18F}" type="pres">
      <dgm:prSet presAssocID="{62A2BA7D-8D73-46D2-B136-DC236B0FA708}" presName="root2" presStyleCnt="0"/>
      <dgm:spPr/>
    </dgm:pt>
    <dgm:pt modelId="{16ECAC38-518A-47EE-8BD4-9FD0840D4B82}" type="pres">
      <dgm:prSet presAssocID="{62A2BA7D-8D73-46D2-B136-DC236B0FA708}" presName="LevelTwoTextNode" presStyleLbl="node2" presStyleIdx="0" presStyleCnt="3">
        <dgm:presLayoutVars>
          <dgm:chPref val="3"/>
        </dgm:presLayoutVars>
      </dgm:prSet>
      <dgm:spPr/>
    </dgm:pt>
    <dgm:pt modelId="{F10A83BA-18F8-4CD4-8FFA-EA8A7998F352}" type="pres">
      <dgm:prSet presAssocID="{62A2BA7D-8D73-46D2-B136-DC236B0FA708}" presName="level3hierChild" presStyleCnt="0"/>
      <dgm:spPr/>
    </dgm:pt>
    <dgm:pt modelId="{D6AC20A8-F52C-41E7-A11F-5A4B1B60A714}" type="pres">
      <dgm:prSet presAssocID="{45A05C54-EC53-4281-B2F4-C80D41EFE07C}" presName="conn2-1" presStyleLbl="parChTrans1D3" presStyleIdx="0" presStyleCnt="9"/>
      <dgm:spPr/>
    </dgm:pt>
    <dgm:pt modelId="{A6D64D25-24C5-4595-AB80-243F592B6452}" type="pres">
      <dgm:prSet presAssocID="{45A05C54-EC53-4281-B2F4-C80D41EFE07C}" presName="connTx" presStyleLbl="parChTrans1D3" presStyleIdx="0" presStyleCnt="9"/>
      <dgm:spPr/>
    </dgm:pt>
    <dgm:pt modelId="{6211BB73-91AE-4A15-A420-7A4E9ECA8E25}" type="pres">
      <dgm:prSet presAssocID="{9F70255F-1144-4F29-843D-01180F586314}" presName="root2" presStyleCnt="0"/>
      <dgm:spPr/>
    </dgm:pt>
    <dgm:pt modelId="{CA2411B4-EC87-4940-826C-689EAF2ADD5C}" type="pres">
      <dgm:prSet presAssocID="{9F70255F-1144-4F29-843D-01180F586314}" presName="LevelTwoTextNode" presStyleLbl="node3" presStyleIdx="0" presStyleCnt="9" custScaleX="300581">
        <dgm:presLayoutVars>
          <dgm:chPref val="3"/>
        </dgm:presLayoutVars>
      </dgm:prSet>
      <dgm:spPr/>
    </dgm:pt>
    <dgm:pt modelId="{63805E67-E20B-4BA7-AD7A-374F73298136}" type="pres">
      <dgm:prSet presAssocID="{9F70255F-1144-4F29-843D-01180F586314}" presName="level3hierChild" presStyleCnt="0"/>
      <dgm:spPr/>
    </dgm:pt>
    <dgm:pt modelId="{11163C56-239A-4C48-B1C2-C82990B2F389}" type="pres">
      <dgm:prSet presAssocID="{33DE039D-9933-463A-9860-574540D8AD0B}" presName="conn2-1" presStyleLbl="parChTrans1D3" presStyleIdx="1" presStyleCnt="9"/>
      <dgm:spPr/>
    </dgm:pt>
    <dgm:pt modelId="{F2FB7FDD-C506-4276-87AC-E4FC2DDB5C5C}" type="pres">
      <dgm:prSet presAssocID="{33DE039D-9933-463A-9860-574540D8AD0B}" presName="connTx" presStyleLbl="parChTrans1D3" presStyleIdx="1" presStyleCnt="9"/>
      <dgm:spPr/>
    </dgm:pt>
    <dgm:pt modelId="{F457594A-1A0C-4620-83FB-6F0840E10DC5}" type="pres">
      <dgm:prSet presAssocID="{A9C91238-9E54-42D7-9BB7-AF4E30A08069}" presName="root2" presStyleCnt="0"/>
      <dgm:spPr/>
    </dgm:pt>
    <dgm:pt modelId="{0848E00F-8704-4377-B25A-DAD92674F808}" type="pres">
      <dgm:prSet presAssocID="{A9C91238-9E54-42D7-9BB7-AF4E30A08069}" presName="LevelTwoTextNode" presStyleLbl="node3" presStyleIdx="1" presStyleCnt="9">
        <dgm:presLayoutVars>
          <dgm:chPref val="3"/>
        </dgm:presLayoutVars>
      </dgm:prSet>
      <dgm:spPr/>
    </dgm:pt>
    <dgm:pt modelId="{18B9ACD7-2A61-4D16-BE3B-25C65660251C}" type="pres">
      <dgm:prSet presAssocID="{A9C91238-9E54-42D7-9BB7-AF4E30A08069}" presName="level3hierChild" presStyleCnt="0"/>
      <dgm:spPr/>
    </dgm:pt>
    <dgm:pt modelId="{69AA4998-02A8-4314-8274-A97EFEE58F69}" type="pres">
      <dgm:prSet presAssocID="{F2CF2EA7-0A59-4E9F-9E7B-1C3472EFBE30}" presName="conn2-1" presStyleLbl="parChTrans1D4" presStyleIdx="0" presStyleCnt="2"/>
      <dgm:spPr/>
    </dgm:pt>
    <dgm:pt modelId="{301822AC-A6EE-4545-8AD2-F56DBBD97D9A}" type="pres">
      <dgm:prSet presAssocID="{F2CF2EA7-0A59-4E9F-9E7B-1C3472EFBE30}" presName="connTx" presStyleLbl="parChTrans1D4" presStyleIdx="0" presStyleCnt="2"/>
      <dgm:spPr/>
    </dgm:pt>
    <dgm:pt modelId="{D1F1356F-B9D5-4F6A-AF40-316158F4A0D9}" type="pres">
      <dgm:prSet presAssocID="{3AF04ED5-E5AD-4777-8ACC-EFCF492EC822}" presName="root2" presStyleCnt="0"/>
      <dgm:spPr/>
    </dgm:pt>
    <dgm:pt modelId="{27C1DD5A-4DE1-4D34-BF99-B55763485F5F}" type="pres">
      <dgm:prSet presAssocID="{3AF04ED5-E5AD-4777-8ACC-EFCF492EC822}" presName="LevelTwoTextNode" presStyleLbl="node4" presStyleIdx="0" presStyleCnt="2">
        <dgm:presLayoutVars>
          <dgm:chPref val="3"/>
        </dgm:presLayoutVars>
      </dgm:prSet>
      <dgm:spPr/>
    </dgm:pt>
    <dgm:pt modelId="{7B628AA7-26CF-4A40-8C41-E93C5359937D}" type="pres">
      <dgm:prSet presAssocID="{3AF04ED5-E5AD-4777-8ACC-EFCF492EC822}" presName="level3hierChild" presStyleCnt="0"/>
      <dgm:spPr/>
    </dgm:pt>
    <dgm:pt modelId="{A0B08AE4-A3EB-4176-8117-5034F0469192}" type="pres">
      <dgm:prSet presAssocID="{D57216AA-580C-40F0-8F61-7730FD1080D2}" presName="conn2-1" presStyleLbl="parChTrans1D4" presStyleIdx="1" presStyleCnt="2"/>
      <dgm:spPr/>
    </dgm:pt>
    <dgm:pt modelId="{FCCC415B-ED9E-4CEF-8C12-62727E57DA9C}" type="pres">
      <dgm:prSet presAssocID="{D57216AA-580C-40F0-8F61-7730FD1080D2}" presName="connTx" presStyleLbl="parChTrans1D4" presStyleIdx="1" presStyleCnt="2"/>
      <dgm:spPr/>
    </dgm:pt>
    <dgm:pt modelId="{4483668A-7693-4533-8452-E7440134718B}" type="pres">
      <dgm:prSet presAssocID="{40253CA6-B570-4847-A2BC-722A0D26E6C8}" presName="root2" presStyleCnt="0"/>
      <dgm:spPr/>
    </dgm:pt>
    <dgm:pt modelId="{AC3483A0-DE79-4A15-92B8-B4F1A7EC42C8}" type="pres">
      <dgm:prSet presAssocID="{40253CA6-B570-4847-A2BC-722A0D26E6C8}" presName="LevelTwoTextNode" presStyleLbl="node4" presStyleIdx="1" presStyleCnt="2">
        <dgm:presLayoutVars>
          <dgm:chPref val="3"/>
        </dgm:presLayoutVars>
      </dgm:prSet>
      <dgm:spPr/>
    </dgm:pt>
    <dgm:pt modelId="{CF32361E-299F-413A-8690-D458709D9C99}" type="pres">
      <dgm:prSet presAssocID="{40253CA6-B570-4847-A2BC-722A0D26E6C8}" presName="level3hierChild" presStyleCnt="0"/>
      <dgm:spPr/>
    </dgm:pt>
    <dgm:pt modelId="{07DFF6C3-18DC-4F08-A374-1DB056B939F6}" type="pres">
      <dgm:prSet presAssocID="{89DC8932-717E-47A0-934A-E60AD133CB73}" presName="conn2-1" presStyleLbl="parChTrans1D2" presStyleIdx="1" presStyleCnt="3"/>
      <dgm:spPr/>
    </dgm:pt>
    <dgm:pt modelId="{40DA70A5-E0F2-4C19-993B-0A0424BD0B58}" type="pres">
      <dgm:prSet presAssocID="{89DC8932-717E-47A0-934A-E60AD133CB73}" presName="connTx" presStyleLbl="parChTrans1D2" presStyleIdx="1" presStyleCnt="3"/>
      <dgm:spPr/>
    </dgm:pt>
    <dgm:pt modelId="{EC219274-1169-4F21-90EA-835A2CF6062C}" type="pres">
      <dgm:prSet presAssocID="{F07FD081-7676-420C-9189-03B4DE6D5DCE}" presName="root2" presStyleCnt="0"/>
      <dgm:spPr/>
    </dgm:pt>
    <dgm:pt modelId="{10DC5356-5669-4EEB-80DA-45642DEE7761}" type="pres">
      <dgm:prSet presAssocID="{F07FD081-7676-420C-9189-03B4DE6D5DCE}" presName="LevelTwoTextNode" presStyleLbl="node2" presStyleIdx="1" presStyleCnt="3" custScaleX="216483" custLinFactNeighborX="285" custLinFactNeighborY="16557">
        <dgm:presLayoutVars>
          <dgm:chPref val="3"/>
        </dgm:presLayoutVars>
      </dgm:prSet>
      <dgm:spPr/>
    </dgm:pt>
    <dgm:pt modelId="{96D25839-24B3-4F14-82F3-6368B67A16E9}" type="pres">
      <dgm:prSet presAssocID="{F07FD081-7676-420C-9189-03B4DE6D5DCE}" presName="level3hierChild" presStyleCnt="0"/>
      <dgm:spPr/>
    </dgm:pt>
    <dgm:pt modelId="{52A35EE1-0E39-47B0-AE12-EB8FFA76665A}" type="pres">
      <dgm:prSet presAssocID="{E0E6FC69-0F7C-4A1D-9183-905A330339FC}" presName="conn2-1" presStyleLbl="parChTrans1D3" presStyleIdx="2" presStyleCnt="9"/>
      <dgm:spPr/>
    </dgm:pt>
    <dgm:pt modelId="{E0B4A03F-785C-47E8-BEFF-2F1F52773277}" type="pres">
      <dgm:prSet presAssocID="{E0E6FC69-0F7C-4A1D-9183-905A330339FC}" presName="connTx" presStyleLbl="parChTrans1D3" presStyleIdx="2" presStyleCnt="9"/>
      <dgm:spPr/>
    </dgm:pt>
    <dgm:pt modelId="{79DD4578-5B5B-42C8-9322-0A1456EB85D4}" type="pres">
      <dgm:prSet presAssocID="{0BCA741C-3E4D-467A-8AC8-A3AA66A637AE}" presName="root2" presStyleCnt="0"/>
      <dgm:spPr/>
    </dgm:pt>
    <dgm:pt modelId="{E58AE112-5951-4214-B14C-1E473817C495}" type="pres">
      <dgm:prSet presAssocID="{0BCA741C-3E4D-467A-8AC8-A3AA66A637AE}" presName="LevelTwoTextNode" presStyleLbl="node3" presStyleIdx="2" presStyleCnt="9">
        <dgm:presLayoutVars>
          <dgm:chPref val="3"/>
        </dgm:presLayoutVars>
      </dgm:prSet>
      <dgm:spPr/>
    </dgm:pt>
    <dgm:pt modelId="{BC1271E5-6B44-450B-BE26-564DEC01A0B5}" type="pres">
      <dgm:prSet presAssocID="{0BCA741C-3E4D-467A-8AC8-A3AA66A637AE}" presName="level3hierChild" presStyleCnt="0"/>
      <dgm:spPr/>
    </dgm:pt>
    <dgm:pt modelId="{DA4320B4-8809-490D-ACD4-776D5DDD8293}" type="pres">
      <dgm:prSet presAssocID="{FA0F6768-6ADD-4998-8126-5156401B56C5}" presName="conn2-1" presStyleLbl="parChTrans1D3" presStyleIdx="3" presStyleCnt="9"/>
      <dgm:spPr/>
    </dgm:pt>
    <dgm:pt modelId="{8EB98DCE-7A3C-418C-811E-6069410364A0}" type="pres">
      <dgm:prSet presAssocID="{FA0F6768-6ADD-4998-8126-5156401B56C5}" presName="connTx" presStyleLbl="parChTrans1D3" presStyleIdx="3" presStyleCnt="9"/>
      <dgm:spPr/>
    </dgm:pt>
    <dgm:pt modelId="{325D50E6-5220-4365-BBA5-F0EE8050A3AD}" type="pres">
      <dgm:prSet presAssocID="{3452061E-13E2-4C73-B349-3157FA323C6E}" presName="root2" presStyleCnt="0"/>
      <dgm:spPr/>
    </dgm:pt>
    <dgm:pt modelId="{437AD372-5396-4AAF-A11C-855FAA6DC816}" type="pres">
      <dgm:prSet presAssocID="{3452061E-13E2-4C73-B349-3157FA323C6E}" presName="LevelTwoTextNode" presStyleLbl="node3" presStyleIdx="3" presStyleCnt="9">
        <dgm:presLayoutVars>
          <dgm:chPref val="3"/>
        </dgm:presLayoutVars>
      </dgm:prSet>
      <dgm:spPr/>
    </dgm:pt>
    <dgm:pt modelId="{D36F4B51-D544-4923-88F7-3868E84598EE}" type="pres">
      <dgm:prSet presAssocID="{3452061E-13E2-4C73-B349-3157FA323C6E}" presName="level3hierChild" presStyleCnt="0"/>
      <dgm:spPr/>
    </dgm:pt>
    <dgm:pt modelId="{46CACD35-3C43-4183-BD88-C64874869325}" type="pres">
      <dgm:prSet presAssocID="{72BDCEB5-E6AE-4365-815F-A51C5742A8A8}" presName="conn2-1" presStyleLbl="parChTrans1D2" presStyleIdx="2" presStyleCnt="3"/>
      <dgm:spPr/>
    </dgm:pt>
    <dgm:pt modelId="{1E173077-E60E-4E81-AA74-C71226B0D2D0}" type="pres">
      <dgm:prSet presAssocID="{72BDCEB5-E6AE-4365-815F-A51C5742A8A8}" presName="connTx" presStyleLbl="parChTrans1D2" presStyleIdx="2" presStyleCnt="3"/>
      <dgm:spPr/>
    </dgm:pt>
    <dgm:pt modelId="{A40E54BB-D207-4712-89DF-D8A550BE5484}" type="pres">
      <dgm:prSet presAssocID="{0A1C0214-6986-445B-974F-C041BA440A6D}" presName="root2" presStyleCnt="0"/>
      <dgm:spPr/>
    </dgm:pt>
    <dgm:pt modelId="{75D98B10-7C46-43A8-A348-FA1A95366FD3}" type="pres">
      <dgm:prSet presAssocID="{0A1C0214-6986-445B-974F-C041BA440A6D}" presName="LevelTwoTextNode" presStyleLbl="node2" presStyleIdx="2" presStyleCnt="3">
        <dgm:presLayoutVars>
          <dgm:chPref val="3"/>
        </dgm:presLayoutVars>
      </dgm:prSet>
      <dgm:spPr/>
    </dgm:pt>
    <dgm:pt modelId="{03879F0D-0B54-422F-99CD-9F022EA2CBFE}" type="pres">
      <dgm:prSet presAssocID="{0A1C0214-6986-445B-974F-C041BA440A6D}" presName="level3hierChild" presStyleCnt="0"/>
      <dgm:spPr/>
    </dgm:pt>
    <dgm:pt modelId="{CD44D7E2-BD0D-4DDC-A4D3-34C167473DA1}" type="pres">
      <dgm:prSet presAssocID="{010BCBD2-FC60-4715-8051-86E36A5D1451}" presName="conn2-1" presStyleLbl="parChTrans1D3" presStyleIdx="4" presStyleCnt="9"/>
      <dgm:spPr/>
    </dgm:pt>
    <dgm:pt modelId="{689C2128-4506-405E-9734-2FB10753292D}" type="pres">
      <dgm:prSet presAssocID="{010BCBD2-FC60-4715-8051-86E36A5D1451}" presName="connTx" presStyleLbl="parChTrans1D3" presStyleIdx="4" presStyleCnt="9"/>
      <dgm:spPr/>
    </dgm:pt>
    <dgm:pt modelId="{A1DB6E1C-C973-498F-96B4-7E0DEC8D9616}" type="pres">
      <dgm:prSet presAssocID="{947A5A78-3570-43EA-AA72-DAC2D211AE96}" presName="root2" presStyleCnt="0"/>
      <dgm:spPr/>
    </dgm:pt>
    <dgm:pt modelId="{323B10B6-089B-46BF-B6F0-7A307630A7CC}" type="pres">
      <dgm:prSet presAssocID="{947A5A78-3570-43EA-AA72-DAC2D211AE96}" presName="LevelTwoTextNode" presStyleLbl="node3" presStyleIdx="4" presStyleCnt="9">
        <dgm:presLayoutVars>
          <dgm:chPref val="3"/>
        </dgm:presLayoutVars>
      </dgm:prSet>
      <dgm:spPr/>
    </dgm:pt>
    <dgm:pt modelId="{DF8F8C95-4269-478E-B792-B4314DB4AD31}" type="pres">
      <dgm:prSet presAssocID="{947A5A78-3570-43EA-AA72-DAC2D211AE96}" presName="level3hierChild" presStyleCnt="0"/>
      <dgm:spPr/>
    </dgm:pt>
    <dgm:pt modelId="{B6EA75C3-BDA9-4698-B87E-2F64C78807DE}" type="pres">
      <dgm:prSet presAssocID="{CAADDDF4-22B9-4AB9-B14A-73D6A4190C29}" presName="conn2-1" presStyleLbl="parChTrans1D3" presStyleIdx="5" presStyleCnt="9"/>
      <dgm:spPr/>
    </dgm:pt>
    <dgm:pt modelId="{441D21E9-9AA6-4EDE-8CE0-54246757344E}" type="pres">
      <dgm:prSet presAssocID="{CAADDDF4-22B9-4AB9-B14A-73D6A4190C29}" presName="connTx" presStyleLbl="parChTrans1D3" presStyleIdx="5" presStyleCnt="9"/>
      <dgm:spPr/>
    </dgm:pt>
    <dgm:pt modelId="{48E83874-7F5A-4482-BB99-1A00BFEFD450}" type="pres">
      <dgm:prSet presAssocID="{95DBCDB5-E3A4-4E67-A92F-CE5F7DE4B5C9}" presName="root2" presStyleCnt="0"/>
      <dgm:spPr/>
    </dgm:pt>
    <dgm:pt modelId="{BBC49AC0-467B-4772-A63F-64647B771549}" type="pres">
      <dgm:prSet presAssocID="{95DBCDB5-E3A4-4E67-A92F-CE5F7DE4B5C9}" presName="LevelTwoTextNode" presStyleLbl="node3" presStyleIdx="5" presStyleCnt="9">
        <dgm:presLayoutVars>
          <dgm:chPref val="3"/>
        </dgm:presLayoutVars>
      </dgm:prSet>
      <dgm:spPr/>
    </dgm:pt>
    <dgm:pt modelId="{867483EA-1063-4CBD-A8EF-D0683D7D5603}" type="pres">
      <dgm:prSet presAssocID="{95DBCDB5-E3A4-4E67-A92F-CE5F7DE4B5C9}" presName="level3hierChild" presStyleCnt="0"/>
      <dgm:spPr/>
    </dgm:pt>
    <dgm:pt modelId="{997CC87B-5037-4CB1-BA79-A2E2C62ED436}" type="pres">
      <dgm:prSet presAssocID="{CFA8C15B-5792-4413-9850-8AC322B9698D}" presName="conn2-1" presStyleLbl="parChTrans1D3" presStyleIdx="6" presStyleCnt="9"/>
      <dgm:spPr/>
    </dgm:pt>
    <dgm:pt modelId="{6C4E92F7-E260-4C0E-BBB8-1F84919A2399}" type="pres">
      <dgm:prSet presAssocID="{CFA8C15B-5792-4413-9850-8AC322B9698D}" presName="connTx" presStyleLbl="parChTrans1D3" presStyleIdx="6" presStyleCnt="9"/>
      <dgm:spPr/>
    </dgm:pt>
    <dgm:pt modelId="{EED1F873-747E-4231-B7F7-BC5D31AAA3F4}" type="pres">
      <dgm:prSet presAssocID="{C1C726F4-AEB5-4009-9843-9E4515BCBF71}" presName="root2" presStyleCnt="0"/>
      <dgm:spPr/>
    </dgm:pt>
    <dgm:pt modelId="{5DD6F8E7-104E-40D3-8159-931158D7758D}" type="pres">
      <dgm:prSet presAssocID="{C1C726F4-AEB5-4009-9843-9E4515BCBF71}" presName="LevelTwoTextNode" presStyleLbl="node3" presStyleIdx="6" presStyleCnt="9">
        <dgm:presLayoutVars>
          <dgm:chPref val="3"/>
        </dgm:presLayoutVars>
      </dgm:prSet>
      <dgm:spPr/>
    </dgm:pt>
    <dgm:pt modelId="{C4E7F7E6-B033-48C4-A2DE-224DB6D74432}" type="pres">
      <dgm:prSet presAssocID="{C1C726F4-AEB5-4009-9843-9E4515BCBF71}" presName="level3hierChild" presStyleCnt="0"/>
      <dgm:spPr/>
    </dgm:pt>
    <dgm:pt modelId="{940E049A-F7DF-4595-939D-66553F85181E}" type="pres">
      <dgm:prSet presAssocID="{BD3704C6-1205-414D-B1DF-AED863789C79}" presName="conn2-1" presStyleLbl="parChTrans1D3" presStyleIdx="7" presStyleCnt="9"/>
      <dgm:spPr/>
    </dgm:pt>
    <dgm:pt modelId="{5B6352D3-1EC8-4287-AB47-C7F43D988A64}" type="pres">
      <dgm:prSet presAssocID="{BD3704C6-1205-414D-B1DF-AED863789C79}" presName="connTx" presStyleLbl="parChTrans1D3" presStyleIdx="7" presStyleCnt="9"/>
      <dgm:spPr/>
    </dgm:pt>
    <dgm:pt modelId="{3F786E89-3D53-4729-AFAA-3346D5515EF1}" type="pres">
      <dgm:prSet presAssocID="{D3BB87B3-22F9-436F-8A56-1C6AB20AFD61}" presName="root2" presStyleCnt="0"/>
      <dgm:spPr/>
    </dgm:pt>
    <dgm:pt modelId="{AA38CFE2-47E6-4A3D-A9CB-3E0E2C8B38EC}" type="pres">
      <dgm:prSet presAssocID="{D3BB87B3-22F9-436F-8A56-1C6AB20AFD61}" presName="LevelTwoTextNode" presStyleLbl="node3" presStyleIdx="7" presStyleCnt="9">
        <dgm:presLayoutVars>
          <dgm:chPref val="3"/>
        </dgm:presLayoutVars>
      </dgm:prSet>
      <dgm:spPr/>
    </dgm:pt>
    <dgm:pt modelId="{9981BB44-5CCE-47DD-9BF5-8FB8046EED1B}" type="pres">
      <dgm:prSet presAssocID="{D3BB87B3-22F9-436F-8A56-1C6AB20AFD61}" presName="level3hierChild" presStyleCnt="0"/>
      <dgm:spPr/>
    </dgm:pt>
    <dgm:pt modelId="{D0B25EBF-EF06-464B-BE67-4FCEDFE94839}" type="pres">
      <dgm:prSet presAssocID="{26D4C600-7029-477E-81DD-6BF7C63ED123}" presName="conn2-1" presStyleLbl="parChTrans1D3" presStyleIdx="8" presStyleCnt="9"/>
      <dgm:spPr/>
    </dgm:pt>
    <dgm:pt modelId="{D2239582-DAB6-47F8-A47A-5B2F17D417CC}" type="pres">
      <dgm:prSet presAssocID="{26D4C600-7029-477E-81DD-6BF7C63ED123}" presName="connTx" presStyleLbl="parChTrans1D3" presStyleIdx="8" presStyleCnt="9"/>
      <dgm:spPr/>
    </dgm:pt>
    <dgm:pt modelId="{CA90F339-1B7F-4795-A860-830AE55FB4C0}" type="pres">
      <dgm:prSet presAssocID="{BFC78336-DCF1-485D-99A1-CC216F34237C}" presName="root2" presStyleCnt="0"/>
      <dgm:spPr/>
    </dgm:pt>
    <dgm:pt modelId="{77A6741B-87B7-4DC4-8875-E859A9D33FDA}" type="pres">
      <dgm:prSet presAssocID="{BFC78336-DCF1-485D-99A1-CC216F34237C}" presName="LevelTwoTextNode" presStyleLbl="node3" presStyleIdx="8" presStyleCnt="9">
        <dgm:presLayoutVars>
          <dgm:chPref val="3"/>
        </dgm:presLayoutVars>
      </dgm:prSet>
      <dgm:spPr/>
    </dgm:pt>
    <dgm:pt modelId="{9A7861CA-76AA-45ED-8665-CE95340C1638}" type="pres">
      <dgm:prSet presAssocID="{BFC78336-DCF1-485D-99A1-CC216F34237C}" presName="level3hierChild" presStyleCnt="0"/>
      <dgm:spPr/>
    </dgm:pt>
  </dgm:ptLst>
  <dgm:cxnLst>
    <dgm:cxn modelId="{C8B6AF01-9295-4656-9D5A-4E4F02B7D762}" type="presOf" srcId="{010BCBD2-FC60-4715-8051-86E36A5D1451}" destId="{689C2128-4506-405E-9734-2FB10753292D}" srcOrd="1" destOrd="0" presId="urn:microsoft.com/office/officeart/2008/layout/HorizontalMultiLevelHierarchy"/>
    <dgm:cxn modelId="{DD8AAB04-8C34-458D-8D24-7DB72E528E3F}" type="presOf" srcId="{E0E6FC69-0F7C-4A1D-9183-905A330339FC}" destId="{E0B4A03F-785C-47E8-BEFF-2F1F52773277}" srcOrd="1" destOrd="0" presId="urn:microsoft.com/office/officeart/2008/layout/HorizontalMultiLevelHierarchy"/>
    <dgm:cxn modelId="{73E92908-ED11-4216-B3EB-229A4FC53D06}" srcId="{0A1C0214-6986-445B-974F-C041BA440A6D}" destId="{D3BB87B3-22F9-436F-8A56-1C6AB20AFD61}" srcOrd="3" destOrd="0" parTransId="{BD3704C6-1205-414D-B1DF-AED863789C79}" sibTransId="{D49D89F6-1C1A-4B27-ACA1-CE5069C412CC}"/>
    <dgm:cxn modelId="{C2E1840B-03F4-47D5-93D5-4B5E0CE4793D}" type="presOf" srcId="{33DE039D-9933-463A-9860-574540D8AD0B}" destId="{11163C56-239A-4C48-B1C2-C82990B2F389}" srcOrd="0" destOrd="0" presId="urn:microsoft.com/office/officeart/2008/layout/HorizontalMultiLevelHierarchy"/>
    <dgm:cxn modelId="{40C07515-0F69-457F-A4F1-41492883AD57}" srcId="{62A2BA7D-8D73-46D2-B136-DC236B0FA708}" destId="{9F70255F-1144-4F29-843D-01180F586314}" srcOrd="0" destOrd="0" parTransId="{45A05C54-EC53-4281-B2F4-C80D41EFE07C}" sibTransId="{95FCA461-EF95-4B27-9EB4-52F68A9E18B9}"/>
    <dgm:cxn modelId="{8E63F51D-EBBF-48C0-8F16-FAF9F415D2DF}" type="presOf" srcId="{D3BB87B3-22F9-436F-8A56-1C6AB20AFD61}" destId="{AA38CFE2-47E6-4A3D-A9CB-3E0E2C8B38EC}" srcOrd="0" destOrd="0" presId="urn:microsoft.com/office/officeart/2008/layout/HorizontalMultiLevelHierarchy"/>
    <dgm:cxn modelId="{A91E631F-E0E0-438D-A09B-C2D03F8F7AF1}" type="presOf" srcId="{322AE856-1454-4EB0-8E7B-1956A64D7956}" destId="{4FB9D346-12E8-4565-A57F-1E70A54AB37A}" srcOrd="1" destOrd="0" presId="urn:microsoft.com/office/officeart/2008/layout/HorizontalMultiLevelHierarchy"/>
    <dgm:cxn modelId="{EBFE8F23-E86D-494C-B9A7-DB5F9219300B}" type="presOf" srcId="{24ABB9F3-0A4C-4320-8978-27F6643618DF}" destId="{289364D4-62C3-4470-8C7F-B490175B1EE6}" srcOrd="0" destOrd="0" presId="urn:microsoft.com/office/officeart/2008/layout/HorizontalMultiLevelHierarchy"/>
    <dgm:cxn modelId="{19E0FF24-454F-4E14-817D-F4140194FB2A}" type="presOf" srcId="{0A1C0214-6986-445B-974F-C041BA440A6D}" destId="{75D98B10-7C46-43A8-A348-FA1A95366FD3}" srcOrd="0" destOrd="0" presId="urn:microsoft.com/office/officeart/2008/layout/HorizontalMultiLevelHierarchy"/>
    <dgm:cxn modelId="{9A006125-848A-4B59-8C89-9EBD74EC432C}" srcId="{F07FD081-7676-420C-9189-03B4DE6D5DCE}" destId="{0BCA741C-3E4D-467A-8AC8-A3AA66A637AE}" srcOrd="0" destOrd="0" parTransId="{E0E6FC69-0F7C-4A1D-9183-905A330339FC}" sibTransId="{071CECA6-B2F3-4C3A-A741-FB5F89F1BF2E}"/>
    <dgm:cxn modelId="{69B8C629-B568-4A36-BF5B-43BF613F6372}" type="presOf" srcId="{D57216AA-580C-40F0-8F61-7730FD1080D2}" destId="{FCCC415B-ED9E-4CEF-8C12-62727E57DA9C}" srcOrd="1" destOrd="0" presId="urn:microsoft.com/office/officeart/2008/layout/HorizontalMultiLevelHierarchy"/>
    <dgm:cxn modelId="{52A8AD2C-4FCE-43D7-BC0F-F5B788CDCBA7}" type="presOf" srcId="{A9C91238-9E54-42D7-9BB7-AF4E30A08069}" destId="{0848E00F-8704-4377-B25A-DAD92674F808}" srcOrd="0" destOrd="0" presId="urn:microsoft.com/office/officeart/2008/layout/HorizontalMultiLevelHierarchy"/>
    <dgm:cxn modelId="{A6082E35-3FB5-47C6-83D7-F282D11AFBA9}" type="presOf" srcId="{FA0F6768-6ADD-4998-8126-5156401B56C5}" destId="{8EB98DCE-7A3C-418C-811E-6069410364A0}" srcOrd="1" destOrd="0" presId="urn:microsoft.com/office/officeart/2008/layout/HorizontalMultiLevelHierarchy"/>
    <dgm:cxn modelId="{17E07136-E228-4AF5-B33A-7149A12F452B}" srcId="{0A1C0214-6986-445B-974F-C041BA440A6D}" destId="{947A5A78-3570-43EA-AA72-DAC2D211AE96}" srcOrd="0" destOrd="0" parTransId="{010BCBD2-FC60-4715-8051-86E36A5D1451}" sibTransId="{06E578C1-E816-4160-86AC-62751CBB6E04}"/>
    <dgm:cxn modelId="{4FD3993C-E1C6-41D6-AC8F-05465D6EAB00}" srcId="{A9C91238-9E54-42D7-9BB7-AF4E30A08069}" destId="{3AF04ED5-E5AD-4777-8ACC-EFCF492EC822}" srcOrd="0" destOrd="0" parTransId="{F2CF2EA7-0A59-4E9F-9E7B-1C3472EFBE30}" sibTransId="{1996C344-5E33-48C0-A17B-14D827431330}"/>
    <dgm:cxn modelId="{9E32753D-ED5B-4104-A6B0-E64BD29CA39F}" type="presOf" srcId="{45A05C54-EC53-4281-B2F4-C80D41EFE07C}" destId="{D6AC20A8-F52C-41E7-A11F-5A4B1B60A714}" srcOrd="0" destOrd="0" presId="urn:microsoft.com/office/officeart/2008/layout/HorizontalMultiLevelHierarchy"/>
    <dgm:cxn modelId="{A66DCB40-3321-4F7B-B327-7CA7A8F0F2CE}" type="presOf" srcId="{45A05C54-EC53-4281-B2F4-C80D41EFE07C}" destId="{A6D64D25-24C5-4595-AB80-243F592B6452}" srcOrd="1" destOrd="0" presId="urn:microsoft.com/office/officeart/2008/layout/HorizontalMultiLevelHierarchy"/>
    <dgm:cxn modelId="{A6E20741-A655-4F16-BFAA-9D6557BB2986}" srcId="{0A1C0214-6986-445B-974F-C041BA440A6D}" destId="{95DBCDB5-E3A4-4E67-A92F-CE5F7DE4B5C9}" srcOrd="1" destOrd="0" parTransId="{CAADDDF4-22B9-4AB9-B14A-73D6A4190C29}" sibTransId="{BBB1C1F9-E2BE-4E34-AC3A-E75CC598C77A}"/>
    <dgm:cxn modelId="{CE5B6547-491B-4AB0-A93C-60BEC4627BC2}" type="presOf" srcId="{CAADDDF4-22B9-4AB9-B14A-73D6A4190C29}" destId="{441D21E9-9AA6-4EDE-8CE0-54246757344E}" srcOrd="1" destOrd="0" presId="urn:microsoft.com/office/officeart/2008/layout/HorizontalMultiLevelHierarchy"/>
    <dgm:cxn modelId="{09334F49-D73A-4791-915D-93650A5B368B}" type="presOf" srcId="{947A5A78-3570-43EA-AA72-DAC2D211AE96}" destId="{323B10B6-089B-46BF-B6F0-7A307630A7CC}" srcOrd="0" destOrd="0" presId="urn:microsoft.com/office/officeart/2008/layout/HorizontalMultiLevelHierarchy"/>
    <dgm:cxn modelId="{0911B449-C7F8-4CFD-973A-E6E297A5C3BE}" type="presOf" srcId="{CAADDDF4-22B9-4AB9-B14A-73D6A4190C29}" destId="{B6EA75C3-BDA9-4698-B87E-2F64C78807DE}" srcOrd="0" destOrd="0" presId="urn:microsoft.com/office/officeart/2008/layout/HorizontalMultiLevelHierarchy"/>
    <dgm:cxn modelId="{C693524C-F939-4732-A496-C8B388CE8590}" type="presOf" srcId="{CFA8C15B-5792-4413-9850-8AC322B9698D}" destId="{997CC87B-5037-4CB1-BA79-A2E2C62ED436}" srcOrd="0" destOrd="0" presId="urn:microsoft.com/office/officeart/2008/layout/HorizontalMultiLevelHierarchy"/>
    <dgm:cxn modelId="{5F420752-3394-44C9-A161-1F4D452CD7D2}" type="presOf" srcId="{C1C726F4-AEB5-4009-9843-9E4515BCBF71}" destId="{5DD6F8E7-104E-40D3-8159-931158D7758D}" srcOrd="0" destOrd="0" presId="urn:microsoft.com/office/officeart/2008/layout/HorizontalMultiLevelHierarchy"/>
    <dgm:cxn modelId="{C9B58E5B-69B5-4F34-916F-BE9468BB0467}" type="presOf" srcId="{89DC8932-717E-47A0-934A-E60AD133CB73}" destId="{07DFF6C3-18DC-4F08-A374-1DB056B939F6}" srcOrd="0" destOrd="0" presId="urn:microsoft.com/office/officeart/2008/layout/HorizontalMultiLevelHierarchy"/>
    <dgm:cxn modelId="{9287EC5C-4B2C-408B-8BF6-4C534DEBB794}" srcId="{0A1C0214-6986-445B-974F-C041BA440A6D}" destId="{C1C726F4-AEB5-4009-9843-9E4515BCBF71}" srcOrd="2" destOrd="0" parTransId="{CFA8C15B-5792-4413-9850-8AC322B9698D}" sibTransId="{676602C0-0CD2-4A1C-909A-3C9E911C216A}"/>
    <dgm:cxn modelId="{5350C762-8885-422A-B6F2-373F5D8EC124}" type="presOf" srcId="{F2CF2EA7-0A59-4E9F-9E7B-1C3472EFBE30}" destId="{301822AC-A6EE-4545-8AD2-F56DBBD97D9A}" srcOrd="1" destOrd="0" presId="urn:microsoft.com/office/officeart/2008/layout/HorizontalMultiLevelHierarchy"/>
    <dgm:cxn modelId="{E325BA65-C18C-4870-BFB1-0DBA3949FBCE}" type="presOf" srcId="{D57216AA-580C-40F0-8F61-7730FD1080D2}" destId="{A0B08AE4-A3EB-4176-8117-5034F0469192}" srcOrd="0" destOrd="0" presId="urn:microsoft.com/office/officeart/2008/layout/HorizontalMultiLevelHierarchy"/>
    <dgm:cxn modelId="{08BD0F6A-B5AB-4192-83EA-725C5E76BA35}" type="presOf" srcId="{FA0F6768-6ADD-4998-8126-5156401B56C5}" destId="{DA4320B4-8809-490D-ACD4-776D5DDD8293}" srcOrd="0" destOrd="0" presId="urn:microsoft.com/office/officeart/2008/layout/HorizontalMultiLevelHierarchy"/>
    <dgm:cxn modelId="{A2688B6B-D009-4CF7-83C3-5BB1F72606C1}" type="presOf" srcId="{72BDCEB5-E6AE-4365-815F-A51C5742A8A8}" destId="{1E173077-E60E-4E81-AA74-C71226B0D2D0}" srcOrd="1" destOrd="0" presId="urn:microsoft.com/office/officeart/2008/layout/HorizontalMultiLevelHierarchy"/>
    <dgm:cxn modelId="{B1FDB776-0F2F-4F7C-92E9-0BD97E1F77EE}" type="presOf" srcId="{010BCBD2-FC60-4715-8051-86E36A5D1451}" destId="{CD44D7E2-BD0D-4DDC-A4D3-34C167473DA1}" srcOrd="0" destOrd="0" presId="urn:microsoft.com/office/officeart/2008/layout/HorizontalMultiLevelHierarchy"/>
    <dgm:cxn modelId="{A5B84385-6E5C-4E1B-ADD8-D5C6C7DE61F7}" type="presOf" srcId="{BD3704C6-1205-414D-B1DF-AED863789C79}" destId="{940E049A-F7DF-4595-939D-66553F85181E}" srcOrd="0" destOrd="0" presId="urn:microsoft.com/office/officeart/2008/layout/HorizontalMultiLevelHierarchy"/>
    <dgm:cxn modelId="{70917B87-7E58-450D-9AAA-D86B7ADD7494}" srcId="{0A1C0214-6986-445B-974F-C041BA440A6D}" destId="{BFC78336-DCF1-485D-99A1-CC216F34237C}" srcOrd="4" destOrd="0" parTransId="{26D4C600-7029-477E-81DD-6BF7C63ED123}" sibTransId="{FF19E1F4-FBAA-45C8-8CAE-CCBE8F5C0F2A}"/>
    <dgm:cxn modelId="{408B6494-71BF-45F5-A290-A88CD3572376}" type="presOf" srcId="{CFA8C15B-5792-4413-9850-8AC322B9698D}" destId="{6C4E92F7-E260-4C0E-BBB8-1F84919A2399}" srcOrd="1" destOrd="0" presId="urn:microsoft.com/office/officeart/2008/layout/HorizontalMultiLevelHierarchy"/>
    <dgm:cxn modelId="{A7B9CA9C-6F4A-42BC-8541-AEFA8F1F2440}" type="presOf" srcId="{26D4C600-7029-477E-81DD-6BF7C63ED123}" destId="{D0B25EBF-EF06-464B-BE67-4FCEDFE94839}" srcOrd="0" destOrd="0" presId="urn:microsoft.com/office/officeart/2008/layout/HorizontalMultiLevelHierarchy"/>
    <dgm:cxn modelId="{AE33949D-BF3F-4665-9D99-7DAF22D4CC37}" srcId="{24ABB9F3-0A4C-4320-8978-27F6643618DF}" destId="{0A1C0214-6986-445B-974F-C041BA440A6D}" srcOrd="2" destOrd="0" parTransId="{72BDCEB5-E6AE-4365-815F-A51C5742A8A8}" sibTransId="{E6F456E1-1933-4257-A113-FFE85CEC0672}"/>
    <dgm:cxn modelId="{5E52BD9E-77B8-4CB7-A5C2-C8B6D5462D7F}" type="presOf" srcId="{E0E6FC69-0F7C-4A1D-9183-905A330339FC}" destId="{52A35EE1-0E39-47B0-AE12-EB8FFA76665A}" srcOrd="0" destOrd="0" presId="urn:microsoft.com/office/officeart/2008/layout/HorizontalMultiLevelHierarchy"/>
    <dgm:cxn modelId="{A9305B9F-69E3-48DF-A536-101E3898EDC6}" type="presOf" srcId="{0BCA741C-3E4D-467A-8AC8-A3AA66A637AE}" destId="{E58AE112-5951-4214-B14C-1E473817C495}" srcOrd="0" destOrd="0" presId="urn:microsoft.com/office/officeart/2008/layout/HorizontalMultiLevelHierarchy"/>
    <dgm:cxn modelId="{17ADAA9F-29F0-4862-8323-7B40B7C50356}" type="presOf" srcId="{A96B2411-DC16-462C-9978-AF5F0BCC8F89}" destId="{EBB9B033-CD08-4943-B447-4E08F84400B0}" srcOrd="0" destOrd="0" presId="urn:microsoft.com/office/officeart/2008/layout/HorizontalMultiLevelHierarchy"/>
    <dgm:cxn modelId="{296E1FA2-4A46-43FE-B219-B644963BCFBC}" srcId="{24ABB9F3-0A4C-4320-8978-27F6643618DF}" destId="{F07FD081-7676-420C-9189-03B4DE6D5DCE}" srcOrd="1" destOrd="0" parTransId="{89DC8932-717E-47A0-934A-E60AD133CB73}" sibTransId="{6435B591-DB6B-4091-8ACE-C954DF441291}"/>
    <dgm:cxn modelId="{A2DE9BA8-D8C7-492A-BA11-62552DB07937}" type="presOf" srcId="{26D4C600-7029-477E-81DD-6BF7C63ED123}" destId="{D2239582-DAB6-47F8-A47A-5B2F17D417CC}" srcOrd="1" destOrd="0" presId="urn:microsoft.com/office/officeart/2008/layout/HorizontalMultiLevelHierarchy"/>
    <dgm:cxn modelId="{F55D3BA9-EF1C-4BF7-927E-A8F54F923458}" srcId="{62A2BA7D-8D73-46D2-B136-DC236B0FA708}" destId="{A9C91238-9E54-42D7-9BB7-AF4E30A08069}" srcOrd="1" destOrd="0" parTransId="{33DE039D-9933-463A-9860-574540D8AD0B}" sibTransId="{AFDB399E-5A55-40CA-8604-F179D5729E7A}"/>
    <dgm:cxn modelId="{870669AA-1892-4FC8-8D12-D3E86293842A}" type="presOf" srcId="{72BDCEB5-E6AE-4365-815F-A51C5742A8A8}" destId="{46CACD35-3C43-4183-BD88-C64874869325}" srcOrd="0" destOrd="0" presId="urn:microsoft.com/office/officeart/2008/layout/HorizontalMultiLevelHierarchy"/>
    <dgm:cxn modelId="{0BB80FB6-7A2A-44CF-8124-2EC45DF2BB82}" type="presOf" srcId="{BD3704C6-1205-414D-B1DF-AED863789C79}" destId="{5B6352D3-1EC8-4287-AB47-C7F43D988A64}" srcOrd="1" destOrd="0" presId="urn:microsoft.com/office/officeart/2008/layout/HorizontalMultiLevelHierarchy"/>
    <dgm:cxn modelId="{52C824BB-98AC-4355-BE1D-DF2599201D5D}" type="presOf" srcId="{33DE039D-9933-463A-9860-574540D8AD0B}" destId="{F2FB7FDD-C506-4276-87AC-E4FC2DDB5C5C}" srcOrd="1" destOrd="0" presId="urn:microsoft.com/office/officeart/2008/layout/HorizontalMultiLevelHierarchy"/>
    <dgm:cxn modelId="{C88461BD-A724-495C-9296-2BE379F59CF7}" type="presOf" srcId="{3AF04ED5-E5AD-4777-8ACC-EFCF492EC822}" destId="{27C1DD5A-4DE1-4D34-BF99-B55763485F5F}" srcOrd="0" destOrd="0" presId="urn:microsoft.com/office/officeart/2008/layout/HorizontalMultiLevelHierarchy"/>
    <dgm:cxn modelId="{AEFDB4C1-AFE0-442B-A069-89A1858968F8}" type="presOf" srcId="{F2CF2EA7-0A59-4E9F-9E7B-1C3472EFBE30}" destId="{69AA4998-02A8-4314-8274-A97EFEE58F69}" srcOrd="0" destOrd="0" presId="urn:microsoft.com/office/officeart/2008/layout/HorizontalMultiLevelHierarchy"/>
    <dgm:cxn modelId="{F342E9C2-C025-4225-9849-0A6E88C0DABD}" type="presOf" srcId="{BFC78336-DCF1-485D-99A1-CC216F34237C}" destId="{77A6741B-87B7-4DC4-8875-E859A9D33FDA}" srcOrd="0" destOrd="0" presId="urn:microsoft.com/office/officeart/2008/layout/HorizontalMultiLevelHierarchy"/>
    <dgm:cxn modelId="{D5B4F5C4-8289-4180-A14D-6E6BCB7A2C2A}" srcId="{24ABB9F3-0A4C-4320-8978-27F6643618DF}" destId="{62A2BA7D-8D73-46D2-B136-DC236B0FA708}" srcOrd="0" destOrd="0" parTransId="{322AE856-1454-4EB0-8E7B-1956A64D7956}" sibTransId="{FD20E2D8-245C-41E1-ADB8-F57985263646}"/>
    <dgm:cxn modelId="{4B115EC9-2A88-49DC-85A6-D65DFA89D9E6}" type="presOf" srcId="{89DC8932-717E-47A0-934A-E60AD133CB73}" destId="{40DA70A5-E0F2-4C19-993B-0A0424BD0B58}" srcOrd="1" destOrd="0" presId="urn:microsoft.com/office/officeart/2008/layout/HorizontalMultiLevelHierarchy"/>
    <dgm:cxn modelId="{A7E40DCD-E4F8-495B-B78B-5B80CC994453}" srcId="{F07FD081-7676-420C-9189-03B4DE6D5DCE}" destId="{3452061E-13E2-4C73-B349-3157FA323C6E}" srcOrd="1" destOrd="0" parTransId="{FA0F6768-6ADD-4998-8126-5156401B56C5}" sibTransId="{1DB61ECA-5877-4B4A-BBAF-AB85EEE5C820}"/>
    <dgm:cxn modelId="{59018CCE-3725-4E2C-943A-CB99775F9C8E}" srcId="{A9C91238-9E54-42D7-9BB7-AF4E30A08069}" destId="{40253CA6-B570-4847-A2BC-722A0D26E6C8}" srcOrd="1" destOrd="0" parTransId="{D57216AA-580C-40F0-8F61-7730FD1080D2}" sibTransId="{CC32A772-B908-4FCC-8634-BE4F5FCEA3EF}"/>
    <dgm:cxn modelId="{2C71C2D1-8737-4ABF-800B-03671F8DECEC}" type="presOf" srcId="{9F70255F-1144-4F29-843D-01180F586314}" destId="{CA2411B4-EC87-4940-826C-689EAF2ADD5C}" srcOrd="0" destOrd="0" presId="urn:microsoft.com/office/officeart/2008/layout/HorizontalMultiLevelHierarchy"/>
    <dgm:cxn modelId="{86D9DAD3-A630-406A-9BB8-43780AA36F70}" type="presOf" srcId="{95DBCDB5-E3A4-4E67-A92F-CE5F7DE4B5C9}" destId="{BBC49AC0-467B-4772-A63F-64647B771549}" srcOrd="0" destOrd="0" presId="urn:microsoft.com/office/officeart/2008/layout/HorizontalMultiLevelHierarchy"/>
    <dgm:cxn modelId="{F61094DE-45E1-4FDA-964D-73CA757753B5}" type="presOf" srcId="{40253CA6-B570-4847-A2BC-722A0D26E6C8}" destId="{AC3483A0-DE79-4A15-92B8-B4F1A7EC42C8}" srcOrd="0" destOrd="0" presId="urn:microsoft.com/office/officeart/2008/layout/HorizontalMultiLevelHierarchy"/>
    <dgm:cxn modelId="{EECB1CE4-9E6A-41CF-8592-D00566C87191}" type="presOf" srcId="{322AE856-1454-4EB0-8E7B-1956A64D7956}" destId="{0BBCAC59-83FF-4F39-9477-11267436B0BC}" srcOrd="0" destOrd="0" presId="urn:microsoft.com/office/officeart/2008/layout/HorizontalMultiLevelHierarchy"/>
    <dgm:cxn modelId="{60EDC4E5-3A22-43CE-A190-E135444DE389}" type="presOf" srcId="{F07FD081-7676-420C-9189-03B4DE6D5DCE}" destId="{10DC5356-5669-4EEB-80DA-45642DEE7761}" srcOrd="0" destOrd="0" presId="urn:microsoft.com/office/officeart/2008/layout/HorizontalMultiLevelHierarchy"/>
    <dgm:cxn modelId="{AC5F77F5-9582-42BD-ACE4-E3483A890931}" srcId="{A96B2411-DC16-462C-9978-AF5F0BCC8F89}" destId="{24ABB9F3-0A4C-4320-8978-27F6643618DF}" srcOrd="0" destOrd="0" parTransId="{01C08DA1-FEE9-4773-8B0C-E5EF8025317F}" sibTransId="{A4B68712-60F4-4A17-9D91-735F1D6DBDDE}"/>
    <dgm:cxn modelId="{99F7FAFB-C073-4571-A3D5-BFD8AAE024AD}" type="presOf" srcId="{62A2BA7D-8D73-46D2-B136-DC236B0FA708}" destId="{16ECAC38-518A-47EE-8BD4-9FD0840D4B82}" srcOrd="0" destOrd="0" presId="urn:microsoft.com/office/officeart/2008/layout/HorizontalMultiLevelHierarchy"/>
    <dgm:cxn modelId="{8BEC81FD-1C14-40C6-8CB9-73477F82907B}" type="presOf" srcId="{3452061E-13E2-4C73-B349-3157FA323C6E}" destId="{437AD372-5396-4AAF-A11C-855FAA6DC816}" srcOrd="0" destOrd="0" presId="urn:microsoft.com/office/officeart/2008/layout/HorizontalMultiLevelHierarchy"/>
    <dgm:cxn modelId="{484380BD-5655-4B4F-9075-53B9ECBAB9CD}" type="presParOf" srcId="{EBB9B033-CD08-4943-B447-4E08F84400B0}" destId="{E892AAAD-A825-4B10-9758-883271F9D088}" srcOrd="0" destOrd="0" presId="urn:microsoft.com/office/officeart/2008/layout/HorizontalMultiLevelHierarchy"/>
    <dgm:cxn modelId="{AB389D84-C901-4046-92A5-34FF24321824}" type="presParOf" srcId="{E892AAAD-A825-4B10-9758-883271F9D088}" destId="{289364D4-62C3-4470-8C7F-B490175B1EE6}" srcOrd="0" destOrd="0" presId="urn:microsoft.com/office/officeart/2008/layout/HorizontalMultiLevelHierarchy"/>
    <dgm:cxn modelId="{E81937C6-B6E1-4BD5-A154-1476B804C476}" type="presParOf" srcId="{E892AAAD-A825-4B10-9758-883271F9D088}" destId="{AB687326-620A-4BEA-A12E-3614CCC95DC6}" srcOrd="1" destOrd="0" presId="urn:microsoft.com/office/officeart/2008/layout/HorizontalMultiLevelHierarchy"/>
    <dgm:cxn modelId="{FC7A697C-61A3-412C-80C7-FAB58DA7358D}" type="presParOf" srcId="{AB687326-620A-4BEA-A12E-3614CCC95DC6}" destId="{0BBCAC59-83FF-4F39-9477-11267436B0BC}" srcOrd="0" destOrd="0" presId="urn:microsoft.com/office/officeart/2008/layout/HorizontalMultiLevelHierarchy"/>
    <dgm:cxn modelId="{AAEFB676-2127-4318-BEAB-89010E4376AF}" type="presParOf" srcId="{0BBCAC59-83FF-4F39-9477-11267436B0BC}" destId="{4FB9D346-12E8-4565-A57F-1E70A54AB37A}" srcOrd="0" destOrd="0" presId="urn:microsoft.com/office/officeart/2008/layout/HorizontalMultiLevelHierarchy"/>
    <dgm:cxn modelId="{EA554D3C-8057-45D2-9303-79A28C77515B}" type="presParOf" srcId="{AB687326-620A-4BEA-A12E-3614CCC95DC6}" destId="{9BB060E6-CACC-4D6C-8182-F0667B0EB18F}" srcOrd="1" destOrd="0" presId="urn:microsoft.com/office/officeart/2008/layout/HorizontalMultiLevelHierarchy"/>
    <dgm:cxn modelId="{45950585-72EA-4FDB-B34A-8FBBB4021DB7}" type="presParOf" srcId="{9BB060E6-CACC-4D6C-8182-F0667B0EB18F}" destId="{16ECAC38-518A-47EE-8BD4-9FD0840D4B82}" srcOrd="0" destOrd="0" presId="urn:microsoft.com/office/officeart/2008/layout/HorizontalMultiLevelHierarchy"/>
    <dgm:cxn modelId="{9C52CA60-8D03-456B-857C-B16F60EA66B2}" type="presParOf" srcId="{9BB060E6-CACC-4D6C-8182-F0667B0EB18F}" destId="{F10A83BA-18F8-4CD4-8FFA-EA8A7998F352}" srcOrd="1" destOrd="0" presId="urn:microsoft.com/office/officeart/2008/layout/HorizontalMultiLevelHierarchy"/>
    <dgm:cxn modelId="{2589EB9E-4F8E-4D4F-883B-4282BB29F70D}" type="presParOf" srcId="{F10A83BA-18F8-4CD4-8FFA-EA8A7998F352}" destId="{D6AC20A8-F52C-41E7-A11F-5A4B1B60A714}" srcOrd="0" destOrd="0" presId="urn:microsoft.com/office/officeart/2008/layout/HorizontalMultiLevelHierarchy"/>
    <dgm:cxn modelId="{03A938A4-6610-4BAF-A4A2-5D893B9C6A10}" type="presParOf" srcId="{D6AC20A8-F52C-41E7-A11F-5A4B1B60A714}" destId="{A6D64D25-24C5-4595-AB80-243F592B6452}" srcOrd="0" destOrd="0" presId="urn:microsoft.com/office/officeart/2008/layout/HorizontalMultiLevelHierarchy"/>
    <dgm:cxn modelId="{4E85B952-D95C-4951-A311-1267E104A9A0}" type="presParOf" srcId="{F10A83BA-18F8-4CD4-8FFA-EA8A7998F352}" destId="{6211BB73-91AE-4A15-A420-7A4E9ECA8E25}" srcOrd="1" destOrd="0" presId="urn:microsoft.com/office/officeart/2008/layout/HorizontalMultiLevelHierarchy"/>
    <dgm:cxn modelId="{FFE596B9-BF16-4A78-84C4-EDC57A1A7907}" type="presParOf" srcId="{6211BB73-91AE-4A15-A420-7A4E9ECA8E25}" destId="{CA2411B4-EC87-4940-826C-689EAF2ADD5C}" srcOrd="0" destOrd="0" presId="urn:microsoft.com/office/officeart/2008/layout/HorizontalMultiLevelHierarchy"/>
    <dgm:cxn modelId="{28FDCDAE-2539-4882-89E8-43A693B9865D}" type="presParOf" srcId="{6211BB73-91AE-4A15-A420-7A4E9ECA8E25}" destId="{63805E67-E20B-4BA7-AD7A-374F73298136}" srcOrd="1" destOrd="0" presId="urn:microsoft.com/office/officeart/2008/layout/HorizontalMultiLevelHierarchy"/>
    <dgm:cxn modelId="{AA11B029-5840-4854-9266-9D0CD83EC016}" type="presParOf" srcId="{F10A83BA-18F8-4CD4-8FFA-EA8A7998F352}" destId="{11163C56-239A-4C48-B1C2-C82990B2F389}" srcOrd="2" destOrd="0" presId="urn:microsoft.com/office/officeart/2008/layout/HorizontalMultiLevelHierarchy"/>
    <dgm:cxn modelId="{9ABE86E8-909B-4762-9E8E-8CC7635D0616}" type="presParOf" srcId="{11163C56-239A-4C48-B1C2-C82990B2F389}" destId="{F2FB7FDD-C506-4276-87AC-E4FC2DDB5C5C}" srcOrd="0" destOrd="0" presId="urn:microsoft.com/office/officeart/2008/layout/HorizontalMultiLevelHierarchy"/>
    <dgm:cxn modelId="{681BFC02-2096-4B03-B412-22586A378EE9}" type="presParOf" srcId="{F10A83BA-18F8-4CD4-8FFA-EA8A7998F352}" destId="{F457594A-1A0C-4620-83FB-6F0840E10DC5}" srcOrd="3" destOrd="0" presId="urn:microsoft.com/office/officeart/2008/layout/HorizontalMultiLevelHierarchy"/>
    <dgm:cxn modelId="{3216EFB5-3E33-45B0-9278-433442209A50}" type="presParOf" srcId="{F457594A-1A0C-4620-83FB-6F0840E10DC5}" destId="{0848E00F-8704-4377-B25A-DAD92674F808}" srcOrd="0" destOrd="0" presId="urn:microsoft.com/office/officeart/2008/layout/HorizontalMultiLevelHierarchy"/>
    <dgm:cxn modelId="{D2A7EAA5-3AAB-4B4C-A555-4E756187124A}" type="presParOf" srcId="{F457594A-1A0C-4620-83FB-6F0840E10DC5}" destId="{18B9ACD7-2A61-4D16-BE3B-25C65660251C}" srcOrd="1" destOrd="0" presId="urn:microsoft.com/office/officeart/2008/layout/HorizontalMultiLevelHierarchy"/>
    <dgm:cxn modelId="{4E28A9DF-FCA7-4FB6-8114-597769CDF6AD}" type="presParOf" srcId="{18B9ACD7-2A61-4D16-BE3B-25C65660251C}" destId="{69AA4998-02A8-4314-8274-A97EFEE58F69}" srcOrd="0" destOrd="0" presId="urn:microsoft.com/office/officeart/2008/layout/HorizontalMultiLevelHierarchy"/>
    <dgm:cxn modelId="{AB44F3FA-1B94-4E0D-9103-4CE023CC8398}" type="presParOf" srcId="{69AA4998-02A8-4314-8274-A97EFEE58F69}" destId="{301822AC-A6EE-4545-8AD2-F56DBBD97D9A}" srcOrd="0" destOrd="0" presId="urn:microsoft.com/office/officeart/2008/layout/HorizontalMultiLevelHierarchy"/>
    <dgm:cxn modelId="{8EF70C3C-C073-4E35-B25D-2E3602A73C87}" type="presParOf" srcId="{18B9ACD7-2A61-4D16-BE3B-25C65660251C}" destId="{D1F1356F-B9D5-4F6A-AF40-316158F4A0D9}" srcOrd="1" destOrd="0" presId="urn:microsoft.com/office/officeart/2008/layout/HorizontalMultiLevelHierarchy"/>
    <dgm:cxn modelId="{705FF7DD-5FD1-48FE-9DCA-7A89ABEC49B5}" type="presParOf" srcId="{D1F1356F-B9D5-4F6A-AF40-316158F4A0D9}" destId="{27C1DD5A-4DE1-4D34-BF99-B55763485F5F}" srcOrd="0" destOrd="0" presId="urn:microsoft.com/office/officeart/2008/layout/HorizontalMultiLevelHierarchy"/>
    <dgm:cxn modelId="{B915B1C9-84CE-4AE1-BAE6-7E6BC1EFF881}" type="presParOf" srcId="{D1F1356F-B9D5-4F6A-AF40-316158F4A0D9}" destId="{7B628AA7-26CF-4A40-8C41-E93C5359937D}" srcOrd="1" destOrd="0" presId="urn:microsoft.com/office/officeart/2008/layout/HorizontalMultiLevelHierarchy"/>
    <dgm:cxn modelId="{6E11B7FE-0F09-4F0F-8A4F-95F1E3A446BB}" type="presParOf" srcId="{18B9ACD7-2A61-4D16-BE3B-25C65660251C}" destId="{A0B08AE4-A3EB-4176-8117-5034F0469192}" srcOrd="2" destOrd="0" presId="urn:microsoft.com/office/officeart/2008/layout/HorizontalMultiLevelHierarchy"/>
    <dgm:cxn modelId="{CEDC18CF-1A8F-4D73-80BF-B220C3B78DC2}" type="presParOf" srcId="{A0B08AE4-A3EB-4176-8117-5034F0469192}" destId="{FCCC415B-ED9E-4CEF-8C12-62727E57DA9C}" srcOrd="0" destOrd="0" presId="urn:microsoft.com/office/officeart/2008/layout/HorizontalMultiLevelHierarchy"/>
    <dgm:cxn modelId="{FF5D1FE8-CF1D-4AAF-861E-C2EB37B324E2}" type="presParOf" srcId="{18B9ACD7-2A61-4D16-BE3B-25C65660251C}" destId="{4483668A-7693-4533-8452-E7440134718B}" srcOrd="3" destOrd="0" presId="urn:microsoft.com/office/officeart/2008/layout/HorizontalMultiLevelHierarchy"/>
    <dgm:cxn modelId="{3BF3B480-7CBF-45FF-B478-8B7D1C3EF995}" type="presParOf" srcId="{4483668A-7693-4533-8452-E7440134718B}" destId="{AC3483A0-DE79-4A15-92B8-B4F1A7EC42C8}" srcOrd="0" destOrd="0" presId="urn:microsoft.com/office/officeart/2008/layout/HorizontalMultiLevelHierarchy"/>
    <dgm:cxn modelId="{419CFA58-601C-4D86-9494-2CAB01F45A2E}" type="presParOf" srcId="{4483668A-7693-4533-8452-E7440134718B}" destId="{CF32361E-299F-413A-8690-D458709D9C99}" srcOrd="1" destOrd="0" presId="urn:microsoft.com/office/officeart/2008/layout/HorizontalMultiLevelHierarchy"/>
    <dgm:cxn modelId="{1F3D9B82-7565-4624-B943-8D471AA6290B}" type="presParOf" srcId="{AB687326-620A-4BEA-A12E-3614CCC95DC6}" destId="{07DFF6C3-18DC-4F08-A374-1DB056B939F6}" srcOrd="2" destOrd="0" presId="urn:microsoft.com/office/officeart/2008/layout/HorizontalMultiLevelHierarchy"/>
    <dgm:cxn modelId="{4503E67B-8DA3-4B35-BA23-F8D4F3D11530}" type="presParOf" srcId="{07DFF6C3-18DC-4F08-A374-1DB056B939F6}" destId="{40DA70A5-E0F2-4C19-993B-0A0424BD0B58}" srcOrd="0" destOrd="0" presId="urn:microsoft.com/office/officeart/2008/layout/HorizontalMultiLevelHierarchy"/>
    <dgm:cxn modelId="{6760D6FC-D7B8-4A4F-969C-F58060EABAEC}" type="presParOf" srcId="{AB687326-620A-4BEA-A12E-3614CCC95DC6}" destId="{EC219274-1169-4F21-90EA-835A2CF6062C}" srcOrd="3" destOrd="0" presId="urn:microsoft.com/office/officeart/2008/layout/HorizontalMultiLevelHierarchy"/>
    <dgm:cxn modelId="{8F6D9650-6021-4E49-BAB3-EE57727D7338}" type="presParOf" srcId="{EC219274-1169-4F21-90EA-835A2CF6062C}" destId="{10DC5356-5669-4EEB-80DA-45642DEE7761}" srcOrd="0" destOrd="0" presId="urn:microsoft.com/office/officeart/2008/layout/HorizontalMultiLevelHierarchy"/>
    <dgm:cxn modelId="{4B451177-D712-44DE-A797-C1DAEB30865D}" type="presParOf" srcId="{EC219274-1169-4F21-90EA-835A2CF6062C}" destId="{96D25839-24B3-4F14-82F3-6368B67A16E9}" srcOrd="1" destOrd="0" presId="urn:microsoft.com/office/officeart/2008/layout/HorizontalMultiLevelHierarchy"/>
    <dgm:cxn modelId="{D1E975F0-BA4B-40EF-B9B8-7092AA75C4A6}" type="presParOf" srcId="{96D25839-24B3-4F14-82F3-6368B67A16E9}" destId="{52A35EE1-0E39-47B0-AE12-EB8FFA76665A}" srcOrd="0" destOrd="0" presId="urn:microsoft.com/office/officeart/2008/layout/HorizontalMultiLevelHierarchy"/>
    <dgm:cxn modelId="{249CBD98-50A4-4838-A8FB-C13841C018C7}" type="presParOf" srcId="{52A35EE1-0E39-47B0-AE12-EB8FFA76665A}" destId="{E0B4A03F-785C-47E8-BEFF-2F1F52773277}" srcOrd="0" destOrd="0" presId="urn:microsoft.com/office/officeart/2008/layout/HorizontalMultiLevelHierarchy"/>
    <dgm:cxn modelId="{5BDB8215-6168-4291-B279-6717E693D632}" type="presParOf" srcId="{96D25839-24B3-4F14-82F3-6368B67A16E9}" destId="{79DD4578-5B5B-42C8-9322-0A1456EB85D4}" srcOrd="1" destOrd="0" presId="urn:microsoft.com/office/officeart/2008/layout/HorizontalMultiLevelHierarchy"/>
    <dgm:cxn modelId="{FC350938-4EEE-43D0-A9F5-541D480C9C2F}" type="presParOf" srcId="{79DD4578-5B5B-42C8-9322-0A1456EB85D4}" destId="{E58AE112-5951-4214-B14C-1E473817C495}" srcOrd="0" destOrd="0" presId="urn:microsoft.com/office/officeart/2008/layout/HorizontalMultiLevelHierarchy"/>
    <dgm:cxn modelId="{E573A5B1-9C0D-48F3-A111-54B293C2BF7C}" type="presParOf" srcId="{79DD4578-5B5B-42C8-9322-0A1456EB85D4}" destId="{BC1271E5-6B44-450B-BE26-564DEC01A0B5}" srcOrd="1" destOrd="0" presId="urn:microsoft.com/office/officeart/2008/layout/HorizontalMultiLevelHierarchy"/>
    <dgm:cxn modelId="{6E937F9E-D13C-4575-BE75-82B4C3572EBB}" type="presParOf" srcId="{96D25839-24B3-4F14-82F3-6368B67A16E9}" destId="{DA4320B4-8809-490D-ACD4-776D5DDD8293}" srcOrd="2" destOrd="0" presId="urn:microsoft.com/office/officeart/2008/layout/HorizontalMultiLevelHierarchy"/>
    <dgm:cxn modelId="{D2DAD874-35B1-46A5-A202-C0BDBADB4C70}" type="presParOf" srcId="{DA4320B4-8809-490D-ACD4-776D5DDD8293}" destId="{8EB98DCE-7A3C-418C-811E-6069410364A0}" srcOrd="0" destOrd="0" presId="urn:microsoft.com/office/officeart/2008/layout/HorizontalMultiLevelHierarchy"/>
    <dgm:cxn modelId="{81DEC0AE-18A3-49B5-BD9A-7C863B966574}" type="presParOf" srcId="{96D25839-24B3-4F14-82F3-6368B67A16E9}" destId="{325D50E6-5220-4365-BBA5-F0EE8050A3AD}" srcOrd="3" destOrd="0" presId="urn:microsoft.com/office/officeart/2008/layout/HorizontalMultiLevelHierarchy"/>
    <dgm:cxn modelId="{FE809BB9-952F-4958-8972-D30F03C8753B}" type="presParOf" srcId="{325D50E6-5220-4365-BBA5-F0EE8050A3AD}" destId="{437AD372-5396-4AAF-A11C-855FAA6DC816}" srcOrd="0" destOrd="0" presId="urn:microsoft.com/office/officeart/2008/layout/HorizontalMultiLevelHierarchy"/>
    <dgm:cxn modelId="{3A6B94EB-F341-45E2-81BE-23ACF1D90595}" type="presParOf" srcId="{325D50E6-5220-4365-BBA5-F0EE8050A3AD}" destId="{D36F4B51-D544-4923-88F7-3868E84598EE}" srcOrd="1" destOrd="0" presId="urn:microsoft.com/office/officeart/2008/layout/HorizontalMultiLevelHierarchy"/>
    <dgm:cxn modelId="{82005C96-7150-47DA-9376-BA046231D80A}" type="presParOf" srcId="{AB687326-620A-4BEA-A12E-3614CCC95DC6}" destId="{46CACD35-3C43-4183-BD88-C64874869325}" srcOrd="4" destOrd="0" presId="urn:microsoft.com/office/officeart/2008/layout/HorizontalMultiLevelHierarchy"/>
    <dgm:cxn modelId="{BE8AE915-0D8B-4ACB-88C1-671743831CB2}" type="presParOf" srcId="{46CACD35-3C43-4183-BD88-C64874869325}" destId="{1E173077-E60E-4E81-AA74-C71226B0D2D0}" srcOrd="0" destOrd="0" presId="urn:microsoft.com/office/officeart/2008/layout/HorizontalMultiLevelHierarchy"/>
    <dgm:cxn modelId="{81F8259B-DFBA-4D2F-A7B0-FEFC450F44E0}" type="presParOf" srcId="{AB687326-620A-4BEA-A12E-3614CCC95DC6}" destId="{A40E54BB-D207-4712-89DF-D8A550BE5484}" srcOrd="5" destOrd="0" presId="urn:microsoft.com/office/officeart/2008/layout/HorizontalMultiLevelHierarchy"/>
    <dgm:cxn modelId="{B3C3E716-AC2C-4D60-8A9D-308D70E80D1C}" type="presParOf" srcId="{A40E54BB-D207-4712-89DF-D8A550BE5484}" destId="{75D98B10-7C46-43A8-A348-FA1A95366FD3}" srcOrd="0" destOrd="0" presId="urn:microsoft.com/office/officeart/2008/layout/HorizontalMultiLevelHierarchy"/>
    <dgm:cxn modelId="{E1600409-F5EE-46EB-A612-6B0189308A76}" type="presParOf" srcId="{A40E54BB-D207-4712-89DF-D8A550BE5484}" destId="{03879F0D-0B54-422F-99CD-9F022EA2CBFE}" srcOrd="1" destOrd="0" presId="urn:microsoft.com/office/officeart/2008/layout/HorizontalMultiLevelHierarchy"/>
    <dgm:cxn modelId="{57A6A59B-CAA3-47E1-8596-8F13B027927F}" type="presParOf" srcId="{03879F0D-0B54-422F-99CD-9F022EA2CBFE}" destId="{CD44D7E2-BD0D-4DDC-A4D3-34C167473DA1}" srcOrd="0" destOrd="0" presId="urn:microsoft.com/office/officeart/2008/layout/HorizontalMultiLevelHierarchy"/>
    <dgm:cxn modelId="{BD7ADE8D-9D50-4A20-8805-25FD2959C46A}" type="presParOf" srcId="{CD44D7E2-BD0D-4DDC-A4D3-34C167473DA1}" destId="{689C2128-4506-405E-9734-2FB10753292D}" srcOrd="0" destOrd="0" presId="urn:microsoft.com/office/officeart/2008/layout/HorizontalMultiLevelHierarchy"/>
    <dgm:cxn modelId="{0274A5B7-8159-482B-A953-C6F792FAF8A4}" type="presParOf" srcId="{03879F0D-0B54-422F-99CD-9F022EA2CBFE}" destId="{A1DB6E1C-C973-498F-96B4-7E0DEC8D9616}" srcOrd="1" destOrd="0" presId="urn:microsoft.com/office/officeart/2008/layout/HorizontalMultiLevelHierarchy"/>
    <dgm:cxn modelId="{B7E1DDE4-EB1C-43C2-8717-4F65ED371777}" type="presParOf" srcId="{A1DB6E1C-C973-498F-96B4-7E0DEC8D9616}" destId="{323B10B6-089B-46BF-B6F0-7A307630A7CC}" srcOrd="0" destOrd="0" presId="urn:microsoft.com/office/officeart/2008/layout/HorizontalMultiLevelHierarchy"/>
    <dgm:cxn modelId="{87BFEC2E-EAF8-4CF8-8C5A-EFA58A51A91A}" type="presParOf" srcId="{A1DB6E1C-C973-498F-96B4-7E0DEC8D9616}" destId="{DF8F8C95-4269-478E-B792-B4314DB4AD31}" srcOrd="1" destOrd="0" presId="urn:microsoft.com/office/officeart/2008/layout/HorizontalMultiLevelHierarchy"/>
    <dgm:cxn modelId="{D5A2BAE6-75BF-4993-9B83-1CC8183E0F1D}" type="presParOf" srcId="{03879F0D-0B54-422F-99CD-9F022EA2CBFE}" destId="{B6EA75C3-BDA9-4698-B87E-2F64C78807DE}" srcOrd="2" destOrd="0" presId="urn:microsoft.com/office/officeart/2008/layout/HorizontalMultiLevelHierarchy"/>
    <dgm:cxn modelId="{65E8BD88-4488-4C31-9F58-714F66299C82}" type="presParOf" srcId="{B6EA75C3-BDA9-4698-B87E-2F64C78807DE}" destId="{441D21E9-9AA6-4EDE-8CE0-54246757344E}" srcOrd="0" destOrd="0" presId="urn:microsoft.com/office/officeart/2008/layout/HorizontalMultiLevelHierarchy"/>
    <dgm:cxn modelId="{80392F3F-2F39-4B14-888F-7656D32C64FC}" type="presParOf" srcId="{03879F0D-0B54-422F-99CD-9F022EA2CBFE}" destId="{48E83874-7F5A-4482-BB99-1A00BFEFD450}" srcOrd="3" destOrd="0" presId="urn:microsoft.com/office/officeart/2008/layout/HorizontalMultiLevelHierarchy"/>
    <dgm:cxn modelId="{4EF1EE0F-7942-4130-B052-FD597A7CFA80}" type="presParOf" srcId="{48E83874-7F5A-4482-BB99-1A00BFEFD450}" destId="{BBC49AC0-467B-4772-A63F-64647B771549}" srcOrd="0" destOrd="0" presId="urn:microsoft.com/office/officeart/2008/layout/HorizontalMultiLevelHierarchy"/>
    <dgm:cxn modelId="{BF424A73-00B9-4B27-B43A-7FBDE6784B0F}" type="presParOf" srcId="{48E83874-7F5A-4482-BB99-1A00BFEFD450}" destId="{867483EA-1063-4CBD-A8EF-D0683D7D5603}" srcOrd="1" destOrd="0" presId="urn:microsoft.com/office/officeart/2008/layout/HorizontalMultiLevelHierarchy"/>
    <dgm:cxn modelId="{AE3A257E-A959-4EC3-9F03-D63906D0970E}" type="presParOf" srcId="{03879F0D-0B54-422F-99CD-9F022EA2CBFE}" destId="{997CC87B-5037-4CB1-BA79-A2E2C62ED436}" srcOrd="4" destOrd="0" presId="urn:microsoft.com/office/officeart/2008/layout/HorizontalMultiLevelHierarchy"/>
    <dgm:cxn modelId="{39839C77-2674-4B2D-A1F4-9EB66191A4B6}" type="presParOf" srcId="{997CC87B-5037-4CB1-BA79-A2E2C62ED436}" destId="{6C4E92F7-E260-4C0E-BBB8-1F84919A2399}" srcOrd="0" destOrd="0" presId="urn:microsoft.com/office/officeart/2008/layout/HorizontalMultiLevelHierarchy"/>
    <dgm:cxn modelId="{2BA93A8E-3E2C-4F5A-9542-B3928400222B}" type="presParOf" srcId="{03879F0D-0B54-422F-99CD-9F022EA2CBFE}" destId="{EED1F873-747E-4231-B7F7-BC5D31AAA3F4}" srcOrd="5" destOrd="0" presId="urn:microsoft.com/office/officeart/2008/layout/HorizontalMultiLevelHierarchy"/>
    <dgm:cxn modelId="{91F05D7E-BF0B-4800-9261-A1552B065D9D}" type="presParOf" srcId="{EED1F873-747E-4231-B7F7-BC5D31AAA3F4}" destId="{5DD6F8E7-104E-40D3-8159-931158D7758D}" srcOrd="0" destOrd="0" presId="urn:microsoft.com/office/officeart/2008/layout/HorizontalMultiLevelHierarchy"/>
    <dgm:cxn modelId="{1B50E9CC-B189-4BC0-9280-223A66D1795C}" type="presParOf" srcId="{EED1F873-747E-4231-B7F7-BC5D31AAA3F4}" destId="{C4E7F7E6-B033-48C4-A2DE-224DB6D74432}" srcOrd="1" destOrd="0" presId="urn:microsoft.com/office/officeart/2008/layout/HorizontalMultiLevelHierarchy"/>
    <dgm:cxn modelId="{6945D8A7-450A-4957-96F4-EFF29AAED0B2}" type="presParOf" srcId="{03879F0D-0B54-422F-99CD-9F022EA2CBFE}" destId="{940E049A-F7DF-4595-939D-66553F85181E}" srcOrd="6" destOrd="0" presId="urn:microsoft.com/office/officeart/2008/layout/HorizontalMultiLevelHierarchy"/>
    <dgm:cxn modelId="{94ED1CAE-2E04-4055-9178-8F7933101142}" type="presParOf" srcId="{940E049A-F7DF-4595-939D-66553F85181E}" destId="{5B6352D3-1EC8-4287-AB47-C7F43D988A64}" srcOrd="0" destOrd="0" presId="urn:microsoft.com/office/officeart/2008/layout/HorizontalMultiLevelHierarchy"/>
    <dgm:cxn modelId="{B2CD2454-57B8-4BC0-A08E-8CFAB9F5053E}" type="presParOf" srcId="{03879F0D-0B54-422F-99CD-9F022EA2CBFE}" destId="{3F786E89-3D53-4729-AFAA-3346D5515EF1}" srcOrd="7" destOrd="0" presId="urn:microsoft.com/office/officeart/2008/layout/HorizontalMultiLevelHierarchy"/>
    <dgm:cxn modelId="{9849A0EE-ADED-4318-AFE2-A9BDE7508767}" type="presParOf" srcId="{3F786E89-3D53-4729-AFAA-3346D5515EF1}" destId="{AA38CFE2-47E6-4A3D-A9CB-3E0E2C8B38EC}" srcOrd="0" destOrd="0" presId="urn:microsoft.com/office/officeart/2008/layout/HorizontalMultiLevelHierarchy"/>
    <dgm:cxn modelId="{A8F276FC-3747-4BC5-B64F-47A21CD9D98E}" type="presParOf" srcId="{3F786E89-3D53-4729-AFAA-3346D5515EF1}" destId="{9981BB44-5CCE-47DD-9BF5-8FB8046EED1B}" srcOrd="1" destOrd="0" presId="urn:microsoft.com/office/officeart/2008/layout/HorizontalMultiLevelHierarchy"/>
    <dgm:cxn modelId="{C90093E0-4F65-4CF8-9853-E7C05874CF12}" type="presParOf" srcId="{03879F0D-0B54-422F-99CD-9F022EA2CBFE}" destId="{D0B25EBF-EF06-464B-BE67-4FCEDFE94839}" srcOrd="8" destOrd="0" presId="urn:microsoft.com/office/officeart/2008/layout/HorizontalMultiLevelHierarchy"/>
    <dgm:cxn modelId="{9CFB090C-15F1-4ECA-B8A7-12DA8559FAB0}" type="presParOf" srcId="{D0B25EBF-EF06-464B-BE67-4FCEDFE94839}" destId="{D2239582-DAB6-47F8-A47A-5B2F17D417CC}" srcOrd="0" destOrd="0" presId="urn:microsoft.com/office/officeart/2008/layout/HorizontalMultiLevelHierarchy"/>
    <dgm:cxn modelId="{654FB033-4A45-480D-B8D1-86B0E3A2806E}" type="presParOf" srcId="{03879F0D-0B54-422F-99CD-9F022EA2CBFE}" destId="{CA90F339-1B7F-4795-A860-830AE55FB4C0}" srcOrd="9" destOrd="0" presId="urn:microsoft.com/office/officeart/2008/layout/HorizontalMultiLevelHierarchy"/>
    <dgm:cxn modelId="{F1121A61-3DE2-4B59-A5C6-AB964F4FC619}" type="presParOf" srcId="{CA90F339-1B7F-4795-A860-830AE55FB4C0}" destId="{77A6741B-87B7-4DC4-8875-E859A9D33FDA}" srcOrd="0" destOrd="0" presId="urn:microsoft.com/office/officeart/2008/layout/HorizontalMultiLevelHierarchy"/>
    <dgm:cxn modelId="{1E3EF27C-FB7D-43DE-BBDD-A4C831E78341}" type="presParOf" srcId="{CA90F339-1B7F-4795-A860-830AE55FB4C0}" destId="{9A7861CA-76AA-45ED-8665-CE95340C1638}" srcOrd="1" destOrd="0" presId="urn:microsoft.com/office/officeart/2008/layout/HorizontalMultiLevelHierarchy"/>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0B25EBF-EF06-464B-BE67-4FCEDFE94839}">
      <dsp:nvSpPr>
        <dsp:cNvPr id="0" name=""/>
        <dsp:cNvSpPr/>
      </dsp:nvSpPr>
      <dsp:spPr>
        <a:xfrm>
          <a:off x="2747012" y="4754480"/>
          <a:ext cx="361558" cy="1377888"/>
        </a:xfrm>
        <a:custGeom>
          <a:avLst/>
          <a:gdLst/>
          <a:ahLst/>
          <a:cxnLst/>
          <a:rect l="0" t="0" r="0" b="0"/>
          <a:pathLst>
            <a:path>
              <a:moveTo>
                <a:pt x="0" y="0"/>
              </a:moveTo>
              <a:lnTo>
                <a:pt x="180779" y="0"/>
              </a:lnTo>
              <a:lnTo>
                <a:pt x="180779" y="1377888"/>
              </a:lnTo>
              <a:lnTo>
                <a:pt x="361558" y="1377888"/>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zh-CN" altLang="en-US" sz="500" kern="1200"/>
        </a:p>
      </dsp:txBody>
      <dsp:txXfrm>
        <a:off x="2892177" y="5407811"/>
        <a:ext cx="71226" cy="71226"/>
      </dsp:txXfrm>
    </dsp:sp>
    <dsp:sp modelId="{940E049A-F7DF-4595-939D-66553F85181E}">
      <dsp:nvSpPr>
        <dsp:cNvPr id="0" name=""/>
        <dsp:cNvSpPr/>
      </dsp:nvSpPr>
      <dsp:spPr>
        <a:xfrm>
          <a:off x="2747012" y="4754480"/>
          <a:ext cx="361558" cy="688944"/>
        </a:xfrm>
        <a:custGeom>
          <a:avLst/>
          <a:gdLst/>
          <a:ahLst/>
          <a:cxnLst/>
          <a:rect l="0" t="0" r="0" b="0"/>
          <a:pathLst>
            <a:path>
              <a:moveTo>
                <a:pt x="0" y="0"/>
              </a:moveTo>
              <a:lnTo>
                <a:pt x="180779" y="0"/>
              </a:lnTo>
              <a:lnTo>
                <a:pt x="180779" y="688944"/>
              </a:lnTo>
              <a:lnTo>
                <a:pt x="361558" y="688944"/>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zh-CN" altLang="en-US" sz="500" kern="1200"/>
        </a:p>
      </dsp:txBody>
      <dsp:txXfrm>
        <a:off x="2908339" y="5079501"/>
        <a:ext cx="38902" cy="38902"/>
      </dsp:txXfrm>
    </dsp:sp>
    <dsp:sp modelId="{997CC87B-5037-4CB1-BA79-A2E2C62ED436}">
      <dsp:nvSpPr>
        <dsp:cNvPr id="0" name=""/>
        <dsp:cNvSpPr/>
      </dsp:nvSpPr>
      <dsp:spPr>
        <a:xfrm>
          <a:off x="2747012" y="4708760"/>
          <a:ext cx="361558" cy="91440"/>
        </a:xfrm>
        <a:custGeom>
          <a:avLst/>
          <a:gdLst/>
          <a:ahLst/>
          <a:cxnLst/>
          <a:rect l="0" t="0" r="0" b="0"/>
          <a:pathLst>
            <a:path>
              <a:moveTo>
                <a:pt x="0" y="45720"/>
              </a:moveTo>
              <a:lnTo>
                <a:pt x="361558" y="45720"/>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zh-CN" altLang="en-US" sz="500" kern="1200"/>
        </a:p>
      </dsp:txBody>
      <dsp:txXfrm>
        <a:off x="2918752" y="4745441"/>
        <a:ext cx="18077" cy="18077"/>
      </dsp:txXfrm>
    </dsp:sp>
    <dsp:sp modelId="{B6EA75C3-BDA9-4698-B87E-2F64C78807DE}">
      <dsp:nvSpPr>
        <dsp:cNvPr id="0" name=""/>
        <dsp:cNvSpPr/>
      </dsp:nvSpPr>
      <dsp:spPr>
        <a:xfrm>
          <a:off x="2747012" y="4065536"/>
          <a:ext cx="361558" cy="688944"/>
        </a:xfrm>
        <a:custGeom>
          <a:avLst/>
          <a:gdLst/>
          <a:ahLst/>
          <a:cxnLst/>
          <a:rect l="0" t="0" r="0" b="0"/>
          <a:pathLst>
            <a:path>
              <a:moveTo>
                <a:pt x="0" y="688944"/>
              </a:moveTo>
              <a:lnTo>
                <a:pt x="180779" y="688944"/>
              </a:lnTo>
              <a:lnTo>
                <a:pt x="180779" y="0"/>
              </a:lnTo>
              <a:lnTo>
                <a:pt x="361558" y="0"/>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zh-CN" altLang="en-US" sz="500" kern="1200"/>
        </a:p>
      </dsp:txBody>
      <dsp:txXfrm>
        <a:off x="2908339" y="4390557"/>
        <a:ext cx="38902" cy="38902"/>
      </dsp:txXfrm>
    </dsp:sp>
    <dsp:sp modelId="{CD44D7E2-BD0D-4DDC-A4D3-34C167473DA1}">
      <dsp:nvSpPr>
        <dsp:cNvPr id="0" name=""/>
        <dsp:cNvSpPr/>
      </dsp:nvSpPr>
      <dsp:spPr>
        <a:xfrm>
          <a:off x="2747012" y="3376592"/>
          <a:ext cx="361558" cy="1377888"/>
        </a:xfrm>
        <a:custGeom>
          <a:avLst/>
          <a:gdLst/>
          <a:ahLst/>
          <a:cxnLst/>
          <a:rect l="0" t="0" r="0" b="0"/>
          <a:pathLst>
            <a:path>
              <a:moveTo>
                <a:pt x="0" y="1377888"/>
              </a:moveTo>
              <a:lnTo>
                <a:pt x="180779" y="1377888"/>
              </a:lnTo>
              <a:lnTo>
                <a:pt x="180779" y="0"/>
              </a:lnTo>
              <a:lnTo>
                <a:pt x="361558" y="0"/>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zh-CN" altLang="en-US" sz="500" kern="1200"/>
        </a:p>
      </dsp:txBody>
      <dsp:txXfrm>
        <a:off x="2892177" y="4029923"/>
        <a:ext cx="71226" cy="71226"/>
      </dsp:txXfrm>
    </dsp:sp>
    <dsp:sp modelId="{46CACD35-3C43-4183-BD88-C64874869325}">
      <dsp:nvSpPr>
        <dsp:cNvPr id="0" name=""/>
        <dsp:cNvSpPr/>
      </dsp:nvSpPr>
      <dsp:spPr>
        <a:xfrm>
          <a:off x="577664" y="2773765"/>
          <a:ext cx="361558" cy="1980715"/>
        </a:xfrm>
        <a:custGeom>
          <a:avLst/>
          <a:gdLst/>
          <a:ahLst/>
          <a:cxnLst/>
          <a:rect l="0" t="0" r="0" b="0"/>
          <a:pathLst>
            <a:path>
              <a:moveTo>
                <a:pt x="0" y="0"/>
              </a:moveTo>
              <a:lnTo>
                <a:pt x="180779" y="0"/>
              </a:lnTo>
              <a:lnTo>
                <a:pt x="180779" y="1980715"/>
              </a:lnTo>
              <a:lnTo>
                <a:pt x="361558" y="1980715"/>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311150">
            <a:lnSpc>
              <a:spcPct val="90000"/>
            </a:lnSpc>
            <a:spcBef>
              <a:spcPct val="0"/>
            </a:spcBef>
            <a:spcAft>
              <a:spcPct val="35000"/>
            </a:spcAft>
            <a:buNone/>
          </a:pPr>
          <a:endParaRPr lang="zh-CN" altLang="en-US" sz="700" kern="1200"/>
        </a:p>
      </dsp:txBody>
      <dsp:txXfrm>
        <a:off x="708106" y="3713787"/>
        <a:ext cx="100672" cy="100672"/>
      </dsp:txXfrm>
    </dsp:sp>
    <dsp:sp modelId="{DA4320B4-8809-490D-ACD4-776D5DDD8293}">
      <dsp:nvSpPr>
        <dsp:cNvPr id="0" name=""/>
        <dsp:cNvSpPr/>
      </dsp:nvSpPr>
      <dsp:spPr>
        <a:xfrm>
          <a:off x="4857932" y="2778902"/>
          <a:ext cx="356405" cy="253217"/>
        </a:xfrm>
        <a:custGeom>
          <a:avLst/>
          <a:gdLst/>
          <a:ahLst/>
          <a:cxnLst/>
          <a:rect l="0" t="0" r="0" b="0"/>
          <a:pathLst>
            <a:path>
              <a:moveTo>
                <a:pt x="0" y="0"/>
              </a:moveTo>
              <a:lnTo>
                <a:pt x="178202" y="0"/>
              </a:lnTo>
              <a:lnTo>
                <a:pt x="178202" y="253217"/>
              </a:lnTo>
              <a:lnTo>
                <a:pt x="356405" y="253217"/>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zh-CN" altLang="en-US" sz="500" kern="1200"/>
        </a:p>
      </dsp:txBody>
      <dsp:txXfrm>
        <a:off x="5025205" y="2894581"/>
        <a:ext cx="21860" cy="21860"/>
      </dsp:txXfrm>
    </dsp:sp>
    <dsp:sp modelId="{52A35EE1-0E39-47B0-AE12-EB8FFA76665A}">
      <dsp:nvSpPr>
        <dsp:cNvPr id="0" name=""/>
        <dsp:cNvSpPr/>
      </dsp:nvSpPr>
      <dsp:spPr>
        <a:xfrm>
          <a:off x="4857932" y="2343175"/>
          <a:ext cx="356405" cy="435726"/>
        </a:xfrm>
        <a:custGeom>
          <a:avLst/>
          <a:gdLst/>
          <a:ahLst/>
          <a:cxnLst/>
          <a:rect l="0" t="0" r="0" b="0"/>
          <a:pathLst>
            <a:path>
              <a:moveTo>
                <a:pt x="0" y="435726"/>
              </a:moveTo>
              <a:lnTo>
                <a:pt x="178202" y="435726"/>
              </a:lnTo>
              <a:lnTo>
                <a:pt x="178202" y="0"/>
              </a:lnTo>
              <a:lnTo>
                <a:pt x="356405" y="0"/>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zh-CN" altLang="en-US" sz="500" kern="1200"/>
        </a:p>
      </dsp:txBody>
      <dsp:txXfrm>
        <a:off x="5022062" y="2546965"/>
        <a:ext cx="28146" cy="28146"/>
      </dsp:txXfrm>
    </dsp:sp>
    <dsp:sp modelId="{07DFF6C3-18DC-4F08-A374-1DB056B939F6}">
      <dsp:nvSpPr>
        <dsp:cNvPr id="0" name=""/>
        <dsp:cNvSpPr/>
      </dsp:nvSpPr>
      <dsp:spPr>
        <a:xfrm>
          <a:off x="577664" y="2728045"/>
          <a:ext cx="366710" cy="91440"/>
        </a:xfrm>
        <a:custGeom>
          <a:avLst/>
          <a:gdLst/>
          <a:ahLst/>
          <a:cxnLst/>
          <a:rect l="0" t="0" r="0" b="0"/>
          <a:pathLst>
            <a:path>
              <a:moveTo>
                <a:pt x="0" y="45720"/>
              </a:moveTo>
              <a:lnTo>
                <a:pt x="183355" y="45720"/>
              </a:lnTo>
              <a:lnTo>
                <a:pt x="183355" y="50856"/>
              </a:lnTo>
              <a:lnTo>
                <a:pt x="366710" y="50856"/>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zh-CN" altLang="en-US" sz="500" kern="1200"/>
        </a:p>
      </dsp:txBody>
      <dsp:txXfrm>
        <a:off x="751850" y="2764597"/>
        <a:ext cx="18337" cy="18337"/>
      </dsp:txXfrm>
    </dsp:sp>
    <dsp:sp modelId="{A0B08AE4-A3EB-4176-8117-5034F0469192}">
      <dsp:nvSpPr>
        <dsp:cNvPr id="0" name=""/>
        <dsp:cNvSpPr/>
      </dsp:nvSpPr>
      <dsp:spPr>
        <a:xfrm>
          <a:off x="4916360" y="1309759"/>
          <a:ext cx="361558" cy="344472"/>
        </a:xfrm>
        <a:custGeom>
          <a:avLst/>
          <a:gdLst/>
          <a:ahLst/>
          <a:cxnLst/>
          <a:rect l="0" t="0" r="0" b="0"/>
          <a:pathLst>
            <a:path>
              <a:moveTo>
                <a:pt x="0" y="0"/>
              </a:moveTo>
              <a:lnTo>
                <a:pt x="180779" y="0"/>
              </a:lnTo>
              <a:lnTo>
                <a:pt x="180779" y="344472"/>
              </a:lnTo>
              <a:lnTo>
                <a:pt x="361558" y="344472"/>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zh-CN" altLang="en-US" sz="500" kern="1200"/>
        </a:p>
      </dsp:txBody>
      <dsp:txXfrm>
        <a:off x="5084654" y="1469510"/>
        <a:ext cx="24969" cy="24969"/>
      </dsp:txXfrm>
    </dsp:sp>
    <dsp:sp modelId="{69AA4998-02A8-4314-8274-A97EFEE58F69}">
      <dsp:nvSpPr>
        <dsp:cNvPr id="0" name=""/>
        <dsp:cNvSpPr/>
      </dsp:nvSpPr>
      <dsp:spPr>
        <a:xfrm>
          <a:off x="4916360" y="965286"/>
          <a:ext cx="361558" cy="344472"/>
        </a:xfrm>
        <a:custGeom>
          <a:avLst/>
          <a:gdLst/>
          <a:ahLst/>
          <a:cxnLst/>
          <a:rect l="0" t="0" r="0" b="0"/>
          <a:pathLst>
            <a:path>
              <a:moveTo>
                <a:pt x="0" y="344472"/>
              </a:moveTo>
              <a:lnTo>
                <a:pt x="180779" y="344472"/>
              </a:lnTo>
              <a:lnTo>
                <a:pt x="180779" y="0"/>
              </a:lnTo>
              <a:lnTo>
                <a:pt x="361558" y="0"/>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zh-CN" altLang="en-US" sz="500" kern="1200"/>
        </a:p>
      </dsp:txBody>
      <dsp:txXfrm>
        <a:off x="5084654" y="1125038"/>
        <a:ext cx="24969" cy="24969"/>
      </dsp:txXfrm>
    </dsp:sp>
    <dsp:sp modelId="{11163C56-239A-4C48-B1C2-C82990B2F389}">
      <dsp:nvSpPr>
        <dsp:cNvPr id="0" name=""/>
        <dsp:cNvSpPr/>
      </dsp:nvSpPr>
      <dsp:spPr>
        <a:xfrm>
          <a:off x="2747012" y="793050"/>
          <a:ext cx="361558" cy="516708"/>
        </a:xfrm>
        <a:custGeom>
          <a:avLst/>
          <a:gdLst/>
          <a:ahLst/>
          <a:cxnLst/>
          <a:rect l="0" t="0" r="0" b="0"/>
          <a:pathLst>
            <a:path>
              <a:moveTo>
                <a:pt x="0" y="0"/>
              </a:moveTo>
              <a:lnTo>
                <a:pt x="180779" y="0"/>
              </a:lnTo>
              <a:lnTo>
                <a:pt x="180779" y="516708"/>
              </a:lnTo>
              <a:lnTo>
                <a:pt x="361558" y="516708"/>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zh-CN" altLang="en-US" sz="500" kern="1200"/>
        </a:p>
      </dsp:txBody>
      <dsp:txXfrm>
        <a:off x="2912025" y="1035638"/>
        <a:ext cx="31532" cy="31532"/>
      </dsp:txXfrm>
    </dsp:sp>
    <dsp:sp modelId="{D6AC20A8-F52C-41E7-A11F-5A4B1B60A714}">
      <dsp:nvSpPr>
        <dsp:cNvPr id="0" name=""/>
        <dsp:cNvSpPr/>
      </dsp:nvSpPr>
      <dsp:spPr>
        <a:xfrm>
          <a:off x="2747012" y="276342"/>
          <a:ext cx="361558" cy="516708"/>
        </a:xfrm>
        <a:custGeom>
          <a:avLst/>
          <a:gdLst/>
          <a:ahLst/>
          <a:cxnLst/>
          <a:rect l="0" t="0" r="0" b="0"/>
          <a:pathLst>
            <a:path>
              <a:moveTo>
                <a:pt x="0" y="516708"/>
              </a:moveTo>
              <a:lnTo>
                <a:pt x="180779" y="516708"/>
              </a:lnTo>
              <a:lnTo>
                <a:pt x="180779" y="0"/>
              </a:lnTo>
              <a:lnTo>
                <a:pt x="361558" y="0"/>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zh-CN" altLang="en-US" sz="500" kern="1200"/>
        </a:p>
      </dsp:txBody>
      <dsp:txXfrm>
        <a:off x="2912025" y="518930"/>
        <a:ext cx="31532" cy="31532"/>
      </dsp:txXfrm>
    </dsp:sp>
    <dsp:sp modelId="{0BBCAC59-83FF-4F39-9477-11267436B0BC}">
      <dsp:nvSpPr>
        <dsp:cNvPr id="0" name=""/>
        <dsp:cNvSpPr/>
      </dsp:nvSpPr>
      <dsp:spPr>
        <a:xfrm>
          <a:off x="577664" y="793050"/>
          <a:ext cx="361558" cy="1980715"/>
        </a:xfrm>
        <a:custGeom>
          <a:avLst/>
          <a:gdLst/>
          <a:ahLst/>
          <a:cxnLst/>
          <a:rect l="0" t="0" r="0" b="0"/>
          <a:pathLst>
            <a:path>
              <a:moveTo>
                <a:pt x="0" y="1980715"/>
              </a:moveTo>
              <a:lnTo>
                <a:pt x="180779" y="1980715"/>
              </a:lnTo>
              <a:lnTo>
                <a:pt x="180779" y="0"/>
              </a:lnTo>
              <a:lnTo>
                <a:pt x="361558" y="0"/>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311150">
            <a:lnSpc>
              <a:spcPct val="90000"/>
            </a:lnSpc>
            <a:spcBef>
              <a:spcPct val="0"/>
            </a:spcBef>
            <a:spcAft>
              <a:spcPct val="35000"/>
            </a:spcAft>
            <a:buNone/>
          </a:pPr>
          <a:endParaRPr lang="zh-CN" altLang="en-US" sz="700" kern="1200"/>
        </a:p>
      </dsp:txBody>
      <dsp:txXfrm>
        <a:off x="708106" y="1733072"/>
        <a:ext cx="100672" cy="100672"/>
      </dsp:txXfrm>
    </dsp:sp>
    <dsp:sp modelId="{289364D4-62C3-4470-8C7F-B490175B1EE6}">
      <dsp:nvSpPr>
        <dsp:cNvPr id="0" name=""/>
        <dsp:cNvSpPr/>
      </dsp:nvSpPr>
      <dsp:spPr>
        <a:xfrm rot="16200000">
          <a:off x="-1148322" y="2498188"/>
          <a:ext cx="2900818" cy="551155"/>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875" tIns="15875" rIns="15875" bIns="15875" numCol="1" spcCol="1270" anchor="ctr" anchorCtr="0">
          <a:noAutofit/>
        </a:bodyPr>
        <a:lstStyle/>
        <a:p>
          <a:pPr marL="0" lvl="0" indent="0" algn="ctr" defTabSz="1111250">
            <a:lnSpc>
              <a:spcPct val="90000"/>
            </a:lnSpc>
            <a:spcBef>
              <a:spcPct val="0"/>
            </a:spcBef>
            <a:spcAft>
              <a:spcPct val="35000"/>
            </a:spcAft>
            <a:buNone/>
          </a:pPr>
          <a:r>
            <a:rPr lang="en-US" altLang="zh-CN" sz="2500" kern="1200" dirty="0">
              <a:latin typeface="+mn-lt"/>
              <a:ea typeface="+mn-ea"/>
              <a:cs typeface="+mn-ea"/>
              <a:sym typeface="+mn-lt"/>
            </a:rPr>
            <a:t> </a:t>
          </a:r>
          <a:r>
            <a:rPr lang="zh-CN" altLang="en-US" sz="2500" kern="1200" dirty="0">
              <a:latin typeface="+mn-lt"/>
              <a:ea typeface="+mn-ea"/>
              <a:cs typeface="+mn-ea"/>
              <a:sym typeface="+mn-lt"/>
            </a:rPr>
            <a:t>数据结构</a:t>
          </a:r>
        </a:p>
      </dsp:txBody>
      <dsp:txXfrm>
        <a:off x="-1148322" y="2498188"/>
        <a:ext cx="2900818" cy="551155"/>
      </dsp:txXfrm>
    </dsp:sp>
    <dsp:sp modelId="{16ECAC38-518A-47EE-8BD4-9FD0840D4B82}">
      <dsp:nvSpPr>
        <dsp:cNvPr id="0" name=""/>
        <dsp:cNvSpPr/>
      </dsp:nvSpPr>
      <dsp:spPr>
        <a:xfrm>
          <a:off x="939222" y="517472"/>
          <a:ext cx="1807790" cy="551155"/>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605" tIns="14605" rIns="14605" bIns="14605" numCol="1" spcCol="1270" anchor="ctr" anchorCtr="0">
          <a:noAutofit/>
        </a:bodyPr>
        <a:lstStyle/>
        <a:p>
          <a:pPr marL="0" lvl="0" indent="0" algn="ctr" defTabSz="1022350">
            <a:lnSpc>
              <a:spcPct val="90000"/>
            </a:lnSpc>
            <a:spcBef>
              <a:spcPct val="0"/>
            </a:spcBef>
            <a:spcAft>
              <a:spcPct val="35000"/>
            </a:spcAft>
            <a:buNone/>
          </a:pPr>
          <a:r>
            <a:rPr lang="zh-CN" altLang="en-US" sz="2300" kern="1200" dirty="0">
              <a:latin typeface="+mn-lt"/>
              <a:ea typeface="+mn-ea"/>
              <a:cs typeface="+mn-ea"/>
              <a:sym typeface="+mn-lt"/>
            </a:rPr>
            <a:t>逻辑结构</a:t>
          </a:r>
        </a:p>
      </dsp:txBody>
      <dsp:txXfrm>
        <a:off x="939222" y="517472"/>
        <a:ext cx="1807790" cy="551155"/>
      </dsp:txXfrm>
    </dsp:sp>
    <dsp:sp modelId="{CA2411B4-EC87-4940-826C-689EAF2ADD5C}">
      <dsp:nvSpPr>
        <dsp:cNvPr id="0" name=""/>
        <dsp:cNvSpPr/>
      </dsp:nvSpPr>
      <dsp:spPr>
        <a:xfrm>
          <a:off x="3108570" y="764"/>
          <a:ext cx="5433873" cy="551155"/>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605" tIns="14605" rIns="14605" bIns="14605" numCol="1" spcCol="1270" anchor="ctr" anchorCtr="0">
          <a:noAutofit/>
        </a:bodyPr>
        <a:lstStyle/>
        <a:p>
          <a:pPr marL="0" lvl="0" indent="0" algn="ctr" defTabSz="1022350">
            <a:lnSpc>
              <a:spcPct val="90000"/>
            </a:lnSpc>
            <a:spcBef>
              <a:spcPct val="0"/>
            </a:spcBef>
            <a:spcAft>
              <a:spcPct val="35000"/>
            </a:spcAft>
            <a:buNone/>
          </a:pPr>
          <a:r>
            <a:rPr lang="zh-CN" altLang="en-US" sz="2300" kern="1200" dirty="0">
              <a:latin typeface="+mn-lt"/>
              <a:ea typeface="+mn-ea"/>
              <a:cs typeface="+mn-ea"/>
              <a:sym typeface="+mn-lt"/>
            </a:rPr>
            <a:t>线性结构（线性表、栈、队、串、数组）</a:t>
          </a:r>
        </a:p>
      </dsp:txBody>
      <dsp:txXfrm>
        <a:off x="3108570" y="764"/>
        <a:ext cx="5433873" cy="551155"/>
      </dsp:txXfrm>
    </dsp:sp>
    <dsp:sp modelId="{0848E00F-8704-4377-B25A-DAD92674F808}">
      <dsp:nvSpPr>
        <dsp:cNvPr id="0" name=""/>
        <dsp:cNvSpPr/>
      </dsp:nvSpPr>
      <dsp:spPr>
        <a:xfrm>
          <a:off x="3108570" y="1034181"/>
          <a:ext cx="1807790" cy="551155"/>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605" tIns="14605" rIns="14605" bIns="14605" numCol="1" spcCol="1270" anchor="ctr" anchorCtr="0">
          <a:noAutofit/>
        </a:bodyPr>
        <a:lstStyle/>
        <a:p>
          <a:pPr marL="0" lvl="0" indent="0" algn="ctr" defTabSz="1022350">
            <a:lnSpc>
              <a:spcPct val="90000"/>
            </a:lnSpc>
            <a:spcBef>
              <a:spcPct val="0"/>
            </a:spcBef>
            <a:spcAft>
              <a:spcPct val="35000"/>
            </a:spcAft>
            <a:buNone/>
          </a:pPr>
          <a:r>
            <a:rPr lang="zh-CN" altLang="en-US" sz="2300" kern="1200" dirty="0">
              <a:latin typeface="+mn-lt"/>
              <a:ea typeface="+mn-ea"/>
              <a:cs typeface="+mn-ea"/>
              <a:sym typeface="+mn-lt"/>
            </a:rPr>
            <a:t>非线性结构</a:t>
          </a:r>
        </a:p>
      </dsp:txBody>
      <dsp:txXfrm>
        <a:off x="3108570" y="1034181"/>
        <a:ext cx="1807790" cy="551155"/>
      </dsp:txXfrm>
    </dsp:sp>
    <dsp:sp modelId="{27C1DD5A-4DE1-4D34-BF99-B55763485F5F}">
      <dsp:nvSpPr>
        <dsp:cNvPr id="0" name=""/>
        <dsp:cNvSpPr/>
      </dsp:nvSpPr>
      <dsp:spPr>
        <a:xfrm>
          <a:off x="5277918" y="689709"/>
          <a:ext cx="1807790" cy="551155"/>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605" tIns="14605" rIns="14605" bIns="14605" numCol="1" spcCol="1270" anchor="ctr" anchorCtr="0">
          <a:noAutofit/>
        </a:bodyPr>
        <a:lstStyle/>
        <a:p>
          <a:pPr marL="0" lvl="0" indent="0" algn="ctr" defTabSz="1022350">
            <a:lnSpc>
              <a:spcPct val="90000"/>
            </a:lnSpc>
            <a:spcBef>
              <a:spcPct val="0"/>
            </a:spcBef>
            <a:spcAft>
              <a:spcPct val="35000"/>
            </a:spcAft>
            <a:buNone/>
          </a:pPr>
          <a:r>
            <a:rPr lang="zh-CN" altLang="en-US" sz="2300" kern="1200" dirty="0">
              <a:latin typeface="+mn-lt"/>
              <a:ea typeface="+mn-ea"/>
              <a:cs typeface="+mn-ea"/>
              <a:sym typeface="+mn-lt"/>
            </a:rPr>
            <a:t>树结构</a:t>
          </a:r>
        </a:p>
      </dsp:txBody>
      <dsp:txXfrm>
        <a:off x="5277918" y="689709"/>
        <a:ext cx="1807790" cy="551155"/>
      </dsp:txXfrm>
    </dsp:sp>
    <dsp:sp modelId="{AC3483A0-DE79-4A15-92B8-B4F1A7EC42C8}">
      <dsp:nvSpPr>
        <dsp:cNvPr id="0" name=""/>
        <dsp:cNvSpPr/>
      </dsp:nvSpPr>
      <dsp:spPr>
        <a:xfrm>
          <a:off x="5277918" y="1378653"/>
          <a:ext cx="1807790" cy="551155"/>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605" tIns="14605" rIns="14605" bIns="14605" numCol="1" spcCol="1270" anchor="ctr" anchorCtr="0">
          <a:noAutofit/>
        </a:bodyPr>
        <a:lstStyle/>
        <a:p>
          <a:pPr marL="0" lvl="0" indent="0" algn="ctr" defTabSz="1022350">
            <a:lnSpc>
              <a:spcPct val="90000"/>
            </a:lnSpc>
            <a:spcBef>
              <a:spcPct val="0"/>
            </a:spcBef>
            <a:spcAft>
              <a:spcPct val="35000"/>
            </a:spcAft>
            <a:buNone/>
          </a:pPr>
          <a:r>
            <a:rPr lang="zh-CN" altLang="en-US" sz="2300" kern="1200" dirty="0">
              <a:latin typeface="+mn-lt"/>
              <a:ea typeface="+mn-ea"/>
              <a:cs typeface="+mn-ea"/>
              <a:sym typeface="+mn-lt"/>
            </a:rPr>
            <a:t>图结构</a:t>
          </a:r>
        </a:p>
      </dsp:txBody>
      <dsp:txXfrm>
        <a:off x="5277918" y="1378653"/>
        <a:ext cx="1807790" cy="551155"/>
      </dsp:txXfrm>
    </dsp:sp>
    <dsp:sp modelId="{10DC5356-5669-4EEB-80DA-45642DEE7761}">
      <dsp:nvSpPr>
        <dsp:cNvPr id="0" name=""/>
        <dsp:cNvSpPr/>
      </dsp:nvSpPr>
      <dsp:spPr>
        <a:xfrm>
          <a:off x="944374" y="2503324"/>
          <a:ext cx="3913558" cy="551155"/>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977900">
            <a:lnSpc>
              <a:spcPct val="90000"/>
            </a:lnSpc>
            <a:spcBef>
              <a:spcPct val="0"/>
            </a:spcBef>
            <a:spcAft>
              <a:spcPct val="35000"/>
            </a:spcAft>
            <a:buNone/>
          </a:pPr>
          <a:r>
            <a:rPr lang="zh-CN" altLang="en-US" sz="2200" kern="1200" dirty="0">
              <a:latin typeface="+mn-lt"/>
              <a:ea typeface="+mn-ea"/>
              <a:cs typeface="+mn-ea"/>
              <a:sym typeface="+mn-lt"/>
            </a:rPr>
            <a:t>物理（存储结构）</a:t>
          </a:r>
        </a:p>
      </dsp:txBody>
      <dsp:txXfrm>
        <a:off x="944374" y="2503324"/>
        <a:ext cx="3913558" cy="551155"/>
      </dsp:txXfrm>
    </dsp:sp>
    <dsp:sp modelId="{E58AE112-5951-4214-B14C-1E473817C495}">
      <dsp:nvSpPr>
        <dsp:cNvPr id="0" name=""/>
        <dsp:cNvSpPr/>
      </dsp:nvSpPr>
      <dsp:spPr>
        <a:xfrm>
          <a:off x="5214338" y="2067597"/>
          <a:ext cx="1807790" cy="551155"/>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977900">
            <a:lnSpc>
              <a:spcPct val="90000"/>
            </a:lnSpc>
            <a:spcBef>
              <a:spcPct val="0"/>
            </a:spcBef>
            <a:spcAft>
              <a:spcPct val="35000"/>
            </a:spcAft>
            <a:buNone/>
          </a:pPr>
          <a:r>
            <a:rPr lang="zh-CN" altLang="en-US" sz="2200" kern="1200" dirty="0">
              <a:latin typeface="+mn-lt"/>
              <a:ea typeface="+mn-ea"/>
              <a:cs typeface="+mn-ea"/>
              <a:sym typeface="+mn-lt"/>
            </a:rPr>
            <a:t>顺序结构</a:t>
          </a:r>
        </a:p>
      </dsp:txBody>
      <dsp:txXfrm>
        <a:off x="5214338" y="2067597"/>
        <a:ext cx="1807790" cy="551155"/>
      </dsp:txXfrm>
    </dsp:sp>
    <dsp:sp modelId="{437AD372-5396-4AAF-A11C-855FAA6DC816}">
      <dsp:nvSpPr>
        <dsp:cNvPr id="0" name=""/>
        <dsp:cNvSpPr/>
      </dsp:nvSpPr>
      <dsp:spPr>
        <a:xfrm>
          <a:off x="5214338" y="2756542"/>
          <a:ext cx="1807790" cy="551155"/>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977900">
            <a:lnSpc>
              <a:spcPct val="90000"/>
            </a:lnSpc>
            <a:spcBef>
              <a:spcPct val="0"/>
            </a:spcBef>
            <a:spcAft>
              <a:spcPct val="35000"/>
            </a:spcAft>
            <a:buNone/>
          </a:pPr>
          <a:r>
            <a:rPr lang="zh-CN" altLang="en-US" sz="2200" kern="1200" dirty="0">
              <a:latin typeface="+mn-lt"/>
              <a:ea typeface="+mn-ea"/>
              <a:cs typeface="+mn-ea"/>
              <a:sym typeface="+mn-lt"/>
            </a:rPr>
            <a:t>链式结构</a:t>
          </a:r>
        </a:p>
      </dsp:txBody>
      <dsp:txXfrm>
        <a:off x="5214338" y="2756542"/>
        <a:ext cx="1807790" cy="551155"/>
      </dsp:txXfrm>
    </dsp:sp>
    <dsp:sp modelId="{75D98B10-7C46-43A8-A348-FA1A95366FD3}">
      <dsp:nvSpPr>
        <dsp:cNvPr id="0" name=""/>
        <dsp:cNvSpPr/>
      </dsp:nvSpPr>
      <dsp:spPr>
        <a:xfrm>
          <a:off x="939222" y="4478903"/>
          <a:ext cx="1807790" cy="551155"/>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977900">
            <a:lnSpc>
              <a:spcPct val="90000"/>
            </a:lnSpc>
            <a:spcBef>
              <a:spcPct val="0"/>
            </a:spcBef>
            <a:spcAft>
              <a:spcPct val="35000"/>
            </a:spcAft>
            <a:buNone/>
          </a:pPr>
          <a:r>
            <a:rPr lang="zh-CN" altLang="en-US" sz="2200" kern="1200" dirty="0">
              <a:latin typeface="+mn-lt"/>
              <a:ea typeface="+mn-ea"/>
              <a:cs typeface="+mn-ea"/>
              <a:sym typeface="+mn-lt"/>
            </a:rPr>
            <a:t>数据运算</a:t>
          </a:r>
        </a:p>
      </dsp:txBody>
      <dsp:txXfrm>
        <a:off x="939222" y="4478903"/>
        <a:ext cx="1807790" cy="551155"/>
      </dsp:txXfrm>
    </dsp:sp>
    <dsp:sp modelId="{323B10B6-089B-46BF-B6F0-7A307630A7CC}">
      <dsp:nvSpPr>
        <dsp:cNvPr id="0" name=""/>
        <dsp:cNvSpPr/>
      </dsp:nvSpPr>
      <dsp:spPr>
        <a:xfrm>
          <a:off x="3108570" y="3101014"/>
          <a:ext cx="1807790" cy="551155"/>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977900">
            <a:lnSpc>
              <a:spcPct val="90000"/>
            </a:lnSpc>
            <a:spcBef>
              <a:spcPct val="0"/>
            </a:spcBef>
            <a:spcAft>
              <a:spcPct val="35000"/>
            </a:spcAft>
            <a:buNone/>
          </a:pPr>
          <a:r>
            <a:rPr lang="zh-CN" altLang="en-US" sz="2200" kern="1200" dirty="0">
              <a:latin typeface="+mn-lt"/>
              <a:ea typeface="+mn-ea"/>
              <a:cs typeface="+mn-ea"/>
              <a:sym typeface="+mn-lt"/>
            </a:rPr>
            <a:t>插入运算</a:t>
          </a:r>
        </a:p>
      </dsp:txBody>
      <dsp:txXfrm>
        <a:off x="3108570" y="3101014"/>
        <a:ext cx="1807790" cy="551155"/>
      </dsp:txXfrm>
    </dsp:sp>
    <dsp:sp modelId="{BBC49AC0-467B-4772-A63F-64647B771549}">
      <dsp:nvSpPr>
        <dsp:cNvPr id="0" name=""/>
        <dsp:cNvSpPr/>
      </dsp:nvSpPr>
      <dsp:spPr>
        <a:xfrm>
          <a:off x="3108570" y="3789958"/>
          <a:ext cx="1807790" cy="551155"/>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977900">
            <a:lnSpc>
              <a:spcPct val="90000"/>
            </a:lnSpc>
            <a:spcBef>
              <a:spcPct val="0"/>
            </a:spcBef>
            <a:spcAft>
              <a:spcPct val="35000"/>
            </a:spcAft>
            <a:buNone/>
          </a:pPr>
          <a:r>
            <a:rPr lang="zh-CN" altLang="en-US" sz="2200" kern="1200" dirty="0">
              <a:latin typeface="+mn-lt"/>
              <a:ea typeface="+mn-ea"/>
              <a:cs typeface="+mn-ea"/>
              <a:sym typeface="+mn-lt"/>
            </a:rPr>
            <a:t>删除运算</a:t>
          </a:r>
        </a:p>
      </dsp:txBody>
      <dsp:txXfrm>
        <a:off x="3108570" y="3789958"/>
        <a:ext cx="1807790" cy="551155"/>
      </dsp:txXfrm>
    </dsp:sp>
    <dsp:sp modelId="{5DD6F8E7-104E-40D3-8159-931158D7758D}">
      <dsp:nvSpPr>
        <dsp:cNvPr id="0" name=""/>
        <dsp:cNvSpPr/>
      </dsp:nvSpPr>
      <dsp:spPr>
        <a:xfrm>
          <a:off x="3108570" y="4478903"/>
          <a:ext cx="1807790" cy="551155"/>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977900">
            <a:lnSpc>
              <a:spcPct val="90000"/>
            </a:lnSpc>
            <a:spcBef>
              <a:spcPct val="0"/>
            </a:spcBef>
            <a:spcAft>
              <a:spcPct val="35000"/>
            </a:spcAft>
            <a:buNone/>
          </a:pPr>
          <a:r>
            <a:rPr lang="zh-CN" altLang="en-US" sz="2200" kern="1200" dirty="0">
              <a:latin typeface="+mn-lt"/>
              <a:ea typeface="+mn-ea"/>
              <a:cs typeface="+mn-ea"/>
              <a:sym typeface="+mn-lt"/>
            </a:rPr>
            <a:t>修改运算</a:t>
          </a:r>
        </a:p>
      </dsp:txBody>
      <dsp:txXfrm>
        <a:off x="3108570" y="4478903"/>
        <a:ext cx="1807790" cy="551155"/>
      </dsp:txXfrm>
    </dsp:sp>
    <dsp:sp modelId="{AA38CFE2-47E6-4A3D-A9CB-3E0E2C8B38EC}">
      <dsp:nvSpPr>
        <dsp:cNvPr id="0" name=""/>
        <dsp:cNvSpPr/>
      </dsp:nvSpPr>
      <dsp:spPr>
        <a:xfrm>
          <a:off x="3108570" y="5167847"/>
          <a:ext cx="1807790" cy="551155"/>
        </a:xfrm>
        <a:prstGeom prst="rect">
          <a:avLst/>
        </a:prstGeom>
        <a:solidFill>
          <a:srgbClr val="6C4C8F"/>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977900">
            <a:lnSpc>
              <a:spcPct val="90000"/>
            </a:lnSpc>
            <a:spcBef>
              <a:spcPct val="0"/>
            </a:spcBef>
            <a:spcAft>
              <a:spcPct val="35000"/>
            </a:spcAft>
            <a:buNone/>
          </a:pPr>
          <a:r>
            <a:rPr lang="zh-CN" altLang="en-US" sz="2200" kern="1200" dirty="0">
              <a:latin typeface="+mn-lt"/>
              <a:ea typeface="+mn-ea"/>
              <a:cs typeface="+mn-ea"/>
              <a:sym typeface="+mn-lt"/>
            </a:rPr>
            <a:t>查找运算</a:t>
          </a:r>
        </a:p>
      </dsp:txBody>
      <dsp:txXfrm>
        <a:off x="3108570" y="5167847"/>
        <a:ext cx="1807790" cy="551155"/>
      </dsp:txXfrm>
    </dsp:sp>
    <dsp:sp modelId="{77A6741B-87B7-4DC4-8875-E859A9D33FDA}">
      <dsp:nvSpPr>
        <dsp:cNvPr id="0" name=""/>
        <dsp:cNvSpPr/>
      </dsp:nvSpPr>
      <dsp:spPr>
        <a:xfrm>
          <a:off x="3108570" y="5856791"/>
          <a:ext cx="1807790" cy="551155"/>
        </a:xfrm>
        <a:prstGeom prst="rect">
          <a:avLst/>
        </a:prstGeom>
        <a:solidFill>
          <a:srgbClr val="FF33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977900">
            <a:lnSpc>
              <a:spcPct val="90000"/>
            </a:lnSpc>
            <a:spcBef>
              <a:spcPct val="0"/>
            </a:spcBef>
            <a:spcAft>
              <a:spcPct val="35000"/>
            </a:spcAft>
            <a:buNone/>
          </a:pPr>
          <a:r>
            <a:rPr lang="zh-CN" altLang="en-US" sz="2200" kern="1200" dirty="0">
              <a:latin typeface="+mn-lt"/>
              <a:ea typeface="+mn-ea"/>
              <a:cs typeface="+mn-ea"/>
              <a:sym typeface="+mn-lt"/>
            </a:rPr>
            <a:t>排序运算</a:t>
          </a:r>
        </a:p>
      </dsp:txBody>
      <dsp:txXfrm>
        <a:off x="3108570" y="5856791"/>
        <a:ext cx="1807790" cy="551155"/>
      </dsp:txXfrm>
    </dsp:sp>
  </dsp:spTree>
</dsp:drawing>
</file>

<file path=ppt/diagrams/layout1.xml><?xml version="1.0" encoding="utf-8"?>
<dgm:layoutDef xmlns:dgm="http://schemas.openxmlformats.org/drawingml/2006/diagram" xmlns:a="http://schemas.openxmlformats.org/drawingml/2006/main" uniqueId="urn:microsoft.com/office/officeart/2008/layout/HorizontalMultiLevelHierarchy">
  <dgm:title val=""/>
  <dgm:desc val=""/>
  <dgm:catLst>
    <dgm:cat type="hierarchy" pri="46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clrData>
  <dgm:layoutNode name="Name0">
    <dgm:varLst>
      <dgm:chPref val="1"/>
      <dgm:dir/>
      <dgm:animOne val="branch"/>
      <dgm:animLvl val="lvl"/>
      <dgm:resizeHandles val="exact"/>
    </dgm:varLst>
    <dgm:choose name="Name1">
      <dgm:if name="Name2" func="var" arg="dir" op="equ" val="norm">
        <dgm:alg type="hierChild">
          <dgm:param type="linDir" val="fromT"/>
          <dgm:param type="chAlign" val="l"/>
        </dgm:alg>
      </dgm:if>
      <dgm:else name="Name3">
        <dgm:alg type="hierChild">
          <dgm:param type="linDir" val="fromT"/>
          <dgm:param type="chAlign" val="r"/>
        </dgm:alg>
      </dgm:else>
    </dgm:choose>
    <dgm:shape xmlns:r="http://schemas.openxmlformats.org/officeDocument/2006/relationships" r:blip="">
      <dgm:adjLst/>
    </dgm:shape>
    <dgm:presOf/>
    <dgm:constrLst>
      <dgm:constr type="h" for="des" forName="LevelOneTextNode" refType="h"/>
      <dgm:constr type="w" for="des" forName="LevelOneTextNode" refType="h" refFor="des" refForName="LevelOneTextNode" fact="0.19"/>
      <dgm:constr type="h" for="des" forName="LevelTwoTextNode" refType="w" refFor="des" refForName="LevelOneTextNode"/>
      <dgm:constr type="w" for="des" forName="LevelTwoTextNode" refType="h" refFor="des" refForName="LevelTwoTextNode" fact="3.28"/>
      <dgm:constr type="sibSp" refType="h" refFor="des" refForName="LevelTwoTextNode" op="equ" fact="0.25"/>
      <dgm:constr type="sibSp" for="des" forName="level2hierChild" refType="h" refFor="des" refForName="LevelTwoTextNode" op="equ" fact="0.25"/>
      <dgm:constr type="sibSp" for="des" forName="level3hierChild" refType="h" refFor="des" refForName="LevelTwoTextNode" op="equ" fact="0.25"/>
      <dgm:constr type="sp" for="des" forName="root1" refType="w" refFor="des" refForName="LevelTwoTextNode" fact="0.2"/>
      <dgm:constr type="sp" for="des" forName="root2" refType="sp" refFor="des" refForName="root1" op="equ"/>
      <dgm:constr type="primFontSz" for="des" forName="LevelOneTextNode" op="equ" val="65"/>
      <dgm:constr type="primFontSz" for="des" forName="LevelTwoTextNode" op="equ" val="65"/>
      <dgm:constr type="primFontSz" for="des" forName="LevelTwoTextNode" refType="primFontSz" refFor="des" refForName="LevelOneTextNode" op="lte"/>
      <dgm:constr type="primFontSz" for="des" forName="connTx" op="equ" val="50"/>
      <dgm:constr type="primFontSz" for="des" forName="connTx" refType="primFontSz" refFor="des" refForName="LevelOneTextNode" op="lte" fact="0.78"/>
    </dgm:constrLst>
    <dgm:forEach name="Name4" axis="ch">
      <dgm:forEach name="Name5" axis="self" ptType="node">
        <dgm:layoutNode name="root1">
          <dgm:choose name="Name6">
            <dgm:if name="Name7" func="var" arg="dir" op="equ" val="norm">
              <dgm:alg type="hierRoot">
                <dgm:param type="hierAlign" val="lCtrCh"/>
              </dgm:alg>
            </dgm:if>
            <dgm:else name="Name8">
              <dgm:alg type="hierRoot">
                <dgm:param type="hierAlign" val="rCtrCh"/>
              </dgm:alg>
            </dgm:else>
          </dgm:choose>
          <dgm:shape xmlns:r="http://schemas.openxmlformats.org/officeDocument/2006/relationships" r:blip="">
            <dgm:adjLst/>
          </dgm:shape>
          <dgm:presOf/>
          <dgm:layoutNode name="LevelOneTextNode" styleLbl="node0">
            <dgm:varLst>
              <dgm:chPref val="3"/>
            </dgm:varLst>
            <dgm:alg type="tx">
              <dgm:param type="autoTxRot" val="grav"/>
            </dgm:alg>
            <dgm:choose name="Name9">
              <dgm:if name="Name10" func="var" arg="dir" op="equ" val="norm">
                <dgm:shape xmlns:r="http://schemas.openxmlformats.org/officeDocument/2006/relationships" rot="270" type="rect" r:blip="">
                  <dgm:adjLst/>
                </dgm:shape>
              </dgm:if>
              <dgm:else name="Name11">
                <dgm:shape xmlns:r="http://schemas.openxmlformats.org/officeDocument/2006/relationships" rot="90" type="rect" r:blip="">
                  <dgm:adjLst/>
                </dgm:shape>
              </dgm:else>
            </dgm:choos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2hierChild">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forEach name="repeat" axis="ch">
              <dgm:forEach name="Name15" axis="self" ptType="parTrans" cnt="1">
                <dgm:layoutNode name="conn2-1">
                  <dgm:choose name="Name16">
                    <dgm:if name="Name17" func="var" arg="dir" op="equ" val="norm">
                      <dgm:alg type="conn">
                        <dgm:param type="dim" val="1D"/>
                        <dgm:param type="begPts" val="midR"/>
                        <dgm:param type="endPts" val="midL"/>
                        <dgm:param type="endSty" val="noArr"/>
                        <dgm:param type="connRout" val="bend"/>
                      </dgm:alg>
                    </dgm:if>
                    <dgm:else name="Name18">
                      <dgm:alg type="conn">
                        <dgm:param type="dim" val="1D"/>
                        <dgm:param type="begPts" val="midL"/>
                        <dgm:param type="endPts" val="midR"/>
                        <dgm:param type="endSty" val="noArr"/>
                        <dgm:param type="connRout" val="bend"/>
                      </dgm:alg>
                    </dgm:else>
                  </dgm:choose>
                  <dgm:shape xmlns:r="http://schemas.openxmlformats.org/officeDocument/2006/relationships" type="conn" r:blip="" zOrderOff="-99999">
                    <dgm:adjLst/>
                  </dgm:shape>
                  <dgm:presOf axis="self"/>
                  <dgm:constrLst>
                    <dgm:constr type="w" val="1"/>
                    <dgm:constr type="h" val="5"/>
                    <dgm:constr type="connDist"/>
                    <dgm:constr type="begPad"/>
                    <dgm:constr type="endPad"/>
                    <dgm:constr type="userA" for="ch" refType="connDist"/>
                  </dgm:constr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9" axis="self" ptType="node">
                <dgm:layoutNode name="root2">
                  <dgm:choose name="Name20">
                    <dgm:if name="Name21" func="var" arg="dir" op="equ" val="norm">
                      <dgm:alg type="hierRoot">
                        <dgm:param type="hierAlign" val="lCtrCh"/>
                      </dgm:alg>
                    </dgm:if>
                    <dgm:else name="Name22">
                      <dgm:alg type="hierRoot">
                        <dgm:param type="hierAlign" val="rCtrCh"/>
                      </dgm:alg>
                    </dgm:else>
                  </dgm:choose>
                  <dgm:shape xmlns:r="http://schemas.openxmlformats.org/officeDocument/2006/relationships" r:blip="">
                    <dgm:adjLst/>
                  </dgm:shape>
                  <dgm:presOf/>
                  <dgm:layoutNode name="LevelTwoTextNode">
                    <dgm:varLst>
                      <dgm:chPref val="3"/>
                    </dgm:varLst>
                    <dgm:alg type="tx"/>
                    <dgm:shape xmlns:r="http://schemas.openxmlformats.org/officeDocument/2006/relationships" type="rect" r:blip="">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3hierChild">
                    <dgm:choose name="Name23">
                      <dgm:if name="Name24" func="var" arg="dir" op="equ" val="norm">
                        <dgm:alg type="hierChild">
                          <dgm:param type="linDir" val="fromT"/>
                          <dgm:param type="chAlign" val="l"/>
                        </dgm:alg>
                      </dgm:if>
                      <dgm:else name="Name25">
                        <dgm:alg type="hierChild">
                          <dgm:param type="linDir" val="fromT"/>
                          <dgm:param type="chAlign" val="r"/>
                        </dgm:alg>
                      </dgm:else>
                    </dgm:choose>
                    <dgm:shape xmlns:r="http://schemas.openxmlformats.org/officeDocument/2006/relationships" r:blip="">
                      <dgm:adjLst/>
                    </dgm:shape>
                    <dgm:presOf/>
                    <dgm:forEach name="Name26" ref="repeat"/>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image" Target="../media/image10.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25.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28.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30.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3.emf"/></Relationships>
</file>

<file path=ppt/drawings/_rels/vmlDrawing4.v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image" Target="../media/image14.emf"/></Relationships>
</file>

<file path=ppt/drawings/_rels/vmlDrawing5.v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image" Target="../media/image16.emf"/></Relationships>
</file>

<file path=ppt/drawings/_rels/vmlDrawing6.v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image" Target="../media/image18.emf"/></Relationships>
</file>

<file path=ppt/drawings/_rels/vmlDrawing7.v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image" Target="../media/image21.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21.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3074" name="Rectangle 2">
            <a:extLst>
              <a:ext uri="{FF2B5EF4-FFF2-40B4-BE49-F238E27FC236}">
                <a16:creationId xmlns:a16="http://schemas.microsoft.com/office/drawing/2014/main" id="{9CA20FD5-0678-4BDB-A2BD-306CBD57B781}"/>
              </a:ext>
            </a:extLst>
          </p:cNvPr>
          <p:cNvSpPr>
            <a:spLocks noGrp="1" noChangeArrowheads="1"/>
          </p:cNvSpPr>
          <p:nvPr>
            <p:ph type="hdr" sz="quarter"/>
          </p:nvPr>
        </p:nvSpPr>
        <p:spPr bwMode="auto">
          <a:xfrm>
            <a:off x="0" y="0"/>
            <a:ext cx="2971800" cy="457200"/>
          </a:xfrm>
          <a:prstGeom prst="rect">
            <a:avLst/>
          </a:prstGeom>
          <a:noFill/>
          <a:ln w="9525">
            <a:noFill/>
            <a:miter lim="800000"/>
          </a:ln>
        </p:spPr>
        <p:txBody>
          <a:bodyPr vert="horz" wrap="square" lIns="91440" tIns="45720" rIns="91440" bIns="45720" numCol="1" anchor="t" anchorCtr="0" compatLnSpc="1"/>
          <a:lstStyle>
            <a:lvl1pPr eaLnBrk="1" hangingPunct="1">
              <a:spcBef>
                <a:spcPct val="0"/>
              </a:spcBef>
              <a:buFontTx/>
              <a:buNone/>
              <a:defRPr kumimoji="1" sz="1200" b="0">
                <a:ea typeface="仿宋_GB2312" panose="02010609030101010101" charset="-122"/>
                <a:cs typeface="+mn-cs"/>
              </a:defRPr>
            </a:lvl1pPr>
          </a:lstStyle>
          <a:p>
            <a:pPr>
              <a:defRPr/>
            </a:pPr>
            <a:endParaRPr lang="en-US" altLang="zh-CN"/>
          </a:p>
        </p:txBody>
      </p:sp>
      <p:sp>
        <p:nvSpPr>
          <p:cNvPr id="3075" name="Rectangle 3">
            <a:extLst>
              <a:ext uri="{FF2B5EF4-FFF2-40B4-BE49-F238E27FC236}">
                <a16:creationId xmlns:a16="http://schemas.microsoft.com/office/drawing/2014/main" id="{75DBA3E0-79C8-4E99-957D-3CABF3DC0D3A}"/>
              </a:ext>
            </a:extLst>
          </p:cNvPr>
          <p:cNvSpPr>
            <a:spLocks noGrp="1" noChangeArrowheads="1"/>
          </p:cNvSpPr>
          <p:nvPr>
            <p:ph type="dt" sz="quarter" idx="1"/>
          </p:nvPr>
        </p:nvSpPr>
        <p:spPr bwMode="auto">
          <a:xfrm>
            <a:off x="3886200" y="0"/>
            <a:ext cx="2971800" cy="457200"/>
          </a:xfrm>
          <a:prstGeom prst="rect">
            <a:avLst/>
          </a:prstGeom>
          <a:noFill/>
          <a:ln w="9525">
            <a:noFill/>
            <a:miter lim="800000"/>
          </a:ln>
        </p:spPr>
        <p:txBody>
          <a:bodyPr vert="horz" wrap="square" lIns="91440" tIns="45720" rIns="91440" bIns="45720" numCol="1" anchor="t" anchorCtr="0" compatLnSpc="1"/>
          <a:lstStyle>
            <a:lvl1pPr algn="r" eaLnBrk="1" hangingPunct="1">
              <a:spcBef>
                <a:spcPct val="0"/>
              </a:spcBef>
              <a:buFontTx/>
              <a:buNone/>
              <a:defRPr kumimoji="1" sz="1200" b="0">
                <a:ea typeface="仿宋_GB2312" panose="02010609030101010101" charset="-122"/>
                <a:cs typeface="+mn-cs"/>
              </a:defRPr>
            </a:lvl1pPr>
          </a:lstStyle>
          <a:p>
            <a:pPr>
              <a:defRPr/>
            </a:pPr>
            <a:endParaRPr lang="en-US" altLang="zh-CN"/>
          </a:p>
        </p:txBody>
      </p:sp>
      <p:sp>
        <p:nvSpPr>
          <p:cNvPr id="3076" name="Rectangle 4">
            <a:extLst>
              <a:ext uri="{FF2B5EF4-FFF2-40B4-BE49-F238E27FC236}">
                <a16:creationId xmlns:a16="http://schemas.microsoft.com/office/drawing/2014/main" id="{3C94FFF4-4DAB-4327-BF17-CCB64EE47FB2}"/>
              </a:ext>
            </a:extLst>
          </p:cNvPr>
          <p:cNvSpPr>
            <a:spLocks noGrp="1" noChangeArrowheads="1"/>
          </p:cNvSpPr>
          <p:nvPr>
            <p:ph type="ftr" sz="quarter" idx="2"/>
          </p:nvPr>
        </p:nvSpPr>
        <p:spPr bwMode="auto">
          <a:xfrm>
            <a:off x="0" y="8686800"/>
            <a:ext cx="2971800" cy="457200"/>
          </a:xfrm>
          <a:prstGeom prst="rect">
            <a:avLst/>
          </a:prstGeom>
          <a:noFill/>
          <a:ln w="9525">
            <a:noFill/>
            <a:miter lim="800000"/>
          </a:ln>
        </p:spPr>
        <p:txBody>
          <a:bodyPr vert="horz" wrap="square" lIns="91440" tIns="45720" rIns="91440" bIns="45720" numCol="1" anchor="b" anchorCtr="0" compatLnSpc="1"/>
          <a:lstStyle>
            <a:lvl1pPr eaLnBrk="1" hangingPunct="1">
              <a:spcBef>
                <a:spcPct val="0"/>
              </a:spcBef>
              <a:buFontTx/>
              <a:buNone/>
              <a:defRPr kumimoji="1" sz="1200" b="0">
                <a:ea typeface="仿宋_GB2312" panose="02010609030101010101" charset="-122"/>
                <a:cs typeface="+mn-cs"/>
              </a:defRPr>
            </a:lvl1pPr>
          </a:lstStyle>
          <a:p>
            <a:pPr>
              <a:defRPr/>
            </a:pPr>
            <a:endParaRPr lang="en-US" altLang="zh-CN"/>
          </a:p>
        </p:txBody>
      </p:sp>
      <p:sp>
        <p:nvSpPr>
          <p:cNvPr id="3077" name="Rectangle 5">
            <a:extLst>
              <a:ext uri="{FF2B5EF4-FFF2-40B4-BE49-F238E27FC236}">
                <a16:creationId xmlns:a16="http://schemas.microsoft.com/office/drawing/2014/main" id="{A51339F0-7C9E-402F-B7B0-1949B186CF71}"/>
              </a:ext>
            </a:extLst>
          </p:cNvPr>
          <p:cNvSpPr>
            <a:spLocks noGrp="1" noChangeArrowheads="1"/>
          </p:cNvSpPr>
          <p:nvPr>
            <p:ph type="sldNum" sz="quarter" idx="3"/>
          </p:nvPr>
        </p:nvSpPr>
        <p:spPr bwMode="auto">
          <a:xfrm>
            <a:off x="3886200" y="8686800"/>
            <a:ext cx="2971800" cy="457200"/>
          </a:xfrm>
          <a:prstGeom prst="rect">
            <a:avLst/>
          </a:prstGeom>
          <a:noFill/>
          <a:ln w="9525">
            <a:noFill/>
            <a:miter lim="800000"/>
          </a:ln>
        </p:spPr>
        <p:txBody>
          <a:bodyPr vert="horz" wrap="square" lIns="91440" tIns="45720" rIns="91440" bIns="45720" numCol="1" anchor="b" anchorCtr="0" compatLnSpc="1"/>
          <a:lstStyle>
            <a:lvl1pPr algn="r" eaLnBrk="1" hangingPunct="1">
              <a:spcBef>
                <a:spcPct val="0"/>
              </a:spcBef>
              <a:buFont typeface="Arial" panose="020B0604020202020204" pitchFamily="34" charset="0"/>
              <a:buNone/>
              <a:defRPr sz="1200" b="0" noProof="1">
                <a:ea typeface="仿宋_GB2312" panose="02010609030101010101" charset="-122"/>
              </a:defRPr>
            </a:lvl1pPr>
          </a:lstStyle>
          <a:p>
            <a:pPr>
              <a:defRPr/>
            </a:pPr>
            <a:fld id="{0B78FF73-4F62-8649-9F60-4F278DE02B87}" type="slidenum">
              <a:rPr lang="en-US" altLang="zh-CN"/>
              <a:pPr>
                <a:defRPr/>
              </a:pPr>
              <a:t>‹#›</a:t>
            </a:fld>
            <a:endParaRPr lang="en-US" altLang="zh-CN"/>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012B77F1-7945-4F8E-9446-E4EDEC8670ED}"/>
              </a:ext>
            </a:extLst>
          </p:cNvPr>
          <p:cNvSpPr>
            <a:spLocks noGrp="1" noChangeArrowheads="1"/>
          </p:cNvSpPr>
          <p:nvPr>
            <p:ph type="hdr" sz="quarter"/>
          </p:nvPr>
        </p:nvSpPr>
        <p:spPr bwMode="auto">
          <a:xfrm>
            <a:off x="0" y="0"/>
            <a:ext cx="2971800" cy="457200"/>
          </a:xfrm>
          <a:prstGeom prst="rect">
            <a:avLst/>
          </a:prstGeom>
          <a:noFill/>
          <a:ln w="9525">
            <a:noFill/>
            <a:miter lim="800000"/>
          </a:ln>
        </p:spPr>
        <p:txBody>
          <a:bodyPr vert="horz" wrap="square" lIns="91440" tIns="45720" rIns="91440" bIns="45720" numCol="1" anchor="t" anchorCtr="0" compatLnSpc="1"/>
          <a:lstStyle>
            <a:lvl1pPr eaLnBrk="1" hangingPunct="1">
              <a:spcBef>
                <a:spcPct val="0"/>
              </a:spcBef>
              <a:buFontTx/>
              <a:buNone/>
              <a:defRPr kumimoji="1" sz="1200" b="0">
                <a:ea typeface="仿宋_GB2312" panose="02010609030101010101" charset="-122"/>
                <a:cs typeface="+mn-cs"/>
              </a:defRPr>
            </a:lvl1pPr>
          </a:lstStyle>
          <a:p>
            <a:pPr>
              <a:defRPr/>
            </a:pPr>
            <a:endParaRPr lang="en-US" altLang="zh-CN"/>
          </a:p>
        </p:txBody>
      </p:sp>
      <p:sp>
        <p:nvSpPr>
          <p:cNvPr id="2051" name="Rectangle 3">
            <a:extLst>
              <a:ext uri="{FF2B5EF4-FFF2-40B4-BE49-F238E27FC236}">
                <a16:creationId xmlns:a16="http://schemas.microsoft.com/office/drawing/2014/main" id="{1B09F26E-A547-410C-9E64-CB464C473514}"/>
              </a:ext>
            </a:extLst>
          </p:cNvPr>
          <p:cNvSpPr>
            <a:spLocks noGrp="1" noChangeArrowheads="1"/>
          </p:cNvSpPr>
          <p:nvPr>
            <p:ph type="dt" idx="1"/>
          </p:nvPr>
        </p:nvSpPr>
        <p:spPr bwMode="auto">
          <a:xfrm>
            <a:off x="3886200" y="0"/>
            <a:ext cx="2971800" cy="457200"/>
          </a:xfrm>
          <a:prstGeom prst="rect">
            <a:avLst/>
          </a:prstGeom>
          <a:noFill/>
          <a:ln w="9525">
            <a:noFill/>
            <a:miter lim="800000"/>
          </a:ln>
        </p:spPr>
        <p:txBody>
          <a:bodyPr vert="horz" wrap="square" lIns="91440" tIns="45720" rIns="91440" bIns="45720" numCol="1" anchor="t" anchorCtr="0" compatLnSpc="1"/>
          <a:lstStyle>
            <a:lvl1pPr algn="r" eaLnBrk="1" hangingPunct="1">
              <a:spcBef>
                <a:spcPct val="0"/>
              </a:spcBef>
              <a:buFontTx/>
              <a:buNone/>
              <a:defRPr kumimoji="1" sz="1200" b="0">
                <a:ea typeface="仿宋_GB2312" panose="02010609030101010101" charset="-122"/>
                <a:cs typeface="+mn-cs"/>
              </a:defRPr>
            </a:lvl1pPr>
          </a:lstStyle>
          <a:p>
            <a:pPr>
              <a:defRPr/>
            </a:pPr>
            <a:endParaRPr lang="en-US" altLang="zh-CN"/>
          </a:p>
        </p:txBody>
      </p:sp>
      <p:sp>
        <p:nvSpPr>
          <p:cNvPr id="14340" name="Rectangle 4">
            <a:extLst>
              <a:ext uri="{FF2B5EF4-FFF2-40B4-BE49-F238E27FC236}">
                <a16:creationId xmlns:a16="http://schemas.microsoft.com/office/drawing/2014/main" id="{1A8E6C0C-90AD-4843-AA4D-F5D7385340C3}"/>
              </a:ext>
            </a:extLst>
          </p:cNvPr>
          <p:cNvSpPr>
            <a:spLocks noGrp="1" noRot="1" noChangeAspect="1" noChangeArrowheads="1"/>
          </p:cNvSpPr>
          <p:nvPr>
            <p:ph type="sldImg" idx="4294967295"/>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53" name="Rectangle 5">
            <a:extLst>
              <a:ext uri="{FF2B5EF4-FFF2-40B4-BE49-F238E27FC236}">
                <a16:creationId xmlns:a16="http://schemas.microsoft.com/office/drawing/2014/main" id="{5E4C1F4B-2CC1-4D44-BEE1-A14990161E57}"/>
              </a:ext>
            </a:extLst>
          </p:cNvPr>
          <p:cNvSpPr>
            <a:spLocks noGrp="1" noChangeArrowheads="1"/>
          </p:cNvSpPr>
          <p:nvPr>
            <p:ph type="body" sz="quarter" idx="3"/>
          </p:nvPr>
        </p:nvSpPr>
        <p:spPr bwMode="auto">
          <a:xfrm>
            <a:off x="914400" y="4343400"/>
            <a:ext cx="5029200" cy="4114800"/>
          </a:xfrm>
          <a:prstGeom prst="rect">
            <a:avLst/>
          </a:prstGeom>
          <a:noFill/>
          <a:ln w="9525">
            <a:noFill/>
            <a:miter lim="800000"/>
          </a:ln>
        </p:spPr>
        <p:txBody>
          <a:bodyPr vert="horz" wrap="square" lIns="91440" tIns="45720" rIns="91440" bIns="45720" numCol="1" anchor="t" anchorCtr="0" compatLnSpc="1">
            <a:prstTxWarp prst="textNoShape">
              <a:avLst/>
            </a:prstTxWarp>
          </a:bodyPr>
          <a:lstStyle/>
          <a:p>
            <a:pPr lvl="0"/>
            <a:r>
              <a:rPr lang="zh-CN" altLang="en-US"/>
              <a:t>单击以编辑母版文本样式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2054" name="Rectangle 6">
            <a:extLst>
              <a:ext uri="{FF2B5EF4-FFF2-40B4-BE49-F238E27FC236}">
                <a16:creationId xmlns:a16="http://schemas.microsoft.com/office/drawing/2014/main" id="{3FC08960-F638-4B58-9745-B9B36B8A65E7}"/>
              </a:ext>
            </a:extLst>
          </p:cNvPr>
          <p:cNvSpPr>
            <a:spLocks noGrp="1" noChangeArrowheads="1"/>
          </p:cNvSpPr>
          <p:nvPr>
            <p:ph type="ftr" sz="quarter" idx="4"/>
          </p:nvPr>
        </p:nvSpPr>
        <p:spPr bwMode="auto">
          <a:xfrm>
            <a:off x="0" y="8686800"/>
            <a:ext cx="2971800" cy="457200"/>
          </a:xfrm>
          <a:prstGeom prst="rect">
            <a:avLst/>
          </a:prstGeom>
          <a:noFill/>
          <a:ln w="9525">
            <a:noFill/>
            <a:miter lim="800000"/>
          </a:ln>
        </p:spPr>
        <p:txBody>
          <a:bodyPr vert="horz" wrap="square" lIns="91440" tIns="45720" rIns="91440" bIns="45720" numCol="1" anchor="b" anchorCtr="0" compatLnSpc="1"/>
          <a:lstStyle>
            <a:lvl1pPr eaLnBrk="1" hangingPunct="1">
              <a:spcBef>
                <a:spcPct val="0"/>
              </a:spcBef>
              <a:buFontTx/>
              <a:buNone/>
              <a:defRPr kumimoji="1" sz="1200" b="0">
                <a:ea typeface="仿宋_GB2312" panose="02010609030101010101" charset="-122"/>
                <a:cs typeface="+mn-cs"/>
              </a:defRPr>
            </a:lvl1pPr>
          </a:lstStyle>
          <a:p>
            <a:pPr>
              <a:defRPr/>
            </a:pPr>
            <a:endParaRPr lang="en-US" altLang="zh-CN"/>
          </a:p>
        </p:txBody>
      </p:sp>
      <p:sp>
        <p:nvSpPr>
          <p:cNvPr id="2055" name="Rectangle 7">
            <a:extLst>
              <a:ext uri="{FF2B5EF4-FFF2-40B4-BE49-F238E27FC236}">
                <a16:creationId xmlns:a16="http://schemas.microsoft.com/office/drawing/2014/main" id="{529A5905-3277-46C3-8F18-BEA529EEDF51}"/>
              </a:ext>
            </a:extLst>
          </p:cNvPr>
          <p:cNvSpPr>
            <a:spLocks noGrp="1" noChangeArrowheads="1"/>
          </p:cNvSpPr>
          <p:nvPr>
            <p:ph type="sldNum" sz="quarter" idx="5"/>
          </p:nvPr>
        </p:nvSpPr>
        <p:spPr bwMode="auto">
          <a:xfrm>
            <a:off x="3886200" y="8686800"/>
            <a:ext cx="2971800" cy="457200"/>
          </a:xfrm>
          <a:prstGeom prst="rect">
            <a:avLst/>
          </a:prstGeom>
          <a:noFill/>
          <a:ln w="9525">
            <a:noFill/>
            <a:miter lim="800000"/>
          </a:ln>
        </p:spPr>
        <p:txBody>
          <a:bodyPr vert="horz" wrap="square" lIns="91440" tIns="45720" rIns="91440" bIns="45720" numCol="1" anchor="b" anchorCtr="0" compatLnSpc="1"/>
          <a:lstStyle>
            <a:lvl1pPr algn="r" eaLnBrk="1" hangingPunct="1">
              <a:spcBef>
                <a:spcPct val="0"/>
              </a:spcBef>
              <a:buFont typeface="Arial" panose="020B0604020202020204" pitchFamily="34" charset="0"/>
              <a:buNone/>
              <a:defRPr sz="1200" b="0" noProof="1">
                <a:ea typeface="仿宋_GB2312" panose="02010609030101010101" charset="-122"/>
              </a:defRPr>
            </a:lvl1pPr>
          </a:lstStyle>
          <a:p>
            <a:pPr>
              <a:defRPr/>
            </a:pPr>
            <a:fld id="{B14DB200-B66F-8447-8D04-30066FA4CB26}" type="slidenum">
              <a:rPr lang="en-US" altLang="zh-CN"/>
              <a:pPr>
                <a:defRPr/>
              </a:pPr>
              <a:t>‹#›</a:t>
            </a:fld>
            <a:endParaRPr lang="en-US" altLang="zh-CN"/>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anose="02020603050405020304" pitchFamily="18" charset="0"/>
        <a:ea typeface="仿宋_GB2312" panose="02010609030101010101" charset="-122"/>
        <a:cs typeface="仿宋_GB2312" panose="02010609030101010101" charset="-122"/>
      </a:defRPr>
    </a:lvl1pPr>
    <a:lvl2pPr marL="457200" algn="l" rtl="0" eaLnBrk="0" fontAlgn="base" hangingPunct="0">
      <a:spcBef>
        <a:spcPct val="30000"/>
      </a:spcBef>
      <a:spcAft>
        <a:spcPct val="0"/>
      </a:spcAft>
      <a:defRPr sz="1200" kern="1200">
        <a:solidFill>
          <a:schemeClr val="tx1"/>
        </a:solidFill>
        <a:latin typeface="Times New Roman" panose="02020603050405020304" pitchFamily="18" charset="0"/>
        <a:ea typeface="仿宋_GB2312" panose="02010609030101010101" charset="-122"/>
        <a:cs typeface="仿宋_GB2312" panose="02010609030101010101" charset="-122"/>
      </a:defRPr>
    </a:lvl2pPr>
    <a:lvl3pPr marL="914400" algn="l" rtl="0" eaLnBrk="0" fontAlgn="base" hangingPunct="0">
      <a:spcBef>
        <a:spcPct val="30000"/>
      </a:spcBef>
      <a:spcAft>
        <a:spcPct val="0"/>
      </a:spcAft>
      <a:defRPr sz="1200" kern="1200">
        <a:solidFill>
          <a:schemeClr val="tx1"/>
        </a:solidFill>
        <a:latin typeface="Times New Roman" panose="02020603050405020304" pitchFamily="18" charset="0"/>
        <a:ea typeface="仿宋_GB2312" panose="02010609030101010101" charset="-122"/>
        <a:cs typeface="仿宋_GB2312" panose="02010609030101010101" charset="-122"/>
      </a:defRPr>
    </a:lvl3pPr>
    <a:lvl4pPr marL="1371600" algn="l" rtl="0" eaLnBrk="0" fontAlgn="base" hangingPunct="0">
      <a:spcBef>
        <a:spcPct val="30000"/>
      </a:spcBef>
      <a:spcAft>
        <a:spcPct val="0"/>
      </a:spcAft>
      <a:defRPr sz="1200" kern="1200">
        <a:solidFill>
          <a:schemeClr val="tx1"/>
        </a:solidFill>
        <a:latin typeface="Times New Roman" panose="02020603050405020304" pitchFamily="18" charset="0"/>
        <a:ea typeface="仿宋_GB2312" panose="02010609030101010101" charset="-122"/>
        <a:cs typeface="仿宋_GB2312" panose="02010609030101010101" charset="-122"/>
      </a:defRPr>
    </a:lvl4pPr>
    <a:lvl5pPr marL="1828800" algn="l" rtl="0" eaLnBrk="0" fontAlgn="base" hangingPunct="0">
      <a:spcBef>
        <a:spcPct val="30000"/>
      </a:spcBef>
      <a:spcAft>
        <a:spcPct val="0"/>
      </a:spcAft>
      <a:defRPr sz="1200" kern="1200">
        <a:solidFill>
          <a:schemeClr val="tx1"/>
        </a:solidFill>
        <a:latin typeface="Times New Roman" panose="02020603050405020304" pitchFamily="18" charset="0"/>
        <a:ea typeface="仿宋_GB2312" panose="02010609030101010101" charset="-122"/>
        <a:cs typeface="仿宋_GB2312" panose="02010609030101010101" charset="-122"/>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
            <a:extLst>
              <a:ext uri="{FF2B5EF4-FFF2-40B4-BE49-F238E27FC236}">
                <a16:creationId xmlns:a16="http://schemas.microsoft.com/office/drawing/2014/main" id="{BE9A8876-08D7-D046-A8D3-88AA76EC9D4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prstTxWarp prst="textNoShape">
              <a:avLst/>
            </a:prstTxWarp>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fld id="{88EA56EA-FAF4-D147-B5EA-F53C147F3638}" type="slidenum">
              <a:rPr altLang="zh-CN" sz="1200" b="0" smtClean="0">
                <a:solidFill>
                  <a:srgbClr val="000000"/>
                </a:solidFill>
                <a:ea typeface="宋体" panose="02010600030101010101" pitchFamily="2" charset="-122"/>
              </a:rPr>
              <a:pPr/>
              <a:t>1</a:t>
            </a:fld>
            <a:endParaRPr lang="en-US" altLang="zh-CN" sz="1200" b="0">
              <a:solidFill>
                <a:srgbClr val="000000"/>
              </a:solidFill>
              <a:ea typeface="宋体" panose="02010600030101010101" pitchFamily="2" charset="-122"/>
            </a:endParaRPr>
          </a:p>
        </p:txBody>
      </p:sp>
      <p:sp>
        <p:nvSpPr>
          <p:cNvPr id="17411" name="Rectangle 2">
            <a:extLst>
              <a:ext uri="{FF2B5EF4-FFF2-40B4-BE49-F238E27FC236}">
                <a16:creationId xmlns:a16="http://schemas.microsoft.com/office/drawing/2014/main" id="{D8C59A9D-D2A3-954E-826C-C5DFDEF9E65B}"/>
              </a:ext>
            </a:extLst>
          </p:cNvPr>
          <p:cNvSpPr>
            <a:spLocks noGrp="1" noRot="1" noChangeAspect="1" noChangeArrowheads="1" noTextEdit="1"/>
          </p:cNvSpPr>
          <p:nvPr>
            <p:ph type="sldImg" idx="4294967295"/>
          </p:nvPr>
        </p:nvSpPr>
        <p:spPr>
          <a:ln/>
        </p:spPr>
      </p:sp>
      <p:sp>
        <p:nvSpPr>
          <p:cNvPr id="17412" name="Rectangle 3">
            <a:extLst>
              <a:ext uri="{FF2B5EF4-FFF2-40B4-BE49-F238E27FC236}">
                <a16:creationId xmlns:a16="http://schemas.microsoft.com/office/drawing/2014/main" id="{77EBBBBF-477E-2847-B20A-889867E37B97}"/>
              </a:ext>
            </a:extLst>
          </p:cNvPr>
          <p:cNvSpPr>
            <a:spLocks noGrp="1" noChangeArrowheads="1"/>
          </p:cNvSpPr>
          <p:nvPr>
            <p:ph type="body" idx="429496729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ea typeface="仿宋_GB2312" pitchFamily="49" charset="-122"/>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2">
            <a:extLst>
              <a:ext uri="{FF2B5EF4-FFF2-40B4-BE49-F238E27FC236}">
                <a16:creationId xmlns:a16="http://schemas.microsoft.com/office/drawing/2014/main" id="{B7BD48C6-B7F2-8540-9ECE-87497EA21739}"/>
              </a:ext>
            </a:extLst>
          </p:cNvPr>
          <p:cNvSpPr>
            <a:spLocks noGrp="1" noRot="1" noChangeAspect="1" noChangeArrowheads="1" noTextEdit="1"/>
          </p:cNvSpPr>
          <p:nvPr>
            <p:ph type="sldImg" idx="4294967295"/>
          </p:nvPr>
        </p:nvSpPr>
        <p:spPr>
          <a:xfrm>
            <a:off x="765175" y="384175"/>
            <a:ext cx="5516563" cy="4137025"/>
          </a:xfrm>
          <a:ln/>
        </p:spPr>
      </p:sp>
      <p:sp>
        <p:nvSpPr>
          <p:cNvPr id="202755" name="Rectangle 3">
            <a:extLst>
              <a:ext uri="{FF2B5EF4-FFF2-40B4-BE49-F238E27FC236}">
                <a16:creationId xmlns:a16="http://schemas.microsoft.com/office/drawing/2014/main" id="{8A62CE57-7992-CF4C-93F3-8090FF657322}"/>
              </a:ext>
            </a:extLst>
          </p:cNvPr>
          <p:cNvSpPr>
            <a:spLocks noGrp="1" noChangeArrowheads="1"/>
          </p:cNvSpPr>
          <p:nvPr>
            <p:ph type="body" idx="4294967295"/>
          </p:nvPr>
        </p:nvSpPr>
        <p:spPr>
          <a:xfrm>
            <a:off x="571500" y="5408613"/>
            <a:ext cx="5905500" cy="3295650"/>
          </a:xfrm>
          <a:solidFill>
            <a:srgbClr val="FFFFFF"/>
          </a:solidFill>
          <a:ln>
            <a:solidFill>
              <a:srgbClr val="000000"/>
            </a:solidFill>
            <a:headEnd/>
            <a:tailEnd/>
          </a:ln>
        </p:spPr>
        <p:txBody>
          <a:bodyPr/>
          <a:lstStyle/>
          <a:p>
            <a:endParaRPr lang="zh-CN" altLang="en-US">
              <a:ea typeface="仿宋_GB2312" pitchFamily="49" charset="-122"/>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2">
            <a:extLst>
              <a:ext uri="{FF2B5EF4-FFF2-40B4-BE49-F238E27FC236}">
                <a16:creationId xmlns:a16="http://schemas.microsoft.com/office/drawing/2014/main" id="{67D0CE41-12FD-DC49-B4CC-E6DB075FEB0F}"/>
              </a:ext>
            </a:extLst>
          </p:cNvPr>
          <p:cNvSpPr>
            <a:spLocks noGrp="1" noRot="1" noChangeAspect="1" noChangeArrowheads="1" noTextEdit="1"/>
          </p:cNvSpPr>
          <p:nvPr>
            <p:ph type="sldImg" idx="4294967295"/>
          </p:nvPr>
        </p:nvSpPr>
        <p:spPr>
          <a:xfrm>
            <a:off x="765175" y="384175"/>
            <a:ext cx="5516563" cy="4137025"/>
          </a:xfrm>
          <a:ln/>
        </p:spPr>
      </p:sp>
      <p:sp>
        <p:nvSpPr>
          <p:cNvPr id="204803" name="Rectangle 3">
            <a:extLst>
              <a:ext uri="{FF2B5EF4-FFF2-40B4-BE49-F238E27FC236}">
                <a16:creationId xmlns:a16="http://schemas.microsoft.com/office/drawing/2014/main" id="{78AA0BB6-E9D0-0E44-B0D7-32AA8CEC28C6}"/>
              </a:ext>
            </a:extLst>
          </p:cNvPr>
          <p:cNvSpPr>
            <a:spLocks noGrp="1" noChangeArrowheads="1"/>
          </p:cNvSpPr>
          <p:nvPr>
            <p:ph type="body" idx="4294967295"/>
          </p:nvPr>
        </p:nvSpPr>
        <p:spPr>
          <a:xfrm>
            <a:off x="571500" y="5408613"/>
            <a:ext cx="5905500" cy="3295650"/>
          </a:xfrm>
          <a:solidFill>
            <a:srgbClr val="FFFFFF"/>
          </a:solidFill>
          <a:ln>
            <a:solidFill>
              <a:srgbClr val="000000"/>
            </a:solidFill>
            <a:headEnd/>
            <a:tailEnd/>
          </a:ln>
        </p:spPr>
        <p:txBody>
          <a:bodyPr/>
          <a:lstStyle/>
          <a:p>
            <a:endParaRPr lang="zh-CN" altLang="en-US">
              <a:ea typeface="仿宋_GB2312" pitchFamily="49" charset="-122"/>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2">
            <a:extLst>
              <a:ext uri="{FF2B5EF4-FFF2-40B4-BE49-F238E27FC236}">
                <a16:creationId xmlns:a16="http://schemas.microsoft.com/office/drawing/2014/main" id="{C10D1B00-2D4B-5E4D-A090-AAFA3AAFE2E4}"/>
              </a:ext>
            </a:extLst>
          </p:cNvPr>
          <p:cNvSpPr>
            <a:spLocks noGrp="1" noRot="1" noChangeAspect="1" noChangeArrowheads="1" noTextEdit="1"/>
          </p:cNvSpPr>
          <p:nvPr>
            <p:ph type="sldImg" idx="4294967295"/>
          </p:nvPr>
        </p:nvSpPr>
        <p:spPr>
          <a:xfrm>
            <a:off x="765175" y="384175"/>
            <a:ext cx="5516563" cy="4137025"/>
          </a:xfrm>
          <a:ln/>
        </p:spPr>
      </p:sp>
      <p:sp>
        <p:nvSpPr>
          <p:cNvPr id="209923" name="Rectangle 3">
            <a:extLst>
              <a:ext uri="{FF2B5EF4-FFF2-40B4-BE49-F238E27FC236}">
                <a16:creationId xmlns:a16="http://schemas.microsoft.com/office/drawing/2014/main" id="{DFEFBC12-9569-CA49-AE6D-9F524C0910FA}"/>
              </a:ext>
            </a:extLst>
          </p:cNvPr>
          <p:cNvSpPr>
            <a:spLocks noGrp="1" noChangeArrowheads="1"/>
          </p:cNvSpPr>
          <p:nvPr>
            <p:ph type="body" idx="4294967295"/>
          </p:nvPr>
        </p:nvSpPr>
        <p:spPr>
          <a:xfrm>
            <a:off x="571500" y="5408613"/>
            <a:ext cx="5905500" cy="3295650"/>
          </a:xfrm>
          <a:solidFill>
            <a:srgbClr val="FFFFFF"/>
          </a:solidFill>
          <a:ln>
            <a:solidFill>
              <a:srgbClr val="000000"/>
            </a:solidFill>
            <a:headEnd/>
            <a:tailEnd/>
          </a:ln>
        </p:spPr>
        <p:txBody>
          <a:bodyPr/>
          <a:lstStyle/>
          <a:p>
            <a:endParaRPr lang="zh-CN" altLang="en-US">
              <a:ea typeface="仿宋_GB2312" pitchFamily="49" charset="-122"/>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2">
            <a:extLst>
              <a:ext uri="{FF2B5EF4-FFF2-40B4-BE49-F238E27FC236}">
                <a16:creationId xmlns:a16="http://schemas.microsoft.com/office/drawing/2014/main" id="{40F89B97-AD55-744A-9FC1-F916753A9E15}"/>
              </a:ext>
            </a:extLst>
          </p:cNvPr>
          <p:cNvSpPr>
            <a:spLocks noGrp="1" noRot="1" noChangeAspect="1" noChangeArrowheads="1" noTextEdit="1"/>
          </p:cNvSpPr>
          <p:nvPr>
            <p:ph type="sldImg" idx="4294967295"/>
          </p:nvPr>
        </p:nvSpPr>
        <p:spPr>
          <a:xfrm>
            <a:off x="765175" y="384175"/>
            <a:ext cx="5516563" cy="4137025"/>
          </a:xfrm>
          <a:ln/>
        </p:spPr>
      </p:sp>
      <p:sp>
        <p:nvSpPr>
          <p:cNvPr id="239619" name="Rectangle 3">
            <a:extLst>
              <a:ext uri="{FF2B5EF4-FFF2-40B4-BE49-F238E27FC236}">
                <a16:creationId xmlns:a16="http://schemas.microsoft.com/office/drawing/2014/main" id="{3783E85B-FAF5-6D48-8B0E-2DC3E7AF7F31}"/>
              </a:ext>
            </a:extLst>
          </p:cNvPr>
          <p:cNvSpPr>
            <a:spLocks noGrp="1" noChangeArrowheads="1"/>
          </p:cNvSpPr>
          <p:nvPr>
            <p:ph type="body" idx="4294967295"/>
          </p:nvPr>
        </p:nvSpPr>
        <p:spPr>
          <a:xfrm>
            <a:off x="571500" y="5408613"/>
            <a:ext cx="5905500" cy="3295650"/>
          </a:xfrm>
          <a:solidFill>
            <a:srgbClr val="FFFFFF"/>
          </a:solidFill>
          <a:ln>
            <a:solidFill>
              <a:srgbClr val="000000"/>
            </a:solidFill>
            <a:headEnd/>
            <a:tailEnd/>
          </a:ln>
        </p:spPr>
        <p:txBody>
          <a:bodyPr/>
          <a:lstStyle/>
          <a:p>
            <a:endParaRPr lang="zh-CN" altLang="en-US">
              <a:ea typeface="仿宋_GB2312" pitchFamily="49" charset="-122"/>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2">
            <a:extLst>
              <a:ext uri="{FF2B5EF4-FFF2-40B4-BE49-F238E27FC236}">
                <a16:creationId xmlns:a16="http://schemas.microsoft.com/office/drawing/2014/main" id="{79610895-51DC-F04C-9DDC-1B6B12AF21E4}"/>
              </a:ext>
            </a:extLst>
          </p:cNvPr>
          <p:cNvSpPr>
            <a:spLocks noGrp="1" noRot="1" noChangeAspect="1" noChangeArrowheads="1" noTextEdit="1"/>
          </p:cNvSpPr>
          <p:nvPr>
            <p:ph type="sldImg" idx="4294967295"/>
          </p:nvPr>
        </p:nvSpPr>
        <p:spPr>
          <a:xfrm>
            <a:off x="765175" y="384175"/>
            <a:ext cx="5516563" cy="4137025"/>
          </a:xfrm>
          <a:ln/>
        </p:spPr>
      </p:sp>
      <p:sp>
        <p:nvSpPr>
          <p:cNvPr id="247811" name="Rectangle 3">
            <a:extLst>
              <a:ext uri="{FF2B5EF4-FFF2-40B4-BE49-F238E27FC236}">
                <a16:creationId xmlns:a16="http://schemas.microsoft.com/office/drawing/2014/main" id="{B195B5C7-12CE-2D4C-9C91-BC207D098BA3}"/>
              </a:ext>
            </a:extLst>
          </p:cNvPr>
          <p:cNvSpPr>
            <a:spLocks noGrp="1" noChangeArrowheads="1"/>
          </p:cNvSpPr>
          <p:nvPr>
            <p:ph type="body" idx="4294967295"/>
          </p:nvPr>
        </p:nvSpPr>
        <p:spPr>
          <a:xfrm>
            <a:off x="571500" y="5408613"/>
            <a:ext cx="5905500" cy="3295650"/>
          </a:xfrm>
          <a:solidFill>
            <a:srgbClr val="FFFFFF"/>
          </a:solidFill>
          <a:ln>
            <a:solidFill>
              <a:srgbClr val="000000"/>
            </a:solidFill>
            <a:headEnd/>
            <a:tailEnd/>
          </a:ln>
        </p:spPr>
        <p:txBody>
          <a:bodyPr/>
          <a:lstStyle/>
          <a:p>
            <a:endParaRPr lang="zh-CN" altLang="en-US">
              <a:ea typeface="仿宋_GB2312" pitchFamily="49" charset="-122"/>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2">
            <a:extLst>
              <a:ext uri="{FF2B5EF4-FFF2-40B4-BE49-F238E27FC236}">
                <a16:creationId xmlns:a16="http://schemas.microsoft.com/office/drawing/2014/main" id="{065B410C-43F9-AB4F-9D9B-0CE95712AE86}"/>
              </a:ext>
            </a:extLst>
          </p:cNvPr>
          <p:cNvSpPr>
            <a:spLocks noGrp="1" noRot="1" noChangeAspect="1" noChangeArrowheads="1" noTextEdit="1"/>
          </p:cNvSpPr>
          <p:nvPr>
            <p:ph type="sldImg" idx="4294967295"/>
          </p:nvPr>
        </p:nvSpPr>
        <p:spPr>
          <a:xfrm>
            <a:off x="765175" y="384175"/>
            <a:ext cx="5516563" cy="4137025"/>
          </a:xfrm>
          <a:ln/>
        </p:spPr>
      </p:sp>
      <p:sp>
        <p:nvSpPr>
          <p:cNvPr id="249859" name="Rectangle 3">
            <a:extLst>
              <a:ext uri="{FF2B5EF4-FFF2-40B4-BE49-F238E27FC236}">
                <a16:creationId xmlns:a16="http://schemas.microsoft.com/office/drawing/2014/main" id="{8665E8D1-1CEE-8046-BD7B-A4609B89095F}"/>
              </a:ext>
            </a:extLst>
          </p:cNvPr>
          <p:cNvSpPr>
            <a:spLocks noGrp="1" noChangeArrowheads="1"/>
          </p:cNvSpPr>
          <p:nvPr>
            <p:ph type="body" idx="4294967295"/>
          </p:nvPr>
        </p:nvSpPr>
        <p:spPr>
          <a:xfrm>
            <a:off x="571500" y="5408613"/>
            <a:ext cx="5905500" cy="3295650"/>
          </a:xfrm>
          <a:solidFill>
            <a:srgbClr val="FFFFFF"/>
          </a:solidFill>
          <a:ln>
            <a:solidFill>
              <a:srgbClr val="000000"/>
            </a:solidFill>
            <a:headEnd/>
            <a:tailEnd/>
          </a:ln>
        </p:spPr>
        <p:txBody>
          <a:bodyPr/>
          <a:lstStyle/>
          <a:p>
            <a:endParaRPr lang="zh-CN" altLang="en-US">
              <a:ea typeface="仿宋_GB2312" pitchFamily="49" charset="-122"/>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2">
            <a:extLst>
              <a:ext uri="{FF2B5EF4-FFF2-40B4-BE49-F238E27FC236}">
                <a16:creationId xmlns:a16="http://schemas.microsoft.com/office/drawing/2014/main" id="{1F689740-827D-914C-9637-B4156B43F238}"/>
              </a:ext>
            </a:extLst>
          </p:cNvPr>
          <p:cNvSpPr>
            <a:spLocks noGrp="1" noRot="1" noChangeAspect="1" noChangeArrowheads="1" noTextEdit="1"/>
          </p:cNvSpPr>
          <p:nvPr>
            <p:ph type="sldImg" idx="4294967295"/>
          </p:nvPr>
        </p:nvSpPr>
        <p:spPr>
          <a:xfrm>
            <a:off x="765175" y="384175"/>
            <a:ext cx="5516563" cy="4137025"/>
          </a:xfrm>
          <a:ln/>
        </p:spPr>
      </p:sp>
      <p:sp>
        <p:nvSpPr>
          <p:cNvPr id="251907" name="Rectangle 3">
            <a:extLst>
              <a:ext uri="{FF2B5EF4-FFF2-40B4-BE49-F238E27FC236}">
                <a16:creationId xmlns:a16="http://schemas.microsoft.com/office/drawing/2014/main" id="{6983BCFE-64C3-074E-A0A3-3CF162861A3F}"/>
              </a:ext>
            </a:extLst>
          </p:cNvPr>
          <p:cNvSpPr>
            <a:spLocks noGrp="1" noChangeArrowheads="1"/>
          </p:cNvSpPr>
          <p:nvPr>
            <p:ph type="body" idx="4294967295"/>
          </p:nvPr>
        </p:nvSpPr>
        <p:spPr>
          <a:xfrm>
            <a:off x="571500" y="5408613"/>
            <a:ext cx="5905500" cy="3295650"/>
          </a:xfrm>
          <a:solidFill>
            <a:srgbClr val="FFFFFF"/>
          </a:solidFill>
          <a:ln>
            <a:solidFill>
              <a:srgbClr val="000000"/>
            </a:solidFill>
            <a:headEnd/>
            <a:tailEnd/>
          </a:ln>
        </p:spPr>
        <p:txBody>
          <a:bodyPr/>
          <a:lstStyle/>
          <a:p>
            <a:endParaRPr lang="zh-CN" altLang="en-US">
              <a:ea typeface="仿宋_GB2312" pitchFamily="49" charset="-122"/>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2">
            <a:extLst>
              <a:ext uri="{FF2B5EF4-FFF2-40B4-BE49-F238E27FC236}">
                <a16:creationId xmlns:a16="http://schemas.microsoft.com/office/drawing/2014/main" id="{1BFAAB42-DB2D-2B4B-AFEC-C60164641466}"/>
              </a:ext>
            </a:extLst>
          </p:cNvPr>
          <p:cNvSpPr>
            <a:spLocks noGrp="1" noRot="1" noChangeAspect="1" noChangeArrowheads="1" noTextEdit="1"/>
          </p:cNvSpPr>
          <p:nvPr>
            <p:ph type="sldImg" idx="4294967295"/>
          </p:nvPr>
        </p:nvSpPr>
        <p:spPr>
          <a:xfrm>
            <a:off x="765175" y="384175"/>
            <a:ext cx="5516563" cy="4137025"/>
          </a:xfrm>
          <a:ln/>
        </p:spPr>
      </p:sp>
      <p:sp>
        <p:nvSpPr>
          <p:cNvPr id="253955" name="Rectangle 3">
            <a:extLst>
              <a:ext uri="{FF2B5EF4-FFF2-40B4-BE49-F238E27FC236}">
                <a16:creationId xmlns:a16="http://schemas.microsoft.com/office/drawing/2014/main" id="{87961D22-0D79-5E46-93CA-60DF7CDA2022}"/>
              </a:ext>
            </a:extLst>
          </p:cNvPr>
          <p:cNvSpPr>
            <a:spLocks noGrp="1" noChangeArrowheads="1"/>
          </p:cNvSpPr>
          <p:nvPr>
            <p:ph type="body" idx="4294967295"/>
          </p:nvPr>
        </p:nvSpPr>
        <p:spPr>
          <a:xfrm>
            <a:off x="571500" y="5408613"/>
            <a:ext cx="5905500" cy="3295650"/>
          </a:xfrm>
          <a:solidFill>
            <a:srgbClr val="FFFFFF"/>
          </a:solidFill>
          <a:ln>
            <a:solidFill>
              <a:srgbClr val="000000"/>
            </a:solidFill>
            <a:headEnd/>
            <a:tailEnd/>
          </a:ln>
        </p:spPr>
        <p:txBody>
          <a:bodyPr/>
          <a:lstStyle/>
          <a:p>
            <a:endParaRPr lang="zh-CN" altLang="en-US">
              <a:ea typeface="仿宋_GB2312" pitchFamily="49" charset="-122"/>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2">
            <a:extLst>
              <a:ext uri="{FF2B5EF4-FFF2-40B4-BE49-F238E27FC236}">
                <a16:creationId xmlns:a16="http://schemas.microsoft.com/office/drawing/2014/main" id="{EE73DEBB-5856-3543-9747-AB674B2A0270}"/>
              </a:ext>
            </a:extLst>
          </p:cNvPr>
          <p:cNvSpPr>
            <a:spLocks noGrp="1" noRot="1" noChangeAspect="1" noChangeArrowheads="1" noTextEdit="1"/>
          </p:cNvSpPr>
          <p:nvPr>
            <p:ph type="sldImg" idx="4294967295"/>
          </p:nvPr>
        </p:nvSpPr>
        <p:spPr>
          <a:xfrm>
            <a:off x="765175" y="384175"/>
            <a:ext cx="5516563" cy="4137025"/>
          </a:xfrm>
          <a:ln/>
        </p:spPr>
      </p:sp>
      <p:sp>
        <p:nvSpPr>
          <p:cNvPr id="256003" name="Rectangle 3">
            <a:extLst>
              <a:ext uri="{FF2B5EF4-FFF2-40B4-BE49-F238E27FC236}">
                <a16:creationId xmlns:a16="http://schemas.microsoft.com/office/drawing/2014/main" id="{68616805-5B02-274B-AA1B-7B891E1CB7DC}"/>
              </a:ext>
            </a:extLst>
          </p:cNvPr>
          <p:cNvSpPr>
            <a:spLocks noGrp="1" noChangeArrowheads="1"/>
          </p:cNvSpPr>
          <p:nvPr>
            <p:ph type="body" idx="4294967295"/>
          </p:nvPr>
        </p:nvSpPr>
        <p:spPr>
          <a:xfrm>
            <a:off x="571500" y="5408613"/>
            <a:ext cx="5905500" cy="3295650"/>
          </a:xfrm>
          <a:solidFill>
            <a:srgbClr val="FFFFFF"/>
          </a:solidFill>
          <a:ln>
            <a:solidFill>
              <a:srgbClr val="000000"/>
            </a:solidFill>
            <a:headEnd/>
            <a:tailEnd/>
          </a:ln>
        </p:spPr>
        <p:txBody>
          <a:bodyPr/>
          <a:lstStyle/>
          <a:p>
            <a:endParaRPr lang="zh-CN" altLang="en-US">
              <a:ea typeface="仿宋_GB2312" pitchFamily="49" charset="-122"/>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2">
            <a:extLst>
              <a:ext uri="{FF2B5EF4-FFF2-40B4-BE49-F238E27FC236}">
                <a16:creationId xmlns:a16="http://schemas.microsoft.com/office/drawing/2014/main" id="{5D6A93D7-D7BC-5844-AB91-4347FD381775}"/>
              </a:ext>
            </a:extLst>
          </p:cNvPr>
          <p:cNvSpPr>
            <a:spLocks noGrp="1" noRot="1" noChangeAspect="1" noChangeArrowheads="1" noTextEdit="1"/>
          </p:cNvSpPr>
          <p:nvPr>
            <p:ph type="sldImg" idx="4294967295"/>
          </p:nvPr>
        </p:nvSpPr>
        <p:spPr>
          <a:xfrm>
            <a:off x="765175" y="384175"/>
            <a:ext cx="5516563" cy="4137025"/>
          </a:xfrm>
          <a:ln/>
        </p:spPr>
      </p:sp>
      <p:sp>
        <p:nvSpPr>
          <p:cNvPr id="259075" name="Rectangle 3">
            <a:extLst>
              <a:ext uri="{FF2B5EF4-FFF2-40B4-BE49-F238E27FC236}">
                <a16:creationId xmlns:a16="http://schemas.microsoft.com/office/drawing/2014/main" id="{42197DB0-1982-0541-8F7D-6E35EF96507C}"/>
              </a:ext>
            </a:extLst>
          </p:cNvPr>
          <p:cNvSpPr>
            <a:spLocks noGrp="1" noChangeArrowheads="1"/>
          </p:cNvSpPr>
          <p:nvPr>
            <p:ph type="body" idx="4294967295"/>
          </p:nvPr>
        </p:nvSpPr>
        <p:spPr>
          <a:xfrm>
            <a:off x="571500" y="5408613"/>
            <a:ext cx="5905500" cy="3295650"/>
          </a:xfrm>
          <a:solidFill>
            <a:srgbClr val="FFFFFF"/>
          </a:solidFill>
          <a:ln>
            <a:solidFill>
              <a:srgbClr val="000000"/>
            </a:solidFill>
            <a:headEnd/>
            <a:tailEnd/>
          </a:ln>
        </p:spPr>
        <p:txBody>
          <a:bodyPr/>
          <a:lstStyle/>
          <a:p>
            <a:endParaRPr lang="zh-CN" altLang="en-US">
              <a:ea typeface="仿宋_GB2312" pitchFamily="49" charset="-122"/>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7">
            <a:extLst>
              <a:ext uri="{FF2B5EF4-FFF2-40B4-BE49-F238E27FC236}">
                <a16:creationId xmlns:a16="http://schemas.microsoft.com/office/drawing/2014/main" id="{02373688-E5E7-AB4C-9AB4-C85AD6EEE00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prstTxWarp prst="textNoShape">
              <a:avLst/>
            </a:prstTxWarp>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fld id="{44C4D256-76FB-484B-A93C-0EC148543FF7}" type="slidenum">
              <a:rPr altLang="zh-CN" sz="1200" b="0" smtClean="0">
                <a:solidFill>
                  <a:srgbClr val="000000"/>
                </a:solidFill>
                <a:ea typeface="宋体" panose="02010600030101010101" pitchFamily="2" charset="-122"/>
              </a:rPr>
              <a:pPr/>
              <a:t>3</a:t>
            </a:fld>
            <a:endParaRPr lang="en-US" altLang="zh-CN" sz="1200" b="0">
              <a:solidFill>
                <a:srgbClr val="000000"/>
              </a:solidFill>
              <a:ea typeface="宋体" panose="02010600030101010101" pitchFamily="2" charset="-122"/>
            </a:endParaRPr>
          </a:p>
        </p:txBody>
      </p:sp>
      <p:sp>
        <p:nvSpPr>
          <p:cNvPr id="20483" name="Rectangle 2">
            <a:extLst>
              <a:ext uri="{FF2B5EF4-FFF2-40B4-BE49-F238E27FC236}">
                <a16:creationId xmlns:a16="http://schemas.microsoft.com/office/drawing/2014/main" id="{D91A46F5-1979-A24A-9A19-6F2D7CD233F1}"/>
              </a:ext>
            </a:extLst>
          </p:cNvPr>
          <p:cNvSpPr>
            <a:spLocks noGrp="1" noRot="1" noChangeAspect="1" noChangeArrowheads="1" noTextEdit="1"/>
          </p:cNvSpPr>
          <p:nvPr>
            <p:ph type="sldImg" idx="4294967295"/>
          </p:nvPr>
        </p:nvSpPr>
        <p:spPr>
          <a:ln/>
        </p:spPr>
      </p:sp>
      <p:sp>
        <p:nvSpPr>
          <p:cNvPr id="20484" name="Rectangle 3">
            <a:extLst>
              <a:ext uri="{FF2B5EF4-FFF2-40B4-BE49-F238E27FC236}">
                <a16:creationId xmlns:a16="http://schemas.microsoft.com/office/drawing/2014/main" id="{05CF2834-0057-D24B-A743-D6DC3E3E607D}"/>
              </a:ext>
            </a:extLst>
          </p:cNvPr>
          <p:cNvSpPr>
            <a:spLocks noGrp="1" noChangeArrowheads="1"/>
          </p:cNvSpPr>
          <p:nvPr>
            <p:ph type="body" idx="429496729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ea typeface="仿宋_GB2312" pitchFamily="49" charset="-122"/>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2">
            <a:extLst>
              <a:ext uri="{FF2B5EF4-FFF2-40B4-BE49-F238E27FC236}">
                <a16:creationId xmlns:a16="http://schemas.microsoft.com/office/drawing/2014/main" id="{F9FBCF55-A3C8-DA4C-AF04-CEF82F82B00F}"/>
              </a:ext>
            </a:extLst>
          </p:cNvPr>
          <p:cNvSpPr>
            <a:spLocks noGrp="1" noRot="1" noChangeAspect="1" noChangeArrowheads="1" noTextEdit="1"/>
          </p:cNvSpPr>
          <p:nvPr>
            <p:ph type="sldImg" idx="4294967295"/>
          </p:nvPr>
        </p:nvSpPr>
        <p:spPr>
          <a:xfrm>
            <a:off x="765175" y="384175"/>
            <a:ext cx="5516563" cy="4137025"/>
          </a:xfrm>
          <a:ln/>
        </p:spPr>
      </p:sp>
      <p:sp>
        <p:nvSpPr>
          <p:cNvPr id="261123" name="Rectangle 3">
            <a:extLst>
              <a:ext uri="{FF2B5EF4-FFF2-40B4-BE49-F238E27FC236}">
                <a16:creationId xmlns:a16="http://schemas.microsoft.com/office/drawing/2014/main" id="{8E045CC6-6EF1-3441-A3E6-F3F7106E632D}"/>
              </a:ext>
            </a:extLst>
          </p:cNvPr>
          <p:cNvSpPr>
            <a:spLocks noGrp="1" noChangeArrowheads="1"/>
          </p:cNvSpPr>
          <p:nvPr>
            <p:ph type="body" idx="4294967295"/>
          </p:nvPr>
        </p:nvSpPr>
        <p:spPr>
          <a:xfrm>
            <a:off x="571500" y="5408613"/>
            <a:ext cx="5905500" cy="3295650"/>
          </a:xfrm>
          <a:solidFill>
            <a:srgbClr val="FFFFFF"/>
          </a:solidFill>
          <a:ln>
            <a:solidFill>
              <a:srgbClr val="000000"/>
            </a:solidFill>
            <a:headEnd/>
            <a:tailEnd/>
          </a:ln>
        </p:spPr>
        <p:txBody>
          <a:bodyPr/>
          <a:lstStyle/>
          <a:p>
            <a:endParaRPr lang="zh-CN" altLang="en-US">
              <a:ea typeface="仿宋_GB2312" pitchFamily="49" charset="-122"/>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2">
            <a:extLst>
              <a:ext uri="{FF2B5EF4-FFF2-40B4-BE49-F238E27FC236}">
                <a16:creationId xmlns:a16="http://schemas.microsoft.com/office/drawing/2014/main" id="{5DAF0C9F-2FF6-DD40-93FA-84C273CD15A8}"/>
              </a:ext>
            </a:extLst>
          </p:cNvPr>
          <p:cNvSpPr>
            <a:spLocks noGrp="1" noRot="1" noChangeAspect="1" noChangeArrowheads="1" noTextEdit="1"/>
          </p:cNvSpPr>
          <p:nvPr>
            <p:ph type="sldImg" idx="4294967295"/>
          </p:nvPr>
        </p:nvSpPr>
        <p:spPr>
          <a:xfrm>
            <a:off x="765175" y="384175"/>
            <a:ext cx="5516563" cy="4137025"/>
          </a:xfrm>
          <a:ln/>
        </p:spPr>
      </p:sp>
      <p:sp>
        <p:nvSpPr>
          <p:cNvPr id="263171" name="Rectangle 3">
            <a:extLst>
              <a:ext uri="{FF2B5EF4-FFF2-40B4-BE49-F238E27FC236}">
                <a16:creationId xmlns:a16="http://schemas.microsoft.com/office/drawing/2014/main" id="{C31179A6-99F4-B348-9967-98B4FD3F1A04}"/>
              </a:ext>
            </a:extLst>
          </p:cNvPr>
          <p:cNvSpPr>
            <a:spLocks noGrp="1" noChangeArrowheads="1"/>
          </p:cNvSpPr>
          <p:nvPr>
            <p:ph type="body" idx="4294967295"/>
          </p:nvPr>
        </p:nvSpPr>
        <p:spPr>
          <a:xfrm>
            <a:off x="571500" y="5408613"/>
            <a:ext cx="5905500" cy="3295650"/>
          </a:xfrm>
          <a:solidFill>
            <a:srgbClr val="FFFFFF"/>
          </a:solidFill>
          <a:ln>
            <a:solidFill>
              <a:srgbClr val="000000"/>
            </a:solidFill>
            <a:headEnd/>
            <a:tailEnd/>
          </a:ln>
        </p:spPr>
        <p:txBody>
          <a:bodyPr/>
          <a:lstStyle/>
          <a:p>
            <a:endParaRPr lang="zh-CN" altLang="en-US">
              <a:ea typeface="仿宋_GB2312" pitchFamily="49" charset="-122"/>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5">
            <a:extLst>
              <a:ext uri="{FF2B5EF4-FFF2-40B4-BE49-F238E27FC236}">
                <a16:creationId xmlns:a16="http://schemas.microsoft.com/office/drawing/2014/main" id="{0C76A158-368E-8647-ADC2-F6180DC2B1F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prstTxWarp prst="textNoShape">
              <a:avLst/>
            </a:prstTxWarp>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fld id="{9A4337F7-195E-5241-94BA-BAA47EA4D864}" type="slidenum">
              <a:rPr altLang="zh-CN" sz="1200" b="0" smtClean="0">
                <a:ea typeface="仿宋_GB2312" pitchFamily="49" charset="-122"/>
              </a:rPr>
              <a:pPr/>
              <a:t>96</a:t>
            </a:fld>
            <a:endParaRPr lang="en-US" altLang="zh-CN" sz="1200" b="0">
              <a:ea typeface="仿宋_GB2312" pitchFamily="49" charset="-122"/>
            </a:endParaRPr>
          </a:p>
        </p:txBody>
      </p:sp>
      <p:sp>
        <p:nvSpPr>
          <p:cNvPr id="116739" name="Rectangle 2">
            <a:extLst>
              <a:ext uri="{FF2B5EF4-FFF2-40B4-BE49-F238E27FC236}">
                <a16:creationId xmlns:a16="http://schemas.microsoft.com/office/drawing/2014/main" id="{DFCCFA11-A965-E544-BD11-3534708674C0}"/>
              </a:ext>
            </a:extLst>
          </p:cNvPr>
          <p:cNvSpPr>
            <a:spLocks noGrp="1" noRot="1" noChangeAspect="1" noChangeArrowheads="1" noTextEdit="1"/>
          </p:cNvSpPr>
          <p:nvPr>
            <p:ph type="sldImg" idx="4294967295"/>
          </p:nvPr>
        </p:nvSpPr>
        <p:spPr>
          <a:xfrm>
            <a:off x="765175" y="384175"/>
            <a:ext cx="5514975" cy="4137025"/>
          </a:xfrm>
          <a:ln/>
        </p:spPr>
      </p:sp>
      <p:sp>
        <p:nvSpPr>
          <p:cNvPr id="116740" name="Rectangle 3">
            <a:extLst>
              <a:ext uri="{FF2B5EF4-FFF2-40B4-BE49-F238E27FC236}">
                <a16:creationId xmlns:a16="http://schemas.microsoft.com/office/drawing/2014/main" id="{14099D13-56E1-864F-A853-7ABE9B231A3C}"/>
              </a:ext>
            </a:extLst>
          </p:cNvPr>
          <p:cNvSpPr>
            <a:spLocks noGrp="1" noChangeArrowheads="1"/>
          </p:cNvSpPr>
          <p:nvPr>
            <p:ph type="body" idx="4294967295"/>
          </p:nvPr>
        </p:nvSpPr>
        <p:spPr/>
        <p:txBody>
          <a:bodyPr/>
          <a:lstStyle/>
          <a:p>
            <a:endParaRPr lang="zh-CN" altLang="zh-CN">
              <a:ea typeface="仿宋_GB2312" pitchFamily="49" charset="-122"/>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5">
            <a:extLst>
              <a:ext uri="{FF2B5EF4-FFF2-40B4-BE49-F238E27FC236}">
                <a16:creationId xmlns:a16="http://schemas.microsoft.com/office/drawing/2014/main" id="{C2B6D15F-95A0-8F4E-87C4-9294C8D4CF7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prstTxWarp prst="textNoShape">
              <a:avLst/>
            </a:prstTxWarp>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fld id="{85E9CB8B-0CFD-0041-83B7-FA88E9DD7CF9}" type="slidenum">
              <a:rPr altLang="zh-CN" sz="1200" b="0" smtClean="0">
                <a:ea typeface="仿宋_GB2312" pitchFamily="49" charset="-122"/>
              </a:rPr>
              <a:pPr/>
              <a:t>97</a:t>
            </a:fld>
            <a:endParaRPr lang="en-US" altLang="zh-CN" sz="1200" b="0">
              <a:ea typeface="仿宋_GB2312" pitchFamily="49" charset="-122"/>
            </a:endParaRPr>
          </a:p>
        </p:txBody>
      </p:sp>
      <p:sp>
        <p:nvSpPr>
          <p:cNvPr id="118787" name="Rectangle 2">
            <a:extLst>
              <a:ext uri="{FF2B5EF4-FFF2-40B4-BE49-F238E27FC236}">
                <a16:creationId xmlns:a16="http://schemas.microsoft.com/office/drawing/2014/main" id="{49D06DF1-C458-AA47-9A03-8A5BD2BB3413}"/>
              </a:ext>
            </a:extLst>
          </p:cNvPr>
          <p:cNvSpPr>
            <a:spLocks noGrp="1" noRot="1" noChangeAspect="1" noChangeArrowheads="1" noTextEdit="1"/>
          </p:cNvSpPr>
          <p:nvPr>
            <p:ph type="sldImg" idx="4294967295"/>
          </p:nvPr>
        </p:nvSpPr>
        <p:spPr>
          <a:xfrm>
            <a:off x="765175" y="384175"/>
            <a:ext cx="5514975" cy="4137025"/>
          </a:xfrm>
          <a:ln/>
        </p:spPr>
      </p:sp>
      <p:sp>
        <p:nvSpPr>
          <p:cNvPr id="118788" name="Rectangle 3">
            <a:extLst>
              <a:ext uri="{FF2B5EF4-FFF2-40B4-BE49-F238E27FC236}">
                <a16:creationId xmlns:a16="http://schemas.microsoft.com/office/drawing/2014/main" id="{5B234A27-5810-414A-97C1-1DB1C88A592C}"/>
              </a:ext>
            </a:extLst>
          </p:cNvPr>
          <p:cNvSpPr>
            <a:spLocks noGrp="1" noChangeArrowheads="1"/>
          </p:cNvSpPr>
          <p:nvPr>
            <p:ph type="body" idx="4294967295"/>
          </p:nvPr>
        </p:nvSpPr>
        <p:spPr/>
        <p:txBody>
          <a:bodyPr/>
          <a:lstStyle/>
          <a:p>
            <a:endParaRPr lang="zh-CN" altLang="zh-CN">
              <a:ea typeface="仿宋_GB2312" pitchFamily="49" charset="-122"/>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5">
            <a:extLst>
              <a:ext uri="{FF2B5EF4-FFF2-40B4-BE49-F238E27FC236}">
                <a16:creationId xmlns:a16="http://schemas.microsoft.com/office/drawing/2014/main" id="{2A7B744E-CB63-2E44-ADCE-26FFD78B0AA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prstTxWarp prst="textNoShape">
              <a:avLst/>
            </a:prstTxWarp>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fld id="{C6E11690-B680-094E-A1A8-DF18760E1DB1}" type="slidenum">
              <a:rPr altLang="zh-CN" sz="1200" b="0" smtClean="0">
                <a:ea typeface="仿宋_GB2312" pitchFamily="49" charset="-122"/>
              </a:rPr>
              <a:pPr/>
              <a:t>98</a:t>
            </a:fld>
            <a:endParaRPr lang="en-US" altLang="zh-CN" sz="1200" b="0">
              <a:ea typeface="仿宋_GB2312" pitchFamily="49" charset="-122"/>
            </a:endParaRPr>
          </a:p>
        </p:txBody>
      </p:sp>
      <p:sp>
        <p:nvSpPr>
          <p:cNvPr id="120835" name="Rectangle 2">
            <a:extLst>
              <a:ext uri="{FF2B5EF4-FFF2-40B4-BE49-F238E27FC236}">
                <a16:creationId xmlns:a16="http://schemas.microsoft.com/office/drawing/2014/main" id="{9D33BA9A-E21F-D84D-86BF-05177B559F5A}"/>
              </a:ext>
            </a:extLst>
          </p:cNvPr>
          <p:cNvSpPr>
            <a:spLocks noGrp="1" noRot="1" noChangeAspect="1" noChangeArrowheads="1" noTextEdit="1"/>
          </p:cNvSpPr>
          <p:nvPr>
            <p:ph type="sldImg" idx="4294967295"/>
          </p:nvPr>
        </p:nvSpPr>
        <p:spPr>
          <a:xfrm>
            <a:off x="765175" y="384175"/>
            <a:ext cx="5514975" cy="4137025"/>
          </a:xfrm>
          <a:ln/>
        </p:spPr>
      </p:sp>
      <p:sp>
        <p:nvSpPr>
          <p:cNvPr id="120836" name="Rectangle 3">
            <a:extLst>
              <a:ext uri="{FF2B5EF4-FFF2-40B4-BE49-F238E27FC236}">
                <a16:creationId xmlns:a16="http://schemas.microsoft.com/office/drawing/2014/main" id="{E85FCCED-FA5B-DE4C-A020-E95AB5190A55}"/>
              </a:ext>
            </a:extLst>
          </p:cNvPr>
          <p:cNvSpPr>
            <a:spLocks noGrp="1" noChangeArrowheads="1"/>
          </p:cNvSpPr>
          <p:nvPr>
            <p:ph type="body" idx="4294967295"/>
          </p:nvPr>
        </p:nvSpPr>
        <p:spPr/>
        <p:txBody>
          <a:bodyPr/>
          <a:lstStyle/>
          <a:p>
            <a:endParaRPr lang="zh-CN" altLang="zh-CN">
              <a:ea typeface="仿宋_GB2312" pitchFamily="49" charset="-122"/>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2">
            <a:extLst>
              <a:ext uri="{FF2B5EF4-FFF2-40B4-BE49-F238E27FC236}">
                <a16:creationId xmlns:a16="http://schemas.microsoft.com/office/drawing/2014/main" id="{12C4D1A7-95D3-5749-A557-9C8704548A4C}"/>
              </a:ext>
            </a:extLst>
          </p:cNvPr>
          <p:cNvSpPr>
            <a:spLocks noGrp="1" noRot="1" noChangeAspect="1" noChangeArrowheads="1" noTextEdit="1"/>
          </p:cNvSpPr>
          <p:nvPr>
            <p:ph type="sldImg" idx="4294967295"/>
          </p:nvPr>
        </p:nvSpPr>
        <p:spPr>
          <a:xfrm>
            <a:off x="765175" y="384175"/>
            <a:ext cx="5516563" cy="4137025"/>
          </a:xfrm>
          <a:ln/>
        </p:spPr>
      </p:sp>
      <p:sp>
        <p:nvSpPr>
          <p:cNvPr id="193539" name="Rectangle 3">
            <a:extLst>
              <a:ext uri="{FF2B5EF4-FFF2-40B4-BE49-F238E27FC236}">
                <a16:creationId xmlns:a16="http://schemas.microsoft.com/office/drawing/2014/main" id="{CF459A11-8B6D-C346-B20D-65F1AF718374}"/>
              </a:ext>
            </a:extLst>
          </p:cNvPr>
          <p:cNvSpPr>
            <a:spLocks noGrp="1" noChangeArrowheads="1"/>
          </p:cNvSpPr>
          <p:nvPr>
            <p:ph type="body" idx="4294967295"/>
          </p:nvPr>
        </p:nvSpPr>
        <p:spPr>
          <a:xfrm>
            <a:off x="571500" y="5408613"/>
            <a:ext cx="5905500" cy="3295650"/>
          </a:xfrm>
          <a:solidFill>
            <a:srgbClr val="FFFFFF"/>
          </a:solidFill>
          <a:ln>
            <a:solidFill>
              <a:srgbClr val="000000"/>
            </a:solidFill>
            <a:headEnd/>
            <a:tailEnd/>
          </a:ln>
        </p:spPr>
        <p:txBody>
          <a:bodyPr/>
          <a:lstStyle/>
          <a:p>
            <a:endParaRPr lang="zh-CN" altLang="en-US">
              <a:ea typeface="仿宋_GB2312" pitchFamily="49" charset="-122"/>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2">
            <a:extLst>
              <a:ext uri="{FF2B5EF4-FFF2-40B4-BE49-F238E27FC236}">
                <a16:creationId xmlns:a16="http://schemas.microsoft.com/office/drawing/2014/main" id="{696AD9F3-E4C6-4C43-9101-CD08A732C32F}"/>
              </a:ext>
            </a:extLst>
          </p:cNvPr>
          <p:cNvSpPr>
            <a:spLocks noGrp="1" noRot="1" noChangeAspect="1" noChangeArrowheads="1" noTextEdit="1"/>
          </p:cNvSpPr>
          <p:nvPr>
            <p:ph type="sldImg" idx="4294967295"/>
          </p:nvPr>
        </p:nvSpPr>
        <p:spPr>
          <a:xfrm>
            <a:off x="765175" y="384175"/>
            <a:ext cx="5516563" cy="4137025"/>
          </a:xfrm>
          <a:ln/>
        </p:spPr>
      </p:sp>
      <p:sp>
        <p:nvSpPr>
          <p:cNvPr id="196611" name="Rectangle 3">
            <a:extLst>
              <a:ext uri="{FF2B5EF4-FFF2-40B4-BE49-F238E27FC236}">
                <a16:creationId xmlns:a16="http://schemas.microsoft.com/office/drawing/2014/main" id="{BDBCD09D-B21C-964F-80E1-03F380AB1C27}"/>
              </a:ext>
            </a:extLst>
          </p:cNvPr>
          <p:cNvSpPr>
            <a:spLocks noGrp="1" noChangeArrowheads="1"/>
          </p:cNvSpPr>
          <p:nvPr>
            <p:ph type="body" idx="4294967295"/>
          </p:nvPr>
        </p:nvSpPr>
        <p:spPr>
          <a:xfrm>
            <a:off x="571500" y="5408613"/>
            <a:ext cx="5905500" cy="3295650"/>
          </a:xfrm>
          <a:solidFill>
            <a:srgbClr val="FFFFFF"/>
          </a:solidFill>
          <a:ln>
            <a:solidFill>
              <a:srgbClr val="000000"/>
            </a:solidFill>
            <a:headEnd/>
            <a:tailEnd/>
          </a:ln>
        </p:spPr>
        <p:txBody>
          <a:bodyPr/>
          <a:lstStyle/>
          <a:p>
            <a:endParaRPr lang="zh-CN" altLang="en-US">
              <a:ea typeface="仿宋_GB2312" pitchFamily="49" charset="-122"/>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2">
            <a:extLst>
              <a:ext uri="{FF2B5EF4-FFF2-40B4-BE49-F238E27FC236}">
                <a16:creationId xmlns:a16="http://schemas.microsoft.com/office/drawing/2014/main" id="{D1446A8E-5E79-F743-8593-5F6827B309DA}"/>
              </a:ext>
            </a:extLst>
          </p:cNvPr>
          <p:cNvSpPr>
            <a:spLocks noGrp="1" noRot="1" noChangeAspect="1" noChangeArrowheads="1" noTextEdit="1"/>
          </p:cNvSpPr>
          <p:nvPr>
            <p:ph type="sldImg" idx="4294967295"/>
          </p:nvPr>
        </p:nvSpPr>
        <p:spPr>
          <a:xfrm>
            <a:off x="765175" y="384175"/>
            <a:ext cx="5516563" cy="4137025"/>
          </a:xfrm>
          <a:ln/>
        </p:spPr>
      </p:sp>
      <p:sp>
        <p:nvSpPr>
          <p:cNvPr id="198659" name="Rectangle 3">
            <a:extLst>
              <a:ext uri="{FF2B5EF4-FFF2-40B4-BE49-F238E27FC236}">
                <a16:creationId xmlns:a16="http://schemas.microsoft.com/office/drawing/2014/main" id="{628D30E6-C412-7B45-B1DD-C7B7389D2831}"/>
              </a:ext>
            </a:extLst>
          </p:cNvPr>
          <p:cNvSpPr>
            <a:spLocks noGrp="1" noChangeArrowheads="1"/>
          </p:cNvSpPr>
          <p:nvPr>
            <p:ph type="body" idx="4294967295"/>
          </p:nvPr>
        </p:nvSpPr>
        <p:spPr>
          <a:xfrm>
            <a:off x="571500" y="5408613"/>
            <a:ext cx="5905500" cy="3295650"/>
          </a:xfrm>
          <a:solidFill>
            <a:srgbClr val="FFFFFF"/>
          </a:solidFill>
          <a:ln>
            <a:solidFill>
              <a:srgbClr val="000000"/>
            </a:solidFill>
            <a:headEnd/>
            <a:tailEnd/>
          </a:ln>
        </p:spPr>
        <p:txBody>
          <a:bodyPr/>
          <a:lstStyle/>
          <a:p>
            <a:endParaRPr lang="zh-CN" altLang="en-US">
              <a:ea typeface="仿宋_GB2312" pitchFamily="49" charset="-122"/>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2">
            <a:extLst>
              <a:ext uri="{FF2B5EF4-FFF2-40B4-BE49-F238E27FC236}">
                <a16:creationId xmlns:a16="http://schemas.microsoft.com/office/drawing/2014/main" id="{96AE860D-6B2D-DA4F-968A-70FEDF15C55E}"/>
              </a:ext>
            </a:extLst>
          </p:cNvPr>
          <p:cNvSpPr>
            <a:spLocks noGrp="1" noRot="1" noChangeAspect="1" noChangeArrowheads="1" noTextEdit="1"/>
          </p:cNvSpPr>
          <p:nvPr>
            <p:ph type="sldImg" idx="4294967295"/>
          </p:nvPr>
        </p:nvSpPr>
        <p:spPr>
          <a:xfrm>
            <a:off x="765175" y="384175"/>
            <a:ext cx="5516563" cy="4137025"/>
          </a:xfrm>
          <a:ln/>
        </p:spPr>
      </p:sp>
      <p:sp>
        <p:nvSpPr>
          <p:cNvPr id="200707" name="Rectangle 3">
            <a:extLst>
              <a:ext uri="{FF2B5EF4-FFF2-40B4-BE49-F238E27FC236}">
                <a16:creationId xmlns:a16="http://schemas.microsoft.com/office/drawing/2014/main" id="{7BE12139-DC33-F547-B913-84EAB5967F77}"/>
              </a:ext>
            </a:extLst>
          </p:cNvPr>
          <p:cNvSpPr>
            <a:spLocks noGrp="1" noChangeArrowheads="1"/>
          </p:cNvSpPr>
          <p:nvPr>
            <p:ph type="body" idx="4294967295"/>
          </p:nvPr>
        </p:nvSpPr>
        <p:spPr>
          <a:xfrm>
            <a:off x="571500" y="5408613"/>
            <a:ext cx="5905500" cy="3295650"/>
          </a:xfrm>
          <a:solidFill>
            <a:srgbClr val="FFFFFF"/>
          </a:solidFill>
          <a:ln>
            <a:solidFill>
              <a:srgbClr val="000000"/>
            </a:solidFill>
            <a:headEnd/>
            <a:tailEnd/>
          </a:ln>
        </p:spPr>
        <p:txBody>
          <a:bodyPr/>
          <a:lstStyle/>
          <a:p>
            <a:endParaRPr lang="zh-CN" altLang="en-US">
              <a:ea typeface="仿宋_GB2312" pitchFamily="49" charset="-122"/>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标题幻灯片">
    <p:spTree>
      <p:nvGrpSpPr>
        <p:cNvPr id="1" name=""/>
        <p:cNvGrpSpPr/>
        <p:nvPr/>
      </p:nvGrpSpPr>
      <p:grpSpPr>
        <a:xfrm>
          <a:off x="0" y="0"/>
          <a:ext cx="0" cy="0"/>
          <a:chOff x="0" y="0"/>
          <a:chExt cx="0" cy="0"/>
        </a:xfrm>
      </p:grpSpPr>
      <p:sp>
        <p:nvSpPr>
          <p:cNvPr id="4" name="直接连接符 9">
            <a:extLst>
              <a:ext uri="{FF2B5EF4-FFF2-40B4-BE49-F238E27FC236}">
                <a16:creationId xmlns:a16="http://schemas.microsoft.com/office/drawing/2014/main" id="{3E43444B-1325-514C-933A-A3145284B464}"/>
              </a:ext>
            </a:extLst>
          </p:cNvPr>
          <p:cNvSpPr>
            <a:spLocks noChangeShapeType="1"/>
          </p:cNvSpPr>
          <p:nvPr userDrawn="1"/>
        </p:nvSpPr>
        <p:spPr bwMode="auto">
          <a:xfrm>
            <a:off x="0" y="6357938"/>
            <a:ext cx="9144000" cy="7143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 name="矩形 15">
            <a:extLst>
              <a:ext uri="{FF2B5EF4-FFF2-40B4-BE49-F238E27FC236}">
                <a16:creationId xmlns:a16="http://schemas.microsoft.com/office/drawing/2014/main" id="{69C39CBE-BB2E-B441-9710-0911CC650F50}"/>
              </a:ext>
            </a:extLst>
          </p:cNvPr>
          <p:cNvSpPr/>
          <p:nvPr userDrawn="1"/>
        </p:nvSpPr>
        <p:spPr>
          <a:xfrm>
            <a:off x="0" y="190500"/>
            <a:ext cx="9144000" cy="536575"/>
          </a:xfrm>
          <a:prstGeom prst="rect">
            <a:avLst/>
          </a:prstGeom>
          <a:solidFill>
            <a:srgbClr val="6C4C8F"/>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eaLnBrk="1" hangingPunct="1">
              <a:spcBef>
                <a:spcPct val="20000"/>
              </a:spcBef>
              <a:buFont typeface="Arial" panose="020B0604020202020204" pitchFamily="34" charset="0"/>
              <a:buNone/>
              <a:defRPr/>
            </a:pPr>
            <a:endParaRPr lang="zh-CN" altLang="en-US" b="0">
              <a:solidFill>
                <a:srgbClr val="FEFFFF"/>
              </a:solidFill>
            </a:endParaRPr>
          </a:p>
        </p:txBody>
      </p:sp>
      <p:sp>
        <p:nvSpPr>
          <p:cNvPr id="6" name="矩形 16">
            <a:extLst>
              <a:ext uri="{FF2B5EF4-FFF2-40B4-BE49-F238E27FC236}">
                <a16:creationId xmlns:a16="http://schemas.microsoft.com/office/drawing/2014/main" id="{CAA68475-CCDD-7C4A-A553-C4CF3F574542}"/>
              </a:ext>
            </a:extLst>
          </p:cNvPr>
          <p:cNvSpPr/>
          <p:nvPr userDrawn="1"/>
        </p:nvSpPr>
        <p:spPr>
          <a:xfrm>
            <a:off x="0" y="727075"/>
            <a:ext cx="9144000" cy="71438"/>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spcBef>
                <a:spcPct val="20000"/>
              </a:spcBef>
              <a:buFont typeface="Arial" panose="020B0604020202020204" pitchFamily="34" charset="0"/>
              <a:buNone/>
              <a:defRPr/>
            </a:pPr>
            <a:endParaRPr lang="zh-CN" altLang="en-US" b="0">
              <a:solidFill>
                <a:srgbClr val="FEFFFF"/>
              </a:solidFill>
            </a:endParaRPr>
          </a:p>
        </p:txBody>
      </p:sp>
      <p:grpSp>
        <p:nvGrpSpPr>
          <p:cNvPr id="7" name="组合 17">
            <a:extLst>
              <a:ext uri="{FF2B5EF4-FFF2-40B4-BE49-F238E27FC236}">
                <a16:creationId xmlns:a16="http://schemas.microsoft.com/office/drawing/2014/main" id="{94A9D27A-8DE4-5A40-8D5A-0D0D19BB1369}"/>
              </a:ext>
            </a:extLst>
          </p:cNvPr>
          <p:cNvGrpSpPr/>
          <p:nvPr userDrawn="1"/>
        </p:nvGrpSpPr>
        <p:grpSpPr>
          <a:xfrm>
            <a:off x="115637" y="404664"/>
            <a:ext cx="617410" cy="174607"/>
            <a:chOff x="384175" y="480608"/>
            <a:chExt cx="348872" cy="98663"/>
          </a:xfrm>
          <a:solidFill>
            <a:srgbClr val="76AEDD"/>
          </a:solidFill>
        </p:grpSpPr>
        <p:sp>
          <p:nvSpPr>
            <p:cNvPr id="8" name="等腰三角形 18">
              <a:hlinkClick r:id="" action="ppaction://hlinkshowjump?jump=previousslide"/>
              <a:extLst>
                <a:ext uri="{FF2B5EF4-FFF2-40B4-BE49-F238E27FC236}">
                  <a16:creationId xmlns:a16="http://schemas.microsoft.com/office/drawing/2014/main" id="{61A1E1BD-42FA-CA4D-A421-AD607721B02E}"/>
                </a:ext>
              </a:extLst>
            </p:cNvPr>
            <p:cNvSpPr/>
            <p:nvPr/>
          </p:nvSpPr>
          <p:spPr>
            <a:xfrm rot="5400000" flipH="1">
              <a:off x="37275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sp>
          <p:nvSpPr>
            <p:cNvPr id="11" name="等腰三角形 19">
              <a:hlinkClick r:id="" action="ppaction://hlinkshowjump?jump=previousslide"/>
              <a:extLst>
                <a:ext uri="{FF2B5EF4-FFF2-40B4-BE49-F238E27FC236}">
                  <a16:creationId xmlns:a16="http://schemas.microsoft.com/office/drawing/2014/main" id="{18E8C8CF-1023-F54F-8BC4-1DCFC53D27E0}"/>
                </a:ext>
              </a:extLst>
            </p:cNvPr>
            <p:cNvSpPr/>
            <p:nvPr/>
          </p:nvSpPr>
          <p:spPr>
            <a:xfrm rot="5400000" flipH="1">
              <a:off x="51245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sp>
          <p:nvSpPr>
            <p:cNvPr id="12" name="等腰三角形 20">
              <a:hlinkClick r:id="" action="ppaction://hlinkshowjump?jump=previousslide"/>
              <a:extLst>
                <a:ext uri="{FF2B5EF4-FFF2-40B4-BE49-F238E27FC236}">
                  <a16:creationId xmlns:a16="http://schemas.microsoft.com/office/drawing/2014/main" id="{F0FCC224-A060-D741-B529-3B3C72F1A114}"/>
                </a:ext>
              </a:extLst>
            </p:cNvPr>
            <p:cNvSpPr/>
            <p:nvPr/>
          </p:nvSpPr>
          <p:spPr>
            <a:xfrm rot="5400000" flipH="1">
              <a:off x="64580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grpSp>
      <p:sp>
        <p:nvSpPr>
          <p:cNvPr id="9" name="标题 1"/>
          <p:cNvSpPr>
            <a:spLocks noGrp="1"/>
          </p:cNvSpPr>
          <p:nvPr>
            <p:ph type="title"/>
          </p:nvPr>
        </p:nvSpPr>
        <p:spPr>
          <a:xfrm>
            <a:off x="844171" y="235957"/>
            <a:ext cx="6400800" cy="456739"/>
          </a:xfrm>
        </p:spPr>
        <p:txBody>
          <a:bodyPr/>
          <a:lstStyle/>
          <a:p>
            <a:r>
              <a:rPr lang="zh-CN" altLang="en-US" noProof="1"/>
              <a:t>单击此处编辑母版标题样式</a:t>
            </a:r>
          </a:p>
        </p:txBody>
      </p:sp>
      <p:sp>
        <p:nvSpPr>
          <p:cNvPr id="10" name="内容占位符 2"/>
          <p:cNvSpPr>
            <a:spLocks noGrp="1"/>
          </p:cNvSpPr>
          <p:nvPr>
            <p:ph idx="1"/>
          </p:nvPr>
        </p:nvSpPr>
        <p:spPr>
          <a:xfrm>
            <a:off x="496888" y="1116013"/>
            <a:ext cx="8251825" cy="5472112"/>
          </a:xfrm>
        </p:spPr>
        <p:txBody>
          <a:bodyPr/>
          <a:lstStyle/>
          <a:p>
            <a:pPr lvl="0"/>
            <a:r>
              <a:rPr lang="zh-CN" altLang="en-US" noProof="1"/>
              <a:t>编辑母版文本样式</a:t>
            </a:r>
          </a:p>
          <a:p>
            <a:pPr lvl="1"/>
            <a:r>
              <a:rPr lang="zh-CN" altLang="en-US" noProof="1"/>
              <a:t>第二级</a:t>
            </a:r>
          </a:p>
        </p:txBody>
      </p:sp>
    </p:spTree>
    <p:extLst>
      <p:ext uri="{BB962C8B-B14F-4D97-AF65-F5344CB8AC3E}">
        <p14:creationId xmlns:p14="http://schemas.microsoft.com/office/powerpoint/2010/main" val="99353142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标题幻灯片">
    <p:spTree>
      <p:nvGrpSpPr>
        <p:cNvPr id="1" name=""/>
        <p:cNvGrpSpPr/>
        <p:nvPr/>
      </p:nvGrpSpPr>
      <p:grpSpPr>
        <a:xfrm>
          <a:off x="0" y="0"/>
          <a:ext cx="0" cy="0"/>
          <a:chOff x="0" y="0"/>
          <a:chExt cx="0" cy="0"/>
        </a:xfrm>
      </p:grpSpPr>
      <p:sp>
        <p:nvSpPr>
          <p:cNvPr id="2" name="直接连接符 9">
            <a:extLst>
              <a:ext uri="{FF2B5EF4-FFF2-40B4-BE49-F238E27FC236}">
                <a16:creationId xmlns:a16="http://schemas.microsoft.com/office/drawing/2014/main" id="{89FF5385-E3FD-A342-ABD3-4D9A3513CFF4}"/>
              </a:ext>
            </a:extLst>
          </p:cNvPr>
          <p:cNvSpPr>
            <a:spLocks noChangeShapeType="1"/>
          </p:cNvSpPr>
          <p:nvPr userDrawn="1"/>
        </p:nvSpPr>
        <p:spPr bwMode="auto">
          <a:xfrm>
            <a:off x="0" y="6357938"/>
            <a:ext cx="9144000" cy="7143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Tree>
    <p:extLst>
      <p:ext uri="{BB962C8B-B14F-4D97-AF65-F5344CB8AC3E}">
        <p14:creationId xmlns:p14="http://schemas.microsoft.com/office/powerpoint/2010/main" val="134677835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obj" preserve="1">
  <p:cSld name="标题和内容">
    <p:spTree>
      <p:nvGrpSpPr>
        <p:cNvPr id="1" name=""/>
        <p:cNvGrpSpPr/>
        <p:nvPr/>
      </p:nvGrpSpPr>
      <p:grpSpPr>
        <a:xfrm>
          <a:off x="0" y="0"/>
          <a:ext cx="0" cy="0"/>
          <a:chOff x="0" y="0"/>
          <a:chExt cx="0" cy="0"/>
        </a:xfrm>
      </p:grpSpPr>
      <p:sp>
        <p:nvSpPr>
          <p:cNvPr id="4" name="矩形 14">
            <a:extLst>
              <a:ext uri="{FF2B5EF4-FFF2-40B4-BE49-F238E27FC236}">
                <a16:creationId xmlns:a16="http://schemas.microsoft.com/office/drawing/2014/main" id="{0AD1F19F-8B15-0A4D-B229-E409C5715C67}"/>
              </a:ext>
            </a:extLst>
          </p:cNvPr>
          <p:cNvSpPr/>
          <p:nvPr userDrawn="1"/>
        </p:nvSpPr>
        <p:spPr>
          <a:xfrm>
            <a:off x="0" y="190500"/>
            <a:ext cx="9144000" cy="536575"/>
          </a:xfrm>
          <a:prstGeom prst="rect">
            <a:avLst/>
          </a:prstGeom>
          <a:solidFill>
            <a:srgbClr val="6C4C8F"/>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eaLnBrk="1" hangingPunct="1">
              <a:spcBef>
                <a:spcPct val="20000"/>
              </a:spcBef>
              <a:buFont typeface="Arial" panose="020B0604020202020204" pitchFamily="34" charset="0"/>
              <a:buNone/>
              <a:defRPr/>
            </a:pPr>
            <a:endParaRPr lang="zh-CN" altLang="en-US" b="0">
              <a:solidFill>
                <a:srgbClr val="FEFFFF"/>
              </a:solidFill>
            </a:endParaRPr>
          </a:p>
        </p:txBody>
      </p:sp>
      <p:sp>
        <p:nvSpPr>
          <p:cNvPr id="5" name="矩形 15">
            <a:extLst>
              <a:ext uri="{FF2B5EF4-FFF2-40B4-BE49-F238E27FC236}">
                <a16:creationId xmlns:a16="http://schemas.microsoft.com/office/drawing/2014/main" id="{DE152444-E260-DD40-9C39-7161A4FCADD7}"/>
              </a:ext>
            </a:extLst>
          </p:cNvPr>
          <p:cNvSpPr/>
          <p:nvPr userDrawn="1"/>
        </p:nvSpPr>
        <p:spPr>
          <a:xfrm>
            <a:off x="0" y="727075"/>
            <a:ext cx="9144000" cy="71438"/>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spcBef>
                <a:spcPct val="20000"/>
              </a:spcBef>
              <a:buFont typeface="Arial" panose="020B0604020202020204" pitchFamily="34" charset="0"/>
              <a:buNone/>
              <a:defRPr/>
            </a:pPr>
            <a:endParaRPr lang="zh-CN" altLang="en-US" b="0">
              <a:solidFill>
                <a:srgbClr val="FEFFFF"/>
              </a:solidFill>
            </a:endParaRPr>
          </a:p>
        </p:txBody>
      </p:sp>
      <p:grpSp>
        <p:nvGrpSpPr>
          <p:cNvPr id="6" name="组合 16">
            <a:extLst>
              <a:ext uri="{FF2B5EF4-FFF2-40B4-BE49-F238E27FC236}">
                <a16:creationId xmlns:a16="http://schemas.microsoft.com/office/drawing/2014/main" id="{63D2A7E9-2A8B-1C4D-B112-CA57EA18FADF}"/>
              </a:ext>
            </a:extLst>
          </p:cNvPr>
          <p:cNvGrpSpPr/>
          <p:nvPr userDrawn="1"/>
        </p:nvGrpSpPr>
        <p:grpSpPr>
          <a:xfrm>
            <a:off x="115637" y="404664"/>
            <a:ext cx="617410" cy="174607"/>
            <a:chOff x="384175" y="480608"/>
            <a:chExt cx="348872" cy="98663"/>
          </a:xfrm>
          <a:solidFill>
            <a:srgbClr val="76AEDD"/>
          </a:solidFill>
        </p:grpSpPr>
        <p:sp>
          <p:nvSpPr>
            <p:cNvPr id="7" name="等腰三角形 17">
              <a:hlinkClick r:id="" action="ppaction://hlinkshowjump?jump=previousslide"/>
              <a:extLst>
                <a:ext uri="{FF2B5EF4-FFF2-40B4-BE49-F238E27FC236}">
                  <a16:creationId xmlns:a16="http://schemas.microsoft.com/office/drawing/2014/main" id="{419CE0C4-BCD0-114D-BBBF-C8223298018F}"/>
                </a:ext>
              </a:extLst>
            </p:cNvPr>
            <p:cNvSpPr/>
            <p:nvPr/>
          </p:nvSpPr>
          <p:spPr>
            <a:xfrm rot="5400000" flipH="1">
              <a:off x="37275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sp>
          <p:nvSpPr>
            <p:cNvPr id="8" name="等腰三角形 18">
              <a:hlinkClick r:id="" action="ppaction://hlinkshowjump?jump=previousslide"/>
              <a:extLst>
                <a:ext uri="{FF2B5EF4-FFF2-40B4-BE49-F238E27FC236}">
                  <a16:creationId xmlns:a16="http://schemas.microsoft.com/office/drawing/2014/main" id="{23EC2F40-FE04-FE48-8647-729A5BC1336C}"/>
                </a:ext>
              </a:extLst>
            </p:cNvPr>
            <p:cNvSpPr/>
            <p:nvPr/>
          </p:nvSpPr>
          <p:spPr>
            <a:xfrm rot="5400000" flipH="1">
              <a:off x="51245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sp>
          <p:nvSpPr>
            <p:cNvPr id="9" name="等腰三角形 19">
              <a:hlinkClick r:id="" action="ppaction://hlinkshowjump?jump=previousslide"/>
              <a:extLst>
                <a:ext uri="{FF2B5EF4-FFF2-40B4-BE49-F238E27FC236}">
                  <a16:creationId xmlns:a16="http://schemas.microsoft.com/office/drawing/2014/main" id="{7C488CAF-B31F-DA4F-B3D4-52F5B325BD2A}"/>
                </a:ext>
              </a:extLst>
            </p:cNvPr>
            <p:cNvSpPr/>
            <p:nvPr/>
          </p:nvSpPr>
          <p:spPr>
            <a:xfrm rot="5400000" flipH="1">
              <a:off x="64580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grpSp>
      <p:sp>
        <p:nvSpPr>
          <p:cNvPr id="2" name="标题 1"/>
          <p:cNvSpPr>
            <a:spLocks noGrp="1"/>
          </p:cNvSpPr>
          <p:nvPr>
            <p:ph type="title"/>
          </p:nvPr>
        </p:nvSpPr>
        <p:spPr>
          <a:xfrm>
            <a:off x="844171" y="235957"/>
            <a:ext cx="6400800" cy="456739"/>
          </a:xfrm>
        </p:spPr>
        <p:txBody>
          <a:bodyPr/>
          <a:lstStyle/>
          <a:p>
            <a:r>
              <a:rPr lang="zh-CN" altLang="en-US" noProof="1"/>
              <a:t>单击此处编辑母版标题样式</a:t>
            </a:r>
          </a:p>
        </p:txBody>
      </p:sp>
      <p:sp>
        <p:nvSpPr>
          <p:cNvPr id="3" name="内容占位符 2"/>
          <p:cNvSpPr>
            <a:spLocks noGrp="1"/>
          </p:cNvSpPr>
          <p:nvPr>
            <p:ph idx="1"/>
          </p:nvPr>
        </p:nvSpPr>
        <p:spPr/>
        <p:txBody>
          <a:bodyPr/>
          <a:lstStyle/>
          <a:p>
            <a:pPr lvl="0"/>
            <a:r>
              <a:rPr lang="zh-CN" altLang="en-US" noProof="1"/>
              <a:t>编辑母版文本样式</a:t>
            </a:r>
          </a:p>
          <a:p>
            <a:pPr lvl="1"/>
            <a:r>
              <a:rPr lang="zh-CN" altLang="en-US" noProof="1"/>
              <a:t>第二级</a:t>
            </a:r>
          </a:p>
        </p:txBody>
      </p:sp>
    </p:spTree>
    <p:extLst>
      <p:ext uri="{BB962C8B-B14F-4D97-AF65-F5344CB8AC3E}">
        <p14:creationId xmlns:p14="http://schemas.microsoft.com/office/powerpoint/2010/main" val="75486180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Only" preserve="1">
  <p:cSld name="仅标题">
    <p:spTree>
      <p:nvGrpSpPr>
        <p:cNvPr id="1" name=""/>
        <p:cNvGrpSpPr/>
        <p:nvPr/>
      </p:nvGrpSpPr>
      <p:grpSpPr>
        <a:xfrm>
          <a:off x="0" y="0"/>
          <a:ext cx="0" cy="0"/>
          <a:chOff x="0" y="0"/>
          <a:chExt cx="0" cy="0"/>
        </a:xfrm>
      </p:grpSpPr>
      <p:sp>
        <p:nvSpPr>
          <p:cNvPr id="3" name="矩形 14">
            <a:extLst>
              <a:ext uri="{FF2B5EF4-FFF2-40B4-BE49-F238E27FC236}">
                <a16:creationId xmlns:a16="http://schemas.microsoft.com/office/drawing/2014/main" id="{61805852-0329-B640-83CE-FC3A7BB144DC}"/>
              </a:ext>
            </a:extLst>
          </p:cNvPr>
          <p:cNvSpPr/>
          <p:nvPr userDrawn="1"/>
        </p:nvSpPr>
        <p:spPr>
          <a:xfrm>
            <a:off x="0" y="190500"/>
            <a:ext cx="9144000" cy="536575"/>
          </a:xfrm>
          <a:prstGeom prst="rect">
            <a:avLst/>
          </a:prstGeom>
          <a:solidFill>
            <a:srgbClr val="6C4C8F"/>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eaLnBrk="1" hangingPunct="1">
              <a:spcBef>
                <a:spcPct val="20000"/>
              </a:spcBef>
              <a:buFont typeface="Arial" panose="020B0604020202020204" pitchFamily="34" charset="0"/>
              <a:buNone/>
              <a:defRPr/>
            </a:pPr>
            <a:endParaRPr lang="zh-CN" altLang="en-US" b="0">
              <a:solidFill>
                <a:srgbClr val="FEFFFF"/>
              </a:solidFill>
            </a:endParaRPr>
          </a:p>
        </p:txBody>
      </p:sp>
      <p:sp>
        <p:nvSpPr>
          <p:cNvPr id="4" name="矩形 15">
            <a:extLst>
              <a:ext uri="{FF2B5EF4-FFF2-40B4-BE49-F238E27FC236}">
                <a16:creationId xmlns:a16="http://schemas.microsoft.com/office/drawing/2014/main" id="{E5730BE6-B11F-4A45-B0BE-1286C6CA9F8A}"/>
              </a:ext>
            </a:extLst>
          </p:cNvPr>
          <p:cNvSpPr/>
          <p:nvPr userDrawn="1"/>
        </p:nvSpPr>
        <p:spPr>
          <a:xfrm>
            <a:off x="0" y="727075"/>
            <a:ext cx="9144000" cy="71438"/>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spcBef>
                <a:spcPct val="20000"/>
              </a:spcBef>
              <a:buFont typeface="Arial" panose="020B0604020202020204" pitchFamily="34" charset="0"/>
              <a:buNone/>
              <a:defRPr/>
            </a:pPr>
            <a:endParaRPr lang="zh-CN" altLang="en-US" b="0">
              <a:solidFill>
                <a:srgbClr val="FEFFFF"/>
              </a:solidFill>
            </a:endParaRPr>
          </a:p>
        </p:txBody>
      </p:sp>
      <p:grpSp>
        <p:nvGrpSpPr>
          <p:cNvPr id="5" name="组合 16">
            <a:extLst>
              <a:ext uri="{FF2B5EF4-FFF2-40B4-BE49-F238E27FC236}">
                <a16:creationId xmlns:a16="http://schemas.microsoft.com/office/drawing/2014/main" id="{56B7DB91-47EB-A44D-9E7A-B4C785953A1A}"/>
              </a:ext>
            </a:extLst>
          </p:cNvPr>
          <p:cNvGrpSpPr/>
          <p:nvPr userDrawn="1"/>
        </p:nvGrpSpPr>
        <p:grpSpPr>
          <a:xfrm>
            <a:off x="115637" y="404664"/>
            <a:ext cx="617410" cy="174607"/>
            <a:chOff x="384175" y="480608"/>
            <a:chExt cx="348872" cy="98663"/>
          </a:xfrm>
          <a:solidFill>
            <a:srgbClr val="76AEDD"/>
          </a:solidFill>
        </p:grpSpPr>
        <p:sp>
          <p:nvSpPr>
            <p:cNvPr id="6" name="等腰三角形 17">
              <a:hlinkClick r:id="" action="ppaction://hlinkshowjump?jump=previousslide"/>
              <a:extLst>
                <a:ext uri="{FF2B5EF4-FFF2-40B4-BE49-F238E27FC236}">
                  <a16:creationId xmlns:a16="http://schemas.microsoft.com/office/drawing/2014/main" id="{234508D0-7D5B-3C40-B163-BAD6BDEC39F8}"/>
                </a:ext>
              </a:extLst>
            </p:cNvPr>
            <p:cNvSpPr/>
            <p:nvPr/>
          </p:nvSpPr>
          <p:spPr>
            <a:xfrm rot="5400000" flipH="1">
              <a:off x="37275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sp>
          <p:nvSpPr>
            <p:cNvPr id="7" name="等腰三角形 18">
              <a:hlinkClick r:id="" action="ppaction://hlinkshowjump?jump=previousslide"/>
              <a:extLst>
                <a:ext uri="{FF2B5EF4-FFF2-40B4-BE49-F238E27FC236}">
                  <a16:creationId xmlns:a16="http://schemas.microsoft.com/office/drawing/2014/main" id="{AF0DD6B6-9421-5E4C-B119-2F258DF4D276}"/>
                </a:ext>
              </a:extLst>
            </p:cNvPr>
            <p:cNvSpPr/>
            <p:nvPr/>
          </p:nvSpPr>
          <p:spPr>
            <a:xfrm rot="5400000" flipH="1">
              <a:off x="51245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sp>
          <p:nvSpPr>
            <p:cNvPr id="8" name="等腰三角形 19">
              <a:hlinkClick r:id="" action="ppaction://hlinkshowjump?jump=previousslide"/>
              <a:extLst>
                <a:ext uri="{FF2B5EF4-FFF2-40B4-BE49-F238E27FC236}">
                  <a16:creationId xmlns:a16="http://schemas.microsoft.com/office/drawing/2014/main" id="{AF26048B-FD23-F84B-9C3C-2E6136B68CEA}"/>
                </a:ext>
              </a:extLst>
            </p:cNvPr>
            <p:cNvSpPr/>
            <p:nvPr/>
          </p:nvSpPr>
          <p:spPr>
            <a:xfrm rot="5400000" flipH="1">
              <a:off x="64580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grpSp>
      <p:sp>
        <p:nvSpPr>
          <p:cNvPr id="9" name="直接连接符 9">
            <a:extLst>
              <a:ext uri="{FF2B5EF4-FFF2-40B4-BE49-F238E27FC236}">
                <a16:creationId xmlns:a16="http://schemas.microsoft.com/office/drawing/2014/main" id="{7686E004-9740-5B41-9CF8-8342293BA5D4}"/>
              </a:ext>
            </a:extLst>
          </p:cNvPr>
          <p:cNvSpPr>
            <a:spLocks noChangeShapeType="1"/>
          </p:cNvSpPr>
          <p:nvPr userDrawn="1"/>
        </p:nvSpPr>
        <p:spPr bwMode="auto">
          <a:xfrm>
            <a:off x="0" y="6357938"/>
            <a:ext cx="9144000" cy="7143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 name="标题 1"/>
          <p:cNvSpPr>
            <a:spLocks noGrp="1"/>
          </p:cNvSpPr>
          <p:nvPr>
            <p:ph type="title"/>
          </p:nvPr>
        </p:nvSpPr>
        <p:spPr/>
        <p:txBody>
          <a:bodyPr/>
          <a:lstStyle/>
          <a:p>
            <a:r>
              <a:rPr lang="zh-CN" altLang="en-US" noProof="1"/>
              <a:t>单击此处编辑母版标题样式</a:t>
            </a:r>
          </a:p>
        </p:txBody>
      </p:sp>
    </p:spTree>
    <p:extLst>
      <p:ext uri="{BB962C8B-B14F-4D97-AF65-F5344CB8AC3E}">
        <p14:creationId xmlns:p14="http://schemas.microsoft.com/office/powerpoint/2010/main" val="318018944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blank" preserve="1">
  <p:cSld name="空白">
    <p:bg>
      <p:bgPr>
        <a:solidFill>
          <a:srgbClr val="000000"/>
        </a:solidFill>
        <a:effectLst/>
      </p:bgPr>
    </p:bg>
    <p:spTree>
      <p:nvGrpSpPr>
        <p:cNvPr id="1" name=""/>
        <p:cNvGrpSpPr/>
        <p:nvPr/>
      </p:nvGrpSpPr>
      <p:grpSpPr>
        <a:xfrm>
          <a:off x="0" y="0"/>
          <a:ext cx="0" cy="0"/>
          <a:chOff x="0" y="0"/>
          <a:chExt cx="0" cy="0"/>
        </a:xfrm>
      </p:grpSpPr>
      <p:sp>
        <p:nvSpPr>
          <p:cNvPr id="2" name="直接连接符 9">
            <a:extLst>
              <a:ext uri="{FF2B5EF4-FFF2-40B4-BE49-F238E27FC236}">
                <a16:creationId xmlns:a16="http://schemas.microsoft.com/office/drawing/2014/main" id="{8D65B3A5-06C4-5B4B-A456-337C8A10BA74}"/>
              </a:ext>
            </a:extLst>
          </p:cNvPr>
          <p:cNvSpPr>
            <a:spLocks noChangeShapeType="1"/>
          </p:cNvSpPr>
          <p:nvPr userDrawn="1"/>
        </p:nvSpPr>
        <p:spPr bwMode="auto">
          <a:xfrm>
            <a:off x="0" y="6357938"/>
            <a:ext cx="9144000" cy="7143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Tree>
    <p:extLst>
      <p:ext uri="{BB962C8B-B14F-4D97-AF65-F5344CB8AC3E}">
        <p14:creationId xmlns:p14="http://schemas.microsoft.com/office/powerpoint/2010/main" val="41789629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obj" preserve="1">
  <p:cSld name="标题和内容">
    <p:spTree>
      <p:nvGrpSpPr>
        <p:cNvPr id="1" name=""/>
        <p:cNvGrpSpPr/>
        <p:nvPr/>
      </p:nvGrpSpPr>
      <p:grpSpPr>
        <a:xfrm>
          <a:off x="0" y="0"/>
          <a:ext cx="0" cy="0"/>
          <a:chOff x="0" y="0"/>
          <a:chExt cx="0" cy="0"/>
        </a:xfrm>
      </p:grpSpPr>
      <p:sp>
        <p:nvSpPr>
          <p:cNvPr id="4" name="矩形 14">
            <a:extLst>
              <a:ext uri="{FF2B5EF4-FFF2-40B4-BE49-F238E27FC236}">
                <a16:creationId xmlns:a16="http://schemas.microsoft.com/office/drawing/2014/main" id="{A3813449-0423-EE45-B959-7B7C3B12E1BA}"/>
              </a:ext>
            </a:extLst>
          </p:cNvPr>
          <p:cNvSpPr/>
          <p:nvPr userDrawn="1"/>
        </p:nvSpPr>
        <p:spPr>
          <a:xfrm>
            <a:off x="0" y="190500"/>
            <a:ext cx="9144000" cy="536575"/>
          </a:xfrm>
          <a:prstGeom prst="rect">
            <a:avLst/>
          </a:prstGeom>
          <a:solidFill>
            <a:srgbClr val="6C4C8F"/>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eaLnBrk="1" hangingPunct="1">
              <a:spcBef>
                <a:spcPct val="20000"/>
              </a:spcBef>
              <a:buFont typeface="Arial" panose="020B0604020202020204" pitchFamily="34" charset="0"/>
              <a:buNone/>
              <a:defRPr/>
            </a:pPr>
            <a:endParaRPr lang="zh-CN" altLang="en-US" b="0">
              <a:solidFill>
                <a:srgbClr val="FEFFFF"/>
              </a:solidFill>
            </a:endParaRPr>
          </a:p>
        </p:txBody>
      </p:sp>
      <p:sp>
        <p:nvSpPr>
          <p:cNvPr id="5" name="矩形 15">
            <a:extLst>
              <a:ext uri="{FF2B5EF4-FFF2-40B4-BE49-F238E27FC236}">
                <a16:creationId xmlns:a16="http://schemas.microsoft.com/office/drawing/2014/main" id="{08ED6E48-1A0A-D84B-A940-E6C37D2DD99A}"/>
              </a:ext>
            </a:extLst>
          </p:cNvPr>
          <p:cNvSpPr/>
          <p:nvPr userDrawn="1"/>
        </p:nvSpPr>
        <p:spPr>
          <a:xfrm>
            <a:off x="0" y="727075"/>
            <a:ext cx="9144000" cy="71438"/>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spcBef>
                <a:spcPct val="20000"/>
              </a:spcBef>
              <a:buFont typeface="Arial" panose="020B0604020202020204" pitchFamily="34" charset="0"/>
              <a:buNone/>
              <a:defRPr/>
            </a:pPr>
            <a:endParaRPr lang="zh-CN" altLang="en-US" b="0">
              <a:solidFill>
                <a:srgbClr val="FEFFFF"/>
              </a:solidFill>
            </a:endParaRPr>
          </a:p>
        </p:txBody>
      </p:sp>
      <p:grpSp>
        <p:nvGrpSpPr>
          <p:cNvPr id="6" name="组合 16">
            <a:extLst>
              <a:ext uri="{FF2B5EF4-FFF2-40B4-BE49-F238E27FC236}">
                <a16:creationId xmlns:a16="http://schemas.microsoft.com/office/drawing/2014/main" id="{E101C185-2674-4044-8C3A-64DD4F63D4E8}"/>
              </a:ext>
            </a:extLst>
          </p:cNvPr>
          <p:cNvGrpSpPr/>
          <p:nvPr userDrawn="1"/>
        </p:nvGrpSpPr>
        <p:grpSpPr>
          <a:xfrm>
            <a:off x="115637" y="404664"/>
            <a:ext cx="617410" cy="174607"/>
            <a:chOff x="384175" y="480608"/>
            <a:chExt cx="348872" cy="98663"/>
          </a:xfrm>
          <a:solidFill>
            <a:srgbClr val="76AEDD"/>
          </a:solidFill>
        </p:grpSpPr>
        <p:sp>
          <p:nvSpPr>
            <p:cNvPr id="7" name="等腰三角形 17">
              <a:hlinkClick r:id="" action="ppaction://hlinkshowjump?jump=previousslide"/>
              <a:extLst>
                <a:ext uri="{FF2B5EF4-FFF2-40B4-BE49-F238E27FC236}">
                  <a16:creationId xmlns:a16="http://schemas.microsoft.com/office/drawing/2014/main" id="{5AD93AED-5FB4-2342-9AD8-53A8800098F7}"/>
                </a:ext>
              </a:extLst>
            </p:cNvPr>
            <p:cNvSpPr/>
            <p:nvPr/>
          </p:nvSpPr>
          <p:spPr>
            <a:xfrm rot="5400000" flipH="1">
              <a:off x="37275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sp>
          <p:nvSpPr>
            <p:cNvPr id="8" name="等腰三角形 18">
              <a:hlinkClick r:id="" action="ppaction://hlinkshowjump?jump=previousslide"/>
              <a:extLst>
                <a:ext uri="{FF2B5EF4-FFF2-40B4-BE49-F238E27FC236}">
                  <a16:creationId xmlns:a16="http://schemas.microsoft.com/office/drawing/2014/main" id="{331DAEC5-5658-4346-84BB-CDAE472BE946}"/>
                </a:ext>
              </a:extLst>
            </p:cNvPr>
            <p:cNvSpPr/>
            <p:nvPr/>
          </p:nvSpPr>
          <p:spPr>
            <a:xfrm rot="5400000" flipH="1">
              <a:off x="51245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sp>
          <p:nvSpPr>
            <p:cNvPr id="9" name="等腰三角形 19">
              <a:hlinkClick r:id="" action="ppaction://hlinkshowjump?jump=previousslide"/>
              <a:extLst>
                <a:ext uri="{FF2B5EF4-FFF2-40B4-BE49-F238E27FC236}">
                  <a16:creationId xmlns:a16="http://schemas.microsoft.com/office/drawing/2014/main" id="{76C2C4F1-B7C0-9846-A1A9-24733F29EFFB}"/>
                </a:ext>
              </a:extLst>
            </p:cNvPr>
            <p:cNvSpPr/>
            <p:nvPr/>
          </p:nvSpPr>
          <p:spPr>
            <a:xfrm rot="5400000" flipH="1">
              <a:off x="64580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grpSp>
      <p:sp>
        <p:nvSpPr>
          <p:cNvPr id="2" name="标题 1"/>
          <p:cNvSpPr>
            <a:spLocks noGrp="1"/>
          </p:cNvSpPr>
          <p:nvPr>
            <p:ph type="title"/>
          </p:nvPr>
        </p:nvSpPr>
        <p:spPr>
          <a:xfrm>
            <a:off x="844171" y="235957"/>
            <a:ext cx="6400800" cy="456739"/>
          </a:xfrm>
        </p:spPr>
        <p:txBody>
          <a:bodyPr/>
          <a:lstStyle/>
          <a:p>
            <a:r>
              <a:rPr lang="zh-CN" altLang="en-US" noProof="1"/>
              <a:t>单击此处编辑母版标题样式</a:t>
            </a:r>
          </a:p>
        </p:txBody>
      </p:sp>
      <p:sp>
        <p:nvSpPr>
          <p:cNvPr id="3" name="内容占位符 2"/>
          <p:cNvSpPr>
            <a:spLocks noGrp="1"/>
          </p:cNvSpPr>
          <p:nvPr>
            <p:ph idx="1"/>
          </p:nvPr>
        </p:nvSpPr>
        <p:spPr/>
        <p:txBody>
          <a:bodyPr/>
          <a:lstStyle/>
          <a:p>
            <a:pPr lvl="0"/>
            <a:r>
              <a:rPr lang="zh-CN" altLang="en-US" noProof="1"/>
              <a:t>编辑母版文本样式</a:t>
            </a:r>
          </a:p>
          <a:p>
            <a:pPr lvl="1"/>
            <a:r>
              <a:rPr lang="zh-CN" altLang="en-US" noProof="1"/>
              <a:t>第二级</a:t>
            </a:r>
          </a:p>
        </p:txBody>
      </p:sp>
    </p:spTree>
    <p:extLst>
      <p:ext uri="{BB962C8B-B14F-4D97-AF65-F5344CB8AC3E}">
        <p14:creationId xmlns:p14="http://schemas.microsoft.com/office/powerpoint/2010/main" val="32217381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titleOnly" preserve="1">
  <p:cSld name="仅标题">
    <p:spTree>
      <p:nvGrpSpPr>
        <p:cNvPr id="1" name=""/>
        <p:cNvGrpSpPr/>
        <p:nvPr/>
      </p:nvGrpSpPr>
      <p:grpSpPr>
        <a:xfrm>
          <a:off x="0" y="0"/>
          <a:ext cx="0" cy="0"/>
          <a:chOff x="0" y="0"/>
          <a:chExt cx="0" cy="0"/>
        </a:xfrm>
      </p:grpSpPr>
      <p:sp>
        <p:nvSpPr>
          <p:cNvPr id="3" name="矩形 14">
            <a:extLst>
              <a:ext uri="{FF2B5EF4-FFF2-40B4-BE49-F238E27FC236}">
                <a16:creationId xmlns:a16="http://schemas.microsoft.com/office/drawing/2014/main" id="{1522F532-6B8E-254F-8F4C-DE229186768A}"/>
              </a:ext>
            </a:extLst>
          </p:cNvPr>
          <p:cNvSpPr/>
          <p:nvPr userDrawn="1"/>
        </p:nvSpPr>
        <p:spPr>
          <a:xfrm>
            <a:off x="0" y="190500"/>
            <a:ext cx="9144000" cy="536575"/>
          </a:xfrm>
          <a:prstGeom prst="rect">
            <a:avLst/>
          </a:prstGeom>
          <a:solidFill>
            <a:srgbClr val="6C4C8F"/>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eaLnBrk="1" hangingPunct="1">
              <a:spcBef>
                <a:spcPct val="20000"/>
              </a:spcBef>
              <a:buFont typeface="Arial" panose="020B0604020202020204" pitchFamily="34" charset="0"/>
              <a:buNone/>
              <a:defRPr/>
            </a:pPr>
            <a:endParaRPr lang="zh-CN" altLang="en-US" b="0">
              <a:solidFill>
                <a:srgbClr val="FEFFFF"/>
              </a:solidFill>
            </a:endParaRPr>
          </a:p>
        </p:txBody>
      </p:sp>
      <p:sp>
        <p:nvSpPr>
          <p:cNvPr id="4" name="矩形 15">
            <a:extLst>
              <a:ext uri="{FF2B5EF4-FFF2-40B4-BE49-F238E27FC236}">
                <a16:creationId xmlns:a16="http://schemas.microsoft.com/office/drawing/2014/main" id="{21164BCD-2969-C24D-9D7E-C8AC86D15959}"/>
              </a:ext>
            </a:extLst>
          </p:cNvPr>
          <p:cNvSpPr/>
          <p:nvPr userDrawn="1"/>
        </p:nvSpPr>
        <p:spPr>
          <a:xfrm>
            <a:off x="0" y="727075"/>
            <a:ext cx="9144000" cy="71438"/>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spcBef>
                <a:spcPct val="20000"/>
              </a:spcBef>
              <a:buFont typeface="Arial" panose="020B0604020202020204" pitchFamily="34" charset="0"/>
              <a:buNone/>
              <a:defRPr/>
            </a:pPr>
            <a:endParaRPr lang="zh-CN" altLang="en-US" b="0">
              <a:solidFill>
                <a:srgbClr val="FEFFFF"/>
              </a:solidFill>
            </a:endParaRPr>
          </a:p>
        </p:txBody>
      </p:sp>
      <p:grpSp>
        <p:nvGrpSpPr>
          <p:cNvPr id="5" name="组合 16">
            <a:extLst>
              <a:ext uri="{FF2B5EF4-FFF2-40B4-BE49-F238E27FC236}">
                <a16:creationId xmlns:a16="http://schemas.microsoft.com/office/drawing/2014/main" id="{6C60D1D7-4CD6-EF40-A386-F5838BD53715}"/>
              </a:ext>
            </a:extLst>
          </p:cNvPr>
          <p:cNvGrpSpPr/>
          <p:nvPr userDrawn="1"/>
        </p:nvGrpSpPr>
        <p:grpSpPr>
          <a:xfrm>
            <a:off x="115637" y="404664"/>
            <a:ext cx="617410" cy="174607"/>
            <a:chOff x="384175" y="480608"/>
            <a:chExt cx="348872" cy="98663"/>
          </a:xfrm>
          <a:solidFill>
            <a:srgbClr val="76AEDD"/>
          </a:solidFill>
        </p:grpSpPr>
        <p:sp>
          <p:nvSpPr>
            <p:cNvPr id="6" name="等腰三角形 17">
              <a:hlinkClick r:id="" action="ppaction://hlinkshowjump?jump=previousslide"/>
              <a:extLst>
                <a:ext uri="{FF2B5EF4-FFF2-40B4-BE49-F238E27FC236}">
                  <a16:creationId xmlns:a16="http://schemas.microsoft.com/office/drawing/2014/main" id="{EBC1DB9C-1C0D-474B-A5E7-350093C88570}"/>
                </a:ext>
              </a:extLst>
            </p:cNvPr>
            <p:cNvSpPr/>
            <p:nvPr/>
          </p:nvSpPr>
          <p:spPr>
            <a:xfrm rot="5400000" flipH="1">
              <a:off x="37275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sp>
          <p:nvSpPr>
            <p:cNvPr id="7" name="等腰三角形 18">
              <a:hlinkClick r:id="" action="ppaction://hlinkshowjump?jump=previousslide"/>
              <a:extLst>
                <a:ext uri="{FF2B5EF4-FFF2-40B4-BE49-F238E27FC236}">
                  <a16:creationId xmlns:a16="http://schemas.microsoft.com/office/drawing/2014/main" id="{28B2FBA1-ADE6-4641-A66E-D347410C87C5}"/>
                </a:ext>
              </a:extLst>
            </p:cNvPr>
            <p:cNvSpPr/>
            <p:nvPr/>
          </p:nvSpPr>
          <p:spPr>
            <a:xfrm rot="5400000" flipH="1">
              <a:off x="51245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sp>
          <p:nvSpPr>
            <p:cNvPr id="8" name="等腰三角形 19">
              <a:hlinkClick r:id="" action="ppaction://hlinkshowjump?jump=previousslide"/>
              <a:extLst>
                <a:ext uri="{FF2B5EF4-FFF2-40B4-BE49-F238E27FC236}">
                  <a16:creationId xmlns:a16="http://schemas.microsoft.com/office/drawing/2014/main" id="{ECDA14BC-BDBC-7442-B124-3F8C09AB6F30}"/>
                </a:ext>
              </a:extLst>
            </p:cNvPr>
            <p:cNvSpPr/>
            <p:nvPr/>
          </p:nvSpPr>
          <p:spPr>
            <a:xfrm rot="5400000" flipH="1">
              <a:off x="64580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grpSp>
      <p:sp>
        <p:nvSpPr>
          <p:cNvPr id="9" name="直接连接符 9">
            <a:extLst>
              <a:ext uri="{FF2B5EF4-FFF2-40B4-BE49-F238E27FC236}">
                <a16:creationId xmlns:a16="http://schemas.microsoft.com/office/drawing/2014/main" id="{2C08D99F-6306-9E4D-8475-33E4559E7F32}"/>
              </a:ext>
            </a:extLst>
          </p:cNvPr>
          <p:cNvSpPr>
            <a:spLocks noChangeShapeType="1"/>
          </p:cNvSpPr>
          <p:nvPr userDrawn="1"/>
        </p:nvSpPr>
        <p:spPr bwMode="auto">
          <a:xfrm>
            <a:off x="0" y="6357938"/>
            <a:ext cx="9144000" cy="7143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 name="标题 1"/>
          <p:cNvSpPr>
            <a:spLocks noGrp="1"/>
          </p:cNvSpPr>
          <p:nvPr>
            <p:ph type="title"/>
          </p:nvPr>
        </p:nvSpPr>
        <p:spPr/>
        <p:txBody>
          <a:bodyPr/>
          <a:lstStyle/>
          <a:p>
            <a:r>
              <a:rPr lang="zh-CN" altLang="en-US" noProof="1"/>
              <a:t>单击此处编辑母版标题样式</a:t>
            </a:r>
          </a:p>
        </p:txBody>
      </p:sp>
    </p:spTree>
    <p:extLst>
      <p:ext uri="{BB962C8B-B14F-4D97-AF65-F5344CB8AC3E}">
        <p14:creationId xmlns:p14="http://schemas.microsoft.com/office/powerpoint/2010/main" val="138756772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空白">
    <p:spTree>
      <p:nvGrpSpPr>
        <p:cNvPr id="1" name=""/>
        <p:cNvGrpSpPr/>
        <p:nvPr/>
      </p:nvGrpSpPr>
      <p:grpSpPr>
        <a:xfrm>
          <a:off x="0" y="0"/>
          <a:ext cx="0" cy="0"/>
          <a:chOff x="0" y="0"/>
          <a:chExt cx="0" cy="0"/>
        </a:xfrm>
      </p:grpSpPr>
      <p:sp>
        <p:nvSpPr>
          <p:cNvPr id="4" name="矩形 14">
            <a:extLst>
              <a:ext uri="{FF2B5EF4-FFF2-40B4-BE49-F238E27FC236}">
                <a16:creationId xmlns:a16="http://schemas.microsoft.com/office/drawing/2014/main" id="{1EA48471-D9C5-A040-91AD-9AAF7BE8327A}"/>
              </a:ext>
            </a:extLst>
          </p:cNvPr>
          <p:cNvSpPr/>
          <p:nvPr userDrawn="1"/>
        </p:nvSpPr>
        <p:spPr>
          <a:xfrm>
            <a:off x="0" y="190500"/>
            <a:ext cx="9144000" cy="536575"/>
          </a:xfrm>
          <a:prstGeom prst="rect">
            <a:avLst/>
          </a:prstGeom>
          <a:solidFill>
            <a:srgbClr val="6C4C8F"/>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eaLnBrk="1" hangingPunct="1">
              <a:spcBef>
                <a:spcPct val="20000"/>
              </a:spcBef>
              <a:buFont typeface="Arial" panose="020B0604020202020204" pitchFamily="34" charset="0"/>
              <a:buNone/>
              <a:defRPr/>
            </a:pPr>
            <a:endParaRPr lang="zh-CN" altLang="en-US" b="0">
              <a:solidFill>
                <a:srgbClr val="FEFFFF"/>
              </a:solidFill>
            </a:endParaRPr>
          </a:p>
        </p:txBody>
      </p:sp>
      <p:sp>
        <p:nvSpPr>
          <p:cNvPr id="5" name="矩形 15">
            <a:extLst>
              <a:ext uri="{FF2B5EF4-FFF2-40B4-BE49-F238E27FC236}">
                <a16:creationId xmlns:a16="http://schemas.microsoft.com/office/drawing/2014/main" id="{8BBB896A-0D8D-4F49-9A79-9F4848D53CA6}"/>
              </a:ext>
            </a:extLst>
          </p:cNvPr>
          <p:cNvSpPr/>
          <p:nvPr userDrawn="1"/>
        </p:nvSpPr>
        <p:spPr>
          <a:xfrm>
            <a:off x="0" y="727075"/>
            <a:ext cx="9144000" cy="71438"/>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spcBef>
                <a:spcPct val="20000"/>
              </a:spcBef>
              <a:buFont typeface="Arial" panose="020B0604020202020204" pitchFamily="34" charset="0"/>
              <a:buNone/>
              <a:defRPr/>
            </a:pPr>
            <a:endParaRPr lang="zh-CN" altLang="en-US" b="0">
              <a:solidFill>
                <a:srgbClr val="FEFFFF"/>
              </a:solidFill>
            </a:endParaRPr>
          </a:p>
        </p:txBody>
      </p:sp>
      <p:grpSp>
        <p:nvGrpSpPr>
          <p:cNvPr id="6" name="组合 16">
            <a:extLst>
              <a:ext uri="{FF2B5EF4-FFF2-40B4-BE49-F238E27FC236}">
                <a16:creationId xmlns:a16="http://schemas.microsoft.com/office/drawing/2014/main" id="{ED0E34E2-84B7-FC4E-85EF-1C383395163D}"/>
              </a:ext>
            </a:extLst>
          </p:cNvPr>
          <p:cNvGrpSpPr/>
          <p:nvPr userDrawn="1"/>
        </p:nvGrpSpPr>
        <p:grpSpPr>
          <a:xfrm>
            <a:off x="115637" y="404664"/>
            <a:ext cx="617410" cy="174607"/>
            <a:chOff x="384175" y="480608"/>
            <a:chExt cx="348872" cy="98663"/>
          </a:xfrm>
          <a:solidFill>
            <a:srgbClr val="76AEDD"/>
          </a:solidFill>
        </p:grpSpPr>
        <p:sp>
          <p:nvSpPr>
            <p:cNvPr id="7" name="等腰三角形 17">
              <a:hlinkClick r:id="" action="ppaction://hlinkshowjump?jump=previousslide"/>
              <a:extLst>
                <a:ext uri="{FF2B5EF4-FFF2-40B4-BE49-F238E27FC236}">
                  <a16:creationId xmlns:a16="http://schemas.microsoft.com/office/drawing/2014/main" id="{A7020142-3BCB-9545-B407-9A9358121278}"/>
                </a:ext>
              </a:extLst>
            </p:cNvPr>
            <p:cNvSpPr/>
            <p:nvPr/>
          </p:nvSpPr>
          <p:spPr>
            <a:xfrm rot="5400000" flipH="1">
              <a:off x="37275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sp>
          <p:nvSpPr>
            <p:cNvPr id="8" name="等腰三角形 18">
              <a:hlinkClick r:id="" action="ppaction://hlinkshowjump?jump=previousslide"/>
              <a:extLst>
                <a:ext uri="{FF2B5EF4-FFF2-40B4-BE49-F238E27FC236}">
                  <a16:creationId xmlns:a16="http://schemas.microsoft.com/office/drawing/2014/main" id="{FB2F3F3F-EC34-0447-A590-56C919C4BB51}"/>
                </a:ext>
              </a:extLst>
            </p:cNvPr>
            <p:cNvSpPr/>
            <p:nvPr/>
          </p:nvSpPr>
          <p:spPr>
            <a:xfrm rot="5400000" flipH="1">
              <a:off x="51245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sp>
          <p:nvSpPr>
            <p:cNvPr id="9" name="等腰三角形 19">
              <a:hlinkClick r:id="" action="ppaction://hlinkshowjump?jump=previousslide"/>
              <a:extLst>
                <a:ext uri="{FF2B5EF4-FFF2-40B4-BE49-F238E27FC236}">
                  <a16:creationId xmlns:a16="http://schemas.microsoft.com/office/drawing/2014/main" id="{9B2605AC-F10C-F442-8402-9EEF06380881}"/>
                </a:ext>
              </a:extLst>
            </p:cNvPr>
            <p:cNvSpPr/>
            <p:nvPr/>
          </p:nvSpPr>
          <p:spPr>
            <a:xfrm rot="5400000" flipH="1">
              <a:off x="64580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grpSp>
      <p:sp>
        <p:nvSpPr>
          <p:cNvPr id="17" name="标题 1"/>
          <p:cNvSpPr>
            <a:spLocks noGrp="1"/>
          </p:cNvSpPr>
          <p:nvPr>
            <p:ph type="title"/>
          </p:nvPr>
        </p:nvSpPr>
        <p:spPr>
          <a:xfrm>
            <a:off x="844171" y="235957"/>
            <a:ext cx="6400800" cy="456739"/>
          </a:xfrm>
        </p:spPr>
        <p:txBody>
          <a:bodyPr/>
          <a:lstStyle/>
          <a:p>
            <a:r>
              <a:rPr lang="zh-CN" altLang="en-US" noProof="1"/>
              <a:t>单击此处编辑母版标题样式</a:t>
            </a:r>
          </a:p>
        </p:txBody>
      </p:sp>
      <p:sp>
        <p:nvSpPr>
          <p:cNvPr id="18" name="内容占位符 2"/>
          <p:cNvSpPr>
            <a:spLocks noGrp="1"/>
          </p:cNvSpPr>
          <p:nvPr>
            <p:ph idx="1"/>
          </p:nvPr>
        </p:nvSpPr>
        <p:spPr>
          <a:xfrm>
            <a:off x="496888" y="1116013"/>
            <a:ext cx="8251825" cy="5472112"/>
          </a:xfrm>
        </p:spPr>
        <p:txBody>
          <a:bodyPr/>
          <a:lstStyle/>
          <a:p>
            <a:pPr lvl="0"/>
            <a:r>
              <a:rPr lang="zh-CN" altLang="en-US" noProof="1"/>
              <a:t>编辑母版文本样式</a:t>
            </a:r>
          </a:p>
          <a:p>
            <a:pPr lvl="1"/>
            <a:r>
              <a:rPr lang="zh-CN" altLang="en-US" noProof="1"/>
              <a:t>第二级</a:t>
            </a:r>
          </a:p>
        </p:txBody>
      </p:sp>
    </p:spTree>
    <p:extLst>
      <p:ext uri="{BB962C8B-B14F-4D97-AF65-F5344CB8AC3E}">
        <p14:creationId xmlns:p14="http://schemas.microsoft.com/office/powerpoint/2010/main" val="406614906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Only">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649288" y="609600"/>
            <a:ext cx="7983537" cy="5565775"/>
          </a:xfrm>
          <a:prstGeom prst="rect">
            <a:avLst/>
          </a:prstGeom>
        </p:spPr>
        <p:txBody>
          <a:bodyPr/>
          <a:lstStyle/>
          <a:p>
            <a:pPr lvl="0"/>
            <a:r>
              <a:rPr lang="zh-CN" altLang="en-US" noProof="1"/>
              <a:t>单击此处编辑母版文本样式</a:t>
            </a:r>
          </a:p>
          <a:p>
            <a:pPr lvl="1"/>
            <a:r>
              <a:rPr lang="zh-CN" altLang="en-US" noProof="1"/>
              <a:t>第二级</a:t>
            </a:r>
          </a:p>
          <a:p>
            <a:pPr lvl="2"/>
            <a:r>
              <a:rPr lang="zh-CN" altLang="en-US" noProof="1"/>
              <a:t>第三级</a:t>
            </a:r>
          </a:p>
          <a:p>
            <a:pPr lvl="3"/>
            <a:r>
              <a:rPr lang="zh-CN" altLang="en-US" noProof="1"/>
              <a:t>第四级</a:t>
            </a:r>
          </a:p>
          <a:p>
            <a:pPr lvl="4"/>
            <a:r>
              <a:rPr lang="zh-CN" altLang="en-US" noProof="1"/>
              <a:t>第五级</a:t>
            </a:r>
          </a:p>
        </p:txBody>
      </p:sp>
    </p:spTree>
    <p:extLst>
      <p:ext uri="{BB962C8B-B14F-4D97-AF65-F5344CB8AC3E}">
        <p14:creationId xmlns:p14="http://schemas.microsoft.com/office/powerpoint/2010/main" val="3204704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cSld name="1_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2576481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noProof="1"/>
              <a:t>单击此处编辑母版标题样式</a:t>
            </a:r>
          </a:p>
        </p:txBody>
      </p:sp>
      <p:sp>
        <p:nvSpPr>
          <p:cNvPr id="3" name="内容占位符 2"/>
          <p:cNvSpPr>
            <a:spLocks noGrp="1"/>
          </p:cNvSpPr>
          <p:nvPr>
            <p:ph sz="half" idx="1"/>
          </p:nvPr>
        </p:nvSpPr>
        <p:spPr>
          <a:xfrm>
            <a:off x="649288" y="1449388"/>
            <a:ext cx="3914775" cy="47259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noProof="1"/>
              <a:t>单击此处编辑母版文本样式</a:t>
            </a:r>
          </a:p>
          <a:p>
            <a:pPr lvl="1"/>
            <a:r>
              <a:rPr lang="zh-CN" altLang="en-US" noProof="1"/>
              <a:t>第二级</a:t>
            </a:r>
          </a:p>
          <a:p>
            <a:pPr lvl="2"/>
            <a:r>
              <a:rPr lang="zh-CN" altLang="en-US" noProof="1"/>
              <a:t>第三级</a:t>
            </a:r>
          </a:p>
          <a:p>
            <a:pPr lvl="3"/>
            <a:r>
              <a:rPr lang="zh-CN" altLang="en-US" noProof="1"/>
              <a:t>第四级</a:t>
            </a:r>
          </a:p>
          <a:p>
            <a:pPr lvl="4"/>
            <a:r>
              <a:rPr lang="zh-CN" altLang="en-US" noProof="1"/>
              <a:t>第五级</a:t>
            </a:r>
          </a:p>
        </p:txBody>
      </p:sp>
      <p:sp>
        <p:nvSpPr>
          <p:cNvPr id="4" name="内容占位符 3"/>
          <p:cNvSpPr>
            <a:spLocks noGrp="1"/>
          </p:cNvSpPr>
          <p:nvPr>
            <p:ph sz="half" idx="2"/>
          </p:nvPr>
        </p:nvSpPr>
        <p:spPr>
          <a:xfrm>
            <a:off x="4716463" y="1449388"/>
            <a:ext cx="3916362" cy="47259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noProof="1"/>
              <a:t>单击此处编辑母版文本样式</a:t>
            </a:r>
          </a:p>
          <a:p>
            <a:pPr lvl="1"/>
            <a:r>
              <a:rPr lang="zh-CN" altLang="en-US" noProof="1"/>
              <a:t>第二级</a:t>
            </a:r>
          </a:p>
          <a:p>
            <a:pPr lvl="2"/>
            <a:r>
              <a:rPr lang="zh-CN" altLang="en-US" noProof="1"/>
              <a:t>第三级</a:t>
            </a:r>
          </a:p>
          <a:p>
            <a:pPr lvl="3"/>
            <a:r>
              <a:rPr lang="zh-CN" altLang="en-US" noProof="1"/>
              <a:t>第四级</a:t>
            </a:r>
          </a:p>
          <a:p>
            <a:pPr lvl="4"/>
            <a:r>
              <a:rPr lang="zh-CN" altLang="en-US" noProof="1"/>
              <a:t>第五级</a:t>
            </a:r>
          </a:p>
        </p:txBody>
      </p:sp>
    </p:spTree>
    <p:extLst>
      <p:ext uri="{BB962C8B-B14F-4D97-AF65-F5344CB8AC3E}">
        <p14:creationId xmlns:p14="http://schemas.microsoft.com/office/powerpoint/2010/main" val="322936755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xAndObj">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899592" y="188640"/>
            <a:ext cx="6400800" cy="685800"/>
          </a:xfrm>
        </p:spPr>
        <p:txBody>
          <a:bodyPr/>
          <a:lstStyle/>
          <a:p>
            <a:r>
              <a:rPr lang="zh-CN" altLang="en-US" noProof="1"/>
              <a:t>单击此处编辑母版标题样式</a:t>
            </a:r>
          </a:p>
        </p:txBody>
      </p:sp>
      <p:sp>
        <p:nvSpPr>
          <p:cNvPr id="3" name="文本占位符 2"/>
          <p:cNvSpPr>
            <a:spLocks noGrp="1"/>
          </p:cNvSpPr>
          <p:nvPr>
            <p:ph type="body" sz="half" idx="1"/>
          </p:nvPr>
        </p:nvSpPr>
        <p:spPr>
          <a:xfrm>
            <a:off x="649288" y="1449388"/>
            <a:ext cx="3914775" cy="4725987"/>
          </a:xfrm>
        </p:spPr>
        <p:txBody>
          <a:bodyPr/>
          <a:lstStyle/>
          <a:p>
            <a:pPr lvl="0"/>
            <a:r>
              <a:rPr lang="zh-CN" altLang="en-US" noProof="1"/>
              <a:t>单击此处编辑母版文本样式</a:t>
            </a:r>
          </a:p>
          <a:p>
            <a:pPr lvl="1"/>
            <a:r>
              <a:rPr lang="zh-CN" altLang="en-US" noProof="1"/>
              <a:t>第二级</a:t>
            </a:r>
          </a:p>
          <a:p>
            <a:pPr lvl="2"/>
            <a:r>
              <a:rPr lang="zh-CN" altLang="en-US" noProof="1"/>
              <a:t>第三级</a:t>
            </a:r>
          </a:p>
          <a:p>
            <a:pPr lvl="3"/>
            <a:r>
              <a:rPr lang="zh-CN" altLang="en-US" noProof="1"/>
              <a:t>第四级</a:t>
            </a:r>
          </a:p>
          <a:p>
            <a:pPr lvl="4"/>
            <a:r>
              <a:rPr lang="zh-CN" altLang="en-US" noProof="1"/>
              <a:t>第五级</a:t>
            </a:r>
          </a:p>
        </p:txBody>
      </p:sp>
      <p:sp>
        <p:nvSpPr>
          <p:cNvPr id="4" name="内容占位符 3"/>
          <p:cNvSpPr>
            <a:spLocks noGrp="1"/>
          </p:cNvSpPr>
          <p:nvPr>
            <p:ph sz="half" idx="2"/>
          </p:nvPr>
        </p:nvSpPr>
        <p:spPr>
          <a:xfrm>
            <a:off x="4716463" y="1449388"/>
            <a:ext cx="3916362" cy="4725987"/>
          </a:xfrm>
        </p:spPr>
        <p:txBody>
          <a:bodyPr/>
          <a:lstStyle/>
          <a:p>
            <a:pPr lvl="0"/>
            <a:r>
              <a:rPr lang="zh-CN" altLang="en-US" noProof="1"/>
              <a:t>单击此处编辑母版文本样式</a:t>
            </a:r>
          </a:p>
          <a:p>
            <a:pPr lvl="1"/>
            <a:r>
              <a:rPr lang="zh-CN" altLang="en-US" noProof="1"/>
              <a:t>第二级</a:t>
            </a:r>
          </a:p>
          <a:p>
            <a:pPr lvl="2"/>
            <a:r>
              <a:rPr lang="zh-CN" altLang="en-US" noProof="1"/>
              <a:t>第三级</a:t>
            </a:r>
          </a:p>
          <a:p>
            <a:pPr lvl="3"/>
            <a:r>
              <a:rPr lang="zh-CN" altLang="en-US" noProof="1"/>
              <a:t>第四级</a:t>
            </a:r>
          </a:p>
          <a:p>
            <a:pPr lvl="4"/>
            <a:r>
              <a:rPr lang="zh-CN" altLang="en-US" noProof="1"/>
              <a:t>第五级</a:t>
            </a:r>
          </a:p>
        </p:txBody>
      </p:sp>
    </p:spTree>
    <p:extLst>
      <p:ext uri="{BB962C8B-B14F-4D97-AF65-F5344CB8AC3E}">
        <p14:creationId xmlns:p14="http://schemas.microsoft.com/office/powerpoint/2010/main" val="22680164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userDrawn="1">
  <p:cSld name="2_标题幻灯片">
    <p:spTree>
      <p:nvGrpSpPr>
        <p:cNvPr id="1" name=""/>
        <p:cNvGrpSpPr/>
        <p:nvPr/>
      </p:nvGrpSpPr>
      <p:grpSpPr>
        <a:xfrm>
          <a:off x="0" y="0"/>
          <a:ext cx="0" cy="0"/>
          <a:chOff x="0" y="0"/>
          <a:chExt cx="0" cy="0"/>
        </a:xfrm>
      </p:grpSpPr>
      <p:sp>
        <p:nvSpPr>
          <p:cNvPr id="2" name="直接连接符 9">
            <a:extLst>
              <a:ext uri="{FF2B5EF4-FFF2-40B4-BE49-F238E27FC236}">
                <a16:creationId xmlns:a16="http://schemas.microsoft.com/office/drawing/2014/main" id="{61BE4EC0-2894-A249-9D1B-FE405B0FF44E}"/>
              </a:ext>
            </a:extLst>
          </p:cNvPr>
          <p:cNvSpPr>
            <a:spLocks noChangeShapeType="1"/>
          </p:cNvSpPr>
          <p:nvPr userDrawn="1"/>
        </p:nvSpPr>
        <p:spPr bwMode="auto">
          <a:xfrm>
            <a:off x="0" y="6357938"/>
            <a:ext cx="9144000" cy="7143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Tree>
    <p:extLst>
      <p:ext uri="{BB962C8B-B14F-4D97-AF65-F5344CB8AC3E}">
        <p14:creationId xmlns:p14="http://schemas.microsoft.com/office/powerpoint/2010/main" val="145247260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slideLayout" Target="../slideLayouts/slideLayout11.xml"/><Relationship Id="rId1" Type="http://schemas.openxmlformats.org/officeDocument/2006/relationships/slideLayout" Target="../slideLayouts/slideLayout10.xml"/><Relationship Id="rId5" Type="http://schemas.openxmlformats.org/officeDocument/2006/relationships/theme" Target="../theme/theme2.xml"/><Relationship Id="rId4" Type="http://schemas.openxmlformats.org/officeDocument/2006/relationships/slideLayout" Target="../slideLayouts/slideLayout1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1026" name="Rectangle 3">
            <a:extLst>
              <a:ext uri="{FF2B5EF4-FFF2-40B4-BE49-F238E27FC236}">
                <a16:creationId xmlns:a16="http://schemas.microsoft.com/office/drawing/2014/main" id="{1792BCB4-6ADD-AC41-8A32-E6D918663601}"/>
              </a:ext>
            </a:extLst>
          </p:cNvPr>
          <p:cNvSpPr>
            <a:spLocks noGrp="1" noChangeArrowheads="1"/>
          </p:cNvSpPr>
          <p:nvPr>
            <p:ph type="body" idx="4294967295"/>
          </p:nvPr>
        </p:nvSpPr>
        <p:spPr bwMode="auto">
          <a:xfrm>
            <a:off x="496888" y="1116013"/>
            <a:ext cx="8251825" cy="5472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altLang="en-US"/>
              <a:t>单击以编辑母版文本样式</a:t>
            </a:r>
          </a:p>
        </p:txBody>
      </p:sp>
      <p:cxnSp>
        <p:nvCxnSpPr>
          <p:cNvPr id="1027" name="直接连接符 9">
            <a:extLst>
              <a:ext uri="{FF2B5EF4-FFF2-40B4-BE49-F238E27FC236}">
                <a16:creationId xmlns:a16="http://schemas.microsoft.com/office/drawing/2014/main" id="{8186DAB3-9DDC-6B4D-8A35-1136CD6FB021}"/>
              </a:ext>
            </a:extLst>
          </p:cNvPr>
          <p:cNvCxnSpPr>
            <a:cxnSpLocks noChangeShapeType="1"/>
          </p:cNvCxnSpPr>
          <p:nvPr userDrawn="1"/>
        </p:nvCxnSpPr>
        <p:spPr bwMode="auto">
          <a:xfrm>
            <a:off x="0" y="6357938"/>
            <a:ext cx="9144000" cy="7143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cxnSp>
      <p:sp>
        <p:nvSpPr>
          <p:cNvPr id="10" name="矩形 9">
            <a:extLst>
              <a:ext uri="{FF2B5EF4-FFF2-40B4-BE49-F238E27FC236}">
                <a16:creationId xmlns:a16="http://schemas.microsoft.com/office/drawing/2014/main" id="{7D94E95E-396A-45F8-89E6-7A5B79031285}"/>
              </a:ext>
            </a:extLst>
          </p:cNvPr>
          <p:cNvSpPr/>
          <p:nvPr userDrawn="1"/>
        </p:nvSpPr>
        <p:spPr>
          <a:xfrm>
            <a:off x="0" y="190500"/>
            <a:ext cx="9144000" cy="536575"/>
          </a:xfrm>
          <a:prstGeom prst="rect">
            <a:avLst/>
          </a:prstGeom>
          <a:solidFill>
            <a:srgbClr val="6C4C8F"/>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eaLnBrk="1" hangingPunct="1">
              <a:spcBef>
                <a:spcPct val="20000"/>
              </a:spcBef>
              <a:buFont typeface="Arial" panose="020B0604020202020204" pitchFamily="34" charset="0"/>
              <a:buNone/>
              <a:defRPr/>
            </a:pPr>
            <a:endParaRPr lang="zh-CN" altLang="en-US" b="0">
              <a:solidFill>
                <a:srgbClr val="FEFFFF"/>
              </a:solidFill>
            </a:endParaRPr>
          </a:p>
        </p:txBody>
      </p:sp>
      <p:sp>
        <p:nvSpPr>
          <p:cNvPr id="11" name="矩形 10">
            <a:extLst>
              <a:ext uri="{FF2B5EF4-FFF2-40B4-BE49-F238E27FC236}">
                <a16:creationId xmlns:a16="http://schemas.microsoft.com/office/drawing/2014/main" id="{7B416A01-FC50-4F60-8185-F2ED90755F15}"/>
              </a:ext>
            </a:extLst>
          </p:cNvPr>
          <p:cNvSpPr/>
          <p:nvPr userDrawn="1"/>
        </p:nvSpPr>
        <p:spPr>
          <a:xfrm>
            <a:off x="0" y="727075"/>
            <a:ext cx="9144000" cy="71438"/>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spcBef>
                <a:spcPct val="20000"/>
              </a:spcBef>
              <a:buFont typeface="Arial" panose="020B0604020202020204" pitchFamily="34" charset="0"/>
              <a:buNone/>
              <a:defRPr/>
            </a:pPr>
            <a:endParaRPr lang="zh-CN" altLang="en-US" b="0">
              <a:solidFill>
                <a:srgbClr val="FEFFFF"/>
              </a:solidFill>
            </a:endParaRPr>
          </a:p>
        </p:txBody>
      </p:sp>
      <p:grpSp>
        <p:nvGrpSpPr>
          <p:cNvPr id="2" name="组合 1">
            <a:extLst>
              <a:ext uri="{FF2B5EF4-FFF2-40B4-BE49-F238E27FC236}">
                <a16:creationId xmlns:a16="http://schemas.microsoft.com/office/drawing/2014/main" id="{91BC3DB3-2019-47D3-9861-DF406E138D78}"/>
              </a:ext>
            </a:extLst>
          </p:cNvPr>
          <p:cNvGrpSpPr/>
          <p:nvPr userDrawn="1"/>
        </p:nvGrpSpPr>
        <p:grpSpPr>
          <a:xfrm>
            <a:off x="115637" y="404664"/>
            <a:ext cx="617410" cy="174607"/>
            <a:chOff x="384175" y="480608"/>
            <a:chExt cx="348872" cy="98663"/>
          </a:xfrm>
          <a:solidFill>
            <a:srgbClr val="76AEDD"/>
          </a:solidFill>
        </p:grpSpPr>
        <p:sp>
          <p:nvSpPr>
            <p:cNvPr id="12" name="等腰三角形 11">
              <a:hlinkClick r:id="" action="ppaction://hlinkshowjump?jump=previousslide"/>
              <a:extLst>
                <a:ext uri="{FF2B5EF4-FFF2-40B4-BE49-F238E27FC236}">
                  <a16:creationId xmlns:a16="http://schemas.microsoft.com/office/drawing/2014/main" id="{4799129E-5D84-41AF-9369-09E8844E4F8F}"/>
                </a:ext>
              </a:extLst>
            </p:cNvPr>
            <p:cNvSpPr/>
            <p:nvPr/>
          </p:nvSpPr>
          <p:spPr>
            <a:xfrm rot="5400000" flipH="1">
              <a:off x="37275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sp>
          <p:nvSpPr>
            <p:cNvPr id="13" name="等腰三角形 12">
              <a:hlinkClick r:id="" action="ppaction://hlinkshowjump?jump=previousslide"/>
              <a:extLst>
                <a:ext uri="{FF2B5EF4-FFF2-40B4-BE49-F238E27FC236}">
                  <a16:creationId xmlns:a16="http://schemas.microsoft.com/office/drawing/2014/main" id="{54DC2DFE-8A8B-4E89-BDB5-92754A0376FD}"/>
                </a:ext>
              </a:extLst>
            </p:cNvPr>
            <p:cNvSpPr/>
            <p:nvPr/>
          </p:nvSpPr>
          <p:spPr>
            <a:xfrm rot="5400000" flipH="1">
              <a:off x="51245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sp>
          <p:nvSpPr>
            <p:cNvPr id="14" name="等腰三角形 13">
              <a:hlinkClick r:id="" action="ppaction://hlinkshowjump?jump=previousslide"/>
              <a:extLst>
                <a:ext uri="{FF2B5EF4-FFF2-40B4-BE49-F238E27FC236}">
                  <a16:creationId xmlns:a16="http://schemas.microsoft.com/office/drawing/2014/main" id="{70C31A3E-0BD7-4C43-8CA1-4508C38DF436}"/>
                </a:ext>
              </a:extLst>
            </p:cNvPr>
            <p:cNvSpPr/>
            <p:nvPr/>
          </p:nvSpPr>
          <p:spPr>
            <a:xfrm rot="5400000" flipH="1">
              <a:off x="64580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grpSp>
      <p:sp>
        <p:nvSpPr>
          <p:cNvPr id="1031" name="Rectangle 2">
            <a:extLst>
              <a:ext uri="{FF2B5EF4-FFF2-40B4-BE49-F238E27FC236}">
                <a16:creationId xmlns:a16="http://schemas.microsoft.com/office/drawing/2014/main" id="{F4BA9236-9FA7-A047-B459-E66E7D6F7DDB}"/>
              </a:ext>
            </a:extLst>
          </p:cNvPr>
          <p:cNvSpPr>
            <a:spLocks noGrp="1" noChangeArrowheads="1"/>
          </p:cNvSpPr>
          <p:nvPr>
            <p:ph type="title"/>
          </p:nvPr>
        </p:nvSpPr>
        <p:spPr bwMode="auto">
          <a:xfrm>
            <a:off x="844550" y="260350"/>
            <a:ext cx="6400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TW" altLang="zh-CN" noProof="1"/>
              <a:t>单击以编辑</a:t>
            </a:r>
            <a:r>
              <a:rPr lang="zh-TW" altLang="en-US" noProof="1"/>
              <a:t>母版标题样式</a:t>
            </a:r>
          </a:p>
        </p:txBody>
      </p:sp>
    </p:spTree>
  </p:cSld>
  <p:clrMap bg1="lt1" tx1="dk1" bg2="lt2" tx2="dk2" accent1="accent1" accent2="accent2" accent3="accent3" accent4="accent4" accent5="accent5" accent6="accent6" hlink="hlink" folHlink="folHlink"/>
  <p:sldLayoutIdLst>
    <p:sldLayoutId id="2147483766" r:id="rId1"/>
    <p:sldLayoutId id="2147483767" r:id="rId2"/>
    <p:sldLayoutId id="2147483768" r:id="rId3"/>
    <p:sldLayoutId id="2147483769" r:id="rId4"/>
    <p:sldLayoutId id="2147483762" r:id="rId5"/>
    <p:sldLayoutId id="2147483763" r:id="rId6"/>
    <p:sldLayoutId id="2147483764" r:id="rId7"/>
    <p:sldLayoutId id="2147483765" r:id="rId8"/>
    <p:sldLayoutId id="2147483771" r:id="rId9"/>
  </p:sldLayoutIdLst>
  <p:txStyles>
    <p:titleStyle>
      <a:lvl1pPr algn="l" rtl="0" eaLnBrk="0" fontAlgn="base" hangingPunct="0">
        <a:spcBef>
          <a:spcPct val="0"/>
        </a:spcBef>
        <a:spcAft>
          <a:spcPct val="0"/>
        </a:spcAft>
        <a:defRPr sz="2800">
          <a:solidFill>
            <a:schemeClr val="bg1"/>
          </a:solidFill>
          <a:latin typeface="+mj-lt"/>
          <a:ea typeface="微软雅黑" panose="020B0503020204020204" pitchFamily="34" charset="-122"/>
          <a:cs typeface="+mj-cs"/>
        </a:defRPr>
      </a:lvl1pPr>
      <a:lvl2pPr algn="l" rtl="0" eaLnBrk="0" fontAlgn="base" hangingPunct="0">
        <a:spcBef>
          <a:spcPct val="0"/>
        </a:spcBef>
        <a:spcAft>
          <a:spcPct val="0"/>
        </a:spcAft>
        <a:defRPr sz="2800">
          <a:solidFill>
            <a:schemeClr val="bg1"/>
          </a:solidFill>
          <a:effectLst>
            <a:outerShdw blurRad="38100" dist="38100" dir="2700000" algn="tl">
              <a:srgbClr val="C0C0C0"/>
            </a:outerShdw>
          </a:effectLst>
          <a:latin typeface="Times New Roman" panose="02020603050405020304" pitchFamily="18" charset="0"/>
          <a:ea typeface="微软雅黑" panose="020B0503020204020204" pitchFamily="34" charset="-122"/>
        </a:defRPr>
      </a:lvl2pPr>
      <a:lvl3pPr algn="l" rtl="0" eaLnBrk="0" fontAlgn="base" hangingPunct="0">
        <a:spcBef>
          <a:spcPct val="0"/>
        </a:spcBef>
        <a:spcAft>
          <a:spcPct val="0"/>
        </a:spcAft>
        <a:defRPr sz="2800">
          <a:solidFill>
            <a:schemeClr val="bg1"/>
          </a:solidFill>
          <a:effectLst>
            <a:outerShdw blurRad="38100" dist="38100" dir="2700000" algn="tl">
              <a:srgbClr val="C0C0C0"/>
            </a:outerShdw>
          </a:effectLst>
          <a:latin typeface="Times New Roman" panose="02020603050405020304" pitchFamily="18" charset="0"/>
          <a:ea typeface="微软雅黑" panose="020B0503020204020204" pitchFamily="34" charset="-122"/>
        </a:defRPr>
      </a:lvl3pPr>
      <a:lvl4pPr algn="l" rtl="0" eaLnBrk="0" fontAlgn="base" hangingPunct="0">
        <a:spcBef>
          <a:spcPct val="0"/>
        </a:spcBef>
        <a:spcAft>
          <a:spcPct val="0"/>
        </a:spcAft>
        <a:defRPr sz="2800">
          <a:solidFill>
            <a:schemeClr val="bg1"/>
          </a:solidFill>
          <a:effectLst>
            <a:outerShdw blurRad="38100" dist="38100" dir="2700000" algn="tl">
              <a:srgbClr val="C0C0C0"/>
            </a:outerShdw>
          </a:effectLst>
          <a:latin typeface="Times New Roman" panose="02020603050405020304" pitchFamily="18" charset="0"/>
          <a:ea typeface="微软雅黑" panose="020B0503020204020204" pitchFamily="34" charset="-122"/>
        </a:defRPr>
      </a:lvl4pPr>
      <a:lvl5pPr algn="l" rtl="0" eaLnBrk="0" fontAlgn="base" hangingPunct="0">
        <a:spcBef>
          <a:spcPct val="0"/>
        </a:spcBef>
        <a:spcAft>
          <a:spcPct val="0"/>
        </a:spcAft>
        <a:defRPr sz="2800">
          <a:solidFill>
            <a:schemeClr val="bg1"/>
          </a:solidFill>
          <a:effectLst>
            <a:outerShdw blurRad="38100" dist="38100" dir="2700000" algn="tl">
              <a:srgbClr val="C0C0C0"/>
            </a:outerShdw>
          </a:effectLst>
          <a:latin typeface="Times New Roman" panose="02020603050405020304" pitchFamily="18" charset="0"/>
          <a:ea typeface="微软雅黑" panose="020B0503020204020204" pitchFamily="34" charset="-122"/>
        </a:defRPr>
      </a:lvl5pPr>
      <a:lvl6pPr marL="457200" algn="ctr" rtl="0" eaLnBrk="0" fontAlgn="base" hangingPunct="0">
        <a:spcBef>
          <a:spcPct val="0"/>
        </a:spcBef>
        <a:spcAft>
          <a:spcPct val="0"/>
        </a:spcAft>
        <a:defRPr kumimoji="1" sz="4400" b="1">
          <a:solidFill>
            <a:schemeClr val="accent1"/>
          </a:solidFill>
          <a:effectLst>
            <a:outerShdw blurRad="38100" dist="38100" dir="2700000" algn="tl">
              <a:srgbClr val="C0C0C0"/>
            </a:outerShdw>
          </a:effectLst>
          <a:latin typeface="Times New Roman" panose="02020603050405020304" pitchFamily="18" charset="0"/>
          <a:ea typeface="仿宋_GB2312" panose="02010609030101010101" pitchFamily="49" charset="-122"/>
        </a:defRPr>
      </a:lvl6pPr>
      <a:lvl7pPr marL="914400" algn="ctr" rtl="0" eaLnBrk="0" fontAlgn="base" hangingPunct="0">
        <a:spcBef>
          <a:spcPct val="0"/>
        </a:spcBef>
        <a:spcAft>
          <a:spcPct val="0"/>
        </a:spcAft>
        <a:defRPr kumimoji="1" sz="4400" b="1">
          <a:solidFill>
            <a:schemeClr val="accent1"/>
          </a:solidFill>
          <a:effectLst>
            <a:outerShdw blurRad="38100" dist="38100" dir="2700000" algn="tl">
              <a:srgbClr val="C0C0C0"/>
            </a:outerShdw>
          </a:effectLst>
          <a:latin typeface="Times New Roman" panose="02020603050405020304" pitchFamily="18" charset="0"/>
          <a:ea typeface="仿宋_GB2312" panose="02010609030101010101" pitchFamily="49" charset="-122"/>
        </a:defRPr>
      </a:lvl7pPr>
      <a:lvl8pPr marL="1371600" algn="ctr" rtl="0" eaLnBrk="0" fontAlgn="base" hangingPunct="0">
        <a:spcBef>
          <a:spcPct val="0"/>
        </a:spcBef>
        <a:spcAft>
          <a:spcPct val="0"/>
        </a:spcAft>
        <a:defRPr kumimoji="1" sz="4400" b="1">
          <a:solidFill>
            <a:schemeClr val="accent1"/>
          </a:solidFill>
          <a:effectLst>
            <a:outerShdw blurRad="38100" dist="38100" dir="2700000" algn="tl">
              <a:srgbClr val="C0C0C0"/>
            </a:outerShdw>
          </a:effectLst>
          <a:latin typeface="Times New Roman" panose="02020603050405020304" pitchFamily="18" charset="0"/>
          <a:ea typeface="仿宋_GB2312" panose="02010609030101010101" pitchFamily="49" charset="-122"/>
        </a:defRPr>
      </a:lvl8pPr>
      <a:lvl9pPr marL="1828800" algn="ctr" rtl="0" eaLnBrk="0" fontAlgn="base" hangingPunct="0">
        <a:spcBef>
          <a:spcPct val="0"/>
        </a:spcBef>
        <a:spcAft>
          <a:spcPct val="0"/>
        </a:spcAft>
        <a:defRPr kumimoji="1" sz="4400" b="1">
          <a:solidFill>
            <a:schemeClr val="accent1"/>
          </a:solidFill>
          <a:effectLst>
            <a:outerShdw blurRad="38100" dist="38100" dir="2700000" algn="tl">
              <a:srgbClr val="C0C0C0"/>
            </a:outerShdw>
          </a:effectLst>
          <a:latin typeface="Times New Roman" panose="02020603050405020304" pitchFamily="18" charset="0"/>
          <a:ea typeface="仿宋_GB2312" panose="02010609030101010101" pitchFamily="49" charset="-122"/>
        </a:defRPr>
      </a:lvl9pPr>
    </p:titleStyle>
    <p:bodyStyle>
      <a:lvl1pPr indent="538163" algn="l" rtl="0" eaLnBrk="0" fontAlgn="base" hangingPunct="0">
        <a:lnSpc>
          <a:spcPct val="130000"/>
        </a:lnSpc>
        <a:spcBef>
          <a:spcPct val="0"/>
        </a:spcBef>
        <a:spcAft>
          <a:spcPct val="0"/>
        </a:spcAft>
        <a:defRPr sz="2400">
          <a:solidFill>
            <a:schemeClr val="tx1"/>
          </a:solidFill>
          <a:latin typeface="+mn-lt"/>
          <a:ea typeface="微软雅黑" panose="020B0503020204020204" pitchFamily="34" charset="-122"/>
          <a:cs typeface="+mn-cs"/>
        </a:defRPr>
      </a:lvl1pPr>
      <a:lvl2pPr marL="742950" indent="-285750" algn="l" rtl="0" eaLnBrk="0" fontAlgn="base" hangingPunct="0">
        <a:spcBef>
          <a:spcPct val="20000"/>
        </a:spcBef>
        <a:spcAft>
          <a:spcPct val="0"/>
        </a:spcAft>
        <a:buChar char="–"/>
        <a:defRPr sz="2800">
          <a:solidFill>
            <a:schemeClr val="tx1"/>
          </a:solidFill>
          <a:latin typeface="+mn-lt"/>
          <a:ea typeface="微软雅黑" panose="020B0503020204020204" pitchFamily="34" charset="-122"/>
        </a:defRPr>
      </a:lvl2pPr>
      <a:lvl3pPr marL="1143000" indent="-228600" algn="l" rtl="0" eaLnBrk="0" fontAlgn="base" hangingPunct="0">
        <a:spcBef>
          <a:spcPct val="20000"/>
        </a:spcBef>
        <a:spcAft>
          <a:spcPct val="0"/>
        </a:spcAft>
        <a:buChar char="•"/>
        <a:defRPr sz="2400">
          <a:solidFill>
            <a:schemeClr val="tx1"/>
          </a:solidFill>
          <a:latin typeface="+mn-lt"/>
          <a:ea typeface="微软雅黑" panose="020B0503020204020204" pitchFamily="34" charset="-122"/>
        </a:defRPr>
      </a:lvl3pPr>
      <a:lvl4pPr marL="1600200" indent="-228600" algn="l" rtl="0" eaLnBrk="0" fontAlgn="base" hangingPunct="0">
        <a:spcBef>
          <a:spcPct val="20000"/>
        </a:spcBef>
        <a:spcAft>
          <a:spcPct val="0"/>
        </a:spcAft>
        <a:buChar char="–"/>
        <a:defRPr sz="2000">
          <a:solidFill>
            <a:schemeClr val="tx1"/>
          </a:solidFill>
          <a:latin typeface="+mn-lt"/>
          <a:ea typeface="微软雅黑" panose="020B0503020204020204" pitchFamily="34" charset="-122"/>
        </a:defRPr>
      </a:lvl4pPr>
      <a:lvl5pPr marL="2057400" indent="-228600" algn="l" rtl="0" eaLnBrk="0" fontAlgn="base" hangingPunct="0">
        <a:spcBef>
          <a:spcPct val="20000"/>
        </a:spcBef>
        <a:spcAft>
          <a:spcPct val="0"/>
        </a:spcAft>
        <a:buChar char="»"/>
        <a:defRPr sz="2000">
          <a:solidFill>
            <a:schemeClr val="tx1"/>
          </a:solidFill>
          <a:latin typeface="+mn-lt"/>
          <a:ea typeface="微软雅黑" panose="020B0503020204020204" pitchFamily="34" charset="-122"/>
        </a:defRPr>
      </a:lvl5pPr>
      <a:lvl6pPr marL="2514600" indent="-228600" algn="l" rtl="0" eaLnBrk="0" fontAlgn="base" hangingPunct="0">
        <a:spcBef>
          <a:spcPct val="20000"/>
        </a:spcBef>
        <a:spcAft>
          <a:spcPct val="0"/>
        </a:spcAft>
        <a:buChar char="»"/>
        <a:defRPr kumimoji="1" sz="2000">
          <a:solidFill>
            <a:schemeClr val="tx1"/>
          </a:solidFill>
          <a:latin typeface="+mn-lt"/>
          <a:ea typeface="+mn-ea"/>
        </a:defRPr>
      </a:lvl6pPr>
      <a:lvl7pPr marL="2971800" indent="-228600" algn="l" rtl="0" eaLnBrk="0" fontAlgn="base" hangingPunct="0">
        <a:spcBef>
          <a:spcPct val="20000"/>
        </a:spcBef>
        <a:spcAft>
          <a:spcPct val="0"/>
        </a:spcAft>
        <a:buChar char="»"/>
        <a:defRPr kumimoji="1" sz="2000">
          <a:solidFill>
            <a:schemeClr val="tx1"/>
          </a:solidFill>
          <a:latin typeface="+mn-lt"/>
          <a:ea typeface="+mn-ea"/>
        </a:defRPr>
      </a:lvl7pPr>
      <a:lvl8pPr marL="3429000" indent="-228600" algn="l" rtl="0" eaLnBrk="0" fontAlgn="base" hangingPunct="0">
        <a:spcBef>
          <a:spcPct val="20000"/>
        </a:spcBef>
        <a:spcAft>
          <a:spcPct val="0"/>
        </a:spcAft>
        <a:buChar char="»"/>
        <a:defRPr kumimoji="1" sz="2000">
          <a:solidFill>
            <a:schemeClr val="tx1"/>
          </a:solidFill>
          <a:latin typeface="+mn-lt"/>
          <a:ea typeface="+mn-ea"/>
        </a:defRPr>
      </a:lvl8pPr>
      <a:lvl9pPr marL="3886200" indent="-228600" algn="l" rtl="0" eaLnBrk="0" fontAlgn="base" hangingPunct="0">
        <a:spcBef>
          <a:spcPct val="20000"/>
        </a:spcBef>
        <a:spcAft>
          <a:spcPct val="0"/>
        </a:spcAft>
        <a:buChar char="»"/>
        <a:defRPr kumimoji="1"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050" name="Rectangle 3">
            <a:extLst>
              <a:ext uri="{FF2B5EF4-FFF2-40B4-BE49-F238E27FC236}">
                <a16:creationId xmlns:a16="http://schemas.microsoft.com/office/drawing/2014/main" id="{7A23267B-E820-BF4B-B39E-13AF9424C772}"/>
              </a:ext>
            </a:extLst>
          </p:cNvPr>
          <p:cNvSpPr>
            <a:spLocks noGrp="1" noChangeArrowheads="1"/>
          </p:cNvSpPr>
          <p:nvPr>
            <p:ph type="body" idx="4294967295"/>
          </p:nvPr>
        </p:nvSpPr>
        <p:spPr bwMode="auto">
          <a:xfrm>
            <a:off x="496888" y="1116013"/>
            <a:ext cx="8251825" cy="5472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altLang="en-US"/>
              <a:t>单击以编辑母版文本样式</a:t>
            </a:r>
          </a:p>
        </p:txBody>
      </p:sp>
      <p:cxnSp>
        <p:nvCxnSpPr>
          <p:cNvPr id="2051" name="直接连接符 9">
            <a:extLst>
              <a:ext uri="{FF2B5EF4-FFF2-40B4-BE49-F238E27FC236}">
                <a16:creationId xmlns:a16="http://schemas.microsoft.com/office/drawing/2014/main" id="{8BAB067A-361D-4B40-9738-DA62D298DB07}"/>
              </a:ext>
            </a:extLst>
          </p:cNvPr>
          <p:cNvCxnSpPr>
            <a:cxnSpLocks noChangeShapeType="1"/>
          </p:cNvCxnSpPr>
          <p:nvPr userDrawn="1"/>
        </p:nvCxnSpPr>
        <p:spPr bwMode="auto">
          <a:xfrm>
            <a:off x="0" y="6357938"/>
            <a:ext cx="9144000" cy="7143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cxnSp>
      <p:sp>
        <p:nvSpPr>
          <p:cNvPr id="10" name="矩形 9">
            <a:extLst>
              <a:ext uri="{FF2B5EF4-FFF2-40B4-BE49-F238E27FC236}">
                <a16:creationId xmlns:a16="http://schemas.microsoft.com/office/drawing/2014/main" id="{4ECF518B-F2E5-4B64-8CB9-AD3E12D989C0}"/>
              </a:ext>
            </a:extLst>
          </p:cNvPr>
          <p:cNvSpPr/>
          <p:nvPr userDrawn="1"/>
        </p:nvSpPr>
        <p:spPr>
          <a:xfrm>
            <a:off x="0" y="190500"/>
            <a:ext cx="9144000" cy="536575"/>
          </a:xfrm>
          <a:prstGeom prst="rect">
            <a:avLst/>
          </a:prstGeom>
          <a:solidFill>
            <a:srgbClr val="6C4C8F"/>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eaLnBrk="1" hangingPunct="1">
              <a:spcBef>
                <a:spcPct val="20000"/>
              </a:spcBef>
              <a:buFont typeface="Arial" panose="020B0604020202020204" pitchFamily="34" charset="0"/>
              <a:buNone/>
              <a:defRPr/>
            </a:pPr>
            <a:endParaRPr lang="zh-CN" altLang="en-US" b="0">
              <a:solidFill>
                <a:srgbClr val="FEFFFF"/>
              </a:solidFill>
            </a:endParaRPr>
          </a:p>
        </p:txBody>
      </p:sp>
      <p:sp>
        <p:nvSpPr>
          <p:cNvPr id="11" name="矩形 10">
            <a:extLst>
              <a:ext uri="{FF2B5EF4-FFF2-40B4-BE49-F238E27FC236}">
                <a16:creationId xmlns:a16="http://schemas.microsoft.com/office/drawing/2014/main" id="{AD000369-6EDA-4E39-AE56-C04F887AD700}"/>
              </a:ext>
            </a:extLst>
          </p:cNvPr>
          <p:cNvSpPr/>
          <p:nvPr userDrawn="1"/>
        </p:nvSpPr>
        <p:spPr>
          <a:xfrm>
            <a:off x="0" y="727075"/>
            <a:ext cx="9144000" cy="71438"/>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spcBef>
                <a:spcPct val="20000"/>
              </a:spcBef>
              <a:buFont typeface="Arial" panose="020B0604020202020204" pitchFamily="34" charset="0"/>
              <a:buNone/>
              <a:defRPr/>
            </a:pPr>
            <a:endParaRPr lang="zh-CN" altLang="en-US" b="0">
              <a:solidFill>
                <a:srgbClr val="FEFFFF"/>
              </a:solidFill>
            </a:endParaRPr>
          </a:p>
        </p:txBody>
      </p:sp>
      <p:grpSp>
        <p:nvGrpSpPr>
          <p:cNvPr id="2" name="组合 1">
            <a:extLst>
              <a:ext uri="{FF2B5EF4-FFF2-40B4-BE49-F238E27FC236}">
                <a16:creationId xmlns:a16="http://schemas.microsoft.com/office/drawing/2014/main" id="{0B9051DB-77E4-49F4-A673-BC3286517928}"/>
              </a:ext>
            </a:extLst>
          </p:cNvPr>
          <p:cNvGrpSpPr/>
          <p:nvPr userDrawn="1"/>
        </p:nvGrpSpPr>
        <p:grpSpPr>
          <a:xfrm>
            <a:off x="115637" y="404664"/>
            <a:ext cx="617410" cy="174607"/>
            <a:chOff x="384175" y="480608"/>
            <a:chExt cx="348872" cy="98663"/>
          </a:xfrm>
          <a:solidFill>
            <a:srgbClr val="76AEDD"/>
          </a:solidFill>
        </p:grpSpPr>
        <p:sp>
          <p:nvSpPr>
            <p:cNvPr id="12" name="等腰三角形 11">
              <a:hlinkClick r:id="" action="ppaction://hlinkshowjump?jump=previousslide"/>
              <a:extLst>
                <a:ext uri="{FF2B5EF4-FFF2-40B4-BE49-F238E27FC236}">
                  <a16:creationId xmlns:a16="http://schemas.microsoft.com/office/drawing/2014/main" id="{B648C55A-F684-4CA9-A0DB-96DEB79316F2}"/>
                </a:ext>
              </a:extLst>
            </p:cNvPr>
            <p:cNvSpPr/>
            <p:nvPr/>
          </p:nvSpPr>
          <p:spPr>
            <a:xfrm rot="5400000" flipH="1">
              <a:off x="37275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sp>
          <p:nvSpPr>
            <p:cNvPr id="13" name="等腰三角形 12">
              <a:hlinkClick r:id="" action="ppaction://hlinkshowjump?jump=previousslide"/>
              <a:extLst>
                <a:ext uri="{FF2B5EF4-FFF2-40B4-BE49-F238E27FC236}">
                  <a16:creationId xmlns:a16="http://schemas.microsoft.com/office/drawing/2014/main" id="{678CA6B0-6949-47F5-97AB-CD1FC690C995}"/>
                </a:ext>
              </a:extLst>
            </p:cNvPr>
            <p:cNvSpPr/>
            <p:nvPr/>
          </p:nvSpPr>
          <p:spPr>
            <a:xfrm rot="5400000" flipH="1">
              <a:off x="51245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sp>
          <p:nvSpPr>
            <p:cNvPr id="14" name="等腰三角形 13">
              <a:hlinkClick r:id="" action="ppaction://hlinkshowjump?jump=previousslide"/>
              <a:extLst>
                <a:ext uri="{FF2B5EF4-FFF2-40B4-BE49-F238E27FC236}">
                  <a16:creationId xmlns:a16="http://schemas.microsoft.com/office/drawing/2014/main" id="{CD866F1D-9A08-49A4-B55E-E4ACD1310D02}"/>
                </a:ext>
              </a:extLst>
            </p:cNvPr>
            <p:cNvSpPr/>
            <p:nvPr/>
          </p:nvSpPr>
          <p:spPr>
            <a:xfrm rot="5400000" flipH="1">
              <a:off x="645804" y="492029"/>
              <a:ext cx="98663" cy="7582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20000"/>
                </a:spcBef>
                <a:buFont typeface="Arial" panose="020B0604020202020204" pitchFamily="34" charset="0"/>
                <a:buNone/>
                <a:defRPr/>
              </a:pPr>
              <a:endParaRPr lang="zh-CN" altLang="en-US" sz="2400" b="0">
                <a:solidFill>
                  <a:srgbClr val="FEFFFF"/>
                </a:solidFill>
              </a:endParaRPr>
            </a:p>
          </p:txBody>
        </p:sp>
      </p:grpSp>
      <p:sp>
        <p:nvSpPr>
          <p:cNvPr id="2055" name="Rectangle 2">
            <a:extLst>
              <a:ext uri="{FF2B5EF4-FFF2-40B4-BE49-F238E27FC236}">
                <a16:creationId xmlns:a16="http://schemas.microsoft.com/office/drawing/2014/main" id="{1B2266FE-E255-7145-8C8C-7AB432C57E1C}"/>
              </a:ext>
            </a:extLst>
          </p:cNvPr>
          <p:cNvSpPr>
            <a:spLocks noGrp="1" noChangeArrowheads="1"/>
          </p:cNvSpPr>
          <p:nvPr>
            <p:ph type="title"/>
          </p:nvPr>
        </p:nvSpPr>
        <p:spPr bwMode="auto">
          <a:xfrm>
            <a:off x="844550" y="260350"/>
            <a:ext cx="6400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TW" altLang="zh-CN" noProof="1"/>
              <a:t>单击以编辑</a:t>
            </a:r>
            <a:r>
              <a:rPr lang="zh-TW" altLang="en-US" noProof="1"/>
              <a:t>母版标题样式</a:t>
            </a:r>
          </a:p>
        </p:txBody>
      </p:sp>
    </p:spTree>
  </p:cSld>
  <p:clrMap bg1="lt1" tx1="dk1" bg2="lt2" tx2="dk2" accent1="accent1" accent2="accent2" accent3="accent3" accent4="accent4" accent5="accent5" accent6="accent6" hlink="hlink" folHlink="folHlink"/>
  <p:sldLayoutIdLst>
    <p:sldLayoutId id="2147483773" r:id="rId1"/>
    <p:sldLayoutId id="2147483774" r:id="rId2"/>
    <p:sldLayoutId id="2147483775" r:id="rId3"/>
    <p:sldLayoutId id="2147483776" r:id="rId4"/>
  </p:sldLayoutIdLst>
  <p:txStyles>
    <p:titleStyle>
      <a:lvl1pPr algn="l" rtl="0" eaLnBrk="0" fontAlgn="base" hangingPunct="0">
        <a:spcBef>
          <a:spcPct val="0"/>
        </a:spcBef>
        <a:spcAft>
          <a:spcPct val="0"/>
        </a:spcAft>
        <a:defRPr sz="2800">
          <a:solidFill>
            <a:schemeClr val="bg1"/>
          </a:solidFill>
          <a:latin typeface="+mj-lt"/>
          <a:ea typeface="微软雅黑" panose="020B0503020204020204" pitchFamily="34" charset="-122"/>
          <a:cs typeface="+mj-cs"/>
        </a:defRPr>
      </a:lvl1pPr>
      <a:lvl2pPr algn="l" rtl="0" eaLnBrk="0" fontAlgn="base" hangingPunct="0">
        <a:spcBef>
          <a:spcPct val="0"/>
        </a:spcBef>
        <a:spcAft>
          <a:spcPct val="0"/>
        </a:spcAft>
        <a:defRPr sz="2800">
          <a:solidFill>
            <a:schemeClr val="bg1"/>
          </a:solidFill>
          <a:effectLst>
            <a:outerShdw blurRad="38100" dist="38100" dir="2700000" algn="tl">
              <a:srgbClr val="C0C0C0"/>
            </a:outerShdw>
          </a:effectLst>
          <a:latin typeface="Times New Roman" panose="02020603050405020304" pitchFamily="18" charset="0"/>
          <a:ea typeface="微软雅黑" panose="020B0503020204020204" pitchFamily="34" charset="-122"/>
        </a:defRPr>
      </a:lvl2pPr>
      <a:lvl3pPr algn="l" rtl="0" eaLnBrk="0" fontAlgn="base" hangingPunct="0">
        <a:spcBef>
          <a:spcPct val="0"/>
        </a:spcBef>
        <a:spcAft>
          <a:spcPct val="0"/>
        </a:spcAft>
        <a:defRPr sz="2800">
          <a:solidFill>
            <a:schemeClr val="bg1"/>
          </a:solidFill>
          <a:effectLst>
            <a:outerShdw blurRad="38100" dist="38100" dir="2700000" algn="tl">
              <a:srgbClr val="C0C0C0"/>
            </a:outerShdw>
          </a:effectLst>
          <a:latin typeface="Times New Roman" panose="02020603050405020304" pitchFamily="18" charset="0"/>
          <a:ea typeface="微软雅黑" panose="020B0503020204020204" pitchFamily="34" charset="-122"/>
        </a:defRPr>
      </a:lvl3pPr>
      <a:lvl4pPr algn="l" rtl="0" eaLnBrk="0" fontAlgn="base" hangingPunct="0">
        <a:spcBef>
          <a:spcPct val="0"/>
        </a:spcBef>
        <a:spcAft>
          <a:spcPct val="0"/>
        </a:spcAft>
        <a:defRPr sz="2800">
          <a:solidFill>
            <a:schemeClr val="bg1"/>
          </a:solidFill>
          <a:effectLst>
            <a:outerShdw blurRad="38100" dist="38100" dir="2700000" algn="tl">
              <a:srgbClr val="C0C0C0"/>
            </a:outerShdw>
          </a:effectLst>
          <a:latin typeface="Times New Roman" panose="02020603050405020304" pitchFamily="18" charset="0"/>
          <a:ea typeface="微软雅黑" panose="020B0503020204020204" pitchFamily="34" charset="-122"/>
        </a:defRPr>
      </a:lvl4pPr>
      <a:lvl5pPr algn="l" rtl="0" eaLnBrk="0" fontAlgn="base" hangingPunct="0">
        <a:spcBef>
          <a:spcPct val="0"/>
        </a:spcBef>
        <a:spcAft>
          <a:spcPct val="0"/>
        </a:spcAft>
        <a:defRPr sz="2800">
          <a:solidFill>
            <a:schemeClr val="bg1"/>
          </a:solidFill>
          <a:effectLst>
            <a:outerShdw blurRad="38100" dist="38100" dir="2700000" algn="tl">
              <a:srgbClr val="C0C0C0"/>
            </a:outerShdw>
          </a:effectLst>
          <a:latin typeface="Times New Roman" panose="02020603050405020304" pitchFamily="18" charset="0"/>
          <a:ea typeface="微软雅黑" panose="020B0503020204020204" pitchFamily="34" charset="-122"/>
        </a:defRPr>
      </a:lvl5pPr>
      <a:lvl6pPr marL="457200" algn="ctr" rtl="0" eaLnBrk="0" fontAlgn="base" hangingPunct="0">
        <a:spcBef>
          <a:spcPct val="0"/>
        </a:spcBef>
        <a:spcAft>
          <a:spcPct val="0"/>
        </a:spcAft>
        <a:defRPr kumimoji="1" sz="4400" b="1">
          <a:solidFill>
            <a:schemeClr val="accent1"/>
          </a:solidFill>
          <a:effectLst>
            <a:outerShdw blurRad="38100" dist="38100" dir="2700000" algn="tl">
              <a:srgbClr val="C0C0C0"/>
            </a:outerShdw>
          </a:effectLst>
          <a:latin typeface="Times New Roman" panose="02020603050405020304" pitchFamily="18" charset="0"/>
          <a:ea typeface="仿宋_GB2312" panose="02010609030101010101" pitchFamily="49" charset="-122"/>
        </a:defRPr>
      </a:lvl6pPr>
      <a:lvl7pPr marL="914400" algn="ctr" rtl="0" eaLnBrk="0" fontAlgn="base" hangingPunct="0">
        <a:spcBef>
          <a:spcPct val="0"/>
        </a:spcBef>
        <a:spcAft>
          <a:spcPct val="0"/>
        </a:spcAft>
        <a:defRPr kumimoji="1" sz="4400" b="1">
          <a:solidFill>
            <a:schemeClr val="accent1"/>
          </a:solidFill>
          <a:effectLst>
            <a:outerShdw blurRad="38100" dist="38100" dir="2700000" algn="tl">
              <a:srgbClr val="C0C0C0"/>
            </a:outerShdw>
          </a:effectLst>
          <a:latin typeface="Times New Roman" panose="02020603050405020304" pitchFamily="18" charset="0"/>
          <a:ea typeface="仿宋_GB2312" panose="02010609030101010101" pitchFamily="49" charset="-122"/>
        </a:defRPr>
      </a:lvl7pPr>
      <a:lvl8pPr marL="1371600" algn="ctr" rtl="0" eaLnBrk="0" fontAlgn="base" hangingPunct="0">
        <a:spcBef>
          <a:spcPct val="0"/>
        </a:spcBef>
        <a:spcAft>
          <a:spcPct val="0"/>
        </a:spcAft>
        <a:defRPr kumimoji="1" sz="4400" b="1">
          <a:solidFill>
            <a:schemeClr val="accent1"/>
          </a:solidFill>
          <a:effectLst>
            <a:outerShdw blurRad="38100" dist="38100" dir="2700000" algn="tl">
              <a:srgbClr val="C0C0C0"/>
            </a:outerShdw>
          </a:effectLst>
          <a:latin typeface="Times New Roman" panose="02020603050405020304" pitchFamily="18" charset="0"/>
          <a:ea typeface="仿宋_GB2312" panose="02010609030101010101" pitchFamily="49" charset="-122"/>
        </a:defRPr>
      </a:lvl8pPr>
      <a:lvl9pPr marL="1828800" algn="ctr" rtl="0" eaLnBrk="0" fontAlgn="base" hangingPunct="0">
        <a:spcBef>
          <a:spcPct val="0"/>
        </a:spcBef>
        <a:spcAft>
          <a:spcPct val="0"/>
        </a:spcAft>
        <a:defRPr kumimoji="1" sz="4400" b="1">
          <a:solidFill>
            <a:schemeClr val="accent1"/>
          </a:solidFill>
          <a:effectLst>
            <a:outerShdw blurRad="38100" dist="38100" dir="2700000" algn="tl">
              <a:srgbClr val="C0C0C0"/>
            </a:outerShdw>
          </a:effectLst>
          <a:latin typeface="Times New Roman" panose="02020603050405020304" pitchFamily="18" charset="0"/>
          <a:ea typeface="仿宋_GB2312" panose="02010609030101010101" pitchFamily="49" charset="-122"/>
        </a:defRPr>
      </a:lvl9pPr>
    </p:titleStyle>
    <p:bodyStyle>
      <a:lvl1pPr indent="538163" algn="l" rtl="0" eaLnBrk="0" fontAlgn="base" hangingPunct="0">
        <a:lnSpc>
          <a:spcPct val="130000"/>
        </a:lnSpc>
        <a:spcBef>
          <a:spcPct val="0"/>
        </a:spcBef>
        <a:spcAft>
          <a:spcPct val="0"/>
        </a:spcAft>
        <a:defRPr sz="2400">
          <a:solidFill>
            <a:schemeClr val="tx1"/>
          </a:solidFill>
          <a:latin typeface="+mn-lt"/>
          <a:ea typeface="微软雅黑" panose="020B0503020204020204" pitchFamily="34" charset="-122"/>
          <a:cs typeface="+mn-cs"/>
        </a:defRPr>
      </a:lvl1pPr>
      <a:lvl2pPr marL="742950" indent="-285750" algn="l" rtl="0" eaLnBrk="0" fontAlgn="base" hangingPunct="0">
        <a:spcBef>
          <a:spcPct val="20000"/>
        </a:spcBef>
        <a:spcAft>
          <a:spcPct val="0"/>
        </a:spcAft>
        <a:buChar char="–"/>
        <a:defRPr sz="2800">
          <a:solidFill>
            <a:schemeClr val="tx1"/>
          </a:solidFill>
          <a:latin typeface="+mn-lt"/>
          <a:ea typeface="微软雅黑" panose="020B0503020204020204" pitchFamily="34" charset="-122"/>
        </a:defRPr>
      </a:lvl2pPr>
      <a:lvl3pPr marL="1143000" indent="-228600" algn="l" rtl="0" eaLnBrk="0" fontAlgn="base" hangingPunct="0">
        <a:spcBef>
          <a:spcPct val="20000"/>
        </a:spcBef>
        <a:spcAft>
          <a:spcPct val="0"/>
        </a:spcAft>
        <a:buChar char="•"/>
        <a:defRPr sz="2400">
          <a:solidFill>
            <a:schemeClr val="tx1"/>
          </a:solidFill>
          <a:latin typeface="+mn-lt"/>
          <a:ea typeface="微软雅黑" panose="020B0503020204020204" pitchFamily="34" charset="-122"/>
        </a:defRPr>
      </a:lvl3pPr>
      <a:lvl4pPr marL="1600200" indent="-228600" algn="l" rtl="0" eaLnBrk="0" fontAlgn="base" hangingPunct="0">
        <a:spcBef>
          <a:spcPct val="20000"/>
        </a:spcBef>
        <a:spcAft>
          <a:spcPct val="0"/>
        </a:spcAft>
        <a:buChar char="–"/>
        <a:defRPr sz="2000">
          <a:solidFill>
            <a:schemeClr val="tx1"/>
          </a:solidFill>
          <a:latin typeface="+mn-lt"/>
          <a:ea typeface="微软雅黑" panose="020B0503020204020204" pitchFamily="34" charset="-122"/>
        </a:defRPr>
      </a:lvl4pPr>
      <a:lvl5pPr marL="2057400" indent="-228600" algn="l" rtl="0" eaLnBrk="0" fontAlgn="base" hangingPunct="0">
        <a:spcBef>
          <a:spcPct val="20000"/>
        </a:spcBef>
        <a:spcAft>
          <a:spcPct val="0"/>
        </a:spcAft>
        <a:buChar char="»"/>
        <a:defRPr sz="2000">
          <a:solidFill>
            <a:schemeClr val="tx1"/>
          </a:solidFill>
          <a:latin typeface="+mn-lt"/>
          <a:ea typeface="微软雅黑" panose="020B0503020204020204" pitchFamily="34" charset="-122"/>
        </a:defRPr>
      </a:lvl5pPr>
      <a:lvl6pPr marL="2514600" indent="-228600" algn="l" rtl="0" eaLnBrk="0" fontAlgn="base" hangingPunct="0">
        <a:spcBef>
          <a:spcPct val="20000"/>
        </a:spcBef>
        <a:spcAft>
          <a:spcPct val="0"/>
        </a:spcAft>
        <a:buChar char="»"/>
        <a:defRPr kumimoji="1" sz="2000">
          <a:solidFill>
            <a:schemeClr val="tx1"/>
          </a:solidFill>
          <a:latin typeface="+mn-lt"/>
          <a:ea typeface="+mn-ea"/>
        </a:defRPr>
      </a:lvl6pPr>
      <a:lvl7pPr marL="2971800" indent="-228600" algn="l" rtl="0" eaLnBrk="0" fontAlgn="base" hangingPunct="0">
        <a:spcBef>
          <a:spcPct val="20000"/>
        </a:spcBef>
        <a:spcAft>
          <a:spcPct val="0"/>
        </a:spcAft>
        <a:buChar char="»"/>
        <a:defRPr kumimoji="1" sz="2000">
          <a:solidFill>
            <a:schemeClr val="tx1"/>
          </a:solidFill>
          <a:latin typeface="+mn-lt"/>
          <a:ea typeface="+mn-ea"/>
        </a:defRPr>
      </a:lvl7pPr>
      <a:lvl8pPr marL="3429000" indent="-228600" algn="l" rtl="0" eaLnBrk="0" fontAlgn="base" hangingPunct="0">
        <a:spcBef>
          <a:spcPct val="20000"/>
        </a:spcBef>
        <a:spcAft>
          <a:spcPct val="0"/>
        </a:spcAft>
        <a:buChar char="»"/>
        <a:defRPr kumimoji="1" sz="2000">
          <a:solidFill>
            <a:schemeClr val="tx1"/>
          </a:solidFill>
          <a:latin typeface="+mn-lt"/>
          <a:ea typeface="+mn-ea"/>
        </a:defRPr>
      </a:lvl8pPr>
      <a:lvl9pPr marL="3886200" indent="-228600" algn="l" rtl="0" eaLnBrk="0" fontAlgn="base" hangingPunct="0">
        <a:spcBef>
          <a:spcPct val="20000"/>
        </a:spcBef>
        <a:spcAft>
          <a:spcPct val="0"/>
        </a:spcAft>
        <a:buChar char="»"/>
        <a:defRPr kumimoji="1"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3.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0.xml"/></Relationships>
</file>

<file path=ppt/slides/_rels/slide10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2" Type="http://schemas.openxmlformats.org/officeDocument/2006/relationships/slide" Target="slide114.xml"/><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slide" Target="slide104.xml"/><Relationship Id="rId1" Type="http://schemas.openxmlformats.org/officeDocument/2006/relationships/slideLayout" Target="../slideLayouts/slideLayout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slide" Target="slide25.xml"/><Relationship Id="rId2" Type="http://schemas.openxmlformats.org/officeDocument/2006/relationships/image" Target="../media/image4.png"/><Relationship Id="rId1" Type="http://schemas.openxmlformats.org/officeDocument/2006/relationships/slideLayout" Target="../slideLayouts/slideLayout6.xml"/><Relationship Id="rId5" Type="http://schemas.openxmlformats.org/officeDocument/2006/relationships/slide" Target="slide33.xml"/><Relationship Id="rId4" Type="http://schemas.openxmlformats.org/officeDocument/2006/relationships/slide" Target="slide28.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9.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6.xml"/></Relationships>
</file>

<file path=ppt/slides/_rels/slide150.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6.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3.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Layout" Target="../slideLayouts/slideLayout6.xml"/><Relationship Id="rId1" Type="http://schemas.openxmlformats.org/officeDocument/2006/relationships/vmlDrawing" Target="../drawings/vmlDrawing11.vml"/><Relationship Id="rId4" Type="http://schemas.openxmlformats.org/officeDocument/2006/relationships/image" Target="../media/image28.emf"/></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6.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7.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6.xml"/></Relationships>
</file>

<file path=ppt/slides/_rels/slide158.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0.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6.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9.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slide" Target="slide17.xml"/><Relationship Id="rId2" Type="http://schemas.openxmlformats.org/officeDocument/2006/relationships/slide" Target="slide13.xml"/><Relationship Id="rId1" Type="http://schemas.openxmlformats.org/officeDocument/2006/relationships/slideLayout" Target="../slideLayouts/slideLayout6.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6.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20.xml.rels><?xml version="1.0" encoding="UTF-8" standalone="yes"?>
<Relationships xmlns="http://schemas.openxmlformats.org/package/2006/relationships"><Relationship Id="rId3" Type="http://schemas.openxmlformats.org/officeDocument/2006/relationships/image" Target="../media/image5.jpeg"/><Relationship Id="rId7" Type="http://schemas.openxmlformats.org/officeDocument/2006/relationships/image" Target="../media/image11.emf"/><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oleObject" Target="../embeddings/oleObject2.bin"/><Relationship Id="rId5" Type="http://schemas.openxmlformats.org/officeDocument/2006/relationships/image" Target="../media/image10.emf"/><Relationship Id="rId4" Type="http://schemas.openxmlformats.org/officeDocument/2006/relationships/oleObject" Target="../embeddings/oleObject1.bin"/></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4.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Layout" Target="../slideLayouts/slideLayout6.xml"/><Relationship Id="rId1" Type="http://schemas.openxmlformats.org/officeDocument/2006/relationships/vmlDrawing" Target="../drawings/vmlDrawing12.vml"/><Relationship Id="rId4" Type="http://schemas.openxmlformats.org/officeDocument/2006/relationships/image" Target="../media/image30.emf"/></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6.xml"/><Relationship Id="rId1" Type="http://schemas.openxmlformats.org/officeDocument/2006/relationships/vmlDrawing" Target="../drawings/vmlDrawing2.vml"/><Relationship Id="rId4" Type="http://schemas.openxmlformats.org/officeDocument/2006/relationships/image" Target="../media/image12.emf"/></Relationships>
</file>

<file path=ppt/slides/_rels/slide24.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Layout" Target="../slideLayouts/slideLayout2.xml"/><Relationship Id="rId1" Type="http://schemas.openxmlformats.org/officeDocument/2006/relationships/vmlDrawing" Target="../drawings/vmlDrawing3.vml"/><Relationship Id="rId4" Type="http://schemas.openxmlformats.org/officeDocument/2006/relationships/image" Target="../media/image13.emf"/></Relationships>
</file>

<file path=ppt/slides/_rels/slide25.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Layout" Target="../slideLayouts/slideLayout6.xml"/><Relationship Id="rId1" Type="http://schemas.openxmlformats.org/officeDocument/2006/relationships/vmlDrawing" Target="../drawings/vmlDrawing4.vml"/><Relationship Id="rId6" Type="http://schemas.openxmlformats.org/officeDocument/2006/relationships/image" Target="../media/image15.emf"/><Relationship Id="rId5" Type="http://schemas.openxmlformats.org/officeDocument/2006/relationships/oleObject" Target="../embeddings/oleObject6.bin"/><Relationship Id="rId4" Type="http://schemas.openxmlformats.org/officeDocument/2006/relationships/image" Target="../media/image14.emf"/></Relationships>
</file>

<file path=ppt/slides/_rels/slide26.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Layout" Target="../slideLayouts/slideLayout6.xml"/><Relationship Id="rId1" Type="http://schemas.openxmlformats.org/officeDocument/2006/relationships/vmlDrawing" Target="../drawings/vmlDrawing5.vml"/><Relationship Id="rId6" Type="http://schemas.openxmlformats.org/officeDocument/2006/relationships/image" Target="../media/image17.emf"/><Relationship Id="rId5" Type="http://schemas.openxmlformats.org/officeDocument/2006/relationships/oleObject" Target="../embeddings/oleObject8.bin"/><Relationship Id="rId4" Type="http://schemas.openxmlformats.org/officeDocument/2006/relationships/image" Target="../media/image16.emf"/></Relationships>
</file>

<file path=ppt/slides/_rels/slide27.xml.rels><?xml version="1.0" encoding="UTF-8" standalone="yes"?>
<Relationships xmlns="http://schemas.openxmlformats.org/package/2006/relationships"><Relationship Id="rId8" Type="http://schemas.openxmlformats.org/officeDocument/2006/relationships/image" Target="../media/image20.emf"/><Relationship Id="rId3" Type="http://schemas.openxmlformats.org/officeDocument/2006/relationships/oleObject" Target="../embeddings/oleObject9.bin"/><Relationship Id="rId7" Type="http://schemas.openxmlformats.org/officeDocument/2006/relationships/oleObject" Target="../embeddings/oleObject11.bin"/><Relationship Id="rId2" Type="http://schemas.openxmlformats.org/officeDocument/2006/relationships/slideLayout" Target="../slideLayouts/slideLayout6.xml"/><Relationship Id="rId1" Type="http://schemas.openxmlformats.org/officeDocument/2006/relationships/vmlDrawing" Target="../drawings/vmlDrawing6.vml"/><Relationship Id="rId6" Type="http://schemas.openxmlformats.org/officeDocument/2006/relationships/image" Target="../media/image19.emf"/><Relationship Id="rId5" Type="http://schemas.openxmlformats.org/officeDocument/2006/relationships/oleObject" Target="../embeddings/oleObject10.bin"/><Relationship Id="rId4" Type="http://schemas.openxmlformats.org/officeDocument/2006/relationships/image" Target="../media/image18.emf"/></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10.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9.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0.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5.jpeg"/><Relationship Id="rId7" Type="http://schemas.openxmlformats.org/officeDocument/2006/relationships/image" Target="../media/image22.emf"/><Relationship Id="rId2" Type="http://schemas.openxmlformats.org/officeDocument/2006/relationships/slideLayout" Target="../slideLayouts/slideLayout2.xml"/><Relationship Id="rId1" Type="http://schemas.openxmlformats.org/officeDocument/2006/relationships/vmlDrawing" Target="../drawings/vmlDrawing7.vml"/><Relationship Id="rId6" Type="http://schemas.openxmlformats.org/officeDocument/2006/relationships/oleObject" Target="../embeddings/oleObject13.bin"/><Relationship Id="rId5" Type="http://schemas.openxmlformats.org/officeDocument/2006/relationships/image" Target="../media/image21.emf"/><Relationship Id="rId4" Type="http://schemas.openxmlformats.org/officeDocument/2006/relationships/oleObject" Target="../embeddings/oleObject12.bin"/></Relationships>
</file>

<file path=ppt/slides/_rels/slide47.xml.rels><?xml version="1.0" encoding="UTF-8" standalone="yes"?>
<Relationships xmlns="http://schemas.openxmlformats.org/package/2006/relationships"><Relationship Id="rId2" Type="http://schemas.openxmlformats.org/officeDocument/2006/relationships/image" Target="../media/image23.gif"/><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Layout" Target="../slideLayouts/slideLayout5.xml"/><Relationship Id="rId1" Type="http://schemas.openxmlformats.org/officeDocument/2006/relationships/vmlDrawing" Target="../drawings/vmlDrawing8.vml"/><Relationship Id="rId4" Type="http://schemas.openxmlformats.org/officeDocument/2006/relationships/image" Target="../media/image24.emf"/></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9.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3" Type="http://schemas.openxmlformats.org/officeDocument/2006/relationships/oleObject" Target="../embeddings/oleObject15.bin"/><Relationship Id="rId2" Type="http://schemas.openxmlformats.org/officeDocument/2006/relationships/slideLayout" Target="../slideLayouts/slideLayout6.xml"/><Relationship Id="rId1" Type="http://schemas.openxmlformats.org/officeDocument/2006/relationships/vmlDrawing" Target="../drawings/vmlDrawing9.vml"/><Relationship Id="rId4" Type="http://schemas.openxmlformats.org/officeDocument/2006/relationships/image" Target="../media/image21.emf"/></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oleObject" Target="../embeddings/oleObject16.bin"/><Relationship Id="rId2" Type="http://schemas.openxmlformats.org/officeDocument/2006/relationships/slideLayout" Target="../slideLayouts/slideLayout6.xml"/><Relationship Id="rId1" Type="http://schemas.openxmlformats.org/officeDocument/2006/relationships/vmlDrawing" Target="../drawings/vmlDrawing10.vml"/><Relationship Id="rId4" Type="http://schemas.openxmlformats.org/officeDocument/2006/relationships/image" Target="../media/image25.emf"/></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alpha val="90195"/>
          </a:schemeClr>
        </a:solidFill>
        <a:effectLst/>
      </p:bgPr>
    </p:bg>
    <p:spTree>
      <p:nvGrpSpPr>
        <p:cNvPr id="1" name=""/>
        <p:cNvGrpSpPr/>
        <p:nvPr/>
      </p:nvGrpSpPr>
      <p:grpSpPr>
        <a:xfrm>
          <a:off x="0" y="0"/>
          <a:ext cx="0" cy="0"/>
          <a:chOff x="0" y="0"/>
          <a:chExt cx="0" cy="0"/>
        </a:xfrm>
      </p:grpSpPr>
      <p:sp>
        <p:nvSpPr>
          <p:cNvPr id="8194" name="矩形: 圆角 2">
            <a:extLst>
              <a:ext uri="{FF2B5EF4-FFF2-40B4-BE49-F238E27FC236}">
                <a16:creationId xmlns:a16="http://schemas.microsoft.com/office/drawing/2014/main" id="{440A9E91-323E-48BF-B918-007846119D87}"/>
              </a:ext>
            </a:extLst>
          </p:cNvPr>
          <p:cNvSpPr>
            <a:spLocks noChangeArrowheads="1"/>
          </p:cNvSpPr>
          <p:nvPr/>
        </p:nvSpPr>
        <p:spPr bwMode="auto">
          <a:xfrm>
            <a:off x="3179763" y="3141663"/>
            <a:ext cx="5640387" cy="579437"/>
          </a:xfrm>
          <a:prstGeom prst="roundRect">
            <a:avLst>
              <a:gd name="adj" fmla="val 16667"/>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defRPr/>
            </a:pPr>
            <a:endParaRPr kumimoji="1" lang="zh-CN" altLang="en-US" sz="2800" b="0">
              <a:solidFill>
                <a:srgbClr val="000000"/>
              </a:solidFill>
              <a:latin typeface="+mn-lt"/>
              <a:ea typeface="+mn-ea"/>
              <a:cs typeface="+mn-ea"/>
              <a:sym typeface="+mn-lt"/>
            </a:endParaRPr>
          </a:p>
        </p:txBody>
      </p:sp>
      <p:sp>
        <p:nvSpPr>
          <p:cNvPr id="2" name="矩形 1">
            <a:extLst>
              <a:ext uri="{FF2B5EF4-FFF2-40B4-BE49-F238E27FC236}">
                <a16:creationId xmlns:a16="http://schemas.microsoft.com/office/drawing/2014/main" id="{6D39EB0F-53AC-46BF-9880-37698C06CDE4}"/>
              </a:ext>
            </a:extLst>
          </p:cNvPr>
          <p:cNvSpPr/>
          <p:nvPr/>
        </p:nvSpPr>
        <p:spPr bwMode="auto">
          <a:xfrm>
            <a:off x="0" y="514350"/>
            <a:ext cx="9144000" cy="881063"/>
          </a:xfrm>
          <a:prstGeom prst="rect">
            <a:avLst/>
          </a:prstGeom>
          <a:solidFill>
            <a:srgbClr val="6C4C8F"/>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solidFill>
                <a:srgbClr val="000000"/>
              </a:solidFill>
              <a:latin typeface="+mn-lt"/>
              <a:ea typeface="+mn-ea"/>
              <a:cs typeface="+mn-ea"/>
              <a:sym typeface="+mn-lt"/>
            </a:endParaRPr>
          </a:p>
        </p:txBody>
      </p:sp>
      <p:sp>
        <p:nvSpPr>
          <p:cNvPr id="23" name="矩形 22">
            <a:extLst>
              <a:ext uri="{FF2B5EF4-FFF2-40B4-BE49-F238E27FC236}">
                <a16:creationId xmlns:a16="http://schemas.microsoft.com/office/drawing/2014/main" id="{7C3542D8-C9F1-4315-9EC7-046090B61A41}"/>
              </a:ext>
            </a:extLst>
          </p:cNvPr>
          <p:cNvSpPr/>
          <p:nvPr/>
        </p:nvSpPr>
        <p:spPr bwMode="auto">
          <a:xfrm>
            <a:off x="0" y="1519238"/>
            <a:ext cx="9144000" cy="53975"/>
          </a:xfrm>
          <a:prstGeom prst="rect">
            <a:avLst/>
          </a:prstGeom>
          <a:solidFill>
            <a:srgbClr val="6C4C8F"/>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solidFill>
                <a:srgbClr val="000000"/>
              </a:solidFill>
              <a:latin typeface="+mn-lt"/>
              <a:ea typeface="+mn-ea"/>
              <a:cs typeface="+mn-ea"/>
              <a:sym typeface="+mn-lt"/>
            </a:endParaRPr>
          </a:p>
        </p:txBody>
      </p:sp>
      <p:pic>
        <p:nvPicPr>
          <p:cNvPr id="16390" name="图片 1">
            <a:extLst>
              <a:ext uri="{FF2B5EF4-FFF2-40B4-BE49-F238E27FC236}">
                <a16:creationId xmlns:a16="http://schemas.microsoft.com/office/drawing/2014/main" id="{43DC0889-B45D-C049-B5A3-E676E4B870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6591" t="61440" r="36745" b="14038"/>
          <a:stretch>
            <a:fillRect/>
          </a:stretch>
        </p:blipFill>
        <p:spPr bwMode="auto">
          <a:xfrm>
            <a:off x="511175" y="2382838"/>
            <a:ext cx="2282825" cy="293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矩形 28">
            <a:extLst>
              <a:ext uri="{FF2B5EF4-FFF2-40B4-BE49-F238E27FC236}">
                <a16:creationId xmlns:a16="http://schemas.microsoft.com/office/drawing/2014/main" id="{4781193E-ABB6-47DF-A508-46A19ED2021F}"/>
              </a:ext>
            </a:extLst>
          </p:cNvPr>
          <p:cNvSpPr/>
          <p:nvPr/>
        </p:nvSpPr>
        <p:spPr bwMode="auto">
          <a:xfrm>
            <a:off x="0" y="6121400"/>
            <a:ext cx="9155113" cy="604838"/>
          </a:xfrm>
          <a:prstGeom prst="rect">
            <a:avLst/>
          </a:prstGeom>
          <a:solidFill>
            <a:srgbClr val="76AEDD"/>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solidFill>
                <a:srgbClr val="000000"/>
              </a:solidFill>
              <a:latin typeface="+mn-lt"/>
              <a:ea typeface="+mn-ea"/>
              <a:cs typeface="+mn-ea"/>
              <a:sym typeface="+mn-lt"/>
            </a:endParaRPr>
          </a:p>
        </p:txBody>
      </p:sp>
      <p:pic>
        <p:nvPicPr>
          <p:cNvPr id="16394" name="图片 7">
            <a:extLst>
              <a:ext uri="{FF2B5EF4-FFF2-40B4-BE49-F238E27FC236}">
                <a16:creationId xmlns:a16="http://schemas.microsoft.com/office/drawing/2014/main" id="{2E8F162C-5362-4D46-B335-801664EC636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4213" y="6202363"/>
            <a:ext cx="2109787"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Rectangle 24">
            <a:extLst>
              <a:ext uri="{FF2B5EF4-FFF2-40B4-BE49-F238E27FC236}">
                <a16:creationId xmlns:a16="http://schemas.microsoft.com/office/drawing/2014/main" id="{BCD0E6F8-BB77-41DF-8F89-6865D9F2D952}"/>
              </a:ext>
            </a:extLst>
          </p:cNvPr>
          <p:cNvSpPr txBox="1">
            <a:spLocks noChangeArrowheads="1"/>
          </p:cNvSpPr>
          <p:nvPr/>
        </p:nvSpPr>
        <p:spPr bwMode="auto">
          <a:xfrm>
            <a:off x="3294063" y="3074988"/>
            <a:ext cx="2554287" cy="714375"/>
          </a:xfrm>
          <a:prstGeom prst="rect">
            <a:avLst/>
          </a:prstGeom>
          <a:noFill/>
          <a:ln w="9525">
            <a:noFill/>
            <a:miter lim="800000"/>
          </a:ln>
        </p:spPr>
        <p:txBody>
          <a:bodyPr anchor="ctr"/>
          <a:lstStyle/>
          <a:p>
            <a:pPr>
              <a:defRPr/>
            </a:pPr>
            <a:r>
              <a:rPr lang="zh-CN" altLang="en-US" sz="3600" b="0" dirty="0">
                <a:solidFill>
                  <a:srgbClr val="FEFFFF"/>
                </a:solidFill>
                <a:latin typeface="+mn-lt"/>
                <a:ea typeface="+mn-ea"/>
                <a:cs typeface="+mn-ea"/>
                <a:sym typeface="+mn-lt"/>
              </a:rPr>
              <a:t>排序</a:t>
            </a:r>
            <a:endParaRPr kumimoji="1" lang="zh-CN" altLang="en-US" sz="4800" i="1" kern="0" dirty="0">
              <a:solidFill>
                <a:srgbClr val="6C4C8F">
                  <a:lumMod val="50000"/>
                </a:srgbClr>
              </a:solidFill>
              <a:effectLst>
                <a:outerShdw blurRad="38100" dist="38100" dir="2700000" algn="tl">
                  <a:srgbClr val="C0C0C0"/>
                </a:outerShdw>
              </a:effectLst>
              <a:latin typeface="+mn-lt"/>
              <a:ea typeface="+mn-ea"/>
              <a:cs typeface="+mn-ea"/>
              <a:sym typeface="+mn-lt"/>
            </a:endParaRPr>
          </a:p>
        </p:txBody>
      </p:sp>
      <p:sp>
        <p:nvSpPr>
          <p:cNvPr id="17" name="Rectangle 24">
            <a:extLst>
              <a:ext uri="{FF2B5EF4-FFF2-40B4-BE49-F238E27FC236}">
                <a16:creationId xmlns:a16="http://schemas.microsoft.com/office/drawing/2014/main" id="{7D448F40-7F69-40D0-8AD7-97A3BAFED186}"/>
              </a:ext>
            </a:extLst>
          </p:cNvPr>
          <p:cNvSpPr txBox="1">
            <a:spLocks noChangeArrowheads="1"/>
          </p:cNvSpPr>
          <p:nvPr/>
        </p:nvSpPr>
        <p:spPr bwMode="auto">
          <a:xfrm>
            <a:off x="3119438" y="2352675"/>
            <a:ext cx="2554287" cy="714375"/>
          </a:xfrm>
          <a:prstGeom prst="rect">
            <a:avLst/>
          </a:prstGeom>
          <a:noFill/>
          <a:ln w="9525">
            <a:noFill/>
            <a:miter lim="800000"/>
          </a:ln>
        </p:spPr>
        <p:txBody>
          <a:bodyPr anchor="ctr"/>
          <a:lstStyle/>
          <a:p>
            <a:pPr>
              <a:defRPr/>
            </a:pPr>
            <a:r>
              <a:rPr kumimoji="1" lang="zh-CN" altLang="en-US" sz="3600" b="0" kern="0" dirty="0">
                <a:solidFill>
                  <a:srgbClr val="FEFFFF"/>
                </a:solidFill>
                <a:latin typeface="+mn-lt"/>
                <a:ea typeface="+mn-ea"/>
                <a:cs typeface="+mn-ea"/>
                <a:sym typeface="+mn-lt"/>
              </a:rPr>
              <a:t>第</a:t>
            </a:r>
            <a:r>
              <a:rPr kumimoji="1" lang="en-US" altLang="zh-CN" sz="3600" b="0" kern="0" dirty="0">
                <a:solidFill>
                  <a:srgbClr val="FEFFFF"/>
                </a:solidFill>
                <a:latin typeface="+mn-lt"/>
                <a:ea typeface="+mn-ea"/>
                <a:cs typeface="+mn-ea"/>
                <a:sym typeface="+mn-lt"/>
              </a:rPr>
              <a:t>8</a:t>
            </a:r>
            <a:r>
              <a:rPr kumimoji="1" lang="zh-CN" altLang="en-US" sz="3600" b="0" kern="0" dirty="0">
                <a:solidFill>
                  <a:srgbClr val="FEFFFF"/>
                </a:solidFill>
                <a:latin typeface="+mn-lt"/>
                <a:ea typeface="+mn-ea"/>
                <a:cs typeface="+mn-ea"/>
                <a:sym typeface="+mn-lt"/>
              </a:rPr>
              <a:t>章</a:t>
            </a:r>
            <a:endParaRPr kumimoji="1" lang="zh-CN" altLang="en-US" sz="4800" b="0" kern="0" dirty="0">
              <a:solidFill>
                <a:srgbClr val="6C4C8F">
                  <a:lumMod val="50000"/>
                </a:srgbClr>
              </a:solidFill>
              <a:latin typeface="+mn-lt"/>
              <a:ea typeface="+mn-ea"/>
              <a:cs typeface="+mn-ea"/>
              <a:sym typeface="+mn-lt"/>
            </a:endParaRPr>
          </a:p>
        </p:txBody>
      </p:sp>
      <p:sp>
        <p:nvSpPr>
          <p:cNvPr id="20" name="Rectangle 24">
            <a:extLst>
              <a:ext uri="{FF2B5EF4-FFF2-40B4-BE49-F238E27FC236}">
                <a16:creationId xmlns:a16="http://schemas.microsoft.com/office/drawing/2014/main" id="{DF65EC57-6546-4026-B3F4-C12A11CCE9E1}"/>
              </a:ext>
            </a:extLst>
          </p:cNvPr>
          <p:cNvSpPr txBox="1">
            <a:spLocks noChangeArrowheads="1"/>
          </p:cNvSpPr>
          <p:nvPr/>
        </p:nvSpPr>
        <p:spPr bwMode="auto">
          <a:xfrm>
            <a:off x="300038" y="641350"/>
            <a:ext cx="8843962" cy="714375"/>
          </a:xfrm>
          <a:prstGeom prst="rect">
            <a:avLst/>
          </a:prstGeom>
          <a:noFill/>
          <a:ln w="9525">
            <a:noFill/>
            <a:miter lim="800000"/>
          </a:ln>
        </p:spPr>
        <p:txBody>
          <a:bodyPr anchor="ct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r>
              <a:rPr lang="zh-CN" altLang="en-US" sz="4000" b="0">
                <a:solidFill>
                  <a:srgbClr val="FEFFFF"/>
                </a:solidFill>
                <a:ea typeface="微软雅黑" panose="020B0503020204020204" pitchFamily="34" charset="-122"/>
                <a:sym typeface="+mn-lt"/>
              </a:rPr>
              <a:t>数据结构（</a:t>
            </a:r>
            <a:r>
              <a:rPr lang="en-US" altLang="zh-CN" sz="4000" b="0">
                <a:solidFill>
                  <a:srgbClr val="FEFFFF"/>
                </a:solidFill>
                <a:ea typeface="微软雅黑" panose="020B0503020204020204" pitchFamily="34" charset="-122"/>
                <a:sym typeface="+mn-lt"/>
              </a:rPr>
              <a:t>C</a:t>
            </a:r>
            <a:r>
              <a:rPr lang="zh-CN" altLang="en-US" sz="4000" b="0">
                <a:solidFill>
                  <a:srgbClr val="FEFFFF"/>
                </a:solidFill>
                <a:ea typeface="微软雅黑" panose="020B0503020204020204" pitchFamily="34" charset="-122"/>
                <a:sym typeface="+mn-lt"/>
              </a:rPr>
              <a:t>语言版）（第</a:t>
            </a:r>
            <a:r>
              <a:rPr lang="en-US" altLang="zh-CN" sz="4000" b="0">
                <a:solidFill>
                  <a:srgbClr val="FEFFFF"/>
                </a:solidFill>
                <a:ea typeface="微软雅黑" panose="020B0503020204020204" pitchFamily="34" charset="-122"/>
                <a:sym typeface="+mn-lt"/>
              </a:rPr>
              <a:t>2</a:t>
            </a:r>
            <a:r>
              <a:rPr lang="zh-CN" altLang="en-US" sz="4000" b="0">
                <a:solidFill>
                  <a:srgbClr val="FEFFFF"/>
                </a:solidFill>
                <a:ea typeface="微软雅黑" panose="020B0503020204020204" pitchFamily="34" charset="-122"/>
                <a:sym typeface="+mn-lt"/>
              </a:rPr>
              <a:t>版）</a:t>
            </a:r>
            <a:endParaRPr kumimoji="1" lang="zh-CN" altLang="en-US" sz="5400" i="1">
              <a:solidFill>
                <a:srgbClr val="362647"/>
              </a:solidFill>
              <a:effectLst>
                <a:outerShdw blurRad="38100" dist="38100" dir="2700000" algn="tl">
                  <a:srgbClr val="FFFFFF"/>
                </a:outerShdw>
              </a:effectLst>
              <a:ea typeface="微软雅黑" panose="020B0503020204020204" pitchFamily="34" charset="-122"/>
              <a:sym typeface="+mn-lt"/>
            </a:endParaRPr>
          </a:p>
        </p:txBody>
      </p:sp>
    </p:spTree>
  </p:cSld>
  <p:clrMapOvr>
    <a:masterClrMapping/>
  </p:clrMapOvr>
  <p:transition spd="slow"/>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图片 9">
            <a:extLst>
              <a:ext uri="{FF2B5EF4-FFF2-40B4-BE49-F238E27FC236}">
                <a16:creationId xmlns:a16="http://schemas.microsoft.com/office/drawing/2014/main" id="{E35D8B3B-2645-B14D-8606-E78F6FFA2C1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1575"/>
          <a:stretch>
            <a:fillRect/>
          </a:stretch>
        </p:blipFill>
        <p:spPr bwMode="auto">
          <a:xfrm>
            <a:off x="0" y="1588"/>
            <a:ext cx="9124950" cy="183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6" name="矩形: 圆角 16">
            <a:extLst>
              <a:ext uri="{FF2B5EF4-FFF2-40B4-BE49-F238E27FC236}">
                <a16:creationId xmlns:a16="http://schemas.microsoft.com/office/drawing/2014/main" id="{3407DC56-7E56-4998-9732-3870B80503B1}"/>
              </a:ext>
            </a:extLst>
          </p:cNvPr>
          <p:cNvSpPr>
            <a:spLocks noChangeArrowheads="1"/>
          </p:cNvSpPr>
          <p:nvPr/>
        </p:nvSpPr>
        <p:spPr bwMode="auto">
          <a:xfrm>
            <a:off x="2830513" y="2924175"/>
            <a:ext cx="4432300" cy="504825"/>
          </a:xfrm>
          <a:prstGeom prst="roundRect">
            <a:avLst>
              <a:gd name="adj" fmla="val 16667"/>
            </a:avLst>
          </a:prstGeom>
          <a:solidFill>
            <a:srgbClr val="9476B6"/>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spcBef>
                <a:spcPct val="20000"/>
              </a:spcBef>
              <a:defRPr/>
            </a:pPr>
            <a:endParaRPr kumimoji="1" lang="zh-CN" altLang="en-US" b="0">
              <a:solidFill>
                <a:srgbClr val="000000"/>
              </a:solidFill>
              <a:latin typeface="Times New Roman"/>
              <a:ea typeface="Microsoft YaHei"/>
              <a:cs typeface="+mn-ea"/>
              <a:sym typeface="+mn-lt"/>
            </a:endParaRPr>
          </a:p>
        </p:txBody>
      </p:sp>
      <p:sp>
        <p:nvSpPr>
          <p:cNvPr id="11267" name="矩形: 圆角 15">
            <a:extLst>
              <a:ext uri="{FF2B5EF4-FFF2-40B4-BE49-F238E27FC236}">
                <a16:creationId xmlns:a16="http://schemas.microsoft.com/office/drawing/2014/main" id="{D5C92F54-67B9-4635-A1C4-253A070CB7FA}"/>
              </a:ext>
            </a:extLst>
          </p:cNvPr>
          <p:cNvSpPr>
            <a:spLocks noChangeArrowheads="1"/>
          </p:cNvSpPr>
          <p:nvPr/>
        </p:nvSpPr>
        <p:spPr bwMode="auto">
          <a:xfrm>
            <a:off x="1885950" y="2924175"/>
            <a:ext cx="839788" cy="504825"/>
          </a:xfrm>
          <a:prstGeom prst="roundRect">
            <a:avLst>
              <a:gd name="adj" fmla="val 16667"/>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spcBef>
                <a:spcPct val="20000"/>
              </a:spcBef>
              <a:defRPr/>
            </a:pPr>
            <a:endParaRPr kumimoji="1" lang="zh-CN" altLang="en-US" b="0">
              <a:solidFill>
                <a:srgbClr val="000000"/>
              </a:solidFill>
              <a:latin typeface="Times New Roman"/>
              <a:ea typeface="Microsoft YaHei"/>
              <a:cs typeface="+mn-ea"/>
              <a:sym typeface="+mn-lt"/>
            </a:endParaRPr>
          </a:p>
        </p:txBody>
      </p:sp>
      <p:sp>
        <p:nvSpPr>
          <p:cNvPr id="8" name="矩形 7">
            <a:extLst>
              <a:ext uri="{FF2B5EF4-FFF2-40B4-BE49-F238E27FC236}">
                <a16:creationId xmlns:a16="http://schemas.microsoft.com/office/drawing/2014/main" id="{261AFCEF-0C35-43EC-A584-B4D47CF9337E}"/>
              </a:ext>
            </a:extLst>
          </p:cNvPr>
          <p:cNvSpPr/>
          <p:nvPr/>
        </p:nvSpPr>
        <p:spPr bwMode="auto">
          <a:xfrm>
            <a:off x="9525" y="1588"/>
            <a:ext cx="9151938" cy="2024062"/>
          </a:xfrm>
          <a:prstGeom prst="rect">
            <a:avLst/>
          </a:prstGeom>
          <a:solidFill>
            <a:schemeClr val="tx1">
              <a:alpha val="50000"/>
            </a:schemeClr>
          </a:solidFill>
          <a:ln w="12700" cap="flat" cmpd="sng" algn="ctr">
            <a:noFill/>
            <a:prstDash val="solid"/>
            <a:miter lim="800000"/>
          </a:ln>
          <a:effectLst/>
        </p:spPr>
        <p:txBody>
          <a:bodyPr anchor="ctr"/>
          <a:lstStyle/>
          <a:p>
            <a:pPr algn="ctr" eaLnBrk="1" fontAlgn="auto" hangingPunct="1">
              <a:spcBef>
                <a:spcPts val="0"/>
              </a:spcBef>
              <a:spcAft>
                <a:spcPts val="0"/>
              </a:spcAft>
              <a:defRPr/>
            </a:pPr>
            <a:endParaRPr lang="zh-CN" altLang="en-US" sz="1800" b="0" kern="0">
              <a:solidFill>
                <a:prstClr val="white"/>
              </a:solidFill>
              <a:latin typeface="Times New Roman"/>
              <a:ea typeface="Microsoft YaHei"/>
              <a:cs typeface="+mn-ea"/>
              <a:sym typeface="+mn-lt"/>
            </a:endParaRPr>
          </a:p>
        </p:txBody>
      </p:sp>
      <p:sp>
        <p:nvSpPr>
          <p:cNvPr id="7" name="Shape 26">
            <a:extLst>
              <a:ext uri="{FF2B5EF4-FFF2-40B4-BE49-F238E27FC236}">
                <a16:creationId xmlns:a16="http://schemas.microsoft.com/office/drawing/2014/main" id="{D2FE52CB-9369-40D8-8F08-E0C1CC26DCBC}"/>
              </a:ext>
            </a:extLst>
          </p:cNvPr>
          <p:cNvSpPr/>
          <p:nvPr/>
        </p:nvSpPr>
        <p:spPr>
          <a:xfrm flipH="1">
            <a:off x="-36513" y="774700"/>
            <a:ext cx="9207501" cy="1260475"/>
          </a:xfrm>
          <a:custGeom>
            <a:avLst/>
            <a:gdLst/>
            <a:ahLst/>
            <a:cxnLst/>
            <a:rect l="0" t="0" r="0" b="0"/>
            <a:pathLst>
              <a:path w="120000" h="120000" extrusionOk="0">
                <a:moveTo>
                  <a:pt x="0" y="120000"/>
                </a:moveTo>
                <a:lnTo>
                  <a:pt x="0" y="102222"/>
                </a:lnTo>
                <a:lnTo>
                  <a:pt x="583" y="102222"/>
                </a:lnTo>
                <a:lnTo>
                  <a:pt x="583" y="89777"/>
                </a:lnTo>
                <a:lnTo>
                  <a:pt x="4166" y="89777"/>
                </a:lnTo>
                <a:lnTo>
                  <a:pt x="4166" y="79111"/>
                </a:lnTo>
                <a:lnTo>
                  <a:pt x="6416" y="79111"/>
                </a:lnTo>
                <a:lnTo>
                  <a:pt x="6416" y="91111"/>
                </a:lnTo>
                <a:lnTo>
                  <a:pt x="7625" y="91111"/>
                </a:lnTo>
                <a:lnTo>
                  <a:pt x="7625" y="79111"/>
                </a:lnTo>
                <a:lnTo>
                  <a:pt x="8958" y="79111"/>
                </a:lnTo>
                <a:lnTo>
                  <a:pt x="8958" y="45333"/>
                </a:lnTo>
                <a:lnTo>
                  <a:pt x="9541" y="45333"/>
                </a:lnTo>
                <a:lnTo>
                  <a:pt x="9541" y="39111"/>
                </a:lnTo>
                <a:lnTo>
                  <a:pt x="10958" y="39111"/>
                </a:lnTo>
                <a:lnTo>
                  <a:pt x="10958" y="45333"/>
                </a:lnTo>
                <a:lnTo>
                  <a:pt x="11583" y="45333"/>
                </a:lnTo>
                <a:lnTo>
                  <a:pt x="11583" y="76000"/>
                </a:lnTo>
                <a:lnTo>
                  <a:pt x="12083" y="76000"/>
                </a:lnTo>
                <a:lnTo>
                  <a:pt x="12083" y="95555"/>
                </a:lnTo>
                <a:lnTo>
                  <a:pt x="13250" y="95555"/>
                </a:lnTo>
                <a:lnTo>
                  <a:pt x="13250" y="60000"/>
                </a:lnTo>
                <a:lnTo>
                  <a:pt x="14041" y="60000"/>
                </a:lnTo>
                <a:lnTo>
                  <a:pt x="14041" y="45333"/>
                </a:lnTo>
                <a:lnTo>
                  <a:pt x="14583" y="45333"/>
                </a:lnTo>
                <a:lnTo>
                  <a:pt x="14583" y="27555"/>
                </a:lnTo>
                <a:lnTo>
                  <a:pt x="14958" y="27555"/>
                </a:lnTo>
                <a:lnTo>
                  <a:pt x="14958" y="14222"/>
                </a:lnTo>
                <a:lnTo>
                  <a:pt x="15333" y="14222"/>
                </a:lnTo>
                <a:lnTo>
                  <a:pt x="15333" y="0"/>
                </a:lnTo>
                <a:lnTo>
                  <a:pt x="15958" y="0"/>
                </a:lnTo>
                <a:lnTo>
                  <a:pt x="15958" y="13777"/>
                </a:lnTo>
                <a:lnTo>
                  <a:pt x="16416" y="13777"/>
                </a:lnTo>
                <a:lnTo>
                  <a:pt x="16416" y="24888"/>
                </a:lnTo>
                <a:lnTo>
                  <a:pt x="16791" y="24888"/>
                </a:lnTo>
                <a:lnTo>
                  <a:pt x="16791" y="46222"/>
                </a:lnTo>
                <a:lnTo>
                  <a:pt x="17333" y="46222"/>
                </a:lnTo>
                <a:lnTo>
                  <a:pt x="17333" y="61333"/>
                </a:lnTo>
                <a:lnTo>
                  <a:pt x="17916" y="61333"/>
                </a:lnTo>
                <a:lnTo>
                  <a:pt x="17916" y="101333"/>
                </a:lnTo>
                <a:lnTo>
                  <a:pt x="18875" y="101333"/>
                </a:lnTo>
                <a:lnTo>
                  <a:pt x="18875" y="92000"/>
                </a:lnTo>
                <a:lnTo>
                  <a:pt x="20958" y="92000"/>
                </a:lnTo>
                <a:lnTo>
                  <a:pt x="20958" y="96444"/>
                </a:lnTo>
                <a:lnTo>
                  <a:pt x="21750" y="96444"/>
                </a:lnTo>
                <a:lnTo>
                  <a:pt x="21750" y="54666"/>
                </a:lnTo>
                <a:lnTo>
                  <a:pt x="22333" y="54666"/>
                </a:lnTo>
                <a:lnTo>
                  <a:pt x="22333" y="42666"/>
                </a:lnTo>
                <a:lnTo>
                  <a:pt x="24166" y="42666"/>
                </a:lnTo>
                <a:lnTo>
                  <a:pt x="24166" y="53777"/>
                </a:lnTo>
                <a:lnTo>
                  <a:pt x="24583" y="56888"/>
                </a:lnTo>
                <a:lnTo>
                  <a:pt x="24583" y="85777"/>
                </a:lnTo>
                <a:lnTo>
                  <a:pt x="25291" y="85777"/>
                </a:lnTo>
                <a:lnTo>
                  <a:pt x="25291" y="79555"/>
                </a:lnTo>
                <a:lnTo>
                  <a:pt x="27125" y="79555"/>
                </a:lnTo>
                <a:lnTo>
                  <a:pt x="27125" y="86222"/>
                </a:lnTo>
                <a:lnTo>
                  <a:pt x="28208" y="86222"/>
                </a:lnTo>
                <a:lnTo>
                  <a:pt x="28208" y="92000"/>
                </a:lnTo>
                <a:lnTo>
                  <a:pt x="29416" y="92000"/>
                </a:lnTo>
                <a:lnTo>
                  <a:pt x="29416" y="83555"/>
                </a:lnTo>
                <a:lnTo>
                  <a:pt x="30250" y="83555"/>
                </a:lnTo>
                <a:lnTo>
                  <a:pt x="30250" y="65777"/>
                </a:lnTo>
                <a:lnTo>
                  <a:pt x="35041" y="65777"/>
                </a:lnTo>
                <a:lnTo>
                  <a:pt x="35041" y="83555"/>
                </a:lnTo>
                <a:lnTo>
                  <a:pt x="35875" y="83555"/>
                </a:lnTo>
                <a:lnTo>
                  <a:pt x="35875" y="65777"/>
                </a:lnTo>
                <a:lnTo>
                  <a:pt x="39916" y="65777"/>
                </a:lnTo>
                <a:lnTo>
                  <a:pt x="39916" y="72888"/>
                </a:lnTo>
                <a:lnTo>
                  <a:pt x="41041" y="72888"/>
                </a:lnTo>
                <a:lnTo>
                  <a:pt x="41041" y="99555"/>
                </a:lnTo>
                <a:lnTo>
                  <a:pt x="42583" y="99555"/>
                </a:lnTo>
                <a:lnTo>
                  <a:pt x="42583" y="76888"/>
                </a:lnTo>
                <a:lnTo>
                  <a:pt x="45250" y="56000"/>
                </a:lnTo>
                <a:lnTo>
                  <a:pt x="47875" y="76888"/>
                </a:lnTo>
                <a:lnTo>
                  <a:pt x="47875" y="88888"/>
                </a:lnTo>
                <a:lnTo>
                  <a:pt x="48666" y="88888"/>
                </a:lnTo>
                <a:lnTo>
                  <a:pt x="48666" y="104000"/>
                </a:lnTo>
                <a:lnTo>
                  <a:pt x="49208" y="104000"/>
                </a:lnTo>
                <a:lnTo>
                  <a:pt x="49208" y="73333"/>
                </a:lnTo>
                <a:lnTo>
                  <a:pt x="51500" y="73333"/>
                </a:lnTo>
                <a:lnTo>
                  <a:pt x="51500" y="85777"/>
                </a:lnTo>
                <a:lnTo>
                  <a:pt x="53708" y="85777"/>
                </a:lnTo>
                <a:lnTo>
                  <a:pt x="53708" y="94666"/>
                </a:lnTo>
                <a:lnTo>
                  <a:pt x="54500" y="94666"/>
                </a:lnTo>
                <a:lnTo>
                  <a:pt x="54500" y="85777"/>
                </a:lnTo>
                <a:lnTo>
                  <a:pt x="57125" y="85777"/>
                </a:lnTo>
                <a:lnTo>
                  <a:pt x="57125" y="102222"/>
                </a:lnTo>
                <a:lnTo>
                  <a:pt x="57625" y="102222"/>
                </a:lnTo>
                <a:lnTo>
                  <a:pt x="57625" y="104888"/>
                </a:lnTo>
                <a:lnTo>
                  <a:pt x="58875" y="104888"/>
                </a:lnTo>
                <a:lnTo>
                  <a:pt x="58875" y="94222"/>
                </a:lnTo>
                <a:lnTo>
                  <a:pt x="61666" y="94222"/>
                </a:lnTo>
                <a:lnTo>
                  <a:pt x="61666" y="89777"/>
                </a:lnTo>
                <a:lnTo>
                  <a:pt x="62250" y="89777"/>
                </a:lnTo>
                <a:lnTo>
                  <a:pt x="62250" y="84000"/>
                </a:lnTo>
                <a:lnTo>
                  <a:pt x="62833" y="84000"/>
                </a:lnTo>
                <a:lnTo>
                  <a:pt x="62833" y="88888"/>
                </a:lnTo>
                <a:lnTo>
                  <a:pt x="63500" y="88888"/>
                </a:lnTo>
                <a:lnTo>
                  <a:pt x="63500" y="83111"/>
                </a:lnTo>
                <a:lnTo>
                  <a:pt x="64999" y="83111"/>
                </a:lnTo>
                <a:lnTo>
                  <a:pt x="64999" y="88444"/>
                </a:lnTo>
                <a:lnTo>
                  <a:pt x="65666" y="88444"/>
                </a:lnTo>
                <a:lnTo>
                  <a:pt x="65666" y="103111"/>
                </a:lnTo>
                <a:lnTo>
                  <a:pt x="66916" y="103111"/>
                </a:lnTo>
                <a:lnTo>
                  <a:pt x="66916" y="82666"/>
                </a:lnTo>
                <a:lnTo>
                  <a:pt x="69375" y="82666"/>
                </a:lnTo>
                <a:lnTo>
                  <a:pt x="69375" y="88888"/>
                </a:lnTo>
                <a:lnTo>
                  <a:pt x="70416" y="88888"/>
                </a:lnTo>
                <a:lnTo>
                  <a:pt x="70416" y="46222"/>
                </a:lnTo>
                <a:lnTo>
                  <a:pt x="71500" y="35111"/>
                </a:lnTo>
                <a:lnTo>
                  <a:pt x="72458" y="45777"/>
                </a:lnTo>
                <a:lnTo>
                  <a:pt x="72458" y="103111"/>
                </a:lnTo>
                <a:lnTo>
                  <a:pt x="73583" y="103111"/>
                </a:lnTo>
                <a:lnTo>
                  <a:pt x="73583" y="47555"/>
                </a:lnTo>
                <a:lnTo>
                  <a:pt x="76916" y="47555"/>
                </a:lnTo>
                <a:lnTo>
                  <a:pt x="76916" y="97777"/>
                </a:lnTo>
                <a:lnTo>
                  <a:pt x="77541" y="97777"/>
                </a:lnTo>
                <a:lnTo>
                  <a:pt x="77541" y="85777"/>
                </a:lnTo>
                <a:lnTo>
                  <a:pt x="79000" y="85777"/>
                </a:lnTo>
                <a:lnTo>
                  <a:pt x="79000" y="92888"/>
                </a:lnTo>
                <a:lnTo>
                  <a:pt x="82000" y="92888"/>
                </a:lnTo>
                <a:lnTo>
                  <a:pt x="82000" y="102222"/>
                </a:lnTo>
                <a:lnTo>
                  <a:pt x="84333" y="102222"/>
                </a:lnTo>
                <a:lnTo>
                  <a:pt x="84333" y="88000"/>
                </a:lnTo>
                <a:lnTo>
                  <a:pt x="85583" y="88000"/>
                </a:lnTo>
                <a:lnTo>
                  <a:pt x="85583" y="96000"/>
                </a:lnTo>
                <a:lnTo>
                  <a:pt x="86500" y="96000"/>
                </a:lnTo>
                <a:lnTo>
                  <a:pt x="86500" y="91111"/>
                </a:lnTo>
                <a:lnTo>
                  <a:pt x="87791" y="91111"/>
                </a:lnTo>
                <a:lnTo>
                  <a:pt x="87791" y="84888"/>
                </a:lnTo>
                <a:lnTo>
                  <a:pt x="89375" y="84888"/>
                </a:lnTo>
                <a:lnTo>
                  <a:pt x="89375" y="100888"/>
                </a:lnTo>
                <a:lnTo>
                  <a:pt x="90541" y="100888"/>
                </a:lnTo>
                <a:lnTo>
                  <a:pt x="90541" y="63111"/>
                </a:lnTo>
                <a:lnTo>
                  <a:pt x="92458" y="63555"/>
                </a:lnTo>
                <a:lnTo>
                  <a:pt x="92458" y="84444"/>
                </a:lnTo>
                <a:lnTo>
                  <a:pt x="93750" y="84444"/>
                </a:lnTo>
                <a:lnTo>
                  <a:pt x="93750" y="97333"/>
                </a:lnTo>
                <a:lnTo>
                  <a:pt x="95375" y="97333"/>
                </a:lnTo>
                <a:lnTo>
                  <a:pt x="95375" y="83111"/>
                </a:lnTo>
                <a:lnTo>
                  <a:pt x="96500" y="83111"/>
                </a:lnTo>
                <a:lnTo>
                  <a:pt x="96500" y="77333"/>
                </a:lnTo>
                <a:lnTo>
                  <a:pt x="98000" y="77333"/>
                </a:lnTo>
                <a:lnTo>
                  <a:pt x="98000" y="81333"/>
                </a:lnTo>
                <a:lnTo>
                  <a:pt x="99041" y="81333"/>
                </a:lnTo>
                <a:lnTo>
                  <a:pt x="99041" y="75111"/>
                </a:lnTo>
                <a:lnTo>
                  <a:pt x="101000" y="59555"/>
                </a:lnTo>
                <a:lnTo>
                  <a:pt x="102916" y="75111"/>
                </a:lnTo>
                <a:lnTo>
                  <a:pt x="102916" y="96444"/>
                </a:lnTo>
                <a:lnTo>
                  <a:pt x="103250" y="96444"/>
                </a:lnTo>
                <a:lnTo>
                  <a:pt x="103250" y="92000"/>
                </a:lnTo>
                <a:lnTo>
                  <a:pt x="104750" y="92000"/>
                </a:lnTo>
                <a:lnTo>
                  <a:pt x="104750" y="111111"/>
                </a:lnTo>
                <a:lnTo>
                  <a:pt x="105125" y="111111"/>
                </a:lnTo>
                <a:lnTo>
                  <a:pt x="105125" y="101777"/>
                </a:lnTo>
                <a:lnTo>
                  <a:pt x="106291" y="101777"/>
                </a:lnTo>
                <a:lnTo>
                  <a:pt x="106291" y="81777"/>
                </a:lnTo>
                <a:lnTo>
                  <a:pt x="107791" y="81777"/>
                </a:lnTo>
                <a:lnTo>
                  <a:pt x="107791" y="101777"/>
                </a:lnTo>
                <a:lnTo>
                  <a:pt x="107833" y="101777"/>
                </a:lnTo>
                <a:lnTo>
                  <a:pt x="107833" y="93777"/>
                </a:lnTo>
                <a:lnTo>
                  <a:pt x="108583" y="93777"/>
                </a:lnTo>
                <a:lnTo>
                  <a:pt x="108583" y="89777"/>
                </a:lnTo>
                <a:lnTo>
                  <a:pt x="110166" y="89777"/>
                </a:lnTo>
                <a:lnTo>
                  <a:pt x="110166" y="103111"/>
                </a:lnTo>
                <a:lnTo>
                  <a:pt x="110416" y="103111"/>
                </a:lnTo>
                <a:lnTo>
                  <a:pt x="110416" y="93777"/>
                </a:lnTo>
                <a:lnTo>
                  <a:pt x="110625" y="93777"/>
                </a:lnTo>
                <a:lnTo>
                  <a:pt x="110625" y="76444"/>
                </a:lnTo>
                <a:lnTo>
                  <a:pt x="111416" y="76444"/>
                </a:lnTo>
                <a:lnTo>
                  <a:pt x="111416" y="68444"/>
                </a:lnTo>
                <a:lnTo>
                  <a:pt x="111833" y="68444"/>
                </a:lnTo>
                <a:lnTo>
                  <a:pt x="111833" y="64000"/>
                </a:lnTo>
                <a:lnTo>
                  <a:pt x="112916" y="64000"/>
                </a:lnTo>
                <a:lnTo>
                  <a:pt x="112916" y="68444"/>
                </a:lnTo>
                <a:lnTo>
                  <a:pt x="113375" y="68444"/>
                </a:lnTo>
                <a:lnTo>
                  <a:pt x="113375" y="91555"/>
                </a:lnTo>
                <a:lnTo>
                  <a:pt x="113416" y="91555"/>
                </a:lnTo>
                <a:lnTo>
                  <a:pt x="113416" y="91555"/>
                </a:lnTo>
                <a:lnTo>
                  <a:pt x="114666" y="91555"/>
                </a:lnTo>
                <a:lnTo>
                  <a:pt x="114666" y="79555"/>
                </a:lnTo>
                <a:lnTo>
                  <a:pt x="115250" y="79555"/>
                </a:lnTo>
                <a:lnTo>
                  <a:pt x="115250" y="68444"/>
                </a:lnTo>
                <a:lnTo>
                  <a:pt x="115625" y="68444"/>
                </a:lnTo>
                <a:lnTo>
                  <a:pt x="115625" y="55111"/>
                </a:lnTo>
                <a:lnTo>
                  <a:pt x="115916" y="55111"/>
                </a:lnTo>
                <a:lnTo>
                  <a:pt x="115916" y="44888"/>
                </a:lnTo>
                <a:lnTo>
                  <a:pt x="116250" y="44888"/>
                </a:lnTo>
                <a:lnTo>
                  <a:pt x="116250" y="34222"/>
                </a:lnTo>
                <a:lnTo>
                  <a:pt x="116666" y="34222"/>
                </a:lnTo>
                <a:lnTo>
                  <a:pt x="116666" y="44444"/>
                </a:lnTo>
                <a:lnTo>
                  <a:pt x="117000" y="44444"/>
                </a:lnTo>
                <a:lnTo>
                  <a:pt x="117000" y="52888"/>
                </a:lnTo>
                <a:lnTo>
                  <a:pt x="117333" y="52888"/>
                </a:lnTo>
                <a:lnTo>
                  <a:pt x="117333" y="68888"/>
                </a:lnTo>
                <a:lnTo>
                  <a:pt x="117708" y="68888"/>
                </a:lnTo>
                <a:lnTo>
                  <a:pt x="117708" y="80444"/>
                </a:lnTo>
                <a:lnTo>
                  <a:pt x="118166" y="80444"/>
                </a:lnTo>
                <a:lnTo>
                  <a:pt x="118166" y="92000"/>
                </a:lnTo>
                <a:lnTo>
                  <a:pt x="120000" y="92000"/>
                </a:lnTo>
                <a:lnTo>
                  <a:pt x="120000" y="120000"/>
                </a:lnTo>
                <a:lnTo>
                  <a:pt x="0" y="120000"/>
                </a:lnTo>
                <a:close/>
              </a:path>
            </a:pathLst>
          </a:custGeom>
          <a:solidFill>
            <a:schemeClr val="bg1"/>
          </a:solidFill>
          <a:ln w="9525" cap="flat" cmpd="sng">
            <a:noFill/>
            <a:prstDash val="solid"/>
            <a:round/>
            <a:headEnd type="none" w="med" len="med"/>
            <a:tailEnd type="none" w="med" len="med"/>
          </a:ln>
        </p:spPr>
        <p:txBody>
          <a:bodyPr lIns="68569" tIns="34275" rIns="68569" bIns="34275"/>
          <a:lstStyle/>
          <a:p>
            <a:pPr>
              <a:defRPr/>
            </a:pPr>
            <a:endParaRPr sz="1013" b="0">
              <a:solidFill>
                <a:srgbClr val="000000"/>
              </a:solidFill>
              <a:latin typeface="Times New Roman"/>
              <a:ea typeface="Microsoft YaHei"/>
              <a:cs typeface="+mn-ea"/>
              <a:sym typeface="+mn-lt"/>
            </a:endParaRPr>
          </a:p>
        </p:txBody>
      </p:sp>
      <p:sp>
        <p:nvSpPr>
          <p:cNvPr id="13" name="文本框 12">
            <a:extLst>
              <a:ext uri="{FF2B5EF4-FFF2-40B4-BE49-F238E27FC236}">
                <a16:creationId xmlns:a16="http://schemas.microsoft.com/office/drawing/2014/main" id="{519AAC82-26BB-4218-858C-3EFFB7ED77E5}"/>
              </a:ext>
            </a:extLst>
          </p:cNvPr>
          <p:cNvSpPr txBox="1"/>
          <p:nvPr/>
        </p:nvSpPr>
        <p:spPr>
          <a:xfrm>
            <a:off x="558800" y="331788"/>
            <a:ext cx="2573338" cy="647700"/>
          </a:xfrm>
          <a:prstGeom prst="rect">
            <a:avLst/>
          </a:prstGeom>
          <a:noFill/>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dist"/>
            <a:r>
              <a:rPr lang="zh-CN" altLang="en-US" sz="3600" b="0">
                <a:solidFill>
                  <a:srgbClr val="FEFFFF"/>
                </a:solidFill>
                <a:ea typeface="微软雅黑" panose="020B0503020204020204" pitchFamily="34" charset="-122"/>
                <a:sym typeface="+mn-lt"/>
              </a:rPr>
              <a:t>目录导航</a:t>
            </a:r>
          </a:p>
        </p:txBody>
      </p:sp>
      <p:sp>
        <p:nvSpPr>
          <p:cNvPr id="14" name="文本框 13">
            <a:extLst>
              <a:ext uri="{FF2B5EF4-FFF2-40B4-BE49-F238E27FC236}">
                <a16:creationId xmlns:a16="http://schemas.microsoft.com/office/drawing/2014/main" id="{8EBFDC19-BD6D-4FD6-9B84-38AE2278ECFF}"/>
              </a:ext>
            </a:extLst>
          </p:cNvPr>
          <p:cNvSpPr txBox="1"/>
          <p:nvPr/>
        </p:nvSpPr>
        <p:spPr>
          <a:xfrm>
            <a:off x="2005013" y="2276475"/>
            <a:ext cx="720725" cy="3970338"/>
          </a:xfrm>
          <a:prstGeom prst="rect">
            <a:avLst/>
          </a:prstGeom>
          <a:noFill/>
        </p:spPr>
        <p:txBody>
          <a:bodyPr>
            <a:spAutoFit/>
          </a:bodyPr>
          <a:lstStyle/>
          <a:p>
            <a:pPr>
              <a:lnSpc>
                <a:spcPct val="150000"/>
              </a:lnSpc>
              <a:defRPr/>
            </a:pPr>
            <a:r>
              <a:rPr lang="en-US" altLang="zh-CN" sz="2400" b="0" dirty="0">
                <a:latin typeface="Times New Roman"/>
                <a:ea typeface="Microsoft YaHei"/>
                <a:cs typeface="+mn-ea"/>
                <a:sym typeface="+mn-lt"/>
              </a:rPr>
              <a:t>8.1</a:t>
            </a:r>
            <a:endParaRPr lang="zh-CN" altLang="en-US" sz="2400" b="0" dirty="0">
              <a:latin typeface="Times New Roman"/>
              <a:ea typeface="Microsoft YaHei"/>
              <a:cs typeface="+mn-ea"/>
              <a:sym typeface="+mn-lt"/>
            </a:endParaRPr>
          </a:p>
          <a:p>
            <a:pPr>
              <a:lnSpc>
                <a:spcPct val="150000"/>
              </a:lnSpc>
              <a:defRPr/>
            </a:pPr>
            <a:r>
              <a:rPr lang="en-US" altLang="zh-CN" sz="2400" b="0" dirty="0">
                <a:solidFill>
                  <a:schemeClr val="bg1"/>
                </a:solidFill>
                <a:latin typeface="Times New Roman"/>
                <a:ea typeface="Microsoft YaHei"/>
                <a:cs typeface="+mn-ea"/>
                <a:sym typeface="+mn-lt"/>
              </a:rPr>
              <a:t>8.2</a:t>
            </a:r>
            <a:endParaRPr lang="zh-CN" altLang="en-US" sz="2400" b="0" dirty="0">
              <a:solidFill>
                <a:schemeClr val="bg1"/>
              </a:solidFill>
              <a:latin typeface="Times New Roman"/>
              <a:ea typeface="Microsoft YaHei"/>
              <a:cs typeface="+mn-ea"/>
              <a:sym typeface="+mn-lt"/>
            </a:endParaRPr>
          </a:p>
          <a:p>
            <a:pPr>
              <a:lnSpc>
                <a:spcPct val="150000"/>
              </a:lnSpc>
              <a:defRPr/>
            </a:pPr>
            <a:r>
              <a:rPr lang="en-US" altLang="zh-CN" sz="2400" b="0" dirty="0">
                <a:solidFill>
                  <a:srgbClr val="000000">
                    <a:lumMod val="95000"/>
                    <a:lumOff val="5000"/>
                  </a:srgbClr>
                </a:solidFill>
                <a:latin typeface="Times New Roman"/>
                <a:ea typeface="Microsoft YaHei"/>
                <a:cs typeface="+mn-ea"/>
                <a:sym typeface="+mn-lt"/>
              </a:rPr>
              <a:t>8.3</a:t>
            </a:r>
            <a:endParaRPr lang="zh-CN" altLang="en-US" sz="2400" b="0" dirty="0">
              <a:solidFill>
                <a:srgbClr val="000000">
                  <a:lumMod val="95000"/>
                  <a:lumOff val="5000"/>
                </a:srgbClr>
              </a:solidFill>
              <a:latin typeface="Times New Roman"/>
              <a:ea typeface="Microsoft YaHei"/>
              <a:cs typeface="+mn-ea"/>
              <a:sym typeface="+mn-lt"/>
            </a:endParaRPr>
          </a:p>
          <a:p>
            <a:pPr>
              <a:lnSpc>
                <a:spcPct val="150000"/>
              </a:lnSpc>
              <a:defRPr/>
            </a:pPr>
            <a:r>
              <a:rPr lang="en-US" altLang="zh-CN" sz="2400" b="0" dirty="0">
                <a:solidFill>
                  <a:srgbClr val="000000">
                    <a:lumMod val="95000"/>
                    <a:lumOff val="5000"/>
                  </a:srgbClr>
                </a:solidFill>
                <a:latin typeface="Times New Roman"/>
                <a:ea typeface="Microsoft YaHei"/>
                <a:cs typeface="+mn-ea"/>
                <a:sym typeface="+mn-lt"/>
              </a:rPr>
              <a:t>8.4</a:t>
            </a:r>
          </a:p>
          <a:p>
            <a:pPr>
              <a:lnSpc>
                <a:spcPct val="150000"/>
              </a:lnSpc>
              <a:defRPr/>
            </a:pPr>
            <a:r>
              <a:rPr lang="en-US" altLang="zh-CN" sz="2400" b="0" dirty="0">
                <a:solidFill>
                  <a:srgbClr val="000000">
                    <a:lumMod val="95000"/>
                    <a:lumOff val="5000"/>
                  </a:srgbClr>
                </a:solidFill>
                <a:latin typeface="Times New Roman"/>
                <a:ea typeface="Microsoft YaHei"/>
                <a:cs typeface="+mn-ea"/>
                <a:sym typeface="+mn-lt"/>
              </a:rPr>
              <a:t>8.5</a:t>
            </a:r>
          </a:p>
          <a:p>
            <a:pPr>
              <a:lnSpc>
                <a:spcPct val="150000"/>
              </a:lnSpc>
              <a:defRPr/>
            </a:pPr>
            <a:r>
              <a:rPr lang="en-US" altLang="zh-CN" sz="2400" b="0" dirty="0">
                <a:solidFill>
                  <a:srgbClr val="000000">
                    <a:lumMod val="95000"/>
                    <a:lumOff val="5000"/>
                  </a:srgbClr>
                </a:solidFill>
                <a:latin typeface="Times New Roman"/>
                <a:ea typeface="Microsoft YaHei"/>
                <a:cs typeface="+mn-ea"/>
                <a:sym typeface="+mn-lt"/>
              </a:rPr>
              <a:t>8.6</a:t>
            </a:r>
          </a:p>
          <a:p>
            <a:pPr>
              <a:lnSpc>
                <a:spcPct val="150000"/>
              </a:lnSpc>
              <a:defRPr/>
            </a:pPr>
            <a:r>
              <a:rPr lang="en-US" altLang="zh-CN" sz="2400" b="0" dirty="0">
                <a:solidFill>
                  <a:srgbClr val="000000">
                    <a:lumMod val="95000"/>
                    <a:lumOff val="5000"/>
                  </a:srgbClr>
                </a:solidFill>
                <a:latin typeface="Times New Roman"/>
                <a:ea typeface="Microsoft YaHei"/>
                <a:cs typeface="+mn-ea"/>
                <a:sym typeface="+mn-lt"/>
              </a:rPr>
              <a:t>8.7</a:t>
            </a:r>
            <a:endParaRPr lang="zh-CN" altLang="en-US" sz="2400" b="0" dirty="0">
              <a:solidFill>
                <a:srgbClr val="000000">
                  <a:lumMod val="95000"/>
                  <a:lumOff val="5000"/>
                </a:srgbClr>
              </a:solidFill>
              <a:latin typeface="Times New Roman"/>
              <a:ea typeface="Microsoft YaHei"/>
              <a:cs typeface="+mn-ea"/>
              <a:sym typeface="+mn-lt"/>
            </a:endParaRPr>
          </a:p>
        </p:txBody>
      </p:sp>
      <p:sp>
        <p:nvSpPr>
          <p:cNvPr id="15" name="文本框 14">
            <a:extLst>
              <a:ext uri="{FF2B5EF4-FFF2-40B4-BE49-F238E27FC236}">
                <a16:creationId xmlns:a16="http://schemas.microsoft.com/office/drawing/2014/main" id="{C30DE4E4-833D-421B-A294-110C75EEC2CA}"/>
              </a:ext>
            </a:extLst>
          </p:cNvPr>
          <p:cNvSpPr txBox="1"/>
          <p:nvPr/>
        </p:nvSpPr>
        <p:spPr>
          <a:xfrm>
            <a:off x="2843213" y="2276475"/>
            <a:ext cx="4129087" cy="3970338"/>
          </a:xfrm>
          <a:prstGeom prst="rect">
            <a:avLst/>
          </a:prstGeom>
          <a:noFill/>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50000"/>
              </a:lnSpc>
            </a:pPr>
            <a:r>
              <a:rPr lang="zh-CN" altLang="en-US" sz="2400" b="0">
                <a:ea typeface="微软雅黑" panose="020B0503020204020204" pitchFamily="34" charset="-122"/>
                <a:sym typeface="+mn-lt"/>
              </a:rPr>
              <a:t>　概述</a:t>
            </a:r>
          </a:p>
          <a:p>
            <a:pPr>
              <a:lnSpc>
                <a:spcPct val="150000"/>
              </a:lnSpc>
            </a:pPr>
            <a:r>
              <a:rPr lang="zh-CN" altLang="en-US" sz="2400" b="0">
                <a:solidFill>
                  <a:srgbClr val="0D0D0D"/>
                </a:solidFill>
                <a:ea typeface="微软雅黑" panose="020B0503020204020204" pitchFamily="34" charset="-122"/>
                <a:sym typeface="+mn-lt"/>
              </a:rPr>
              <a:t>　</a:t>
            </a:r>
            <a:r>
              <a:rPr lang="zh-CN" altLang="en-US" sz="2400" b="0">
                <a:solidFill>
                  <a:schemeClr val="bg1"/>
                </a:solidFill>
                <a:ea typeface="微软雅黑" panose="020B0503020204020204" pitchFamily="34" charset="-122"/>
                <a:sym typeface="+mn-lt"/>
              </a:rPr>
              <a:t>插入排序</a:t>
            </a:r>
          </a:p>
          <a:p>
            <a:pPr>
              <a:lnSpc>
                <a:spcPct val="150000"/>
              </a:lnSpc>
            </a:pPr>
            <a:r>
              <a:rPr lang="zh-CN" altLang="en-US" sz="2400" b="0">
                <a:solidFill>
                  <a:srgbClr val="0D0D0D"/>
                </a:solidFill>
                <a:ea typeface="微软雅黑" panose="020B0503020204020204" pitchFamily="34" charset="-122"/>
                <a:sym typeface="+mn-lt"/>
              </a:rPr>
              <a:t>　交换排序</a:t>
            </a:r>
          </a:p>
          <a:p>
            <a:pPr>
              <a:lnSpc>
                <a:spcPct val="150000"/>
              </a:lnSpc>
            </a:pPr>
            <a:r>
              <a:rPr lang="zh-CN" altLang="en-US" sz="2400" b="0">
                <a:solidFill>
                  <a:srgbClr val="0D0D0D"/>
                </a:solidFill>
                <a:ea typeface="微软雅黑" panose="020B0503020204020204" pitchFamily="34" charset="-122"/>
                <a:sym typeface="+mn-lt"/>
              </a:rPr>
              <a:t>　选择排序</a:t>
            </a:r>
          </a:p>
          <a:p>
            <a:pPr>
              <a:lnSpc>
                <a:spcPct val="150000"/>
              </a:lnSpc>
            </a:pPr>
            <a:r>
              <a:rPr lang="zh-CN" altLang="en-US" sz="2400" b="0">
                <a:solidFill>
                  <a:srgbClr val="0D0D0D"/>
                </a:solidFill>
                <a:ea typeface="微软雅黑" panose="020B0503020204020204" pitchFamily="34" charset="-122"/>
                <a:sym typeface="+mn-lt"/>
              </a:rPr>
              <a:t>　归并排序</a:t>
            </a:r>
          </a:p>
          <a:p>
            <a:pPr>
              <a:lnSpc>
                <a:spcPct val="150000"/>
              </a:lnSpc>
            </a:pPr>
            <a:r>
              <a:rPr lang="zh-CN" altLang="en-US" sz="2400" b="0">
                <a:solidFill>
                  <a:srgbClr val="0D0D0D"/>
                </a:solidFill>
                <a:ea typeface="微软雅黑" panose="020B0503020204020204" pitchFamily="34" charset="-122"/>
                <a:sym typeface="+mn-lt"/>
              </a:rPr>
              <a:t>　基数排序</a:t>
            </a:r>
          </a:p>
          <a:p>
            <a:pPr>
              <a:lnSpc>
                <a:spcPct val="150000"/>
              </a:lnSpc>
            </a:pPr>
            <a:r>
              <a:rPr lang="zh-CN" altLang="en-US" sz="2400" b="0">
                <a:solidFill>
                  <a:srgbClr val="0D0D0D"/>
                </a:solidFill>
                <a:ea typeface="微软雅黑" panose="020B0503020204020204" pitchFamily="34" charset="-122"/>
                <a:sym typeface="+mn-lt"/>
              </a:rPr>
              <a:t>　外部排序</a:t>
            </a:r>
          </a:p>
        </p:txBody>
      </p:sp>
      <p:sp>
        <p:nvSpPr>
          <p:cNvPr id="2" name="矩形 1">
            <a:extLst>
              <a:ext uri="{FF2B5EF4-FFF2-40B4-BE49-F238E27FC236}">
                <a16:creationId xmlns:a16="http://schemas.microsoft.com/office/drawing/2014/main" id="{9BAF9529-D90A-491A-A671-9553476C0AC7}"/>
              </a:ext>
            </a:extLst>
          </p:cNvPr>
          <p:cNvSpPr/>
          <p:nvPr/>
        </p:nvSpPr>
        <p:spPr>
          <a:xfrm>
            <a:off x="3276600" y="457200"/>
            <a:ext cx="1458913" cy="522288"/>
          </a:xfrm>
          <a:prstGeom prst="rect">
            <a:avLst/>
          </a:prstGeom>
        </p:spPr>
        <p:txBody>
          <a:bodyPr wrap="none">
            <a:spAutoFit/>
          </a:bodyPr>
          <a:lstStyle/>
          <a:p>
            <a:pPr>
              <a:defRPr/>
            </a:pPr>
            <a:r>
              <a:rPr lang="zh-CN" altLang="en-US" b="0" dirty="0">
                <a:solidFill>
                  <a:srgbClr val="FEFFFF"/>
                </a:solidFill>
                <a:latin typeface="Times New Roman"/>
                <a:ea typeface="Microsoft YaHei"/>
                <a:cs typeface="+mn-ea"/>
                <a:sym typeface="+mn-lt"/>
              </a:rPr>
              <a:t>Contents</a:t>
            </a:r>
          </a:p>
        </p:txBody>
      </p:sp>
    </p:spTree>
  </p:cSld>
  <p:clrMapOvr>
    <a:masterClrMapping/>
  </p:clrMapOvr>
  <p:transition spd="slow"/>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787" name="Picture 75">
            <a:extLst>
              <a:ext uri="{FF2B5EF4-FFF2-40B4-BE49-F238E27FC236}">
                <a16:creationId xmlns:a16="http://schemas.microsoft.com/office/drawing/2014/main" id="{3781FB52-8B98-42AD-AF40-D40FF24BC2A8}"/>
              </a:ext>
            </a:extLst>
          </p:cNvPr>
          <p:cNvPicPr>
            <a:picLocks noChangeAspect="1" noChangeArrowheads="1"/>
          </p:cNvPicPr>
          <p:nvPr/>
        </p:nvPicPr>
        <p:blipFill>
          <a:blip r:embed="rId2"/>
          <a:srcRect/>
          <a:stretch>
            <a:fillRect/>
          </a:stretch>
        </p:blipFill>
        <p:spPr bwMode="auto">
          <a:xfrm>
            <a:off x="284163" y="2794000"/>
            <a:ext cx="8562975" cy="2989263"/>
          </a:xfrm>
          <a:prstGeom prst="rect">
            <a:avLst/>
          </a:prstGeom>
          <a:noFill/>
          <a:ln w="38100">
            <a:solidFill>
              <a:schemeClr val="accent1">
                <a:lumMod val="60000"/>
                <a:lumOff val="40000"/>
              </a:schemeClr>
            </a:solidFill>
            <a:miter lim="800000"/>
            <a:headEnd/>
            <a:tailEnd/>
          </a:ln>
          <a:extLst>
            <a:ext uri="{909E8E84-426E-40DD-AFC4-6F175D3DCCD1}">
              <a14:hiddenFill xmlns:a14="http://schemas.microsoft.com/office/drawing/2010/main">
                <a:solidFill>
                  <a:srgbClr val="FFFFFF"/>
                </a:solidFill>
              </a14:hiddenFill>
            </a:ext>
          </a:extLst>
        </p:spPr>
      </p:pic>
      <p:sp>
        <p:nvSpPr>
          <p:cNvPr id="1024077" name="Text Box 77">
            <a:extLst>
              <a:ext uri="{FF2B5EF4-FFF2-40B4-BE49-F238E27FC236}">
                <a16:creationId xmlns:a16="http://schemas.microsoft.com/office/drawing/2014/main" id="{1FA4294D-053B-434C-AD39-11CC7EC452F9}"/>
              </a:ext>
            </a:extLst>
          </p:cNvPr>
          <p:cNvSpPr txBox="1">
            <a:spLocks noChangeArrowheads="1"/>
          </p:cNvSpPr>
          <p:nvPr/>
        </p:nvSpPr>
        <p:spPr bwMode="auto">
          <a:xfrm>
            <a:off x="5072063" y="2101850"/>
            <a:ext cx="3775075" cy="461963"/>
          </a:xfrm>
          <a:prstGeom prst="rect">
            <a:avLst/>
          </a:prstGeom>
          <a:noFill/>
          <a:ln w="9525">
            <a:solidFill>
              <a:srgbClr val="FF0000"/>
            </a:solidFill>
            <a:miter lim="800000"/>
          </a:ln>
          <a:effectLst/>
        </p:spPr>
        <p:txBody>
          <a:bodyPr wrap="none">
            <a:spAutoFit/>
          </a:bodyPr>
          <a:lstStyle/>
          <a:p>
            <a:pPr eaLnBrk="1" hangingPunct="1">
              <a:defRPr/>
            </a:pPr>
            <a:r>
              <a:rPr kumimoji="1" lang="en-US" altLang="zh-CN" sz="2400" b="0">
                <a:solidFill>
                  <a:srgbClr val="FF3300"/>
                </a:solidFill>
                <a:latin typeface="+mn-lt"/>
                <a:ea typeface="+mn-ea"/>
                <a:cs typeface="+mn-ea"/>
                <a:sym typeface="+mn-lt"/>
              </a:rPr>
              <a:t>(87,78,53,45,65,09,31,17,23)</a:t>
            </a:r>
          </a:p>
        </p:txBody>
      </p:sp>
      <p:sp>
        <p:nvSpPr>
          <p:cNvPr id="1024083" name="Text Box 83">
            <a:extLst>
              <a:ext uri="{FF2B5EF4-FFF2-40B4-BE49-F238E27FC236}">
                <a16:creationId xmlns:a16="http://schemas.microsoft.com/office/drawing/2014/main" id="{E240DD2F-AB16-451B-AB0E-A10091178834}"/>
              </a:ext>
            </a:extLst>
          </p:cNvPr>
          <p:cNvSpPr txBox="1">
            <a:spLocks noChangeArrowheads="1"/>
          </p:cNvSpPr>
          <p:nvPr/>
        </p:nvSpPr>
        <p:spPr bwMode="auto">
          <a:xfrm>
            <a:off x="284163" y="2101850"/>
            <a:ext cx="3775075" cy="461963"/>
          </a:xfrm>
          <a:prstGeom prst="rect">
            <a:avLst/>
          </a:prstGeom>
          <a:noFill/>
          <a:ln w="9525">
            <a:solidFill>
              <a:srgbClr val="FF0000"/>
            </a:solidFill>
            <a:miter lim="800000"/>
          </a:ln>
          <a:effectLst/>
        </p:spPr>
        <p:txBody>
          <a:bodyPr wrap="none">
            <a:spAutoFit/>
          </a:bodyPr>
          <a:lstStyle/>
          <a:p>
            <a:pPr eaLnBrk="1" hangingPunct="1">
              <a:defRPr/>
            </a:pPr>
            <a:r>
              <a:rPr kumimoji="1" lang="en-US" altLang="zh-CN" sz="2400" b="0">
                <a:solidFill>
                  <a:srgbClr val="FF3300"/>
                </a:solidFill>
                <a:latin typeface="+mn-lt"/>
                <a:ea typeface="+mn-ea"/>
                <a:cs typeface="+mn-ea"/>
                <a:sym typeface="+mn-lt"/>
              </a:rPr>
              <a:t>(09,17,65,23,45,78,87,53,31)</a:t>
            </a:r>
          </a:p>
        </p:txBody>
      </p:sp>
      <p:sp>
        <p:nvSpPr>
          <p:cNvPr id="1024084" name="Rectangle 84">
            <a:extLst>
              <a:ext uri="{FF2B5EF4-FFF2-40B4-BE49-F238E27FC236}">
                <a16:creationId xmlns:a16="http://schemas.microsoft.com/office/drawing/2014/main" id="{F9B8DCF4-1652-41F8-A968-B22E4F628248}"/>
              </a:ext>
            </a:extLst>
          </p:cNvPr>
          <p:cNvSpPr>
            <a:spLocks noChangeArrowheads="1"/>
          </p:cNvSpPr>
          <p:nvPr/>
        </p:nvSpPr>
        <p:spPr bwMode="auto">
          <a:xfrm>
            <a:off x="242888" y="912813"/>
            <a:ext cx="8604250" cy="981075"/>
          </a:xfrm>
          <a:prstGeom prst="rect">
            <a:avLst/>
          </a:prstGeom>
          <a:solidFill>
            <a:srgbClr val="EBEBEB"/>
          </a:solidFill>
          <a:ln w="9525">
            <a:noFill/>
            <a:miter lim="800000"/>
          </a:ln>
          <a:effectLst/>
        </p:spPr>
        <p:txBody>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lvl="1">
              <a:lnSpc>
                <a:spcPct val="125000"/>
              </a:lnSpc>
              <a:spcBef>
                <a:spcPct val="20000"/>
              </a:spcBef>
              <a:buFontTx/>
              <a:buChar char="–"/>
            </a:pPr>
            <a:r>
              <a:rPr kumimoji="1" lang="zh-CN" altLang="en-US" sz="2400" b="0">
                <a:ea typeface="微软雅黑" panose="020B0503020204020204" pitchFamily="34" charset="-122"/>
                <a:sym typeface="+mn-lt"/>
              </a:rPr>
              <a:t>利用树的结构特征来描述堆，所以树只是作为堆的描述工具，堆实际是</a:t>
            </a:r>
            <a:r>
              <a:rPr kumimoji="1" lang="zh-CN" altLang="en-US" sz="2400" b="0">
                <a:solidFill>
                  <a:srgbClr val="FF3300"/>
                </a:solidFill>
                <a:ea typeface="微软雅黑" panose="020B0503020204020204" pitchFamily="34" charset="-122"/>
                <a:sym typeface="+mn-lt"/>
              </a:rPr>
              <a:t>存放在线形空间中</a:t>
            </a:r>
            <a:r>
              <a:rPr kumimoji="1" lang="zh-CN" altLang="en-US" sz="2400" b="0">
                <a:ea typeface="微软雅黑" panose="020B0503020204020204" pitchFamily="34" charset="-122"/>
                <a:sym typeface="+mn-lt"/>
              </a:rPr>
              <a:t>的。</a:t>
            </a:r>
          </a:p>
        </p:txBody>
      </p:sp>
      <p:sp>
        <p:nvSpPr>
          <p:cNvPr id="9" name="Rectangle 7">
            <a:extLst>
              <a:ext uri="{FF2B5EF4-FFF2-40B4-BE49-F238E27FC236}">
                <a16:creationId xmlns:a16="http://schemas.microsoft.com/office/drawing/2014/main" id="{87F2CDAB-B1FD-4116-9DD9-E96B4BBEE44A}"/>
              </a:ext>
            </a:extLst>
          </p:cNvPr>
          <p:cNvSpPr>
            <a:spLocks noChangeArrowheads="1"/>
          </p:cNvSpPr>
          <p:nvPr/>
        </p:nvSpPr>
        <p:spPr bwMode="auto">
          <a:xfrm>
            <a:off x="876300" y="173038"/>
            <a:ext cx="1752600" cy="533400"/>
          </a:xfrm>
          <a:prstGeom prst="rect">
            <a:avLst/>
          </a:prstGeom>
        </p:spPr>
        <p:txBody>
          <a:bodyPr/>
          <a:lstStyle/>
          <a:p>
            <a:pPr>
              <a:lnSpc>
                <a:spcPct val="125000"/>
              </a:lnSpc>
              <a:defRPr/>
            </a:pPr>
            <a:r>
              <a:rPr lang="zh-CN" altLang="en-US" b="0" kern="0" dirty="0">
                <a:solidFill>
                  <a:schemeClr val="bg1"/>
                </a:solidFill>
                <a:latin typeface="+mn-lt"/>
                <a:ea typeface="+mn-ea"/>
                <a:cs typeface="+mn-ea"/>
                <a:sym typeface="+mn-lt"/>
              </a:rPr>
              <a:t>堆排序</a:t>
            </a:r>
          </a:p>
        </p:txBody>
      </p:sp>
      <p:sp>
        <p:nvSpPr>
          <p:cNvPr id="1024081" name="Rectangle 81">
            <a:extLst>
              <a:ext uri="{FF2B5EF4-FFF2-40B4-BE49-F238E27FC236}">
                <a16:creationId xmlns:a16="http://schemas.microsoft.com/office/drawing/2014/main" id="{CCA4E831-2E27-4216-8AA9-A8799B2DBD27}"/>
              </a:ext>
            </a:extLst>
          </p:cNvPr>
          <p:cNvSpPr>
            <a:spLocks noChangeArrowheads="1"/>
          </p:cNvSpPr>
          <p:nvPr/>
        </p:nvSpPr>
        <p:spPr bwMode="auto">
          <a:xfrm>
            <a:off x="284163" y="6045200"/>
            <a:ext cx="8562975" cy="460375"/>
          </a:xfrm>
          <a:prstGeom prst="rect">
            <a:avLst/>
          </a:prstGeom>
          <a:solidFill>
            <a:srgbClr val="7030A0"/>
          </a:solidFill>
          <a:ln w="38100">
            <a:noFill/>
            <a:miter lim="800000"/>
            <a:headEnd/>
            <a:tailEnd/>
          </a:ln>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20000"/>
              </a:spcBef>
              <a:buFont typeface="Arial" panose="020B0604020202020204" pitchFamily="34" charset="0"/>
              <a:buNone/>
            </a:pPr>
            <a:r>
              <a:rPr lang="zh-CN" altLang="en-US" sz="2400" b="0">
                <a:solidFill>
                  <a:schemeClr val="bg1"/>
                </a:solidFill>
                <a:ea typeface="微软雅黑" panose="020B0503020204020204" pitchFamily="34" charset="-122"/>
                <a:sym typeface="+mn-lt"/>
              </a:rPr>
              <a:t>堆顶元素（根）为</a:t>
            </a:r>
            <a:r>
              <a:rPr lang="zh-CN" altLang="zh-CN" sz="2400" b="0">
                <a:solidFill>
                  <a:schemeClr val="bg1"/>
                </a:solidFill>
                <a:ea typeface="微软雅黑" panose="020B0503020204020204" pitchFamily="34" charset="-122"/>
                <a:sym typeface="+mn-lt"/>
              </a:rPr>
              <a:t>最小值或最大值</a:t>
            </a:r>
            <a:endParaRPr lang="zh-CN" altLang="en-US" sz="2400" b="0">
              <a:solidFill>
                <a:schemeClr val="bg1"/>
              </a:solidFill>
              <a:ea typeface="微软雅黑" panose="020B0503020204020204" pitchFamily="34" charset="-122"/>
              <a:sym typeface="+mn-lt"/>
            </a:endParaRPr>
          </a:p>
        </p:txBody>
      </p:sp>
      <p:cxnSp>
        <p:nvCxnSpPr>
          <p:cNvPr id="3" name="直接连接符 2">
            <a:extLst>
              <a:ext uri="{FF2B5EF4-FFF2-40B4-BE49-F238E27FC236}">
                <a16:creationId xmlns:a16="http://schemas.microsoft.com/office/drawing/2014/main" id="{AFFCF04B-078D-4589-9E8F-8D2D500237D1}"/>
              </a:ext>
            </a:extLst>
          </p:cNvPr>
          <p:cNvCxnSpPr>
            <a:stCxn id="118787" idx="0"/>
            <a:endCxn id="118787" idx="2"/>
          </p:cNvCxnSpPr>
          <p:nvPr/>
        </p:nvCxnSpPr>
        <p:spPr bwMode="auto">
          <a:xfrm>
            <a:off x="4565650" y="2794000"/>
            <a:ext cx="0" cy="2989263"/>
          </a:xfrm>
          <a:prstGeom prst="line">
            <a:avLst/>
          </a:prstGeom>
          <a:solidFill>
            <a:schemeClr val="accent1"/>
          </a:solidFill>
          <a:ln w="38100" cap="flat" cmpd="sng" algn="ctr">
            <a:solidFill>
              <a:schemeClr val="accent1">
                <a:lumMod val="60000"/>
                <a:lumOff val="40000"/>
              </a:schemeClr>
            </a:solidFill>
            <a:prstDash val="solid"/>
            <a:round/>
            <a:headEnd type="none" w="med" len="med"/>
            <a:tailEnd type="none" w="med" len="med"/>
          </a:ln>
        </p:spPr>
      </p:cxn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24081"/>
                                        </p:tgtEl>
                                        <p:attrNameLst>
                                          <p:attrName>style.visibility</p:attrName>
                                        </p:attrNameLst>
                                      </p:cBhvr>
                                      <p:to>
                                        <p:strVal val="visible"/>
                                      </p:to>
                                    </p:set>
                                    <p:anim calcmode="lin" valueType="num">
                                      <p:cBhvr additive="base">
                                        <p:cTn id="7" dur="500" fill="hold"/>
                                        <p:tgtEl>
                                          <p:spTgt spid="1024081"/>
                                        </p:tgtEl>
                                        <p:attrNameLst>
                                          <p:attrName>ppt_x</p:attrName>
                                        </p:attrNameLst>
                                      </p:cBhvr>
                                      <p:tavLst>
                                        <p:tav tm="0">
                                          <p:val>
                                            <p:strVal val="#ppt_x"/>
                                          </p:val>
                                        </p:tav>
                                        <p:tav tm="100000">
                                          <p:val>
                                            <p:strVal val="#ppt_x"/>
                                          </p:val>
                                        </p:tav>
                                      </p:tavLst>
                                    </p:anim>
                                    <p:anim calcmode="lin" valueType="num">
                                      <p:cBhvr additive="base">
                                        <p:cTn id="8" dur="500" fill="hold"/>
                                        <p:tgtEl>
                                          <p:spTgt spid="102408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081"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0EF2AB07-7653-4972-98E7-466C94B6C81F}"/>
              </a:ext>
            </a:extLst>
          </p:cNvPr>
          <p:cNvSpPr/>
          <p:nvPr/>
        </p:nvSpPr>
        <p:spPr bwMode="auto">
          <a:xfrm>
            <a:off x="4816475" y="2052638"/>
            <a:ext cx="4327525" cy="3176587"/>
          </a:xfrm>
          <a:prstGeom prst="rect">
            <a:avLst/>
          </a:prstGeom>
          <a:solidFill>
            <a:schemeClr val="bg2">
              <a:lumMod val="20000"/>
              <a:lumOff val="80000"/>
            </a:schemeClr>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ea typeface="仿宋_GB2312" panose="02010609030101010101" pitchFamily="49" charset="-122"/>
            </a:endParaRPr>
          </a:p>
        </p:txBody>
      </p:sp>
      <p:sp>
        <p:nvSpPr>
          <p:cNvPr id="123907" name="矩形 70">
            <a:extLst>
              <a:ext uri="{FF2B5EF4-FFF2-40B4-BE49-F238E27FC236}">
                <a16:creationId xmlns:a16="http://schemas.microsoft.com/office/drawing/2014/main" id="{A53D44E3-6BB2-194B-B2B3-9E272250ED12}"/>
              </a:ext>
            </a:extLst>
          </p:cNvPr>
          <p:cNvSpPr>
            <a:spLocks noChangeArrowheads="1"/>
          </p:cNvSpPr>
          <p:nvPr/>
        </p:nvSpPr>
        <p:spPr bwMode="auto">
          <a:xfrm>
            <a:off x="15875" y="2076450"/>
            <a:ext cx="4578350" cy="3176588"/>
          </a:xfrm>
          <a:prstGeom prst="rect">
            <a:avLst/>
          </a:prstGeom>
          <a:solidFill>
            <a:srgbClr val="E2D9EB"/>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1023060" name="Rectangle 84">
            <a:extLst>
              <a:ext uri="{FF2B5EF4-FFF2-40B4-BE49-F238E27FC236}">
                <a16:creationId xmlns:a16="http://schemas.microsoft.com/office/drawing/2014/main" id="{3DF300CC-8262-42CD-AB27-48BA0E5301C4}"/>
              </a:ext>
            </a:extLst>
          </p:cNvPr>
          <p:cNvSpPr>
            <a:spLocks noChangeArrowheads="1"/>
          </p:cNvSpPr>
          <p:nvPr/>
        </p:nvSpPr>
        <p:spPr bwMode="auto">
          <a:xfrm>
            <a:off x="7350125" y="1454150"/>
            <a:ext cx="19796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b="0" dirty="0">
                <a:solidFill>
                  <a:srgbClr val="FF3300"/>
                </a:solidFill>
                <a:latin typeface="+mn-lt"/>
                <a:ea typeface="+mn-ea"/>
                <a:cs typeface="+mn-ea"/>
                <a:sym typeface="+mn-lt"/>
              </a:rPr>
              <a:t>小根堆</a:t>
            </a:r>
          </a:p>
        </p:txBody>
      </p:sp>
      <p:grpSp>
        <p:nvGrpSpPr>
          <p:cNvPr id="123909" name="Group 85">
            <a:extLst>
              <a:ext uri="{FF2B5EF4-FFF2-40B4-BE49-F238E27FC236}">
                <a16:creationId xmlns:a16="http://schemas.microsoft.com/office/drawing/2014/main" id="{13C3A20B-1FE7-284A-A4E0-42DF9138B0D5}"/>
              </a:ext>
            </a:extLst>
          </p:cNvPr>
          <p:cNvGrpSpPr>
            <a:grpSpLocks/>
          </p:cNvGrpSpPr>
          <p:nvPr/>
        </p:nvGrpSpPr>
        <p:grpSpPr bwMode="auto">
          <a:xfrm>
            <a:off x="146050" y="2443163"/>
            <a:ext cx="4238625" cy="2522537"/>
            <a:chOff x="293" y="210"/>
            <a:chExt cx="2657" cy="1381"/>
          </a:xfrm>
        </p:grpSpPr>
        <p:grpSp>
          <p:nvGrpSpPr>
            <p:cNvPr id="123944" name="Group 86">
              <a:extLst>
                <a:ext uri="{FF2B5EF4-FFF2-40B4-BE49-F238E27FC236}">
                  <a16:creationId xmlns:a16="http://schemas.microsoft.com/office/drawing/2014/main" id="{BE8E2240-A69C-3B43-AC70-FAEC1FD92339}"/>
                </a:ext>
              </a:extLst>
            </p:cNvPr>
            <p:cNvGrpSpPr>
              <a:grpSpLocks/>
            </p:cNvGrpSpPr>
            <p:nvPr/>
          </p:nvGrpSpPr>
          <p:grpSpPr bwMode="auto">
            <a:xfrm>
              <a:off x="306" y="210"/>
              <a:ext cx="2644" cy="1381"/>
              <a:chOff x="306" y="210"/>
              <a:chExt cx="2644" cy="1381"/>
            </a:xfrm>
          </p:grpSpPr>
          <p:sp>
            <p:nvSpPr>
              <p:cNvPr id="104453" name="Oval 87">
                <a:extLst>
                  <a:ext uri="{FF2B5EF4-FFF2-40B4-BE49-F238E27FC236}">
                    <a16:creationId xmlns:a16="http://schemas.microsoft.com/office/drawing/2014/main" id="{D0CCF71C-6B72-46DC-A785-9D94834CA7F4}"/>
                  </a:ext>
                </a:extLst>
              </p:cNvPr>
              <p:cNvSpPr>
                <a:spLocks noChangeArrowheads="1"/>
              </p:cNvSpPr>
              <p:nvPr/>
            </p:nvSpPr>
            <p:spPr bwMode="auto">
              <a:xfrm>
                <a:off x="2434" y="882"/>
                <a:ext cx="350"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54" name="Text Box 88">
                <a:extLst>
                  <a:ext uri="{FF2B5EF4-FFF2-40B4-BE49-F238E27FC236}">
                    <a16:creationId xmlns:a16="http://schemas.microsoft.com/office/drawing/2014/main" id="{59C2AD43-0136-4E88-8B0E-A379CF3C1E2B}"/>
                  </a:ext>
                </a:extLst>
              </p:cNvPr>
              <p:cNvSpPr txBox="1">
                <a:spLocks noChangeArrowheads="1"/>
              </p:cNvSpPr>
              <p:nvPr/>
            </p:nvSpPr>
            <p:spPr bwMode="auto">
              <a:xfrm>
                <a:off x="2455" y="908"/>
                <a:ext cx="495"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8</a:t>
                </a:r>
              </a:p>
            </p:txBody>
          </p:sp>
          <p:sp>
            <p:nvSpPr>
              <p:cNvPr id="104455" name="Line 89">
                <a:extLst>
                  <a:ext uri="{FF2B5EF4-FFF2-40B4-BE49-F238E27FC236}">
                    <a16:creationId xmlns:a16="http://schemas.microsoft.com/office/drawing/2014/main" id="{13DDD2C9-6535-43E1-A3B9-8F2CA4DC3A67}"/>
                  </a:ext>
                </a:extLst>
              </p:cNvPr>
              <p:cNvSpPr>
                <a:spLocks noChangeShapeType="1"/>
              </p:cNvSpPr>
              <p:nvPr/>
            </p:nvSpPr>
            <p:spPr bwMode="auto">
              <a:xfrm flipV="1">
                <a:off x="1347" y="462"/>
                <a:ext cx="287" cy="18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56" name="Line 90">
                <a:extLst>
                  <a:ext uri="{FF2B5EF4-FFF2-40B4-BE49-F238E27FC236}">
                    <a16:creationId xmlns:a16="http://schemas.microsoft.com/office/drawing/2014/main" id="{8CA652DE-1B04-4227-9486-A8933AF2FD76}"/>
                  </a:ext>
                </a:extLst>
              </p:cNvPr>
              <p:cNvSpPr>
                <a:spLocks noChangeShapeType="1"/>
              </p:cNvSpPr>
              <p:nvPr/>
            </p:nvSpPr>
            <p:spPr bwMode="auto">
              <a:xfrm>
                <a:off x="1878" y="462"/>
                <a:ext cx="283" cy="18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57" name="Line 91">
                <a:extLst>
                  <a:ext uri="{FF2B5EF4-FFF2-40B4-BE49-F238E27FC236}">
                    <a16:creationId xmlns:a16="http://schemas.microsoft.com/office/drawing/2014/main" id="{6262529F-D83E-44D6-9921-CBEDE2459D1C}"/>
                  </a:ext>
                </a:extLst>
              </p:cNvPr>
              <p:cNvSpPr>
                <a:spLocks noChangeShapeType="1"/>
              </p:cNvSpPr>
              <p:nvPr/>
            </p:nvSpPr>
            <p:spPr bwMode="auto">
              <a:xfrm>
                <a:off x="2397" y="786"/>
                <a:ext cx="126" cy="12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58" name="Line 92">
                <a:extLst>
                  <a:ext uri="{FF2B5EF4-FFF2-40B4-BE49-F238E27FC236}">
                    <a16:creationId xmlns:a16="http://schemas.microsoft.com/office/drawing/2014/main" id="{6E018CC5-BA45-4FEA-B134-F2491120F57B}"/>
                  </a:ext>
                </a:extLst>
              </p:cNvPr>
              <p:cNvSpPr>
                <a:spLocks noChangeShapeType="1"/>
              </p:cNvSpPr>
              <p:nvPr/>
            </p:nvSpPr>
            <p:spPr bwMode="auto">
              <a:xfrm flipH="1">
                <a:off x="536" y="1170"/>
                <a:ext cx="133" cy="19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59" name="Line 93">
                <a:extLst>
                  <a:ext uri="{FF2B5EF4-FFF2-40B4-BE49-F238E27FC236}">
                    <a16:creationId xmlns:a16="http://schemas.microsoft.com/office/drawing/2014/main" id="{A65AB170-6A76-400B-93FF-DD5C0278CB27}"/>
                  </a:ext>
                </a:extLst>
              </p:cNvPr>
              <p:cNvSpPr>
                <a:spLocks noChangeShapeType="1"/>
              </p:cNvSpPr>
              <p:nvPr/>
            </p:nvSpPr>
            <p:spPr bwMode="auto">
              <a:xfrm flipH="1" flipV="1">
                <a:off x="802" y="1170"/>
                <a:ext cx="91" cy="14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60" name="Line 94">
                <a:extLst>
                  <a:ext uri="{FF2B5EF4-FFF2-40B4-BE49-F238E27FC236}">
                    <a16:creationId xmlns:a16="http://schemas.microsoft.com/office/drawing/2014/main" id="{386A5C32-83E0-4570-AB19-E78C851AC3F8}"/>
                  </a:ext>
                </a:extLst>
              </p:cNvPr>
              <p:cNvSpPr>
                <a:spLocks noChangeShapeType="1"/>
              </p:cNvSpPr>
              <p:nvPr/>
            </p:nvSpPr>
            <p:spPr bwMode="auto">
              <a:xfrm flipH="1">
                <a:off x="1954" y="786"/>
                <a:ext cx="227" cy="19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61" name="Line 95">
                <a:extLst>
                  <a:ext uri="{FF2B5EF4-FFF2-40B4-BE49-F238E27FC236}">
                    <a16:creationId xmlns:a16="http://schemas.microsoft.com/office/drawing/2014/main" id="{866B3B35-DBD4-469D-B4E6-D8F2DC503E78}"/>
                  </a:ext>
                </a:extLst>
              </p:cNvPr>
              <p:cNvSpPr>
                <a:spLocks noChangeShapeType="1"/>
              </p:cNvSpPr>
              <p:nvPr/>
            </p:nvSpPr>
            <p:spPr bwMode="auto">
              <a:xfrm>
                <a:off x="1289" y="786"/>
                <a:ext cx="179" cy="18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62" name="Line 96">
                <a:extLst>
                  <a:ext uri="{FF2B5EF4-FFF2-40B4-BE49-F238E27FC236}">
                    <a16:creationId xmlns:a16="http://schemas.microsoft.com/office/drawing/2014/main" id="{6A8418EC-24E1-4AF3-873E-706E705379B7}"/>
                  </a:ext>
                </a:extLst>
              </p:cNvPr>
              <p:cNvSpPr>
                <a:spLocks noChangeShapeType="1"/>
              </p:cNvSpPr>
              <p:nvPr/>
            </p:nvSpPr>
            <p:spPr bwMode="auto">
              <a:xfrm flipH="1">
                <a:off x="846" y="738"/>
                <a:ext cx="176" cy="18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63" name="Line 97">
                <a:extLst>
                  <a:ext uri="{FF2B5EF4-FFF2-40B4-BE49-F238E27FC236}">
                    <a16:creationId xmlns:a16="http://schemas.microsoft.com/office/drawing/2014/main" id="{441AFF19-52F5-4267-85A3-111240A389E3}"/>
                  </a:ext>
                </a:extLst>
              </p:cNvPr>
              <p:cNvSpPr>
                <a:spLocks noChangeShapeType="1"/>
              </p:cNvSpPr>
              <p:nvPr/>
            </p:nvSpPr>
            <p:spPr bwMode="auto">
              <a:xfrm flipH="1">
                <a:off x="1333" y="1170"/>
                <a:ext cx="88" cy="14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64" name="Oval 98">
                <a:extLst>
                  <a:ext uri="{FF2B5EF4-FFF2-40B4-BE49-F238E27FC236}">
                    <a16:creationId xmlns:a16="http://schemas.microsoft.com/office/drawing/2014/main" id="{0CCA9D32-3848-4203-8647-BD6D5B8B81BE}"/>
                  </a:ext>
                </a:extLst>
              </p:cNvPr>
              <p:cNvSpPr>
                <a:spLocks noChangeArrowheads="1"/>
              </p:cNvSpPr>
              <p:nvPr/>
            </p:nvSpPr>
            <p:spPr bwMode="auto">
              <a:xfrm>
                <a:off x="1596" y="210"/>
                <a:ext cx="350"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65" name="Oval 99">
                <a:extLst>
                  <a:ext uri="{FF2B5EF4-FFF2-40B4-BE49-F238E27FC236}">
                    <a16:creationId xmlns:a16="http://schemas.microsoft.com/office/drawing/2014/main" id="{FB72B34A-E92D-46FA-BA21-FAB8A472CC9A}"/>
                  </a:ext>
                </a:extLst>
              </p:cNvPr>
              <p:cNvSpPr>
                <a:spLocks noChangeArrowheads="1"/>
              </p:cNvSpPr>
              <p:nvPr/>
            </p:nvSpPr>
            <p:spPr bwMode="auto">
              <a:xfrm>
                <a:off x="2125" y="498"/>
                <a:ext cx="350" cy="326"/>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66" name="Oval 100">
                <a:extLst>
                  <a:ext uri="{FF2B5EF4-FFF2-40B4-BE49-F238E27FC236}">
                    <a16:creationId xmlns:a16="http://schemas.microsoft.com/office/drawing/2014/main" id="{3B2C4B4E-9111-4BB4-A398-23AC01CD84C5}"/>
                  </a:ext>
                </a:extLst>
              </p:cNvPr>
              <p:cNvSpPr>
                <a:spLocks noChangeArrowheads="1"/>
              </p:cNvSpPr>
              <p:nvPr/>
            </p:nvSpPr>
            <p:spPr bwMode="auto">
              <a:xfrm>
                <a:off x="306" y="1267"/>
                <a:ext cx="351"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67" name="Oval 101">
                <a:extLst>
                  <a:ext uri="{FF2B5EF4-FFF2-40B4-BE49-F238E27FC236}">
                    <a16:creationId xmlns:a16="http://schemas.microsoft.com/office/drawing/2014/main" id="{BF8C896E-3C37-4A8A-88AD-064EA70BA6F7}"/>
                  </a:ext>
                </a:extLst>
              </p:cNvPr>
              <p:cNvSpPr>
                <a:spLocks noChangeArrowheads="1"/>
              </p:cNvSpPr>
              <p:nvPr/>
            </p:nvSpPr>
            <p:spPr bwMode="auto">
              <a:xfrm>
                <a:off x="1767" y="882"/>
                <a:ext cx="351"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68" name="Oval 102">
                <a:extLst>
                  <a:ext uri="{FF2B5EF4-FFF2-40B4-BE49-F238E27FC236}">
                    <a16:creationId xmlns:a16="http://schemas.microsoft.com/office/drawing/2014/main" id="{9E0D073A-50C6-49CE-8A89-64A83904E9FD}"/>
                  </a:ext>
                </a:extLst>
              </p:cNvPr>
              <p:cNvSpPr>
                <a:spLocks noChangeArrowheads="1"/>
              </p:cNvSpPr>
              <p:nvPr/>
            </p:nvSpPr>
            <p:spPr bwMode="auto">
              <a:xfrm>
                <a:off x="750" y="1267"/>
                <a:ext cx="350"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69" name="Oval 103">
                <a:extLst>
                  <a:ext uri="{FF2B5EF4-FFF2-40B4-BE49-F238E27FC236}">
                    <a16:creationId xmlns:a16="http://schemas.microsoft.com/office/drawing/2014/main" id="{E6C6B612-B675-4B87-8012-E2C4D7FE1BC2}"/>
                  </a:ext>
                </a:extLst>
              </p:cNvPr>
              <p:cNvSpPr>
                <a:spLocks noChangeArrowheads="1"/>
              </p:cNvSpPr>
              <p:nvPr/>
            </p:nvSpPr>
            <p:spPr bwMode="auto">
              <a:xfrm>
                <a:off x="972" y="499"/>
                <a:ext cx="351" cy="322"/>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70" name="Oval 104">
                <a:extLst>
                  <a:ext uri="{FF2B5EF4-FFF2-40B4-BE49-F238E27FC236}">
                    <a16:creationId xmlns:a16="http://schemas.microsoft.com/office/drawing/2014/main" id="{F276D2F1-EAD3-42CA-8E1F-2DD49056477E}"/>
                  </a:ext>
                </a:extLst>
              </p:cNvPr>
              <p:cNvSpPr>
                <a:spLocks noChangeArrowheads="1"/>
              </p:cNvSpPr>
              <p:nvPr/>
            </p:nvSpPr>
            <p:spPr bwMode="auto">
              <a:xfrm>
                <a:off x="572" y="882"/>
                <a:ext cx="350"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71" name="Oval 105">
                <a:extLst>
                  <a:ext uri="{FF2B5EF4-FFF2-40B4-BE49-F238E27FC236}">
                    <a16:creationId xmlns:a16="http://schemas.microsoft.com/office/drawing/2014/main" id="{A97B960B-E209-43BC-B11C-7F7FF26DA08B}"/>
                  </a:ext>
                </a:extLst>
              </p:cNvPr>
              <p:cNvSpPr>
                <a:spLocks noChangeArrowheads="1"/>
              </p:cNvSpPr>
              <p:nvPr/>
            </p:nvSpPr>
            <p:spPr bwMode="auto">
              <a:xfrm>
                <a:off x="1325" y="883"/>
                <a:ext cx="351" cy="325"/>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72" name="Oval 106">
                <a:extLst>
                  <a:ext uri="{FF2B5EF4-FFF2-40B4-BE49-F238E27FC236}">
                    <a16:creationId xmlns:a16="http://schemas.microsoft.com/office/drawing/2014/main" id="{65835DE4-B6F3-4F90-B947-FFEB2B40F9A9}"/>
                  </a:ext>
                </a:extLst>
              </p:cNvPr>
              <p:cNvSpPr>
                <a:spLocks noChangeArrowheads="1"/>
              </p:cNvSpPr>
              <p:nvPr/>
            </p:nvSpPr>
            <p:spPr bwMode="auto">
              <a:xfrm>
                <a:off x="1150" y="1266"/>
                <a:ext cx="351" cy="325"/>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grpSp>
        <p:grpSp>
          <p:nvGrpSpPr>
            <p:cNvPr id="123945" name="Group 107">
              <a:extLst>
                <a:ext uri="{FF2B5EF4-FFF2-40B4-BE49-F238E27FC236}">
                  <a16:creationId xmlns:a16="http://schemas.microsoft.com/office/drawing/2014/main" id="{5DAD359E-6358-7B4C-BD89-96122E63C0E0}"/>
                </a:ext>
              </a:extLst>
            </p:cNvPr>
            <p:cNvGrpSpPr>
              <a:grpSpLocks/>
            </p:cNvGrpSpPr>
            <p:nvPr/>
          </p:nvGrpSpPr>
          <p:grpSpPr bwMode="auto">
            <a:xfrm>
              <a:off x="293" y="241"/>
              <a:ext cx="2198" cy="1280"/>
              <a:chOff x="388" y="287"/>
              <a:chExt cx="2198" cy="1280"/>
            </a:xfrm>
          </p:grpSpPr>
          <p:sp>
            <p:nvSpPr>
              <p:cNvPr id="104474" name="Text Box 108">
                <a:extLst>
                  <a:ext uri="{FF2B5EF4-FFF2-40B4-BE49-F238E27FC236}">
                    <a16:creationId xmlns:a16="http://schemas.microsoft.com/office/drawing/2014/main" id="{365420ED-0E36-42CD-810B-4C008C248440}"/>
                  </a:ext>
                </a:extLst>
              </p:cNvPr>
              <p:cNvSpPr txBox="1">
                <a:spLocks noChangeArrowheads="1"/>
              </p:cNvSpPr>
              <p:nvPr/>
            </p:nvSpPr>
            <p:spPr bwMode="auto">
              <a:xfrm>
                <a:off x="1718" y="287"/>
                <a:ext cx="494"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16</a:t>
                </a:r>
              </a:p>
            </p:txBody>
          </p:sp>
          <p:sp>
            <p:nvSpPr>
              <p:cNvPr id="104475" name="Text Box 109">
                <a:extLst>
                  <a:ext uri="{FF2B5EF4-FFF2-40B4-BE49-F238E27FC236}">
                    <a16:creationId xmlns:a16="http://schemas.microsoft.com/office/drawing/2014/main" id="{0A590858-14F9-4145-A423-168FA65FF637}"/>
                  </a:ext>
                </a:extLst>
              </p:cNvPr>
              <p:cNvSpPr txBox="1">
                <a:spLocks noChangeArrowheads="1"/>
              </p:cNvSpPr>
              <p:nvPr/>
            </p:nvSpPr>
            <p:spPr bwMode="auto">
              <a:xfrm>
                <a:off x="2220" y="580"/>
                <a:ext cx="366" cy="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9</a:t>
                </a:r>
              </a:p>
            </p:txBody>
          </p:sp>
          <p:sp>
            <p:nvSpPr>
              <p:cNvPr id="104476" name="Text Box 110">
                <a:extLst>
                  <a:ext uri="{FF2B5EF4-FFF2-40B4-BE49-F238E27FC236}">
                    <a16:creationId xmlns:a16="http://schemas.microsoft.com/office/drawing/2014/main" id="{9A9EC221-01BF-4608-8F72-A17EEE9A610A}"/>
                  </a:ext>
                </a:extLst>
              </p:cNvPr>
              <p:cNvSpPr txBox="1">
                <a:spLocks noChangeArrowheads="1"/>
              </p:cNvSpPr>
              <p:nvPr/>
            </p:nvSpPr>
            <p:spPr bwMode="auto">
              <a:xfrm>
                <a:off x="388" y="1342"/>
                <a:ext cx="494"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1</a:t>
                </a:r>
              </a:p>
            </p:txBody>
          </p:sp>
          <p:sp>
            <p:nvSpPr>
              <p:cNvPr id="104477" name="Text Box 111">
                <a:extLst>
                  <a:ext uri="{FF2B5EF4-FFF2-40B4-BE49-F238E27FC236}">
                    <a16:creationId xmlns:a16="http://schemas.microsoft.com/office/drawing/2014/main" id="{9BB45595-F8C0-43C3-83C3-267DFA623FE4}"/>
                  </a:ext>
                </a:extLst>
              </p:cNvPr>
              <p:cNvSpPr txBox="1">
                <a:spLocks noChangeArrowheads="1"/>
              </p:cNvSpPr>
              <p:nvPr/>
            </p:nvSpPr>
            <p:spPr bwMode="auto">
              <a:xfrm>
                <a:off x="1849" y="965"/>
                <a:ext cx="496"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6</a:t>
                </a:r>
              </a:p>
            </p:txBody>
          </p:sp>
          <p:sp>
            <p:nvSpPr>
              <p:cNvPr id="104478" name="Text Box 112">
                <a:extLst>
                  <a:ext uri="{FF2B5EF4-FFF2-40B4-BE49-F238E27FC236}">
                    <a16:creationId xmlns:a16="http://schemas.microsoft.com/office/drawing/2014/main" id="{C15816F1-93EB-4150-8EAB-6C2573296C7A}"/>
                  </a:ext>
                </a:extLst>
              </p:cNvPr>
              <p:cNvSpPr txBox="1">
                <a:spLocks noChangeArrowheads="1"/>
              </p:cNvSpPr>
              <p:nvPr/>
            </p:nvSpPr>
            <p:spPr bwMode="auto">
              <a:xfrm>
                <a:off x="829" y="1342"/>
                <a:ext cx="500"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2</a:t>
                </a:r>
              </a:p>
            </p:txBody>
          </p:sp>
          <p:sp>
            <p:nvSpPr>
              <p:cNvPr id="104479" name="Text Box 113">
                <a:extLst>
                  <a:ext uri="{FF2B5EF4-FFF2-40B4-BE49-F238E27FC236}">
                    <a16:creationId xmlns:a16="http://schemas.microsoft.com/office/drawing/2014/main" id="{F5D64D3F-D6A9-4F88-B907-BD9BF266D615}"/>
                  </a:ext>
                </a:extLst>
              </p:cNvPr>
              <p:cNvSpPr txBox="1">
                <a:spLocks noChangeArrowheads="1"/>
              </p:cNvSpPr>
              <p:nvPr/>
            </p:nvSpPr>
            <p:spPr bwMode="auto">
              <a:xfrm>
                <a:off x="1055" y="568"/>
                <a:ext cx="499"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11</a:t>
                </a:r>
              </a:p>
            </p:txBody>
          </p:sp>
          <p:sp>
            <p:nvSpPr>
              <p:cNvPr id="104480" name="Text Box 114">
                <a:extLst>
                  <a:ext uri="{FF2B5EF4-FFF2-40B4-BE49-F238E27FC236}">
                    <a16:creationId xmlns:a16="http://schemas.microsoft.com/office/drawing/2014/main" id="{B5C9420D-FB77-4309-BA76-00882B034120}"/>
                  </a:ext>
                </a:extLst>
              </p:cNvPr>
              <p:cNvSpPr txBox="1">
                <a:spLocks noChangeArrowheads="1"/>
              </p:cNvSpPr>
              <p:nvPr/>
            </p:nvSpPr>
            <p:spPr bwMode="auto">
              <a:xfrm>
                <a:off x="702" y="965"/>
                <a:ext cx="493"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10</a:t>
                </a:r>
              </a:p>
            </p:txBody>
          </p:sp>
          <p:sp>
            <p:nvSpPr>
              <p:cNvPr id="104481" name="Text Box 115">
                <a:extLst>
                  <a:ext uri="{FF2B5EF4-FFF2-40B4-BE49-F238E27FC236}">
                    <a16:creationId xmlns:a16="http://schemas.microsoft.com/office/drawing/2014/main" id="{BDCA8295-10E2-4266-9C71-F1AFF8BA9677}"/>
                  </a:ext>
                </a:extLst>
              </p:cNvPr>
              <p:cNvSpPr txBox="1">
                <a:spLocks noChangeArrowheads="1"/>
              </p:cNvSpPr>
              <p:nvPr/>
            </p:nvSpPr>
            <p:spPr bwMode="auto">
              <a:xfrm>
                <a:off x="1405" y="980"/>
                <a:ext cx="496"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5</a:t>
                </a:r>
              </a:p>
            </p:txBody>
          </p:sp>
          <p:sp>
            <p:nvSpPr>
              <p:cNvPr id="104482" name="Text Box 116">
                <a:extLst>
                  <a:ext uri="{FF2B5EF4-FFF2-40B4-BE49-F238E27FC236}">
                    <a16:creationId xmlns:a16="http://schemas.microsoft.com/office/drawing/2014/main" id="{071252D1-E8A4-4AE1-A76D-AEE42CBD2DBA}"/>
                  </a:ext>
                </a:extLst>
              </p:cNvPr>
              <p:cNvSpPr txBox="1">
                <a:spLocks noChangeArrowheads="1"/>
              </p:cNvSpPr>
              <p:nvPr/>
            </p:nvSpPr>
            <p:spPr bwMode="auto">
              <a:xfrm>
                <a:off x="1215" y="1342"/>
                <a:ext cx="501"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4</a:t>
                </a:r>
              </a:p>
            </p:txBody>
          </p:sp>
        </p:grpSp>
      </p:grpSp>
      <p:sp>
        <p:nvSpPr>
          <p:cNvPr id="1023093" name="Rectangle 117">
            <a:extLst>
              <a:ext uri="{FF2B5EF4-FFF2-40B4-BE49-F238E27FC236}">
                <a16:creationId xmlns:a16="http://schemas.microsoft.com/office/drawing/2014/main" id="{B0A0835B-EAF4-4C8C-BDD5-7CA257AC5755}"/>
              </a:ext>
            </a:extLst>
          </p:cNvPr>
          <p:cNvSpPr>
            <a:spLocks noChangeArrowheads="1"/>
          </p:cNvSpPr>
          <p:nvPr/>
        </p:nvSpPr>
        <p:spPr bwMode="auto">
          <a:xfrm>
            <a:off x="-185738" y="1436688"/>
            <a:ext cx="1978026"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b="0" dirty="0">
                <a:solidFill>
                  <a:srgbClr val="FF3300"/>
                </a:solidFill>
                <a:latin typeface="+mn-lt"/>
                <a:ea typeface="+mn-ea"/>
                <a:cs typeface="+mn-ea"/>
                <a:sym typeface="+mn-lt"/>
              </a:rPr>
              <a:t>大根堆</a:t>
            </a:r>
          </a:p>
        </p:txBody>
      </p:sp>
      <p:grpSp>
        <p:nvGrpSpPr>
          <p:cNvPr id="5" name="Group 170">
            <a:extLst>
              <a:ext uri="{FF2B5EF4-FFF2-40B4-BE49-F238E27FC236}">
                <a16:creationId xmlns:a16="http://schemas.microsoft.com/office/drawing/2014/main" id="{0ED11446-BFC3-AF40-8991-6F0D597884B8}"/>
              </a:ext>
            </a:extLst>
          </p:cNvPr>
          <p:cNvGrpSpPr>
            <a:grpSpLocks/>
          </p:cNvGrpSpPr>
          <p:nvPr/>
        </p:nvGrpSpPr>
        <p:grpSpPr bwMode="auto">
          <a:xfrm>
            <a:off x="4975225" y="2420938"/>
            <a:ext cx="4089400" cy="2408237"/>
            <a:chOff x="2561" y="843"/>
            <a:chExt cx="2649" cy="1381"/>
          </a:xfrm>
        </p:grpSpPr>
        <p:grpSp>
          <p:nvGrpSpPr>
            <p:cNvPr id="123913" name="Group 171">
              <a:extLst>
                <a:ext uri="{FF2B5EF4-FFF2-40B4-BE49-F238E27FC236}">
                  <a16:creationId xmlns:a16="http://schemas.microsoft.com/office/drawing/2014/main" id="{5E0F368B-B281-C54F-9801-E04805BE021A}"/>
                </a:ext>
              </a:extLst>
            </p:cNvPr>
            <p:cNvGrpSpPr>
              <a:grpSpLocks/>
            </p:cNvGrpSpPr>
            <p:nvPr/>
          </p:nvGrpSpPr>
          <p:grpSpPr bwMode="auto">
            <a:xfrm>
              <a:off x="2561" y="843"/>
              <a:ext cx="2478" cy="1381"/>
              <a:chOff x="306" y="210"/>
              <a:chExt cx="2478" cy="1381"/>
            </a:xfrm>
          </p:grpSpPr>
          <p:sp>
            <p:nvSpPr>
              <p:cNvPr id="104486" name="Line 172">
                <a:extLst>
                  <a:ext uri="{FF2B5EF4-FFF2-40B4-BE49-F238E27FC236}">
                    <a16:creationId xmlns:a16="http://schemas.microsoft.com/office/drawing/2014/main" id="{E59FA16E-FE77-453F-AA82-FAF7DC2C9521}"/>
                  </a:ext>
                </a:extLst>
              </p:cNvPr>
              <p:cNvSpPr>
                <a:spLocks noChangeShapeType="1"/>
              </p:cNvSpPr>
              <p:nvPr/>
            </p:nvSpPr>
            <p:spPr bwMode="auto">
              <a:xfrm flipV="1">
                <a:off x="1348" y="462"/>
                <a:ext cx="286" cy="18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87" name="Line 173">
                <a:extLst>
                  <a:ext uri="{FF2B5EF4-FFF2-40B4-BE49-F238E27FC236}">
                    <a16:creationId xmlns:a16="http://schemas.microsoft.com/office/drawing/2014/main" id="{936E39E6-8056-440C-893C-F91705F578BF}"/>
                  </a:ext>
                </a:extLst>
              </p:cNvPr>
              <p:cNvSpPr>
                <a:spLocks noChangeShapeType="1"/>
              </p:cNvSpPr>
              <p:nvPr/>
            </p:nvSpPr>
            <p:spPr bwMode="auto">
              <a:xfrm>
                <a:off x="1878" y="462"/>
                <a:ext cx="283" cy="18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88" name="Line 174">
                <a:extLst>
                  <a:ext uri="{FF2B5EF4-FFF2-40B4-BE49-F238E27FC236}">
                    <a16:creationId xmlns:a16="http://schemas.microsoft.com/office/drawing/2014/main" id="{FA28FE26-2B90-4120-A78E-31027CB6F4BD}"/>
                  </a:ext>
                </a:extLst>
              </p:cNvPr>
              <p:cNvSpPr>
                <a:spLocks noChangeShapeType="1"/>
              </p:cNvSpPr>
              <p:nvPr/>
            </p:nvSpPr>
            <p:spPr bwMode="auto">
              <a:xfrm>
                <a:off x="2400" y="786"/>
                <a:ext cx="177" cy="17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89" name="Line 175">
                <a:extLst>
                  <a:ext uri="{FF2B5EF4-FFF2-40B4-BE49-F238E27FC236}">
                    <a16:creationId xmlns:a16="http://schemas.microsoft.com/office/drawing/2014/main" id="{2508FB6D-F26C-43E3-B8DE-92034FE628D4}"/>
                  </a:ext>
                </a:extLst>
              </p:cNvPr>
              <p:cNvSpPr>
                <a:spLocks noChangeShapeType="1"/>
              </p:cNvSpPr>
              <p:nvPr/>
            </p:nvSpPr>
            <p:spPr bwMode="auto">
              <a:xfrm flipH="1">
                <a:off x="536" y="1170"/>
                <a:ext cx="133" cy="189"/>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90" name="Line 176">
                <a:extLst>
                  <a:ext uri="{FF2B5EF4-FFF2-40B4-BE49-F238E27FC236}">
                    <a16:creationId xmlns:a16="http://schemas.microsoft.com/office/drawing/2014/main" id="{08C5AE68-54E8-439F-8FAC-55DA30F9D52E}"/>
                  </a:ext>
                </a:extLst>
              </p:cNvPr>
              <p:cNvSpPr>
                <a:spLocks noChangeShapeType="1"/>
              </p:cNvSpPr>
              <p:nvPr/>
            </p:nvSpPr>
            <p:spPr bwMode="auto">
              <a:xfrm flipH="1" flipV="1">
                <a:off x="802" y="1170"/>
                <a:ext cx="88" cy="14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91" name="Line 177">
                <a:extLst>
                  <a:ext uri="{FF2B5EF4-FFF2-40B4-BE49-F238E27FC236}">
                    <a16:creationId xmlns:a16="http://schemas.microsoft.com/office/drawing/2014/main" id="{A3D6AFA0-6838-46D1-9D1B-C800EFF06C20}"/>
                  </a:ext>
                </a:extLst>
              </p:cNvPr>
              <p:cNvSpPr>
                <a:spLocks noChangeShapeType="1"/>
              </p:cNvSpPr>
              <p:nvPr/>
            </p:nvSpPr>
            <p:spPr bwMode="auto">
              <a:xfrm flipH="1">
                <a:off x="1954" y="786"/>
                <a:ext cx="228" cy="19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92" name="Line 178">
                <a:extLst>
                  <a:ext uri="{FF2B5EF4-FFF2-40B4-BE49-F238E27FC236}">
                    <a16:creationId xmlns:a16="http://schemas.microsoft.com/office/drawing/2014/main" id="{8B45CF22-0BF8-48A2-A987-F7D006DDEC3A}"/>
                  </a:ext>
                </a:extLst>
              </p:cNvPr>
              <p:cNvSpPr>
                <a:spLocks noChangeShapeType="1"/>
              </p:cNvSpPr>
              <p:nvPr/>
            </p:nvSpPr>
            <p:spPr bwMode="auto">
              <a:xfrm>
                <a:off x="1289" y="786"/>
                <a:ext cx="178" cy="17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93" name="Line 179">
                <a:extLst>
                  <a:ext uri="{FF2B5EF4-FFF2-40B4-BE49-F238E27FC236}">
                    <a16:creationId xmlns:a16="http://schemas.microsoft.com/office/drawing/2014/main" id="{47FF0F7A-511D-414B-88C3-3A4FABB49C48}"/>
                  </a:ext>
                </a:extLst>
              </p:cNvPr>
              <p:cNvSpPr>
                <a:spLocks noChangeShapeType="1"/>
              </p:cNvSpPr>
              <p:nvPr/>
            </p:nvSpPr>
            <p:spPr bwMode="auto">
              <a:xfrm flipH="1">
                <a:off x="846" y="738"/>
                <a:ext cx="176" cy="18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94" name="Line 180">
                <a:extLst>
                  <a:ext uri="{FF2B5EF4-FFF2-40B4-BE49-F238E27FC236}">
                    <a16:creationId xmlns:a16="http://schemas.microsoft.com/office/drawing/2014/main" id="{87FAF422-BC5D-4161-9285-73398BDE29B4}"/>
                  </a:ext>
                </a:extLst>
              </p:cNvPr>
              <p:cNvSpPr>
                <a:spLocks noChangeShapeType="1"/>
              </p:cNvSpPr>
              <p:nvPr/>
            </p:nvSpPr>
            <p:spPr bwMode="auto">
              <a:xfrm flipH="1">
                <a:off x="1334" y="1170"/>
                <a:ext cx="85" cy="14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95" name="Oval 181">
                <a:extLst>
                  <a:ext uri="{FF2B5EF4-FFF2-40B4-BE49-F238E27FC236}">
                    <a16:creationId xmlns:a16="http://schemas.microsoft.com/office/drawing/2014/main" id="{04E22DA1-2353-4A45-8910-DD9CB093877B}"/>
                  </a:ext>
                </a:extLst>
              </p:cNvPr>
              <p:cNvSpPr>
                <a:spLocks noChangeArrowheads="1"/>
              </p:cNvSpPr>
              <p:nvPr/>
            </p:nvSpPr>
            <p:spPr bwMode="auto">
              <a:xfrm>
                <a:off x="1600" y="210"/>
                <a:ext cx="350"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96" name="Oval 182">
                <a:extLst>
                  <a:ext uri="{FF2B5EF4-FFF2-40B4-BE49-F238E27FC236}">
                    <a16:creationId xmlns:a16="http://schemas.microsoft.com/office/drawing/2014/main" id="{14E2ED5E-4446-4573-9F15-9A880385065F}"/>
                  </a:ext>
                </a:extLst>
              </p:cNvPr>
              <p:cNvSpPr>
                <a:spLocks noChangeArrowheads="1"/>
              </p:cNvSpPr>
              <p:nvPr/>
            </p:nvSpPr>
            <p:spPr bwMode="auto">
              <a:xfrm>
                <a:off x="2125" y="498"/>
                <a:ext cx="350" cy="326"/>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97" name="Oval 183">
                <a:extLst>
                  <a:ext uri="{FF2B5EF4-FFF2-40B4-BE49-F238E27FC236}">
                    <a16:creationId xmlns:a16="http://schemas.microsoft.com/office/drawing/2014/main" id="{42C88A4A-D42D-4231-8148-B86DD7E5BFF7}"/>
                  </a:ext>
                </a:extLst>
              </p:cNvPr>
              <p:cNvSpPr>
                <a:spLocks noChangeArrowheads="1"/>
              </p:cNvSpPr>
              <p:nvPr/>
            </p:nvSpPr>
            <p:spPr bwMode="auto">
              <a:xfrm>
                <a:off x="2437" y="882"/>
                <a:ext cx="350"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98" name="Oval 184">
                <a:extLst>
                  <a:ext uri="{FF2B5EF4-FFF2-40B4-BE49-F238E27FC236}">
                    <a16:creationId xmlns:a16="http://schemas.microsoft.com/office/drawing/2014/main" id="{59BBAD77-5D18-45DF-B04E-6A9DFC073F3A}"/>
                  </a:ext>
                </a:extLst>
              </p:cNvPr>
              <p:cNvSpPr>
                <a:spLocks noChangeArrowheads="1"/>
              </p:cNvSpPr>
              <p:nvPr/>
            </p:nvSpPr>
            <p:spPr bwMode="auto">
              <a:xfrm>
                <a:off x="306" y="1267"/>
                <a:ext cx="351"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99" name="Oval 185">
                <a:extLst>
                  <a:ext uri="{FF2B5EF4-FFF2-40B4-BE49-F238E27FC236}">
                    <a16:creationId xmlns:a16="http://schemas.microsoft.com/office/drawing/2014/main" id="{A8F342AB-B1F1-4676-BCAE-67D501485D73}"/>
                  </a:ext>
                </a:extLst>
              </p:cNvPr>
              <p:cNvSpPr>
                <a:spLocks noChangeArrowheads="1"/>
              </p:cNvSpPr>
              <p:nvPr/>
            </p:nvSpPr>
            <p:spPr bwMode="auto">
              <a:xfrm>
                <a:off x="1767" y="882"/>
                <a:ext cx="351"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500" name="Oval 186">
                <a:extLst>
                  <a:ext uri="{FF2B5EF4-FFF2-40B4-BE49-F238E27FC236}">
                    <a16:creationId xmlns:a16="http://schemas.microsoft.com/office/drawing/2014/main" id="{113261D3-1224-4AAB-908F-B8C02885A9E0}"/>
                  </a:ext>
                </a:extLst>
              </p:cNvPr>
              <p:cNvSpPr>
                <a:spLocks noChangeArrowheads="1"/>
              </p:cNvSpPr>
              <p:nvPr/>
            </p:nvSpPr>
            <p:spPr bwMode="auto">
              <a:xfrm>
                <a:off x="751" y="1267"/>
                <a:ext cx="350"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501" name="Oval 187">
                <a:extLst>
                  <a:ext uri="{FF2B5EF4-FFF2-40B4-BE49-F238E27FC236}">
                    <a16:creationId xmlns:a16="http://schemas.microsoft.com/office/drawing/2014/main" id="{9289DA19-A33B-4C9D-95E5-77AD022E672F}"/>
                  </a:ext>
                </a:extLst>
              </p:cNvPr>
              <p:cNvSpPr>
                <a:spLocks noChangeArrowheads="1"/>
              </p:cNvSpPr>
              <p:nvPr/>
            </p:nvSpPr>
            <p:spPr bwMode="auto">
              <a:xfrm>
                <a:off x="972" y="499"/>
                <a:ext cx="351"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502" name="Oval 188">
                <a:extLst>
                  <a:ext uri="{FF2B5EF4-FFF2-40B4-BE49-F238E27FC236}">
                    <a16:creationId xmlns:a16="http://schemas.microsoft.com/office/drawing/2014/main" id="{041C6D0A-D75E-43FC-8DED-B26F4BD5BC75}"/>
                  </a:ext>
                </a:extLst>
              </p:cNvPr>
              <p:cNvSpPr>
                <a:spLocks noChangeArrowheads="1"/>
              </p:cNvSpPr>
              <p:nvPr/>
            </p:nvSpPr>
            <p:spPr bwMode="auto">
              <a:xfrm>
                <a:off x="573" y="882"/>
                <a:ext cx="350"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503" name="Oval 189">
                <a:extLst>
                  <a:ext uri="{FF2B5EF4-FFF2-40B4-BE49-F238E27FC236}">
                    <a16:creationId xmlns:a16="http://schemas.microsoft.com/office/drawing/2014/main" id="{ACABA53E-E8B1-409C-B325-AA1D9F9ECC3A}"/>
                  </a:ext>
                </a:extLst>
              </p:cNvPr>
              <p:cNvSpPr>
                <a:spLocks noChangeArrowheads="1"/>
              </p:cNvSpPr>
              <p:nvPr/>
            </p:nvSpPr>
            <p:spPr bwMode="auto">
              <a:xfrm>
                <a:off x="1325" y="883"/>
                <a:ext cx="351"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504" name="Oval 190">
                <a:extLst>
                  <a:ext uri="{FF2B5EF4-FFF2-40B4-BE49-F238E27FC236}">
                    <a16:creationId xmlns:a16="http://schemas.microsoft.com/office/drawing/2014/main" id="{494A06E0-9FB3-4A48-AE8F-FE8D5940E448}"/>
                  </a:ext>
                </a:extLst>
              </p:cNvPr>
              <p:cNvSpPr>
                <a:spLocks noChangeArrowheads="1"/>
              </p:cNvSpPr>
              <p:nvPr/>
            </p:nvSpPr>
            <p:spPr bwMode="auto">
              <a:xfrm>
                <a:off x="1150" y="1266"/>
                <a:ext cx="351" cy="325"/>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grpSp>
        <p:grpSp>
          <p:nvGrpSpPr>
            <p:cNvPr id="123914" name="Group 191">
              <a:extLst>
                <a:ext uri="{FF2B5EF4-FFF2-40B4-BE49-F238E27FC236}">
                  <a16:creationId xmlns:a16="http://schemas.microsoft.com/office/drawing/2014/main" id="{EB291EEE-EB51-6D45-B801-5EEEF8E8DFC8}"/>
                </a:ext>
              </a:extLst>
            </p:cNvPr>
            <p:cNvGrpSpPr>
              <a:grpSpLocks/>
            </p:cNvGrpSpPr>
            <p:nvPr/>
          </p:nvGrpSpPr>
          <p:grpSpPr bwMode="auto">
            <a:xfrm>
              <a:off x="2567" y="856"/>
              <a:ext cx="2643" cy="1317"/>
              <a:chOff x="334" y="2217"/>
              <a:chExt cx="2643" cy="1317"/>
            </a:xfrm>
          </p:grpSpPr>
          <p:sp>
            <p:nvSpPr>
              <p:cNvPr id="104506" name="Text Box 192">
                <a:extLst>
                  <a:ext uri="{FF2B5EF4-FFF2-40B4-BE49-F238E27FC236}">
                    <a16:creationId xmlns:a16="http://schemas.microsoft.com/office/drawing/2014/main" id="{B51460F7-A80C-47BC-B88D-1218913B38BF}"/>
                  </a:ext>
                </a:extLst>
              </p:cNvPr>
              <p:cNvSpPr txBox="1">
                <a:spLocks noChangeArrowheads="1"/>
              </p:cNvSpPr>
              <p:nvPr/>
            </p:nvSpPr>
            <p:spPr bwMode="auto">
              <a:xfrm>
                <a:off x="1588" y="2217"/>
                <a:ext cx="497"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1</a:t>
                </a:r>
              </a:p>
            </p:txBody>
          </p:sp>
          <p:sp>
            <p:nvSpPr>
              <p:cNvPr id="104507" name="Text Box 193">
                <a:extLst>
                  <a:ext uri="{FF2B5EF4-FFF2-40B4-BE49-F238E27FC236}">
                    <a16:creationId xmlns:a16="http://schemas.microsoft.com/office/drawing/2014/main" id="{7898DD97-039D-44FC-987C-47CDE3307749}"/>
                  </a:ext>
                </a:extLst>
              </p:cNvPr>
              <p:cNvSpPr txBox="1">
                <a:spLocks noChangeArrowheads="1"/>
              </p:cNvSpPr>
              <p:nvPr/>
            </p:nvSpPr>
            <p:spPr bwMode="auto">
              <a:xfrm>
                <a:off x="2119" y="2503"/>
                <a:ext cx="496" cy="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6</a:t>
                </a:r>
              </a:p>
            </p:txBody>
          </p:sp>
          <p:sp>
            <p:nvSpPr>
              <p:cNvPr id="104508" name="Text Box 194">
                <a:extLst>
                  <a:ext uri="{FF2B5EF4-FFF2-40B4-BE49-F238E27FC236}">
                    <a16:creationId xmlns:a16="http://schemas.microsoft.com/office/drawing/2014/main" id="{F7318FF2-5E64-436F-9DEF-7F899B2D4D45}"/>
                  </a:ext>
                </a:extLst>
              </p:cNvPr>
              <p:cNvSpPr txBox="1">
                <a:spLocks noChangeArrowheads="1"/>
              </p:cNvSpPr>
              <p:nvPr/>
            </p:nvSpPr>
            <p:spPr bwMode="auto">
              <a:xfrm>
                <a:off x="2482" y="2905"/>
                <a:ext cx="495"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8</a:t>
                </a:r>
              </a:p>
            </p:txBody>
          </p:sp>
          <p:sp>
            <p:nvSpPr>
              <p:cNvPr id="104509" name="Text Box 195">
                <a:extLst>
                  <a:ext uri="{FF2B5EF4-FFF2-40B4-BE49-F238E27FC236}">
                    <a16:creationId xmlns:a16="http://schemas.microsoft.com/office/drawing/2014/main" id="{FE167329-C805-42BD-BA7E-66C87B5CD5BD}"/>
                  </a:ext>
                </a:extLst>
              </p:cNvPr>
              <p:cNvSpPr txBox="1">
                <a:spLocks noChangeArrowheads="1"/>
              </p:cNvSpPr>
              <p:nvPr/>
            </p:nvSpPr>
            <p:spPr bwMode="auto">
              <a:xfrm>
                <a:off x="334" y="3286"/>
                <a:ext cx="494"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12</a:t>
                </a:r>
              </a:p>
            </p:txBody>
          </p:sp>
          <p:sp>
            <p:nvSpPr>
              <p:cNvPr id="104510" name="Text Box 196">
                <a:extLst>
                  <a:ext uri="{FF2B5EF4-FFF2-40B4-BE49-F238E27FC236}">
                    <a16:creationId xmlns:a16="http://schemas.microsoft.com/office/drawing/2014/main" id="{544E1642-BA9B-4413-B73B-9E3EB894C109}"/>
                  </a:ext>
                </a:extLst>
              </p:cNvPr>
              <p:cNvSpPr txBox="1">
                <a:spLocks noChangeArrowheads="1"/>
              </p:cNvSpPr>
              <p:nvPr/>
            </p:nvSpPr>
            <p:spPr bwMode="auto">
              <a:xfrm>
                <a:off x="1737" y="2912"/>
                <a:ext cx="496"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9</a:t>
                </a:r>
              </a:p>
            </p:txBody>
          </p:sp>
          <p:sp>
            <p:nvSpPr>
              <p:cNvPr id="104511" name="Text Box 197">
                <a:extLst>
                  <a:ext uri="{FF2B5EF4-FFF2-40B4-BE49-F238E27FC236}">
                    <a16:creationId xmlns:a16="http://schemas.microsoft.com/office/drawing/2014/main" id="{49EB74FE-DCB1-4234-BBE9-B5A829F3DE2C}"/>
                  </a:ext>
                </a:extLst>
              </p:cNvPr>
              <p:cNvSpPr txBox="1">
                <a:spLocks noChangeArrowheads="1"/>
              </p:cNvSpPr>
              <p:nvPr/>
            </p:nvSpPr>
            <p:spPr bwMode="auto">
              <a:xfrm>
                <a:off x="769" y="3286"/>
                <a:ext cx="497"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16</a:t>
                </a:r>
              </a:p>
            </p:txBody>
          </p:sp>
          <p:sp>
            <p:nvSpPr>
              <p:cNvPr id="104512" name="Text Box 198">
                <a:extLst>
                  <a:ext uri="{FF2B5EF4-FFF2-40B4-BE49-F238E27FC236}">
                    <a16:creationId xmlns:a16="http://schemas.microsoft.com/office/drawing/2014/main" id="{6E0F7579-C7BE-4913-8071-1FF4C0A5297D}"/>
                  </a:ext>
                </a:extLst>
              </p:cNvPr>
              <p:cNvSpPr txBox="1">
                <a:spLocks noChangeArrowheads="1"/>
              </p:cNvSpPr>
              <p:nvPr/>
            </p:nvSpPr>
            <p:spPr bwMode="auto">
              <a:xfrm>
                <a:off x="974" y="2518"/>
                <a:ext cx="499"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2</a:t>
                </a:r>
              </a:p>
            </p:txBody>
          </p:sp>
          <p:sp>
            <p:nvSpPr>
              <p:cNvPr id="104513" name="Text Box 199">
                <a:extLst>
                  <a:ext uri="{FF2B5EF4-FFF2-40B4-BE49-F238E27FC236}">
                    <a16:creationId xmlns:a16="http://schemas.microsoft.com/office/drawing/2014/main" id="{DFA8A974-3C96-46F0-84AD-9BD4A1BDD611}"/>
                  </a:ext>
                </a:extLst>
              </p:cNvPr>
              <p:cNvSpPr txBox="1">
                <a:spLocks noChangeArrowheads="1"/>
              </p:cNvSpPr>
              <p:nvPr/>
            </p:nvSpPr>
            <p:spPr bwMode="auto">
              <a:xfrm>
                <a:off x="575" y="2893"/>
                <a:ext cx="496"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11</a:t>
                </a:r>
              </a:p>
            </p:txBody>
          </p:sp>
          <p:sp>
            <p:nvSpPr>
              <p:cNvPr id="104514" name="Text Box 200">
                <a:extLst>
                  <a:ext uri="{FF2B5EF4-FFF2-40B4-BE49-F238E27FC236}">
                    <a16:creationId xmlns:a16="http://schemas.microsoft.com/office/drawing/2014/main" id="{67DF7C84-ED7D-4F4D-BCCC-178D0B2A49F4}"/>
                  </a:ext>
                </a:extLst>
              </p:cNvPr>
              <p:cNvSpPr txBox="1">
                <a:spLocks noChangeArrowheads="1"/>
              </p:cNvSpPr>
              <p:nvPr/>
            </p:nvSpPr>
            <p:spPr bwMode="auto">
              <a:xfrm>
                <a:off x="1333" y="2908"/>
                <a:ext cx="497" cy="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5</a:t>
                </a:r>
              </a:p>
            </p:txBody>
          </p:sp>
          <p:sp>
            <p:nvSpPr>
              <p:cNvPr id="104515" name="Text Box 201">
                <a:extLst>
                  <a:ext uri="{FF2B5EF4-FFF2-40B4-BE49-F238E27FC236}">
                    <a16:creationId xmlns:a16="http://schemas.microsoft.com/office/drawing/2014/main" id="{29D230DC-D308-46F4-81AD-5CA6465C6DA3}"/>
                  </a:ext>
                </a:extLst>
              </p:cNvPr>
              <p:cNvSpPr txBox="1">
                <a:spLocks noChangeArrowheads="1"/>
              </p:cNvSpPr>
              <p:nvPr/>
            </p:nvSpPr>
            <p:spPr bwMode="auto">
              <a:xfrm>
                <a:off x="1092" y="3277"/>
                <a:ext cx="498"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14</a:t>
                </a:r>
              </a:p>
            </p:txBody>
          </p:sp>
        </p:grpSp>
      </p:grpSp>
      <p:sp>
        <p:nvSpPr>
          <p:cNvPr id="69" name="Rectangle 7">
            <a:extLst>
              <a:ext uri="{FF2B5EF4-FFF2-40B4-BE49-F238E27FC236}">
                <a16:creationId xmlns:a16="http://schemas.microsoft.com/office/drawing/2014/main" id="{D378A183-F57C-4427-AD5E-648B92285B54}"/>
              </a:ext>
            </a:extLst>
          </p:cNvPr>
          <p:cNvSpPr>
            <a:spLocks noChangeArrowheads="1"/>
          </p:cNvSpPr>
          <p:nvPr/>
        </p:nvSpPr>
        <p:spPr bwMode="auto">
          <a:xfrm>
            <a:off x="876300" y="173038"/>
            <a:ext cx="1752600" cy="533400"/>
          </a:xfrm>
          <a:prstGeom prst="rect">
            <a:avLst/>
          </a:prstGeom>
        </p:spPr>
        <p:txBody>
          <a:bodyPr/>
          <a:lstStyle/>
          <a:p>
            <a:pPr>
              <a:lnSpc>
                <a:spcPct val="125000"/>
              </a:lnSpc>
              <a:defRPr/>
            </a:pPr>
            <a:r>
              <a:rPr lang="zh-CN" altLang="en-US" b="0" kern="0" dirty="0">
                <a:solidFill>
                  <a:schemeClr val="bg1"/>
                </a:solidFill>
                <a:latin typeface="+mn-lt"/>
                <a:ea typeface="+mn-ea"/>
                <a:cs typeface="+mn-ea"/>
                <a:sym typeface="+mn-lt"/>
              </a:rPr>
              <a:t>堆排序</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1023093"/>
                                        </p:tgtEl>
                                        <p:attrNameLst>
                                          <p:attrName>style.visibility</p:attrName>
                                        </p:attrNameLst>
                                      </p:cBhvr>
                                      <p:to>
                                        <p:strVal val="visible"/>
                                      </p:to>
                                    </p:set>
                                    <p:animEffect transition="in" filter="fade">
                                      <p:cBhvr>
                                        <p:cTn id="7" dur="770" decel="100000"/>
                                        <p:tgtEl>
                                          <p:spTgt spid="1023093"/>
                                        </p:tgtEl>
                                      </p:cBhvr>
                                    </p:animEffect>
                                    <p:animScale>
                                      <p:cBhvr>
                                        <p:cTn id="8" dur="770" decel="100000"/>
                                        <p:tgtEl>
                                          <p:spTgt spid="1023093"/>
                                        </p:tgtEl>
                                      </p:cBhvr>
                                      <p:from x="10000" y="10000"/>
                                      <p:to x="200000" y="450000"/>
                                    </p:animScale>
                                    <p:animScale>
                                      <p:cBhvr>
                                        <p:cTn id="9" dur="1230" accel="100000" fill="hold">
                                          <p:stCondLst>
                                            <p:cond delay="770"/>
                                          </p:stCondLst>
                                        </p:cTn>
                                        <p:tgtEl>
                                          <p:spTgt spid="1023093"/>
                                        </p:tgtEl>
                                      </p:cBhvr>
                                      <p:from x="200000" y="450000"/>
                                      <p:to x="100000" y="100000"/>
                                    </p:animScale>
                                    <p:set>
                                      <p:cBhvr>
                                        <p:cTn id="10" dur="770" fill="hold"/>
                                        <p:tgtEl>
                                          <p:spTgt spid="1023093"/>
                                        </p:tgtEl>
                                        <p:attrNameLst>
                                          <p:attrName>ppt_x</p:attrName>
                                        </p:attrNameLst>
                                      </p:cBhvr>
                                      <p:to>
                                        <p:strVal val="(0.5)"/>
                                      </p:to>
                                    </p:set>
                                    <p:anim from="(0.5)" to="(#ppt_x)" calcmode="lin" valueType="num">
                                      <p:cBhvr>
                                        <p:cTn id="11" dur="1230" accel="100000" fill="hold">
                                          <p:stCondLst>
                                            <p:cond delay="770"/>
                                          </p:stCondLst>
                                        </p:cTn>
                                        <p:tgtEl>
                                          <p:spTgt spid="1023093"/>
                                        </p:tgtEl>
                                        <p:attrNameLst>
                                          <p:attrName>ppt_x</p:attrName>
                                        </p:attrNameLst>
                                      </p:cBhvr>
                                    </p:anim>
                                    <p:set>
                                      <p:cBhvr>
                                        <p:cTn id="12" dur="770" fill="hold"/>
                                        <p:tgtEl>
                                          <p:spTgt spid="1023093"/>
                                        </p:tgtEl>
                                        <p:attrNameLst>
                                          <p:attrName>ppt_y</p:attrName>
                                        </p:attrNameLst>
                                      </p:cBhvr>
                                      <p:to>
                                        <p:strVal val="(#ppt_y+0.4)"/>
                                      </p:to>
                                    </p:set>
                                    <p:anim from="(#ppt_y+0.4)" to="(#ppt_y)" calcmode="lin" valueType="num">
                                      <p:cBhvr>
                                        <p:cTn id="13" dur="1230" accel="100000" fill="hold">
                                          <p:stCondLst>
                                            <p:cond delay="770"/>
                                          </p:stCondLst>
                                        </p:cTn>
                                        <p:tgtEl>
                                          <p:spTgt spid="1023093"/>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additive="base">
                                        <p:cTn id="18" dur="500" fill="hold"/>
                                        <p:tgtEl>
                                          <p:spTgt spid="2"/>
                                        </p:tgtEl>
                                        <p:attrNameLst>
                                          <p:attrName>ppt_x</p:attrName>
                                        </p:attrNameLst>
                                      </p:cBhvr>
                                      <p:tavLst>
                                        <p:tav tm="0">
                                          <p:val>
                                            <p:strVal val="#ppt_x"/>
                                          </p:val>
                                        </p:tav>
                                        <p:tav tm="100000">
                                          <p:val>
                                            <p:strVal val="#ppt_x"/>
                                          </p:val>
                                        </p:tav>
                                      </p:tavLst>
                                    </p:anim>
                                    <p:anim calcmode="lin" valueType="num">
                                      <p:cBhvr additive="base">
                                        <p:cTn id="19"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4" presetClass="entr" presetSubtype="0" accel="100000"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p:cTn id="24" dur="500" fill="hold"/>
                                        <p:tgtEl>
                                          <p:spTgt spid="5"/>
                                        </p:tgtEl>
                                        <p:attrNameLst>
                                          <p:attrName>ppt_w</p:attrName>
                                        </p:attrNameLst>
                                      </p:cBhvr>
                                      <p:tavLst>
                                        <p:tav tm="0">
                                          <p:val>
                                            <p:strVal val="#ppt_w*0.05"/>
                                          </p:val>
                                        </p:tav>
                                        <p:tav tm="100000">
                                          <p:val>
                                            <p:strVal val="#ppt_w"/>
                                          </p:val>
                                        </p:tav>
                                      </p:tavLst>
                                    </p:anim>
                                    <p:anim calcmode="lin" valueType="num">
                                      <p:cBhvr>
                                        <p:cTn id="25" dur="500" fill="hold"/>
                                        <p:tgtEl>
                                          <p:spTgt spid="5"/>
                                        </p:tgtEl>
                                        <p:attrNameLst>
                                          <p:attrName>ppt_h</p:attrName>
                                        </p:attrNameLst>
                                      </p:cBhvr>
                                      <p:tavLst>
                                        <p:tav tm="0">
                                          <p:val>
                                            <p:strVal val="#ppt_h"/>
                                          </p:val>
                                        </p:tav>
                                        <p:tav tm="100000">
                                          <p:val>
                                            <p:strVal val="#ppt_h"/>
                                          </p:val>
                                        </p:tav>
                                      </p:tavLst>
                                    </p:anim>
                                    <p:anim calcmode="lin" valueType="num">
                                      <p:cBhvr>
                                        <p:cTn id="26" dur="500" fill="hold"/>
                                        <p:tgtEl>
                                          <p:spTgt spid="5"/>
                                        </p:tgtEl>
                                        <p:attrNameLst>
                                          <p:attrName>ppt_x</p:attrName>
                                        </p:attrNameLst>
                                      </p:cBhvr>
                                      <p:tavLst>
                                        <p:tav tm="0">
                                          <p:val>
                                            <p:strVal val="#ppt_x-.2"/>
                                          </p:val>
                                        </p:tav>
                                        <p:tav tm="100000">
                                          <p:val>
                                            <p:strVal val="#ppt_x"/>
                                          </p:val>
                                        </p:tav>
                                      </p:tavLst>
                                    </p:anim>
                                    <p:anim calcmode="lin" valueType="num">
                                      <p:cBhvr>
                                        <p:cTn id="27" dur="500" fill="hold"/>
                                        <p:tgtEl>
                                          <p:spTgt spid="5"/>
                                        </p:tgtEl>
                                        <p:attrNameLst>
                                          <p:attrName>ppt_y</p:attrName>
                                        </p:attrNameLst>
                                      </p:cBhvr>
                                      <p:tavLst>
                                        <p:tav tm="0">
                                          <p:val>
                                            <p:strVal val="#ppt_y"/>
                                          </p:val>
                                        </p:tav>
                                        <p:tav tm="100000">
                                          <p:val>
                                            <p:strVal val="#ppt_y"/>
                                          </p:val>
                                        </p:tav>
                                      </p:tavLst>
                                    </p:anim>
                                    <p:animEffect transition="in" filter="fade">
                                      <p:cBhvr>
                                        <p:cTn id="28" dur="500"/>
                                        <p:tgtEl>
                                          <p:spTgt spid="5"/>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51" presetClass="entr" presetSubtype="0" fill="hold" grpId="0" nodeType="clickEffect">
                                  <p:stCondLst>
                                    <p:cond delay="0"/>
                                  </p:stCondLst>
                                  <p:childTnLst>
                                    <p:set>
                                      <p:cBhvr>
                                        <p:cTn id="32" dur="1" fill="hold">
                                          <p:stCondLst>
                                            <p:cond delay="0"/>
                                          </p:stCondLst>
                                        </p:cTn>
                                        <p:tgtEl>
                                          <p:spTgt spid="1023060"/>
                                        </p:tgtEl>
                                        <p:attrNameLst>
                                          <p:attrName>style.visibility</p:attrName>
                                        </p:attrNameLst>
                                      </p:cBhvr>
                                      <p:to>
                                        <p:strVal val="visible"/>
                                      </p:to>
                                    </p:set>
                                    <p:animEffect transition="in" filter="fade">
                                      <p:cBhvr>
                                        <p:cTn id="33" dur="770" decel="100000"/>
                                        <p:tgtEl>
                                          <p:spTgt spid="1023060"/>
                                        </p:tgtEl>
                                      </p:cBhvr>
                                    </p:animEffect>
                                    <p:animScale>
                                      <p:cBhvr>
                                        <p:cTn id="34" dur="770" decel="100000"/>
                                        <p:tgtEl>
                                          <p:spTgt spid="1023060"/>
                                        </p:tgtEl>
                                      </p:cBhvr>
                                      <p:from x="10000" y="10000"/>
                                      <p:to x="200000" y="450000"/>
                                    </p:animScale>
                                    <p:animScale>
                                      <p:cBhvr>
                                        <p:cTn id="35" dur="1230" accel="100000" fill="hold">
                                          <p:stCondLst>
                                            <p:cond delay="770"/>
                                          </p:stCondLst>
                                        </p:cTn>
                                        <p:tgtEl>
                                          <p:spTgt spid="1023060"/>
                                        </p:tgtEl>
                                      </p:cBhvr>
                                      <p:from x="200000" y="450000"/>
                                      <p:to x="100000" y="100000"/>
                                    </p:animScale>
                                    <p:set>
                                      <p:cBhvr>
                                        <p:cTn id="36" dur="770" fill="hold"/>
                                        <p:tgtEl>
                                          <p:spTgt spid="1023060"/>
                                        </p:tgtEl>
                                        <p:attrNameLst>
                                          <p:attrName>ppt_x</p:attrName>
                                        </p:attrNameLst>
                                      </p:cBhvr>
                                      <p:to>
                                        <p:strVal val="(0.5)"/>
                                      </p:to>
                                    </p:set>
                                    <p:anim from="(0.5)" to="(#ppt_x)" calcmode="lin" valueType="num">
                                      <p:cBhvr>
                                        <p:cTn id="37" dur="1230" accel="100000" fill="hold">
                                          <p:stCondLst>
                                            <p:cond delay="770"/>
                                          </p:stCondLst>
                                        </p:cTn>
                                        <p:tgtEl>
                                          <p:spTgt spid="1023060"/>
                                        </p:tgtEl>
                                        <p:attrNameLst>
                                          <p:attrName>ppt_x</p:attrName>
                                        </p:attrNameLst>
                                      </p:cBhvr>
                                    </p:anim>
                                    <p:set>
                                      <p:cBhvr>
                                        <p:cTn id="38" dur="770" fill="hold"/>
                                        <p:tgtEl>
                                          <p:spTgt spid="1023060"/>
                                        </p:tgtEl>
                                        <p:attrNameLst>
                                          <p:attrName>ppt_y</p:attrName>
                                        </p:attrNameLst>
                                      </p:cBhvr>
                                      <p:to>
                                        <p:strVal val="(#ppt_y+0.4)"/>
                                      </p:to>
                                    </p:set>
                                    <p:anim from="(#ppt_y+0.4)" to="(#ppt_y)" calcmode="lin" valueType="num">
                                      <p:cBhvr>
                                        <p:cTn id="39" dur="1230" accel="100000" fill="hold">
                                          <p:stCondLst>
                                            <p:cond delay="770"/>
                                          </p:stCondLst>
                                        </p:cTn>
                                        <p:tgtEl>
                                          <p:spTgt spid="1023060"/>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023060" grpId="0"/>
      <p:bldP spid="1023093"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矩形 70">
            <a:extLst>
              <a:ext uri="{FF2B5EF4-FFF2-40B4-BE49-F238E27FC236}">
                <a16:creationId xmlns:a16="http://schemas.microsoft.com/office/drawing/2014/main" id="{6AF1E4C6-FCC9-5844-A4FE-9A4F679FA773}"/>
              </a:ext>
            </a:extLst>
          </p:cNvPr>
          <p:cNvSpPr>
            <a:spLocks noChangeArrowheads="1"/>
          </p:cNvSpPr>
          <p:nvPr/>
        </p:nvSpPr>
        <p:spPr bwMode="auto">
          <a:xfrm>
            <a:off x="15875" y="2076450"/>
            <a:ext cx="9128125" cy="3176588"/>
          </a:xfrm>
          <a:prstGeom prst="rect">
            <a:avLst/>
          </a:prstGeom>
          <a:solidFill>
            <a:srgbClr val="EAEAEA"/>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grpSp>
        <p:nvGrpSpPr>
          <p:cNvPr id="124931" name="Group 85">
            <a:extLst>
              <a:ext uri="{FF2B5EF4-FFF2-40B4-BE49-F238E27FC236}">
                <a16:creationId xmlns:a16="http://schemas.microsoft.com/office/drawing/2014/main" id="{B9C5EC40-83B4-464B-9E1C-5CC882F5792D}"/>
              </a:ext>
            </a:extLst>
          </p:cNvPr>
          <p:cNvGrpSpPr>
            <a:grpSpLocks/>
          </p:cNvGrpSpPr>
          <p:nvPr/>
        </p:nvGrpSpPr>
        <p:grpSpPr bwMode="auto">
          <a:xfrm>
            <a:off x="58738" y="2443163"/>
            <a:ext cx="4325937" cy="2522537"/>
            <a:chOff x="238" y="210"/>
            <a:chExt cx="2712" cy="1381"/>
          </a:xfrm>
        </p:grpSpPr>
        <p:grpSp>
          <p:nvGrpSpPr>
            <p:cNvPr id="124966" name="Group 86">
              <a:extLst>
                <a:ext uri="{FF2B5EF4-FFF2-40B4-BE49-F238E27FC236}">
                  <a16:creationId xmlns:a16="http://schemas.microsoft.com/office/drawing/2014/main" id="{57760162-43EF-5940-891F-31E285810A67}"/>
                </a:ext>
              </a:extLst>
            </p:cNvPr>
            <p:cNvGrpSpPr>
              <a:grpSpLocks/>
            </p:cNvGrpSpPr>
            <p:nvPr/>
          </p:nvGrpSpPr>
          <p:grpSpPr bwMode="auto">
            <a:xfrm>
              <a:off x="306" y="210"/>
              <a:ext cx="2644" cy="1381"/>
              <a:chOff x="306" y="210"/>
              <a:chExt cx="2644" cy="1381"/>
            </a:xfrm>
          </p:grpSpPr>
          <p:sp>
            <p:nvSpPr>
              <p:cNvPr id="104453" name="Oval 87">
                <a:extLst>
                  <a:ext uri="{FF2B5EF4-FFF2-40B4-BE49-F238E27FC236}">
                    <a16:creationId xmlns:a16="http://schemas.microsoft.com/office/drawing/2014/main" id="{DC370697-AB96-4F3C-AABC-CA664D3B6EC0}"/>
                  </a:ext>
                </a:extLst>
              </p:cNvPr>
              <p:cNvSpPr>
                <a:spLocks noChangeArrowheads="1"/>
              </p:cNvSpPr>
              <p:nvPr/>
            </p:nvSpPr>
            <p:spPr bwMode="auto">
              <a:xfrm>
                <a:off x="2431" y="882"/>
                <a:ext cx="350"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54" name="Text Box 88">
                <a:extLst>
                  <a:ext uri="{FF2B5EF4-FFF2-40B4-BE49-F238E27FC236}">
                    <a16:creationId xmlns:a16="http://schemas.microsoft.com/office/drawing/2014/main" id="{8FE68DAB-852D-4845-9CE9-90BFF0BFD42E}"/>
                  </a:ext>
                </a:extLst>
              </p:cNvPr>
              <p:cNvSpPr txBox="1">
                <a:spLocks noChangeArrowheads="1"/>
              </p:cNvSpPr>
              <p:nvPr/>
            </p:nvSpPr>
            <p:spPr bwMode="auto">
              <a:xfrm>
                <a:off x="2455" y="908"/>
                <a:ext cx="495"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8</a:t>
                </a:r>
              </a:p>
            </p:txBody>
          </p:sp>
          <p:sp>
            <p:nvSpPr>
              <p:cNvPr id="104455" name="Line 89">
                <a:extLst>
                  <a:ext uri="{FF2B5EF4-FFF2-40B4-BE49-F238E27FC236}">
                    <a16:creationId xmlns:a16="http://schemas.microsoft.com/office/drawing/2014/main" id="{0B83840C-B166-4002-BEDF-2C03F47329B2}"/>
                  </a:ext>
                </a:extLst>
              </p:cNvPr>
              <p:cNvSpPr>
                <a:spLocks noChangeShapeType="1"/>
              </p:cNvSpPr>
              <p:nvPr/>
            </p:nvSpPr>
            <p:spPr bwMode="auto">
              <a:xfrm flipV="1">
                <a:off x="1347" y="462"/>
                <a:ext cx="287" cy="18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56" name="Line 90">
                <a:extLst>
                  <a:ext uri="{FF2B5EF4-FFF2-40B4-BE49-F238E27FC236}">
                    <a16:creationId xmlns:a16="http://schemas.microsoft.com/office/drawing/2014/main" id="{CC799ADD-8A73-407B-A34E-C8714492C1E7}"/>
                  </a:ext>
                </a:extLst>
              </p:cNvPr>
              <p:cNvSpPr>
                <a:spLocks noChangeShapeType="1"/>
              </p:cNvSpPr>
              <p:nvPr/>
            </p:nvSpPr>
            <p:spPr bwMode="auto">
              <a:xfrm>
                <a:off x="1878" y="462"/>
                <a:ext cx="283" cy="18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57" name="Line 91">
                <a:extLst>
                  <a:ext uri="{FF2B5EF4-FFF2-40B4-BE49-F238E27FC236}">
                    <a16:creationId xmlns:a16="http://schemas.microsoft.com/office/drawing/2014/main" id="{CDA6EEF7-009D-4B3A-A4E7-0B9B8720E32B}"/>
                  </a:ext>
                </a:extLst>
              </p:cNvPr>
              <p:cNvSpPr>
                <a:spLocks noChangeShapeType="1"/>
              </p:cNvSpPr>
              <p:nvPr/>
            </p:nvSpPr>
            <p:spPr bwMode="auto">
              <a:xfrm>
                <a:off x="2397" y="786"/>
                <a:ext cx="126" cy="12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58" name="Line 92">
                <a:extLst>
                  <a:ext uri="{FF2B5EF4-FFF2-40B4-BE49-F238E27FC236}">
                    <a16:creationId xmlns:a16="http://schemas.microsoft.com/office/drawing/2014/main" id="{0E30D86B-BA05-4856-AB28-44138A03C453}"/>
                  </a:ext>
                </a:extLst>
              </p:cNvPr>
              <p:cNvSpPr>
                <a:spLocks noChangeShapeType="1"/>
              </p:cNvSpPr>
              <p:nvPr/>
            </p:nvSpPr>
            <p:spPr bwMode="auto">
              <a:xfrm flipH="1">
                <a:off x="536" y="1170"/>
                <a:ext cx="133" cy="19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59" name="Line 93">
                <a:extLst>
                  <a:ext uri="{FF2B5EF4-FFF2-40B4-BE49-F238E27FC236}">
                    <a16:creationId xmlns:a16="http://schemas.microsoft.com/office/drawing/2014/main" id="{EAE6ECD4-4496-4ADC-B7DA-B82CD76571C2}"/>
                  </a:ext>
                </a:extLst>
              </p:cNvPr>
              <p:cNvSpPr>
                <a:spLocks noChangeShapeType="1"/>
              </p:cNvSpPr>
              <p:nvPr/>
            </p:nvSpPr>
            <p:spPr bwMode="auto">
              <a:xfrm flipH="1" flipV="1">
                <a:off x="799" y="1170"/>
                <a:ext cx="91" cy="14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60" name="Line 94">
                <a:extLst>
                  <a:ext uri="{FF2B5EF4-FFF2-40B4-BE49-F238E27FC236}">
                    <a16:creationId xmlns:a16="http://schemas.microsoft.com/office/drawing/2014/main" id="{7773D505-D15B-4B97-9E4A-1712B63431AF}"/>
                  </a:ext>
                </a:extLst>
              </p:cNvPr>
              <p:cNvSpPr>
                <a:spLocks noChangeShapeType="1"/>
              </p:cNvSpPr>
              <p:nvPr/>
            </p:nvSpPr>
            <p:spPr bwMode="auto">
              <a:xfrm flipH="1">
                <a:off x="1954" y="786"/>
                <a:ext cx="227" cy="19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61" name="Line 95">
                <a:extLst>
                  <a:ext uri="{FF2B5EF4-FFF2-40B4-BE49-F238E27FC236}">
                    <a16:creationId xmlns:a16="http://schemas.microsoft.com/office/drawing/2014/main" id="{547CF6D7-7685-4BF9-805A-F9F1A49E4935}"/>
                  </a:ext>
                </a:extLst>
              </p:cNvPr>
              <p:cNvSpPr>
                <a:spLocks noChangeShapeType="1"/>
              </p:cNvSpPr>
              <p:nvPr/>
            </p:nvSpPr>
            <p:spPr bwMode="auto">
              <a:xfrm>
                <a:off x="1289" y="786"/>
                <a:ext cx="179" cy="18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62" name="Line 96">
                <a:extLst>
                  <a:ext uri="{FF2B5EF4-FFF2-40B4-BE49-F238E27FC236}">
                    <a16:creationId xmlns:a16="http://schemas.microsoft.com/office/drawing/2014/main" id="{1D861EC2-88BB-4093-9319-E6A6B073EA13}"/>
                  </a:ext>
                </a:extLst>
              </p:cNvPr>
              <p:cNvSpPr>
                <a:spLocks noChangeShapeType="1"/>
              </p:cNvSpPr>
              <p:nvPr/>
            </p:nvSpPr>
            <p:spPr bwMode="auto">
              <a:xfrm flipH="1">
                <a:off x="846" y="738"/>
                <a:ext cx="176" cy="18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63" name="Line 97">
                <a:extLst>
                  <a:ext uri="{FF2B5EF4-FFF2-40B4-BE49-F238E27FC236}">
                    <a16:creationId xmlns:a16="http://schemas.microsoft.com/office/drawing/2014/main" id="{74574ADB-0096-4B68-A6BA-68F9A64A75F1}"/>
                  </a:ext>
                </a:extLst>
              </p:cNvPr>
              <p:cNvSpPr>
                <a:spLocks noChangeShapeType="1"/>
              </p:cNvSpPr>
              <p:nvPr/>
            </p:nvSpPr>
            <p:spPr bwMode="auto">
              <a:xfrm flipH="1">
                <a:off x="1333" y="1170"/>
                <a:ext cx="88" cy="14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64" name="Oval 98">
                <a:extLst>
                  <a:ext uri="{FF2B5EF4-FFF2-40B4-BE49-F238E27FC236}">
                    <a16:creationId xmlns:a16="http://schemas.microsoft.com/office/drawing/2014/main" id="{E17CEE32-54E0-4C1B-86C1-3F89BEB841D4}"/>
                  </a:ext>
                </a:extLst>
              </p:cNvPr>
              <p:cNvSpPr>
                <a:spLocks noChangeArrowheads="1"/>
              </p:cNvSpPr>
              <p:nvPr/>
            </p:nvSpPr>
            <p:spPr bwMode="auto">
              <a:xfrm>
                <a:off x="1594" y="210"/>
                <a:ext cx="350"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65" name="Oval 99">
                <a:extLst>
                  <a:ext uri="{FF2B5EF4-FFF2-40B4-BE49-F238E27FC236}">
                    <a16:creationId xmlns:a16="http://schemas.microsoft.com/office/drawing/2014/main" id="{6C19AC83-E59F-4C8E-8204-6EE848664BAB}"/>
                  </a:ext>
                </a:extLst>
              </p:cNvPr>
              <p:cNvSpPr>
                <a:spLocks noChangeArrowheads="1"/>
              </p:cNvSpPr>
              <p:nvPr/>
            </p:nvSpPr>
            <p:spPr bwMode="auto">
              <a:xfrm>
                <a:off x="2125" y="498"/>
                <a:ext cx="350" cy="326"/>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66" name="Oval 100">
                <a:extLst>
                  <a:ext uri="{FF2B5EF4-FFF2-40B4-BE49-F238E27FC236}">
                    <a16:creationId xmlns:a16="http://schemas.microsoft.com/office/drawing/2014/main" id="{492E4BB2-D119-48A1-9EED-021BA3B1BA50}"/>
                  </a:ext>
                </a:extLst>
              </p:cNvPr>
              <p:cNvSpPr>
                <a:spLocks noChangeArrowheads="1"/>
              </p:cNvSpPr>
              <p:nvPr/>
            </p:nvSpPr>
            <p:spPr bwMode="auto">
              <a:xfrm>
                <a:off x="306" y="1267"/>
                <a:ext cx="351"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67" name="Oval 101">
                <a:extLst>
                  <a:ext uri="{FF2B5EF4-FFF2-40B4-BE49-F238E27FC236}">
                    <a16:creationId xmlns:a16="http://schemas.microsoft.com/office/drawing/2014/main" id="{D8CECF5F-965B-462E-8CFE-68DF33A02347}"/>
                  </a:ext>
                </a:extLst>
              </p:cNvPr>
              <p:cNvSpPr>
                <a:spLocks noChangeArrowheads="1"/>
              </p:cNvSpPr>
              <p:nvPr/>
            </p:nvSpPr>
            <p:spPr bwMode="auto">
              <a:xfrm>
                <a:off x="1767" y="882"/>
                <a:ext cx="351"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68" name="Oval 102">
                <a:extLst>
                  <a:ext uri="{FF2B5EF4-FFF2-40B4-BE49-F238E27FC236}">
                    <a16:creationId xmlns:a16="http://schemas.microsoft.com/office/drawing/2014/main" id="{D41224A7-0D0A-48A3-9604-DC62AB178203}"/>
                  </a:ext>
                </a:extLst>
              </p:cNvPr>
              <p:cNvSpPr>
                <a:spLocks noChangeArrowheads="1"/>
              </p:cNvSpPr>
              <p:nvPr/>
            </p:nvSpPr>
            <p:spPr bwMode="auto">
              <a:xfrm>
                <a:off x="750" y="1267"/>
                <a:ext cx="350"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69" name="Oval 103">
                <a:extLst>
                  <a:ext uri="{FF2B5EF4-FFF2-40B4-BE49-F238E27FC236}">
                    <a16:creationId xmlns:a16="http://schemas.microsoft.com/office/drawing/2014/main" id="{1F98190A-25EE-4831-B8B4-BE6311D7F651}"/>
                  </a:ext>
                </a:extLst>
              </p:cNvPr>
              <p:cNvSpPr>
                <a:spLocks noChangeArrowheads="1"/>
              </p:cNvSpPr>
              <p:nvPr/>
            </p:nvSpPr>
            <p:spPr bwMode="auto">
              <a:xfrm>
                <a:off x="969" y="499"/>
                <a:ext cx="351" cy="322"/>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70" name="Oval 104">
                <a:extLst>
                  <a:ext uri="{FF2B5EF4-FFF2-40B4-BE49-F238E27FC236}">
                    <a16:creationId xmlns:a16="http://schemas.microsoft.com/office/drawing/2014/main" id="{E2D8B3FD-887F-40BA-9220-A5D622B8FA1C}"/>
                  </a:ext>
                </a:extLst>
              </p:cNvPr>
              <p:cNvSpPr>
                <a:spLocks noChangeArrowheads="1"/>
              </p:cNvSpPr>
              <p:nvPr/>
            </p:nvSpPr>
            <p:spPr bwMode="auto">
              <a:xfrm>
                <a:off x="569" y="882"/>
                <a:ext cx="350"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71" name="Oval 105">
                <a:extLst>
                  <a:ext uri="{FF2B5EF4-FFF2-40B4-BE49-F238E27FC236}">
                    <a16:creationId xmlns:a16="http://schemas.microsoft.com/office/drawing/2014/main" id="{8EAB4165-A53A-4025-A821-519E6ACBFADF}"/>
                  </a:ext>
                </a:extLst>
              </p:cNvPr>
              <p:cNvSpPr>
                <a:spLocks noChangeArrowheads="1"/>
              </p:cNvSpPr>
              <p:nvPr/>
            </p:nvSpPr>
            <p:spPr bwMode="auto">
              <a:xfrm>
                <a:off x="1325" y="883"/>
                <a:ext cx="351" cy="325"/>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72" name="Oval 106">
                <a:extLst>
                  <a:ext uri="{FF2B5EF4-FFF2-40B4-BE49-F238E27FC236}">
                    <a16:creationId xmlns:a16="http://schemas.microsoft.com/office/drawing/2014/main" id="{5BDA64BC-DDEF-4C44-921D-F37F7BD7FCE4}"/>
                  </a:ext>
                </a:extLst>
              </p:cNvPr>
              <p:cNvSpPr>
                <a:spLocks noChangeArrowheads="1"/>
              </p:cNvSpPr>
              <p:nvPr/>
            </p:nvSpPr>
            <p:spPr bwMode="auto">
              <a:xfrm>
                <a:off x="1150" y="1266"/>
                <a:ext cx="351" cy="325"/>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grpSp>
        <p:grpSp>
          <p:nvGrpSpPr>
            <p:cNvPr id="124967" name="Group 107">
              <a:extLst>
                <a:ext uri="{FF2B5EF4-FFF2-40B4-BE49-F238E27FC236}">
                  <a16:creationId xmlns:a16="http://schemas.microsoft.com/office/drawing/2014/main" id="{0F8A7A41-E22E-0641-9ACF-A807C2507415}"/>
                </a:ext>
              </a:extLst>
            </p:cNvPr>
            <p:cNvGrpSpPr>
              <a:grpSpLocks/>
            </p:cNvGrpSpPr>
            <p:nvPr/>
          </p:nvGrpSpPr>
          <p:grpSpPr bwMode="auto">
            <a:xfrm>
              <a:off x="238" y="241"/>
              <a:ext cx="2253" cy="1315"/>
              <a:chOff x="333" y="287"/>
              <a:chExt cx="2253" cy="1315"/>
            </a:xfrm>
          </p:grpSpPr>
          <p:sp>
            <p:nvSpPr>
              <p:cNvPr id="104474" name="Text Box 108">
                <a:extLst>
                  <a:ext uri="{FF2B5EF4-FFF2-40B4-BE49-F238E27FC236}">
                    <a16:creationId xmlns:a16="http://schemas.microsoft.com/office/drawing/2014/main" id="{29C6E8AD-CBFA-4C3A-8E92-886B82808814}"/>
                  </a:ext>
                </a:extLst>
              </p:cNvPr>
              <p:cNvSpPr txBox="1">
                <a:spLocks noChangeArrowheads="1"/>
              </p:cNvSpPr>
              <p:nvPr/>
            </p:nvSpPr>
            <p:spPr bwMode="auto">
              <a:xfrm>
                <a:off x="1718" y="287"/>
                <a:ext cx="494"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16</a:t>
                </a:r>
              </a:p>
            </p:txBody>
          </p:sp>
          <p:sp>
            <p:nvSpPr>
              <p:cNvPr id="104475" name="Text Box 109">
                <a:extLst>
                  <a:ext uri="{FF2B5EF4-FFF2-40B4-BE49-F238E27FC236}">
                    <a16:creationId xmlns:a16="http://schemas.microsoft.com/office/drawing/2014/main" id="{14ABCFBE-7978-4753-8F70-B0A796644402}"/>
                  </a:ext>
                </a:extLst>
              </p:cNvPr>
              <p:cNvSpPr txBox="1">
                <a:spLocks noChangeArrowheads="1"/>
              </p:cNvSpPr>
              <p:nvPr/>
            </p:nvSpPr>
            <p:spPr bwMode="auto">
              <a:xfrm>
                <a:off x="2220" y="580"/>
                <a:ext cx="366" cy="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9</a:t>
                </a:r>
              </a:p>
            </p:txBody>
          </p:sp>
          <p:sp>
            <p:nvSpPr>
              <p:cNvPr id="104476" name="Text Box 110">
                <a:extLst>
                  <a:ext uri="{FF2B5EF4-FFF2-40B4-BE49-F238E27FC236}">
                    <a16:creationId xmlns:a16="http://schemas.microsoft.com/office/drawing/2014/main" id="{DE0DCBD4-22DC-424F-975C-1870BE63A8EE}"/>
                  </a:ext>
                </a:extLst>
              </p:cNvPr>
              <p:cNvSpPr txBox="1">
                <a:spLocks noChangeArrowheads="1"/>
              </p:cNvSpPr>
              <p:nvPr/>
            </p:nvSpPr>
            <p:spPr bwMode="auto">
              <a:xfrm>
                <a:off x="333" y="1349"/>
                <a:ext cx="407" cy="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10</a:t>
                </a:r>
              </a:p>
            </p:txBody>
          </p:sp>
          <p:sp>
            <p:nvSpPr>
              <p:cNvPr id="104477" name="Text Box 111">
                <a:extLst>
                  <a:ext uri="{FF2B5EF4-FFF2-40B4-BE49-F238E27FC236}">
                    <a16:creationId xmlns:a16="http://schemas.microsoft.com/office/drawing/2014/main" id="{263771AC-D26C-4EA6-B137-EC606810D28C}"/>
                  </a:ext>
                </a:extLst>
              </p:cNvPr>
              <p:cNvSpPr txBox="1">
                <a:spLocks noChangeArrowheads="1"/>
              </p:cNvSpPr>
              <p:nvPr/>
            </p:nvSpPr>
            <p:spPr bwMode="auto">
              <a:xfrm>
                <a:off x="1849" y="965"/>
                <a:ext cx="496"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6</a:t>
                </a:r>
              </a:p>
            </p:txBody>
          </p:sp>
          <p:sp>
            <p:nvSpPr>
              <p:cNvPr id="104478" name="Text Box 112">
                <a:extLst>
                  <a:ext uri="{FF2B5EF4-FFF2-40B4-BE49-F238E27FC236}">
                    <a16:creationId xmlns:a16="http://schemas.microsoft.com/office/drawing/2014/main" id="{61D004AB-D3F7-4B21-BDC1-54B5E98248DD}"/>
                  </a:ext>
                </a:extLst>
              </p:cNvPr>
              <p:cNvSpPr txBox="1">
                <a:spLocks noChangeArrowheads="1"/>
              </p:cNvSpPr>
              <p:nvPr/>
            </p:nvSpPr>
            <p:spPr bwMode="auto">
              <a:xfrm>
                <a:off x="829" y="1342"/>
                <a:ext cx="500"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2</a:t>
                </a:r>
              </a:p>
            </p:txBody>
          </p:sp>
          <p:sp>
            <p:nvSpPr>
              <p:cNvPr id="104479" name="Text Box 113">
                <a:extLst>
                  <a:ext uri="{FF2B5EF4-FFF2-40B4-BE49-F238E27FC236}">
                    <a16:creationId xmlns:a16="http://schemas.microsoft.com/office/drawing/2014/main" id="{716AB2FC-98F6-4B78-B091-85EAD3482686}"/>
                  </a:ext>
                </a:extLst>
              </p:cNvPr>
              <p:cNvSpPr txBox="1">
                <a:spLocks noChangeArrowheads="1"/>
              </p:cNvSpPr>
              <p:nvPr/>
            </p:nvSpPr>
            <p:spPr bwMode="auto">
              <a:xfrm>
                <a:off x="1058" y="568"/>
                <a:ext cx="496"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11</a:t>
                </a:r>
              </a:p>
            </p:txBody>
          </p:sp>
          <p:sp>
            <p:nvSpPr>
              <p:cNvPr id="104480" name="Text Box 114">
                <a:extLst>
                  <a:ext uri="{FF2B5EF4-FFF2-40B4-BE49-F238E27FC236}">
                    <a16:creationId xmlns:a16="http://schemas.microsoft.com/office/drawing/2014/main" id="{E5D57DD5-0612-4B83-A8AD-8518D215C9DE}"/>
                  </a:ext>
                </a:extLst>
              </p:cNvPr>
              <p:cNvSpPr txBox="1">
                <a:spLocks noChangeArrowheads="1"/>
              </p:cNvSpPr>
              <p:nvPr/>
            </p:nvSpPr>
            <p:spPr bwMode="auto">
              <a:xfrm>
                <a:off x="742" y="965"/>
                <a:ext cx="279" cy="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1</a:t>
                </a:r>
              </a:p>
            </p:txBody>
          </p:sp>
          <p:sp>
            <p:nvSpPr>
              <p:cNvPr id="104481" name="Text Box 115">
                <a:extLst>
                  <a:ext uri="{FF2B5EF4-FFF2-40B4-BE49-F238E27FC236}">
                    <a16:creationId xmlns:a16="http://schemas.microsoft.com/office/drawing/2014/main" id="{DB0E34BE-0B37-4797-BCA0-758E52762862}"/>
                  </a:ext>
                </a:extLst>
              </p:cNvPr>
              <p:cNvSpPr txBox="1">
                <a:spLocks noChangeArrowheads="1"/>
              </p:cNvSpPr>
              <p:nvPr/>
            </p:nvSpPr>
            <p:spPr bwMode="auto">
              <a:xfrm>
                <a:off x="1405" y="980"/>
                <a:ext cx="496"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5</a:t>
                </a:r>
              </a:p>
            </p:txBody>
          </p:sp>
          <p:sp>
            <p:nvSpPr>
              <p:cNvPr id="104482" name="Text Box 116">
                <a:extLst>
                  <a:ext uri="{FF2B5EF4-FFF2-40B4-BE49-F238E27FC236}">
                    <a16:creationId xmlns:a16="http://schemas.microsoft.com/office/drawing/2014/main" id="{1BE9E1EE-77C5-4D81-B008-3B4E62A01D2B}"/>
                  </a:ext>
                </a:extLst>
              </p:cNvPr>
              <p:cNvSpPr txBox="1">
                <a:spLocks noChangeArrowheads="1"/>
              </p:cNvSpPr>
              <p:nvPr/>
            </p:nvSpPr>
            <p:spPr bwMode="auto">
              <a:xfrm>
                <a:off x="1215" y="1342"/>
                <a:ext cx="501"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4</a:t>
                </a:r>
              </a:p>
            </p:txBody>
          </p:sp>
        </p:grpSp>
      </p:grpSp>
      <p:grpSp>
        <p:nvGrpSpPr>
          <p:cNvPr id="124932" name="Group 170">
            <a:extLst>
              <a:ext uri="{FF2B5EF4-FFF2-40B4-BE49-F238E27FC236}">
                <a16:creationId xmlns:a16="http://schemas.microsoft.com/office/drawing/2014/main" id="{4FD3F491-8CB5-5749-A6A4-41CCEFDE4D79}"/>
              </a:ext>
            </a:extLst>
          </p:cNvPr>
          <p:cNvGrpSpPr>
            <a:grpSpLocks/>
          </p:cNvGrpSpPr>
          <p:nvPr/>
        </p:nvGrpSpPr>
        <p:grpSpPr bwMode="auto">
          <a:xfrm>
            <a:off x="4975225" y="2420938"/>
            <a:ext cx="4089400" cy="2408237"/>
            <a:chOff x="2561" y="843"/>
            <a:chExt cx="2649" cy="1381"/>
          </a:xfrm>
        </p:grpSpPr>
        <p:grpSp>
          <p:nvGrpSpPr>
            <p:cNvPr id="124935" name="Group 171">
              <a:extLst>
                <a:ext uri="{FF2B5EF4-FFF2-40B4-BE49-F238E27FC236}">
                  <a16:creationId xmlns:a16="http://schemas.microsoft.com/office/drawing/2014/main" id="{9810BFB4-AF03-1942-9961-D8F9C0BF2882}"/>
                </a:ext>
              </a:extLst>
            </p:cNvPr>
            <p:cNvGrpSpPr>
              <a:grpSpLocks/>
            </p:cNvGrpSpPr>
            <p:nvPr/>
          </p:nvGrpSpPr>
          <p:grpSpPr bwMode="auto">
            <a:xfrm>
              <a:off x="2561" y="843"/>
              <a:ext cx="2478" cy="1381"/>
              <a:chOff x="306" y="210"/>
              <a:chExt cx="2478" cy="1381"/>
            </a:xfrm>
          </p:grpSpPr>
          <p:sp>
            <p:nvSpPr>
              <p:cNvPr id="104486" name="Line 172">
                <a:extLst>
                  <a:ext uri="{FF2B5EF4-FFF2-40B4-BE49-F238E27FC236}">
                    <a16:creationId xmlns:a16="http://schemas.microsoft.com/office/drawing/2014/main" id="{BED22A11-3EEF-4361-BECC-288F60471A95}"/>
                  </a:ext>
                </a:extLst>
              </p:cNvPr>
              <p:cNvSpPr>
                <a:spLocks noChangeShapeType="1"/>
              </p:cNvSpPr>
              <p:nvPr/>
            </p:nvSpPr>
            <p:spPr bwMode="auto">
              <a:xfrm flipV="1">
                <a:off x="1348" y="462"/>
                <a:ext cx="286" cy="18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87" name="Line 173">
                <a:extLst>
                  <a:ext uri="{FF2B5EF4-FFF2-40B4-BE49-F238E27FC236}">
                    <a16:creationId xmlns:a16="http://schemas.microsoft.com/office/drawing/2014/main" id="{C12D8B67-AF62-46AF-BCA4-8F51D753E0AD}"/>
                  </a:ext>
                </a:extLst>
              </p:cNvPr>
              <p:cNvSpPr>
                <a:spLocks noChangeShapeType="1"/>
              </p:cNvSpPr>
              <p:nvPr/>
            </p:nvSpPr>
            <p:spPr bwMode="auto">
              <a:xfrm>
                <a:off x="1878" y="462"/>
                <a:ext cx="283" cy="18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88" name="Line 174">
                <a:extLst>
                  <a:ext uri="{FF2B5EF4-FFF2-40B4-BE49-F238E27FC236}">
                    <a16:creationId xmlns:a16="http://schemas.microsoft.com/office/drawing/2014/main" id="{F6BF31FC-321E-4951-8088-96E484E6B429}"/>
                  </a:ext>
                </a:extLst>
              </p:cNvPr>
              <p:cNvSpPr>
                <a:spLocks noChangeShapeType="1"/>
              </p:cNvSpPr>
              <p:nvPr/>
            </p:nvSpPr>
            <p:spPr bwMode="auto">
              <a:xfrm>
                <a:off x="2400" y="786"/>
                <a:ext cx="177" cy="17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89" name="Line 175">
                <a:extLst>
                  <a:ext uri="{FF2B5EF4-FFF2-40B4-BE49-F238E27FC236}">
                    <a16:creationId xmlns:a16="http://schemas.microsoft.com/office/drawing/2014/main" id="{47B43AEA-BED6-4767-9119-11F115709333}"/>
                  </a:ext>
                </a:extLst>
              </p:cNvPr>
              <p:cNvSpPr>
                <a:spLocks noChangeShapeType="1"/>
              </p:cNvSpPr>
              <p:nvPr/>
            </p:nvSpPr>
            <p:spPr bwMode="auto">
              <a:xfrm flipH="1">
                <a:off x="536" y="1170"/>
                <a:ext cx="133" cy="189"/>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90" name="Line 176">
                <a:extLst>
                  <a:ext uri="{FF2B5EF4-FFF2-40B4-BE49-F238E27FC236}">
                    <a16:creationId xmlns:a16="http://schemas.microsoft.com/office/drawing/2014/main" id="{A5090F6C-8AC2-419F-BD93-C899E261F002}"/>
                  </a:ext>
                </a:extLst>
              </p:cNvPr>
              <p:cNvSpPr>
                <a:spLocks noChangeShapeType="1"/>
              </p:cNvSpPr>
              <p:nvPr/>
            </p:nvSpPr>
            <p:spPr bwMode="auto">
              <a:xfrm flipH="1" flipV="1">
                <a:off x="802" y="1170"/>
                <a:ext cx="88" cy="14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91" name="Line 177">
                <a:extLst>
                  <a:ext uri="{FF2B5EF4-FFF2-40B4-BE49-F238E27FC236}">
                    <a16:creationId xmlns:a16="http://schemas.microsoft.com/office/drawing/2014/main" id="{63A9BFF1-98D9-4268-BB2C-70373D660CDF}"/>
                  </a:ext>
                </a:extLst>
              </p:cNvPr>
              <p:cNvSpPr>
                <a:spLocks noChangeShapeType="1"/>
              </p:cNvSpPr>
              <p:nvPr/>
            </p:nvSpPr>
            <p:spPr bwMode="auto">
              <a:xfrm flipH="1">
                <a:off x="1954" y="786"/>
                <a:ext cx="228" cy="19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92" name="Line 178">
                <a:extLst>
                  <a:ext uri="{FF2B5EF4-FFF2-40B4-BE49-F238E27FC236}">
                    <a16:creationId xmlns:a16="http://schemas.microsoft.com/office/drawing/2014/main" id="{673BE782-6C77-4859-B955-4A11ED91CF51}"/>
                  </a:ext>
                </a:extLst>
              </p:cNvPr>
              <p:cNvSpPr>
                <a:spLocks noChangeShapeType="1"/>
              </p:cNvSpPr>
              <p:nvPr/>
            </p:nvSpPr>
            <p:spPr bwMode="auto">
              <a:xfrm>
                <a:off x="1289" y="786"/>
                <a:ext cx="178" cy="17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93" name="Line 179">
                <a:extLst>
                  <a:ext uri="{FF2B5EF4-FFF2-40B4-BE49-F238E27FC236}">
                    <a16:creationId xmlns:a16="http://schemas.microsoft.com/office/drawing/2014/main" id="{5326BDF4-A1A0-4987-BDEB-AF3512FF3314}"/>
                  </a:ext>
                </a:extLst>
              </p:cNvPr>
              <p:cNvSpPr>
                <a:spLocks noChangeShapeType="1"/>
              </p:cNvSpPr>
              <p:nvPr/>
            </p:nvSpPr>
            <p:spPr bwMode="auto">
              <a:xfrm flipH="1">
                <a:off x="846" y="738"/>
                <a:ext cx="176" cy="18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94" name="Line 180">
                <a:extLst>
                  <a:ext uri="{FF2B5EF4-FFF2-40B4-BE49-F238E27FC236}">
                    <a16:creationId xmlns:a16="http://schemas.microsoft.com/office/drawing/2014/main" id="{42D00215-14D8-46B5-872E-2C1721049C70}"/>
                  </a:ext>
                </a:extLst>
              </p:cNvPr>
              <p:cNvSpPr>
                <a:spLocks noChangeShapeType="1"/>
              </p:cNvSpPr>
              <p:nvPr/>
            </p:nvSpPr>
            <p:spPr bwMode="auto">
              <a:xfrm flipH="1">
                <a:off x="1334" y="1170"/>
                <a:ext cx="85" cy="14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95" name="Oval 181">
                <a:extLst>
                  <a:ext uri="{FF2B5EF4-FFF2-40B4-BE49-F238E27FC236}">
                    <a16:creationId xmlns:a16="http://schemas.microsoft.com/office/drawing/2014/main" id="{7F803060-1559-4B5D-89B7-B0D4AC5A3410}"/>
                  </a:ext>
                </a:extLst>
              </p:cNvPr>
              <p:cNvSpPr>
                <a:spLocks noChangeArrowheads="1"/>
              </p:cNvSpPr>
              <p:nvPr/>
            </p:nvSpPr>
            <p:spPr bwMode="auto">
              <a:xfrm>
                <a:off x="1600" y="210"/>
                <a:ext cx="350"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96" name="Oval 182">
                <a:extLst>
                  <a:ext uri="{FF2B5EF4-FFF2-40B4-BE49-F238E27FC236}">
                    <a16:creationId xmlns:a16="http://schemas.microsoft.com/office/drawing/2014/main" id="{CB2E3096-1609-4C8C-BDA2-793EBF107BB5}"/>
                  </a:ext>
                </a:extLst>
              </p:cNvPr>
              <p:cNvSpPr>
                <a:spLocks noChangeArrowheads="1"/>
              </p:cNvSpPr>
              <p:nvPr/>
            </p:nvSpPr>
            <p:spPr bwMode="auto">
              <a:xfrm>
                <a:off x="2125" y="498"/>
                <a:ext cx="350" cy="326"/>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97" name="Oval 183">
                <a:extLst>
                  <a:ext uri="{FF2B5EF4-FFF2-40B4-BE49-F238E27FC236}">
                    <a16:creationId xmlns:a16="http://schemas.microsoft.com/office/drawing/2014/main" id="{7FD59E1F-E88E-40E4-A76D-D2366454ABD7}"/>
                  </a:ext>
                </a:extLst>
              </p:cNvPr>
              <p:cNvSpPr>
                <a:spLocks noChangeArrowheads="1"/>
              </p:cNvSpPr>
              <p:nvPr/>
            </p:nvSpPr>
            <p:spPr bwMode="auto">
              <a:xfrm>
                <a:off x="2437" y="882"/>
                <a:ext cx="350"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98" name="Oval 184">
                <a:extLst>
                  <a:ext uri="{FF2B5EF4-FFF2-40B4-BE49-F238E27FC236}">
                    <a16:creationId xmlns:a16="http://schemas.microsoft.com/office/drawing/2014/main" id="{0FE45D31-3AD6-43CB-8816-24711C3B9452}"/>
                  </a:ext>
                </a:extLst>
              </p:cNvPr>
              <p:cNvSpPr>
                <a:spLocks noChangeArrowheads="1"/>
              </p:cNvSpPr>
              <p:nvPr/>
            </p:nvSpPr>
            <p:spPr bwMode="auto">
              <a:xfrm>
                <a:off x="306" y="1267"/>
                <a:ext cx="351"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499" name="Oval 185">
                <a:extLst>
                  <a:ext uri="{FF2B5EF4-FFF2-40B4-BE49-F238E27FC236}">
                    <a16:creationId xmlns:a16="http://schemas.microsoft.com/office/drawing/2014/main" id="{632882BA-D9E5-42AD-BCD1-2E46A7807DDC}"/>
                  </a:ext>
                </a:extLst>
              </p:cNvPr>
              <p:cNvSpPr>
                <a:spLocks noChangeArrowheads="1"/>
              </p:cNvSpPr>
              <p:nvPr/>
            </p:nvSpPr>
            <p:spPr bwMode="auto">
              <a:xfrm>
                <a:off x="1767" y="882"/>
                <a:ext cx="351"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500" name="Oval 186">
                <a:extLst>
                  <a:ext uri="{FF2B5EF4-FFF2-40B4-BE49-F238E27FC236}">
                    <a16:creationId xmlns:a16="http://schemas.microsoft.com/office/drawing/2014/main" id="{89478854-F8FC-4CE5-8630-FE49F1E57501}"/>
                  </a:ext>
                </a:extLst>
              </p:cNvPr>
              <p:cNvSpPr>
                <a:spLocks noChangeArrowheads="1"/>
              </p:cNvSpPr>
              <p:nvPr/>
            </p:nvSpPr>
            <p:spPr bwMode="auto">
              <a:xfrm>
                <a:off x="751" y="1267"/>
                <a:ext cx="350"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501" name="Oval 187">
                <a:extLst>
                  <a:ext uri="{FF2B5EF4-FFF2-40B4-BE49-F238E27FC236}">
                    <a16:creationId xmlns:a16="http://schemas.microsoft.com/office/drawing/2014/main" id="{BB6AEE5D-D3E2-4F54-B36F-D22E2CBAC695}"/>
                  </a:ext>
                </a:extLst>
              </p:cNvPr>
              <p:cNvSpPr>
                <a:spLocks noChangeArrowheads="1"/>
              </p:cNvSpPr>
              <p:nvPr/>
            </p:nvSpPr>
            <p:spPr bwMode="auto">
              <a:xfrm>
                <a:off x="972" y="499"/>
                <a:ext cx="351"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502" name="Oval 188">
                <a:extLst>
                  <a:ext uri="{FF2B5EF4-FFF2-40B4-BE49-F238E27FC236}">
                    <a16:creationId xmlns:a16="http://schemas.microsoft.com/office/drawing/2014/main" id="{85F45BFE-BC12-4125-9413-266C3FAB2B79}"/>
                  </a:ext>
                </a:extLst>
              </p:cNvPr>
              <p:cNvSpPr>
                <a:spLocks noChangeArrowheads="1"/>
              </p:cNvSpPr>
              <p:nvPr/>
            </p:nvSpPr>
            <p:spPr bwMode="auto">
              <a:xfrm>
                <a:off x="573" y="882"/>
                <a:ext cx="350"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503" name="Oval 189">
                <a:extLst>
                  <a:ext uri="{FF2B5EF4-FFF2-40B4-BE49-F238E27FC236}">
                    <a16:creationId xmlns:a16="http://schemas.microsoft.com/office/drawing/2014/main" id="{5AE0E043-48D4-4FC3-95ED-001B92043829}"/>
                  </a:ext>
                </a:extLst>
              </p:cNvPr>
              <p:cNvSpPr>
                <a:spLocks noChangeArrowheads="1"/>
              </p:cNvSpPr>
              <p:nvPr/>
            </p:nvSpPr>
            <p:spPr bwMode="auto">
              <a:xfrm>
                <a:off x="1325" y="883"/>
                <a:ext cx="351" cy="324"/>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sp>
            <p:nvSpPr>
              <p:cNvPr id="104504" name="Oval 190">
                <a:extLst>
                  <a:ext uri="{FF2B5EF4-FFF2-40B4-BE49-F238E27FC236}">
                    <a16:creationId xmlns:a16="http://schemas.microsoft.com/office/drawing/2014/main" id="{3C4D226D-B475-4C3C-92D3-2B829C6548FC}"/>
                  </a:ext>
                </a:extLst>
              </p:cNvPr>
              <p:cNvSpPr>
                <a:spLocks noChangeArrowheads="1"/>
              </p:cNvSpPr>
              <p:nvPr/>
            </p:nvSpPr>
            <p:spPr bwMode="auto">
              <a:xfrm>
                <a:off x="1150" y="1266"/>
                <a:ext cx="351" cy="325"/>
              </a:xfrm>
              <a:prstGeom prst="ellipse">
                <a:avLst/>
              </a:prstGeom>
              <a:solidFill>
                <a:schemeClr val="accent1">
                  <a:lumMod val="60000"/>
                  <a:lumOff val="40000"/>
                </a:schemeClr>
              </a:solidFill>
              <a:ln w="12700" cap="rnd">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solidFill>
                    <a:schemeClr val="bg1"/>
                  </a:solidFill>
                  <a:latin typeface="+mn-lt"/>
                  <a:ea typeface="+mn-ea"/>
                  <a:cs typeface="+mn-ea"/>
                  <a:sym typeface="+mn-lt"/>
                </a:endParaRPr>
              </a:p>
            </p:txBody>
          </p:sp>
        </p:grpSp>
        <p:grpSp>
          <p:nvGrpSpPr>
            <p:cNvPr id="124936" name="Group 191">
              <a:extLst>
                <a:ext uri="{FF2B5EF4-FFF2-40B4-BE49-F238E27FC236}">
                  <a16:creationId xmlns:a16="http://schemas.microsoft.com/office/drawing/2014/main" id="{62E4F613-7FCA-E443-BBE9-8FEB67C291D8}"/>
                </a:ext>
              </a:extLst>
            </p:cNvPr>
            <p:cNvGrpSpPr>
              <a:grpSpLocks/>
            </p:cNvGrpSpPr>
            <p:nvPr/>
          </p:nvGrpSpPr>
          <p:grpSpPr bwMode="auto">
            <a:xfrm>
              <a:off x="2567" y="856"/>
              <a:ext cx="2643" cy="1334"/>
              <a:chOff x="334" y="2217"/>
              <a:chExt cx="2643" cy="1334"/>
            </a:xfrm>
          </p:grpSpPr>
          <p:sp>
            <p:nvSpPr>
              <p:cNvPr id="104506" name="Text Box 192">
                <a:extLst>
                  <a:ext uri="{FF2B5EF4-FFF2-40B4-BE49-F238E27FC236}">
                    <a16:creationId xmlns:a16="http://schemas.microsoft.com/office/drawing/2014/main" id="{456CF8B5-7999-440B-BC68-2EEF3789A414}"/>
                  </a:ext>
                </a:extLst>
              </p:cNvPr>
              <p:cNvSpPr txBox="1">
                <a:spLocks noChangeArrowheads="1"/>
              </p:cNvSpPr>
              <p:nvPr/>
            </p:nvSpPr>
            <p:spPr bwMode="auto">
              <a:xfrm>
                <a:off x="1588" y="2217"/>
                <a:ext cx="497" cy="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1</a:t>
                </a:r>
              </a:p>
            </p:txBody>
          </p:sp>
          <p:sp>
            <p:nvSpPr>
              <p:cNvPr id="104507" name="Text Box 193">
                <a:extLst>
                  <a:ext uri="{FF2B5EF4-FFF2-40B4-BE49-F238E27FC236}">
                    <a16:creationId xmlns:a16="http://schemas.microsoft.com/office/drawing/2014/main" id="{134550BE-7FD0-4722-8D05-D490F92C3969}"/>
                  </a:ext>
                </a:extLst>
              </p:cNvPr>
              <p:cNvSpPr txBox="1">
                <a:spLocks noChangeArrowheads="1"/>
              </p:cNvSpPr>
              <p:nvPr/>
            </p:nvSpPr>
            <p:spPr bwMode="auto">
              <a:xfrm>
                <a:off x="2119" y="2503"/>
                <a:ext cx="496" cy="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9</a:t>
                </a:r>
              </a:p>
            </p:txBody>
          </p:sp>
          <p:sp>
            <p:nvSpPr>
              <p:cNvPr id="104508" name="Text Box 194">
                <a:extLst>
                  <a:ext uri="{FF2B5EF4-FFF2-40B4-BE49-F238E27FC236}">
                    <a16:creationId xmlns:a16="http://schemas.microsoft.com/office/drawing/2014/main" id="{A9B6204B-6EDA-400F-AC19-947594A1BD4E}"/>
                  </a:ext>
                </a:extLst>
              </p:cNvPr>
              <p:cNvSpPr txBox="1">
                <a:spLocks noChangeArrowheads="1"/>
              </p:cNvSpPr>
              <p:nvPr/>
            </p:nvSpPr>
            <p:spPr bwMode="auto">
              <a:xfrm>
                <a:off x="2482" y="2905"/>
                <a:ext cx="495" cy="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8</a:t>
                </a:r>
              </a:p>
            </p:txBody>
          </p:sp>
          <p:sp>
            <p:nvSpPr>
              <p:cNvPr id="104509" name="Text Box 195">
                <a:extLst>
                  <a:ext uri="{FF2B5EF4-FFF2-40B4-BE49-F238E27FC236}">
                    <a16:creationId xmlns:a16="http://schemas.microsoft.com/office/drawing/2014/main" id="{10BC0F4F-65EF-4511-8FFC-9FF517AA5BE9}"/>
                  </a:ext>
                </a:extLst>
              </p:cNvPr>
              <p:cNvSpPr txBox="1">
                <a:spLocks noChangeArrowheads="1"/>
              </p:cNvSpPr>
              <p:nvPr/>
            </p:nvSpPr>
            <p:spPr bwMode="auto">
              <a:xfrm>
                <a:off x="334" y="3286"/>
                <a:ext cx="494"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10</a:t>
                </a:r>
              </a:p>
            </p:txBody>
          </p:sp>
          <p:sp>
            <p:nvSpPr>
              <p:cNvPr id="104510" name="Text Box 196">
                <a:extLst>
                  <a:ext uri="{FF2B5EF4-FFF2-40B4-BE49-F238E27FC236}">
                    <a16:creationId xmlns:a16="http://schemas.microsoft.com/office/drawing/2014/main" id="{C3FEA394-3E0F-4B53-ADF4-C9125028092B}"/>
                  </a:ext>
                </a:extLst>
              </p:cNvPr>
              <p:cNvSpPr txBox="1">
                <a:spLocks noChangeArrowheads="1"/>
              </p:cNvSpPr>
              <p:nvPr/>
            </p:nvSpPr>
            <p:spPr bwMode="auto">
              <a:xfrm>
                <a:off x="1737" y="2912"/>
                <a:ext cx="496"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6</a:t>
                </a:r>
              </a:p>
            </p:txBody>
          </p:sp>
          <p:sp>
            <p:nvSpPr>
              <p:cNvPr id="104511" name="Text Box 197">
                <a:extLst>
                  <a:ext uri="{FF2B5EF4-FFF2-40B4-BE49-F238E27FC236}">
                    <a16:creationId xmlns:a16="http://schemas.microsoft.com/office/drawing/2014/main" id="{76AE6F48-E3A6-496B-80FF-9229539F5C7F}"/>
                  </a:ext>
                </a:extLst>
              </p:cNvPr>
              <p:cNvSpPr txBox="1">
                <a:spLocks noChangeArrowheads="1"/>
              </p:cNvSpPr>
              <p:nvPr/>
            </p:nvSpPr>
            <p:spPr bwMode="auto">
              <a:xfrm>
                <a:off x="769" y="3286"/>
                <a:ext cx="497"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16</a:t>
                </a:r>
              </a:p>
            </p:txBody>
          </p:sp>
          <p:sp>
            <p:nvSpPr>
              <p:cNvPr id="104512" name="Text Box 198">
                <a:extLst>
                  <a:ext uri="{FF2B5EF4-FFF2-40B4-BE49-F238E27FC236}">
                    <a16:creationId xmlns:a16="http://schemas.microsoft.com/office/drawing/2014/main" id="{95C59050-5153-43C3-8B97-8B6AB9AFFAA5}"/>
                  </a:ext>
                </a:extLst>
              </p:cNvPr>
              <p:cNvSpPr txBox="1">
                <a:spLocks noChangeArrowheads="1"/>
              </p:cNvSpPr>
              <p:nvPr/>
            </p:nvSpPr>
            <p:spPr bwMode="auto">
              <a:xfrm>
                <a:off x="974" y="2518"/>
                <a:ext cx="499"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2</a:t>
                </a:r>
              </a:p>
            </p:txBody>
          </p:sp>
          <p:sp>
            <p:nvSpPr>
              <p:cNvPr id="104513" name="Text Box 199">
                <a:extLst>
                  <a:ext uri="{FF2B5EF4-FFF2-40B4-BE49-F238E27FC236}">
                    <a16:creationId xmlns:a16="http://schemas.microsoft.com/office/drawing/2014/main" id="{297805CA-A23D-456E-A35C-D2C46953EFE0}"/>
                  </a:ext>
                </a:extLst>
              </p:cNvPr>
              <p:cNvSpPr txBox="1">
                <a:spLocks noChangeArrowheads="1"/>
              </p:cNvSpPr>
              <p:nvPr/>
            </p:nvSpPr>
            <p:spPr bwMode="auto">
              <a:xfrm>
                <a:off x="575" y="2893"/>
                <a:ext cx="496"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11</a:t>
                </a:r>
              </a:p>
            </p:txBody>
          </p:sp>
          <p:sp>
            <p:nvSpPr>
              <p:cNvPr id="104514" name="Text Box 200">
                <a:extLst>
                  <a:ext uri="{FF2B5EF4-FFF2-40B4-BE49-F238E27FC236}">
                    <a16:creationId xmlns:a16="http://schemas.microsoft.com/office/drawing/2014/main" id="{8D611B75-2457-4032-9AD1-7B5D6B552C54}"/>
                  </a:ext>
                </a:extLst>
              </p:cNvPr>
              <p:cNvSpPr txBox="1">
                <a:spLocks noChangeArrowheads="1"/>
              </p:cNvSpPr>
              <p:nvPr/>
            </p:nvSpPr>
            <p:spPr bwMode="auto">
              <a:xfrm>
                <a:off x="1333" y="2908"/>
                <a:ext cx="497" cy="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  5</a:t>
                </a:r>
              </a:p>
            </p:txBody>
          </p:sp>
          <p:sp>
            <p:nvSpPr>
              <p:cNvPr id="104515" name="Text Box 201">
                <a:extLst>
                  <a:ext uri="{FF2B5EF4-FFF2-40B4-BE49-F238E27FC236}">
                    <a16:creationId xmlns:a16="http://schemas.microsoft.com/office/drawing/2014/main" id="{ED99D570-A382-4983-AA04-45DCED3057CB}"/>
                  </a:ext>
                </a:extLst>
              </p:cNvPr>
              <p:cNvSpPr txBox="1">
                <a:spLocks noChangeArrowheads="1"/>
              </p:cNvSpPr>
              <p:nvPr/>
            </p:nvSpPr>
            <p:spPr bwMode="auto">
              <a:xfrm>
                <a:off x="1258" y="3277"/>
                <a:ext cx="332"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en-US" altLang="zh-CN" sz="2400" b="0" dirty="0">
                    <a:solidFill>
                      <a:schemeClr val="bg1"/>
                    </a:solidFill>
                    <a:latin typeface="+mn-lt"/>
                    <a:ea typeface="+mn-ea"/>
                    <a:cs typeface="+mn-ea"/>
                    <a:sym typeface="+mn-lt"/>
                  </a:rPr>
                  <a:t>4</a:t>
                </a:r>
              </a:p>
            </p:txBody>
          </p:sp>
        </p:grpSp>
      </p:grpSp>
      <p:sp>
        <p:nvSpPr>
          <p:cNvPr id="69" name="Rectangle 7">
            <a:extLst>
              <a:ext uri="{FF2B5EF4-FFF2-40B4-BE49-F238E27FC236}">
                <a16:creationId xmlns:a16="http://schemas.microsoft.com/office/drawing/2014/main" id="{EE11611D-28C7-48B3-A863-6967042750D1}"/>
              </a:ext>
            </a:extLst>
          </p:cNvPr>
          <p:cNvSpPr>
            <a:spLocks noChangeArrowheads="1"/>
          </p:cNvSpPr>
          <p:nvPr/>
        </p:nvSpPr>
        <p:spPr bwMode="auto">
          <a:xfrm>
            <a:off x="876300" y="173038"/>
            <a:ext cx="1752600" cy="533400"/>
          </a:xfrm>
          <a:prstGeom prst="rect">
            <a:avLst/>
          </a:prstGeom>
        </p:spPr>
        <p:txBody>
          <a:bodyPr/>
          <a:lstStyle/>
          <a:p>
            <a:pPr>
              <a:lnSpc>
                <a:spcPct val="125000"/>
              </a:lnSpc>
              <a:defRPr/>
            </a:pPr>
            <a:r>
              <a:rPr lang="zh-CN" altLang="en-US" b="0" kern="0" dirty="0">
                <a:solidFill>
                  <a:schemeClr val="bg1"/>
                </a:solidFill>
                <a:latin typeface="+mn-lt"/>
                <a:ea typeface="+mn-ea"/>
                <a:cs typeface="+mn-ea"/>
                <a:sym typeface="+mn-lt"/>
              </a:rPr>
              <a:t>堆排序</a:t>
            </a:r>
          </a:p>
        </p:txBody>
      </p:sp>
      <p:sp>
        <p:nvSpPr>
          <p:cNvPr id="72" name="Rectangle 88">
            <a:extLst>
              <a:ext uri="{FF2B5EF4-FFF2-40B4-BE49-F238E27FC236}">
                <a16:creationId xmlns:a16="http://schemas.microsoft.com/office/drawing/2014/main" id="{E15D84AE-DB18-4FA7-928B-03937E7FAF51}"/>
              </a:ext>
            </a:extLst>
          </p:cNvPr>
          <p:cNvSpPr>
            <a:spLocks noChangeArrowheads="1"/>
          </p:cNvSpPr>
          <p:nvPr/>
        </p:nvSpPr>
        <p:spPr bwMode="auto">
          <a:xfrm>
            <a:off x="4052888" y="1722438"/>
            <a:ext cx="1082675"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r>
              <a:rPr lang="en-US" altLang="zh-CN" sz="8000" dirty="0">
                <a:solidFill>
                  <a:srgbClr val="FF0000"/>
                </a:solidFill>
                <a:latin typeface="+mn-lt"/>
                <a:ea typeface="+mn-ea"/>
                <a:cs typeface="+mn-ea"/>
                <a:sym typeface="+mn-lt"/>
              </a:rPr>
              <a:t>×</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2"/>
                                        </p:tgtEl>
                                        <p:attrNameLst>
                                          <p:attrName>style.visibility</p:attrName>
                                        </p:attrNameLst>
                                      </p:cBhvr>
                                      <p:to>
                                        <p:strVal val="visible"/>
                                      </p:to>
                                    </p:set>
                                    <p:anim calcmode="lin" valueType="num">
                                      <p:cBhvr additive="base">
                                        <p:cTn id="7" dur="500" fill="hold"/>
                                        <p:tgtEl>
                                          <p:spTgt spid="72"/>
                                        </p:tgtEl>
                                        <p:attrNameLst>
                                          <p:attrName>ppt_x</p:attrName>
                                        </p:attrNameLst>
                                      </p:cBhvr>
                                      <p:tavLst>
                                        <p:tav tm="0">
                                          <p:val>
                                            <p:strVal val="#ppt_x"/>
                                          </p:val>
                                        </p:tav>
                                        <p:tav tm="100000">
                                          <p:val>
                                            <p:strVal val="#ppt_x"/>
                                          </p:val>
                                        </p:tav>
                                      </p:tavLst>
                                    </p:anim>
                                    <p:anim calcmode="lin" valueType="num">
                                      <p:cBhvr additive="base">
                                        <p:cTn id="8"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a:extLst>
              <a:ext uri="{FF2B5EF4-FFF2-40B4-BE49-F238E27FC236}">
                <a16:creationId xmlns:a16="http://schemas.microsoft.com/office/drawing/2014/main" id="{2CF08A5F-6B4C-C549-A8A2-6F6DC5BB4C1F}"/>
              </a:ext>
            </a:extLst>
          </p:cNvPr>
          <p:cNvSpPr>
            <a:spLocks noChangeArrowheads="1"/>
          </p:cNvSpPr>
          <p:nvPr/>
        </p:nvSpPr>
        <p:spPr bwMode="auto">
          <a:xfrm>
            <a:off x="0" y="2481263"/>
            <a:ext cx="9144000" cy="3756025"/>
          </a:xfrm>
          <a:prstGeom prst="rect">
            <a:avLst/>
          </a:prstGeom>
          <a:solidFill>
            <a:srgbClr val="E2D9EB"/>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106498" name="Text Box 113">
            <a:extLst>
              <a:ext uri="{FF2B5EF4-FFF2-40B4-BE49-F238E27FC236}">
                <a16:creationId xmlns:a16="http://schemas.microsoft.com/office/drawing/2014/main" id="{D89E53A2-283A-4175-87F5-66A45CD1DBD4}"/>
              </a:ext>
            </a:extLst>
          </p:cNvPr>
          <p:cNvSpPr txBox="1">
            <a:spLocks noChangeArrowheads="1"/>
          </p:cNvSpPr>
          <p:nvPr/>
        </p:nvSpPr>
        <p:spPr bwMode="auto">
          <a:xfrm>
            <a:off x="57150" y="1098550"/>
            <a:ext cx="9058275" cy="519113"/>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b="0">
                <a:ea typeface="微软雅黑" panose="020B0503020204020204" pitchFamily="34" charset="-122"/>
                <a:sym typeface="+mn-lt"/>
              </a:rPr>
              <a:t>判定</a:t>
            </a:r>
            <a:r>
              <a:rPr lang="en-US" altLang="zh-CN" b="0">
                <a:ea typeface="微软雅黑" panose="020B0503020204020204" pitchFamily="34" charset="-122"/>
                <a:sym typeface="+mn-lt"/>
              </a:rPr>
              <a:t>(80,75,40,62,73,35,28,50,38,25,47,15)</a:t>
            </a:r>
            <a:r>
              <a:rPr lang="zh-CN" altLang="en-US" b="0">
                <a:ea typeface="微软雅黑" panose="020B0503020204020204" pitchFamily="34" charset="-122"/>
                <a:sym typeface="+mn-lt"/>
              </a:rPr>
              <a:t>是否为堆</a:t>
            </a:r>
          </a:p>
        </p:txBody>
      </p:sp>
      <p:grpSp>
        <p:nvGrpSpPr>
          <p:cNvPr id="2" name="Group 114">
            <a:extLst>
              <a:ext uri="{FF2B5EF4-FFF2-40B4-BE49-F238E27FC236}">
                <a16:creationId xmlns:a16="http://schemas.microsoft.com/office/drawing/2014/main" id="{275B4635-DF27-6547-8B37-F0AF453BA60A}"/>
              </a:ext>
            </a:extLst>
          </p:cNvPr>
          <p:cNvGrpSpPr>
            <a:grpSpLocks/>
          </p:cNvGrpSpPr>
          <p:nvPr/>
        </p:nvGrpSpPr>
        <p:grpSpPr bwMode="auto">
          <a:xfrm>
            <a:off x="725488" y="2851150"/>
            <a:ext cx="5386387" cy="2933700"/>
            <a:chOff x="816" y="2963"/>
            <a:chExt cx="2784" cy="1069"/>
          </a:xfrm>
        </p:grpSpPr>
        <p:sp>
          <p:nvSpPr>
            <p:cNvPr id="106500" name="Oval 115">
              <a:extLst>
                <a:ext uri="{FF2B5EF4-FFF2-40B4-BE49-F238E27FC236}">
                  <a16:creationId xmlns:a16="http://schemas.microsoft.com/office/drawing/2014/main" id="{93BABCCA-7ACB-4AA9-BE7A-F163CF311BED}"/>
                </a:ext>
              </a:extLst>
            </p:cNvPr>
            <p:cNvSpPr>
              <a:spLocks noChangeArrowheads="1"/>
            </p:cNvSpPr>
            <p:nvPr/>
          </p:nvSpPr>
          <p:spPr bwMode="auto">
            <a:xfrm>
              <a:off x="2208" y="2976"/>
              <a:ext cx="240" cy="192"/>
            </a:xfrm>
            <a:prstGeom prst="ellipse">
              <a:avLst/>
            </a:prstGeom>
            <a:solidFill>
              <a:schemeClr val="accent1"/>
            </a:solidFill>
            <a:ln w="9525">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400">
                  <a:solidFill>
                    <a:schemeClr val="bg1"/>
                  </a:solidFill>
                  <a:latin typeface="+mn-lt"/>
                  <a:ea typeface="+mn-ea"/>
                  <a:cs typeface="+mn-ea"/>
                  <a:sym typeface="+mn-lt"/>
                </a:rPr>
                <a:t>80</a:t>
              </a:r>
            </a:p>
          </p:txBody>
        </p:sp>
        <p:sp>
          <p:nvSpPr>
            <p:cNvPr id="106501" name="Oval 116">
              <a:extLst>
                <a:ext uri="{FF2B5EF4-FFF2-40B4-BE49-F238E27FC236}">
                  <a16:creationId xmlns:a16="http://schemas.microsoft.com/office/drawing/2014/main" id="{AC3D4D7A-1AC9-42BE-8C2A-1FE4EE88B6CD}"/>
                </a:ext>
              </a:extLst>
            </p:cNvPr>
            <p:cNvSpPr>
              <a:spLocks noChangeArrowheads="1"/>
            </p:cNvSpPr>
            <p:nvPr/>
          </p:nvSpPr>
          <p:spPr bwMode="auto">
            <a:xfrm>
              <a:off x="1680" y="3216"/>
              <a:ext cx="240" cy="192"/>
            </a:xfrm>
            <a:prstGeom prst="ellipse">
              <a:avLst/>
            </a:prstGeom>
            <a:solidFill>
              <a:schemeClr val="accent1"/>
            </a:solidFill>
            <a:ln w="9525">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400">
                  <a:solidFill>
                    <a:schemeClr val="bg1"/>
                  </a:solidFill>
                  <a:latin typeface="+mn-lt"/>
                  <a:ea typeface="+mn-ea"/>
                  <a:cs typeface="+mn-ea"/>
                  <a:sym typeface="+mn-lt"/>
                </a:rPr>
                <a:t>75</a:t>
              </a:r>
            </a:p>
          </p:txBody>
        </p:sp>
        <p:sp>
          <p:nvSpPr>
            <p:cNvPr id="106502" name="Oval 117">
              <a:extLst>
                <a:ext uri="{FF2B5EF4-FFF2-40B4-BE49-F238E27FC236}">
                  <a16:creationId xmlns:a16="http://schemas.microsoft.com/office/drawing/2014/main" id="{B03FE20E-18B9-4F4A-A0E6-277812AE42A9}"/>
                </a:ext>
              </a:extLst>
            </p:cNvPr>
            <p:cNvSpPr>
              <a:spLocks noChangeArrowheads="1"/>
            </p:cNvSpPr>
            <p:nvPr/>
          </p:nvSpPr>
          <p:spPr bwMode="auto">
            <a:xfrm>
              <a:off x="3024" y="3168"/>
              <a:ext cx="240" cy="192"/>
            </a:xfrm>
            <a:prstGeom prst="ellipse">
              <a:avLst/>
            </a:prstGeom>
            <a:solidFill>
              <a:schemeClr val="accent1"/>
            </a:solidFill>
            <a:ln w="9525">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400">
                  <a:solidFill>
                    <a:schemeClr val="bg1"/>
                  </a:solidFill>
                  <a:latin typeface="+mn-lt"/>
                  <a:ea typeface="+mn-ea"/>
                  <a:cs typeface="+mn-ea"/>
                  <a:sym typeface="+mn-lt"/>
                </a:rPr>
                <a:t>40</a:t>
              </a:r>
            </a:p>
          </p:txBody>
        </p:sp>
        <p:sp>
          <p:nvSpPr>
            <p:cNvPr id="106503" name="Oval 118">
              <a:extLst>
                <a:ext uri="{FF2B5EF4-FFF2-40B4-BE49-F238E27FC236}">
                  <a16:creationId xmlns:a16="http://schemas.microsoft.com/office/drawing/2014/main" id="{5096EF23-2A74-472D-855E-30A37AE314D7}"/>
                </a:ext>
              </a:extLst>
            </p:cNvPr>
            <p:cNvSpPr>
              <a:spLocks noChangeArrowheads="1"/>
            </p:cNvSpPr>
            <p:nvPr/>
          </p:nvSpPr>
          <p:spPr bwMode="auto">
            <a:xfrm>
              <a:off x="1392" y="3504"/>
              <a:ext cx="240" cy="192"/>
            </a:xfrm>
            <a:prstGeom prst="ellipse">
              <a:avLst/>
            </a:prstGeom>
            <a:solidFill>
              <a:schemeClr val="accent1"/>
            </a:solidFill>
            <a:ln w="9525">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400">
                  <a:solidFill>
                    <a:schemeClr val="bg1"/>
                  </a:solidFill>
                  <a:latin typeface="+mn-lt"/>
                  <a:ea typeface="+mn-ea"/>
                  <a:cs typeface="+mn-ea"/>
                  <a:sym typeface="+mn-lt"/>
                </a:rPr>
                <a:t>62</a:t>
              </a:r>
            </a:p>
          </p:txBody>
        </p:sp>
        <p:sp>
          <p:nvSpPr>
            <p:cNvPr id="106504" name="Oval 119">
              <a:extLst>
                <a:ext uri="{FF2B5EF4-FFF2-40B4-BE49-F238E27FC236}">
                  <a16:creationId xmlns:a16="http://schemas.microsoft.com/office/drawing/2014/main" id="{D352E102-3538-48E8-83DA-96B51ADABB72}"/>
                </a:ext>
              </a:extLst>
            </p:cNvPr>
            <p:cNvSpPr>
              <a:spLocks noChangeArrowheads="1"/>
            </p:cNvSpPr>
            <p:nvPr/>
          </p:nvSpPr>
          <p:spPr bwMode="auto">
            <a:xfrm>
              <a:off x="2016" y="3552"/>
              <a:ext cx="240" cy="192"/>
            </a:xfrm>
            <a:prstGeom prst="ellipse">
              <a:avLst/>
            </a:prstGeom>
            <a:solidFill>
              <a:schemeClr val="accent1"/>
            </a:solidFill>
            <a:ln w="9525">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400">
                  <a:solidFill>
                    <a:schemeClr val="bg1"/>
                  </a:solidFill>
                  <a:latin typeface="+mn-lt"/>
                  <a:ea typeface="+mn-ea"/>
                  <a:cs typeface="+mn-ea"/>
                  <a:sym typeface="+mn-lt"/>
                </a:rPr>
                <a:t>73</a:t>
              </a:r>
            </a:p>
          </p:txBody>
        </p:sp>
        <p:sp>
          <p:nvSpPr>
            <p:cNvPr id="106505" name="Oval 120">
              <a:extLst>
                <a:ext uri="{FF2B5EF4-FFF2-40B4-BE49-F238E27FC236}">
                  <a16:creationId xmlns:a16="http://schemas.microsoft.com/office/drawing/2014/main" id="{AB68E2A0-30BF-4FBC-BB15-8E6174127B1E}"/>
                </a:ext>
              </a:extLst>
            </p:cNvPr>
            <p:cNvSpPr>
              <a:spLocks noChangeArrowheads="1"/>
            </p:cNvSpPr>
            <p:nvPr/>
          </p:nvSpPr>
          <p:spPr bwMode="auto">
            <a:xfrm>
              <a:off x="3360" y="3552"/>
              <a:ext cx="240" cy="192"/>
            </a:xfrm>
            <a:prstGeom prst="ellipse">
              <a:avLst/>
            </a:prstGeom>
            <a:solidFill>
              <a:schemeClr val="accent1"/>
            </a:solidFill>
            <a:ln w="9525">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400">
                  <a:solidFill>
                    <a:schemeClr val="bg1"/>
                  </a:solidFill>
                  <a:latin typeface="+mn-lt"/>
                  <a:ea typeface="+mn-ea"/>
                  <a:cs typeface="+mn-ea"/>
                  <a:sym typeface="+mn-lt"/>
                </a:rPr>
                <a:t>28</a:t>
              </a:r>
            </a:p>
          </p:txBody>
        </p:sp>
        <p:sp>
          <p:nvSpPr>
            <p:cNvPr id="106506" name="Oval 121">
              <a:extLst>
                <a:ext uri="{FF2B5EF4-FFF2-40B4-BE49-F238E27FC236}">
                  <a16:creationId xmlns:a16="http://schemas.microsoft.com/office/drawing/2014/main" id="{B39AB142-D9D5-438C-BBDB-387CAFB0D71E}"/>
                </a:ext>
              </a:extLst>
            </p:cNvPr>
            <p:cNvSpPr>
              <a:spLocks noChangeArrowheads="1"/>
            </p:cNvSpPr>
            <p:nvPr/>
          </p:nvSpPr>
          <p:spPr bwMode="auto">
            <a:xfrm>
              <a:off x="2736" y="3552"/>
              <a:ext cx="240" cy="192"/>
            </a:xfrm>
            <a:prstGeom prst="ellipse">
              <a:avLst/>
            </a:prstGeom>
            <a:solidFill>
              <a:schemeClr val="accent1"/>
            </a:solidFill>
            <a:ln w="9525">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400">
                  <a:solidFill>
                    <a:schemeClr val="bg1"/>
                  </a:solidFill>
                  <a:latin typeface="+mn-lt"/>
                  <a:ea typeface="+mn-ea"/>
                  <a:cs typeface="+mn-ea"/>
                  <a:sym typeface="+mn-lt"/>
                </a:rPr>
                <a:t>35</a:t>
              </a:r>
            </a:p>
          </p:txBody>
        </p:sp>
        <p:sp>
          <p:nvSpPr>
            <p:cNvPr id="106507" name="Oval 122">
              <a:extLst>
                <a:ext uri="{FF2B5EF4-FFF2-40B4-BE49-F238E27FC236}">
                  <a16:creationId xmlns:a16="http://schemas.microsoft.com/office/drawing/2014/main" id="{5AD276AB-833B-44EA-BFDE-012A84E873C8}"/>
                </a:ext>
              </a:extLst>
            </p:cNvPr>
            <p:cNvSpPr>
              <a:spLocks noChangeArrowheads="1"/>
            </p:cNvSpPr>
            <p:nvPr/>
          </p:nvSpPr>
          <p:spPr bwMode="auto">
            <a:xfrm>
              <a:off x="1008" y="3840"/>
              <a:ext cx="240" cy="192"/>
            </a:xfrm>
            <a:prstGeom prst="ellipse">
              <a:avLst/>
            </a:prstGeom>
            <a:solidFill>
              <a:schemeClr val="accent1"/>
            </a:solidFill>
            <a:ln w="9525">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400">
                  <a:solidFill>
                    <a:schemeClr val="bg1"/>
                  </a:solidFill>
                  <a:latin typeface="+mn-lt"/>
                  <a:ea typeface="+mn-ea"/>
                  <a:cs typeface="+mn-ea"/>
                  <a:sym typeface="+mn-lt"/>
                </a:rPr>
                <a:t>50</a:t>
              </a:r>
            </a:p>
          </p:txBody>
        </p:sp>
        <p:sp>
          <p:nvSpPr>
            <p:cNvPr id="106508" name="Oval 123">
              <a:extLst>
                <a:ext uri="{FF2B5EF4-FFF2-40B4-BE49-F238E27FC236}">
                  <a16:creationId xmlns:a16="http://schemas.microsoft.com/office/drawing/2014/main" id="{6CD2D3D5-497D-4777-9F69-8F9F1B5CA0A1}"/>
                </a:ext>
              </a:extLst>
            </p:cNvPr>
            <p:cNvSpPr>
              <a:spLocks noChangeArrowheads="1"/>
            </p:cNvSpPr>
            <p:nvPr/>
          </p:nvSpPr>
          <p:spPr bwMode="auto">
            <a:xfrm>
              <a:off x="1536" y="3840"/>
              <a:ext cx="240" cy="192"/>
            </a:xfrm>
            <a:prstGeom prst="ellipse">
              <a:avLst/>
            </a:prstGeom>
            <a:solidFill>
              <a:schemeClr val="accent1"/>
            </a:solidFill>
            <a:ln w="9525">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400">
                  <a:solidFill>
                    <a:schemeClr val="bg1"/>
                  </a:solidFill>
                  <a:latin typeface="+mn-lt"/>
                  <a:ea typeface="+mn-ea"/>
                  <a:cs typeface="+mn-ea"/>
                  <a:sym typeface="+mn-lt"/>
                </a:rPr>
                <a:t>38</a:t>
              </a:r>
            </a:p>
          </p:txBody>
        </p:sp>
        <p:sp>
          <p:nvSpPr>
            <p:cNvPr id="106509" name="Oval 124">
              <a:extLst>
                <a:ext uri="{FF2B5EF4-FFF2-40B4-BE49-F238E27FC236}">
                  <a16:creationId xmlns:a16="http://schemas.microsoft.com/office/drawing/2014/main" id="{C4FED7C0-9FAF-4034-B486-3CE099D68659}"/>
                </a:ext>
              </a:extLst>
            </p:cNvPr>
            <p:cNvSpPr>
              <a:spLocks noChangeArrowheads="1"/>
            </p:cNvSpPr>
            <p:nvPr/>
          </p:nvSpPr>
          <p:spPr bwMode="auto">
            <a:xfrm>
              <a:off x="1920" y="3840"/>
              <a:ext cx="240" cy="192"/>
            </a:xfrm>
            <a:prstGeom prst="ellipse">
              <a:avLst/>
            </a:prstGeom>
            <a:solidFill>
              <a:schemeClr val="accent1"/>
            </a:solidFill>
            <a:ln w="9525">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400">
                  <a:solidFill>
                    <a:schemeClr val="bg1"/>
                  </a:solidFill>
                  <a:latin typeface="+mn-lt"/>
                  <a:ea typeface="+mn-ea"/>
                  <a:cs typeface="+mn-ea"/>
                  <a:sym typeface="+mn-lt"/>
                </a:rPr>
                <a:t>25</a:t>
              </a:r>
            </a:p>
          </p:txBody>
        </p:sp>
        <p:sp>
          <p:nvSpPr>
            <p:cNvPr id="106510" name="Oval 125">
              <a:extLst>
                <a:ext uri="{FF2B5EF4-FFF2-40B4-BE49-F238E27FC236}">
                  <a16:creationId xmlns:a16="http://schemas.microsoft.com/office/drawing/2014/main" id="{8A72C53C-9CB8-4C25-8F64-A9048FDCD8E5}"/>
                </a:ext>
              </a:extLst>
            </p:cNvPr>
            <p:cNvSpPr>
              <a:spLocks noChangeArrowheads="1"/>
            </p:cNvSpPr>
            <p:nvPr/>
          </p:nvSpPr>
          <p:spPr bwMode="auto">
            <a:xfrm>
              <a:off x="2304" y="3840"/>
              <a:ext cx="240" cy="192"/>
            </a:xfrm>
            <a:prstGeom prst="ellipse">
              <a:avLst/>
            </a:prstGeom>
            <a:solidFill>
              <a:schemeClr val="accent1"/>
            </a:solidFill>
            <a:ln w="9525">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400">
                  <a:solidFill>
                    <a:schemeClr val="bg1"/>
                  </a:solidFill>
                  <a:latin typeface="+mn-lt"/>
                  <a:ea typeface="+mn-ea"/>
                  <a:cs typeface="+mn-ea"/>
                  <a:sym typeface="+mn-lt"/>
                </a:rPr>
                <a:t>47</a:t>
              </a:r>
            </a:p>
          </p:txBody>
        </p:sp>
        <p:sp>
          <p:nvSpPr>
            <p:cNvPr id="106511" name="Oval 126">
              <a:extLst>
                <a:ext uri="{FF2B5EF4-FFF2-40B4-BE49-F238E27FC236}">
                  <a16:creationId xmlns:a16="http://schemas.microsoft.com/office/drawing/2014/main" id="{E48C1318-7EB5-41A2-8626-EF679B33FE68}"/>
                </a:ext>
              </a:extLst>
            </p:cNvPr>
            <p:cNvSpPr>
              <a:spLocks noChangeArrowheads="1"/>
            </p:cNvSpPr>
            <p:nvPr/>
          </p:nvSpPr>
          <p:spPr bwMode="auto">
            <a:xfrm>
              <a:off x="2592" y="3840"/>
              <a:ext cx="240" cy="192"/>
            </a:xfrm>
            <a:prstGeom prst="ellipse">
              <a:avLst/>
            </a:prstGeom>
            <a:solidFill>
              <a:schemeClr val="accent1"/>
            </a:solidFill>
            <a:ln w="9525">
              <a:solidFill>
                <a:schemeClr val="tx1"/>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400">
                  <a:solidFill>
                    <a:schemeClr val="bg1"/>
                  </a:solidFill>
                  <a:latin typeface="+mn-lt"/>
                  <a:ea typeface="+mn-ea"/>
                  <a:cs typeface="+mn-ea"/>
                  <a:sym typeface="+mn-lt"/>
                </a:rPr>
                <a:t>15</a:t>
              </a:r>
            </a:p>
          </p:txBody>
        </p:sp>
        <p:sp>
          <p:nvSpPr>
            <p:cNvPr id="106512" name="Line 127">
              <a:extLst>
                <a:ext uri="{FF2B5EF4-FFF2-40B4-BE49-F238E27FC236}">
                  <a16:creationId xmlns:a16="http://schemas.microsoft.com/office/drawing/2014/main" id="{2776547A-2DF5-41CD-B160-94D84DAF6F8F}"/>
                </a:ext>
              </a:extLst>
            </p:cNvPr>
            <p:cNvSpPr>
              <a:spLocks noChangeShapeType="1"/>
            </p:cNvSpPr>
            <p:nvPr/>
          </p:nvSpPr>
          <p:spPr bwMode="auto">
            <a:xfrm flipH="1">
              <a:off x="1920" y="3120"/>
              <a:ext cx="288" cy="1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6513" name="Line 128">
              <a:extLst>
                <a:ext uri="{FF2B5EF4-FFF2-40B4-BE49-F238E27FC236}">
                  <a16:creationId xmlns:a16="http://schemas.microsoft.com/office/drawing/2014/main" id="{F9308553-867F-4497-B5E7-8ECAEB48DA17}"/>
                </a:ext>
              </a:extLst>
            </p:cNvPr>
            <p:cNvSpPr>
              <a:spLocks noChangeShapeType="1"/>
            </p:cNvSpPr>
            <p:nvPr/>
          </p:nvSpPr>
          <p:spPr bwMode="auto">
            <a:xfrm>
              <a:off x="2448" y="3120"/>
              <a:ext cx="576" cy="1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6514" name="Line 129">
              <a:extLst>
                <a:ext uri="{FF2B5EF4-FFF2-40B4-BE49-F238E27FC236}">
                  <a16:creationId xmlns:a16="http://schemas.microsoft.com/office/drawing/2014/main" id="{6FC63090-1692-488C-9835-D01D5FC8E768}"/>
                </a:ext>
              </a:extLst>
            </p:cNvPr>
            <p:cNvSpPr>
              <a:spLocks noChangeShapeType="1"/>
            </p:cNvSpPr>
            <p:nvPr/>
          </p:nvSpPr>
          <p:spPr bwMode="auto">
            <a:xfrm flipH="1">
              <a:off x="1584" y="3408"/>
              <a:ext cx="144"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6515" name="Line 130">
              <a:extLst>
                <a:ext uri="{FF2B5EF4-FFF2-40B4-BE49-F238E27FC236}">
                  <a16:creationId xmlns:a16="http://schemas.microsoft.com/office/drawing/2014/main" id="{FF9B2F0D-5AD7-4750-9B04-334276C6EE67}"/>
                </a:ext>
              </a:extLst>
            </p:cNvPr>
            <p:cNvSpPr>
              <a:spLocks noChangeShapeType="1"/>
            </p:cNvSpPr>
            <p:nvPr/>
          </p:nvSpPr>
          <p:spPr bwMode="auto">
            <a:xfrm>
              <a:off x="1920" y="3360"/>
              <a:ext cx="144" cy="1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6516" name="Line 131">
              <a:extLst>
                <a:ext uri="{FF2B5EF4-FFF2-40B4-BE49-F238E27FC236}">
                  <a16:creationId xmlns:a16="http://schemas.microsoft.com/office/drawing/2014/main" id="{7B5923FA-9FC2-41EB-A357-F1FE5CD3C862}"/>
                </a:ext>
              </a:extLst>
            </p:cNvPr>
            <p:cNvSpPr>
              <a:spLocks noChangeShapeType="1"/>
            </p:cNvSpPr>
            <p:nvPr/>
          </p:nvSpPr>
          <p:spPr bwMode="auto">
            <a:xfrm flipH="1">
              <a:off x="2928" y="3312"/>
              <a:ext cx="144" cy="2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6517" name="Line 132">
              <a:extLst>
                <a:ext uri="{FF2B5EF4-FFF2-40B4-BE49-F238E27FC236}">
                  <a16:creationId xmlns:a16="http://schemas.microsoft.com/office/drawing/2014/main" id="{59D2CA09-69CE-465D-838E-4ED18B4C82D1}"/>
                </a:ext>
              </a:extLst>
            </p:cNvPr>
            <p:cNvSpPr>
              <a:spLocks noChangeShapeType="1"/>
            </p:cNvSpPr>
            <p:nvPr/>
          </p:nvSpPr>
          <p:spPr bwMode="auto">
            <a:xfrm>
              <a:off x="3264" y="3312"/>
              <a:ext cx="192" cy="24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6518" name="Line 133">
              <a:extLst>
                <a:ext uri="{FF2B5EF4-FFF2-40B4-BE49-F238E27FC236}">
                  <a16:creationId xmlns:a16="http://schemas.microsoft.com/office/drawing/2014/main" id="{1FFE60DD-A19C-4D57-9D77-C66FE495014D}"/>
                </a:ext>
              </a:extLst>
            </p:cNvPr>
            <p:cNvSpPr>
              <a:spLocks noChangeShapeType="1"/>
            </p:cNvSpPr>
            <p:nvPr/>
          </p:nvSpPr>
          <p:spPr bwMode="auto">
            <a:xfrm flipH="1">
              <a:off x="1200" y="3648"/>
              <a:ext cx="192" cy="1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6519" name="Line 134">
              <a:extLst>
                <a:ext uri="{FF2B5EF4-FFF2-40B4-BE49-F238E27FC236}">
                  <a16:creationId xmlns:a16="http://schemas.microsoft.com/office/drawing/2014/main" id="{A03C006C-D2BC-4A5A-8B3F-202A08C02A9F}"/>
                </a:ext>
              </a:extLst>
            </p:cNvPr>
            <p:cNvSpPr>
              <a:spLocks noChangeShapeType="1"/>
            </p:cNvSpPr>
            <p:nvPr/>
          </p:nvSpPr>
          <p:spPr bwMode="auto">
            <a:xfrm>
              <a:off x="1536" y="3696"/>
              <a:ext cx="144" cy="1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6520" name="Line 135">
              <a:extLst>
                <a:ext uri="{FF2B5EF4-FFF2-40B4-BE49-F238E27FC236}">
                  <a16:creationId xmlns:a16="http://schemas.microsoft.com/office/drawing/2014/main" id="{7EB159A3-87CE-4B93-9108-CAAD72CE20DC}"/>
                </a:ext>
              </a:extLst>
            </p:cNvPr>
            <p:cNvSpPr>
              <a:spLocks noChangeShapeType="1"/>
            </p:cNvSpPr>
            <p:nvPr/>
          </p:nvSpPr>
          <p:spPr bwMode="auto">
            <a:xfrm flipH="1">
              <a:off x="2016" y="3744"/>
              <a:ext cx="48"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6521" name="Line 136">
              <a:extLst>
                <a:ext uri="{FF2B5EF4-FFF2-40B4-BE49-F238E27FC236}">
                  <a16:creationId xmlns:a16="http://schemas.microsoft.com/office/drawing/2014/main" id="{12239899-A510-4007-9C83-DEB138D80AD8}"/>
                </a:ext>
              </a:extLst>
            </p:cNvPr>
            <p:cNvSpPr>
              <a:spLocks noChangeShapeType="1"/>
            </p:cNvSpPr>
            <p:nvPr/>
          </p:nvSpPr>
          <p:spPr bwMode="auto">
            <a:xfrm>
              <a:off x="2256" y="3696"/>
              <a:ext cx="144" cy="1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6522" name="Line 137">
              <a:extLst>
                <a:ext uri="{FF2B5EF4-FFF2-40B4-BE49-F238E27FC236}">
                  <a16:creationId xmlns:a16="http://schemas.microsoft.com/office/drawing/2014/main" id="{E5FB97D6-2FF4-4970-A203-341B6BD71171}"/>
                </a:ext>
              </a:extLst>
            </p:cNvPr>
            <p:cNvSpPr>
              <a:spLocks noChangeShapeType="1"/>
            </p:cNvSpPr>
            <p:nvPr/>
          </p:nvSpPr>
          <p:spPr bwMode="auto">
            <a:xfrm flipH="1">
              <a:off x="2784" y="3744"/>
              <a:ext cx="48"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6523" name="Text Box 138">
              <a:extLst>
                <a:ext uri="{FF2B5EF4-FFF2-40B4-BE49-F238E27FC236}">
                  <a16:creationId xmlns:a16="http://schemas.microsoft.com/office/drawing/2014/main" id="{84473618-94B0-4274-ADCF-AF4B3A221329}"/>
                </a:ext>
              </a:extLst>
            </p:cNvPr>
            <p:cNvSpPr txBox="1">
              <a:spLocks noChangeArrowheads="1"/>
            </p:cNvSpPr>
            <p:nvPr/>
          </p:nvSpPr>
          <p:spPr bwMode="auto">
            <a:xfrm>
              <a:off x="2880" y="2963"/>
              <a:ext cx="94" cy="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zh-CN" altLang="zh-CN" sz="2400">
                <a:solidFill>
                  <a:schemeClr val="bg1"/>
                </a:solidFill>
                <a:latin typeface="+mn-lt"/>
                <a:ea typeface="+mn-ea"/>
                <a:cs typeface="+mn-ea"/>
                <a:sym typeface="+mn-lt"/>
              </a:endParaRPr>
            </a:p>
          </p:txBody>
        </p:sp>
        <p:sp>
          <p:nvSpPr>
            <p:cNvPr id="106524" name="Text Box 139">
              <a:extLst>
                <a:ext uri="{FF2B5EF4-FFF2-40B4-BE49-F238E27FC236}">
                  <a16:creationId xmlns:a16="http://schemas.microsoft.com/office/drawing/2014/main" id="{66FE3674-E395-43C6-9D7D-72A14E8A5934}"/>
                </a:ext>
              </a:extLst>
            </p:cNvPr>
            <p:cNvSpPr txBox="1">
              <a:spLocks noChangeArrowheads="1"/>
            </p:cNvSpPr>
            <p:nvPr/>
          </p:nvSpPr>
          <p:spPr bwMode="auto">
            <a:xfrm>
              <a:off x="1728" y="3011"/>
              <a:ext cx="94" cy="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zh-CN" altLang="zh-CN" sz="2400">
                <a:solidFill>
                  <a:schemeClr val="bg1"/>
                </a:solidFill>
                <a:latin typeface="+mn-lt"/>
                <a:ea typeface="+mn-ea"/>
                <a:cs typeface="+mn-ea"/>
                <a:sym typeface="+mn-lt"/>
              </a:endParaRPr>
            </a:p>
          </p:txBody>
        </p:sp>
        <p:sp>
          <p:nvSpPr>
            <p:cNvPr id="106525" name="Text Box 140">
              <a:extLst>
                <a:ext uri="{FF2B5EF4-FFF2-40B4-BE49-F238E27FC236}">
                  <a16:creationId xmlns:a16="http://schemas.microsoft.com/office/drawing/2014/main" id="{97FF57D4-6B57-4E69-82D9-47402C98B050}"/>
                </a:ext>
              </a:extLst>
            </p:cNvPr>
            <p:cNvSpPr txBox="1">
              <a:spLocks noChangeArrowheads="1"/>
            </p:cNvSpPr>
            <p:nvPr/>
          </p:nvSpPr>
          <p:spPr bwMode="auto">
            <a:xfrm>
              <a:off x="1248" y="3395"/>
              <a:ext cx="94" cy="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zh-CN" altLang="zh-CN" sz="2400">
                <a:solidFill>
                  <a:schemeClr val="bg1"/>
                </a:solidFill>
                <a:latin typeface="+mn-lt"/>
                <a:ea typeface="+mn-ea"/>
                <a:cs typeface="+mn-ea"/>
                <a:sym typeface="+mn-lt"/>
              </a:endParaRPr>
            </a:p>
          </p:txBody>
        </p:sp>
        <p:sp>
          <p:nvSpPr>
            <p:cNvPr id="106526" name="Text Box 141">
              <a:extLst>
                <a:ext uri="{FF2B5EF4-FFF2-40B4-BE49-F238E27FC236}">
                  <a16:creationId xmlns:a16="http://schemas.microsoft.com/office/drawing/2014/main" id="{B51AE202-EE8F-4BF1-96DE-3BFFF63A3D09}"/>
                </a:ext>
              </a:extLst>
            </p:cNvPr>
            <p:cNvSpPr txBox="1">
              <a:spLocks noChangeArrowheads="1"/>
            </p:cNvSpPr>
            <p:nvPr/>
          </p:nvSpPr>
          <p:spPr bwMode="auto">
            <a:xfrm>
              <a:off x="2160" y="3347"/>
              <a:ext cx="95" cy="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zh-CN" altLang="zh-CN" sz="2400">
                <a:solidFill>
                  <a:schemeClr val="bg1"/>
                </a:solidFill>
                <a:latin typeface="+mn-lt"/>
                <a:ea typeface="+mn-ea"/>
                <a:cs typeface="+mn-ea"/>
                <a:sym typeface="+mn-lt"/>
              </a:endParaRPr>
            </a:p>
          </p:txBody>
        </p:sp>
        <p:sp>
          <p:nvSpPr>
            <p:cNvPr id="106527" name="Text Box 142">
              <a:extLst>
                <a:ext uri="{FF2B5EF4-FFF2-40B4-BE49-F238E27FC236}">
                  <a16:creationId xmlns:a16="http://schemas.microsoft.com/office/drawing/2014/main" id="{EEAD49F6-5A66-42BF-B880-9703817A3FAB}"/>
                </a:ext>
              </a:extLst>
            </p:cNvPr>
            <p:cNvSpPr txBox="1">
              <a:spLocks noChangeArrowheads="1"/>
            </p:cNvSpPr>
            <p:nvPr/>
          </p:nvSpPr>
          <p:spPr bwMode="auto">
            <a:xfrm>
              <a:off x="2784" y="3347"/>
              <a:ext cx="94" cy="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zh-CN" altLang="zh-CN" sz="2400">
                <a:solidFill>
                  <a:schemeClr val="bg1"/>
                </a:solidFill>
                <a:latin typeface="+mn-lt"/>
                <a:ea typeface="+mn-ea"/>
                <a:cs typeface="+mn-ea"/>
                <a:sym typeface="+mn-lt"/>
              </a:endParaRPr>
            </a:p>
          </p:txBody>
        </p:sp>
        <p:sp>
          <p:nvSpPr>
            <p:cNvPr id="106528" name="Text Box 143">
              <a:extLst>
                <a:ext uri="{FF2B5EF4-FFF2-40B4-BE49-F238E27FC236}">
                  <a16:creationId xmlns:a16="http://schemas.microsoft.com/office/drawing/2014/main" id="{B8370CD5-7310-47BB-81C4-F531E9243142}"/>
                </a:ext>
              </a:extLst>
            </p:cNvPr>
            <p:cNvSpPr txBox="1">
              <a:spLocks noChangeArrowheads="1"/>
            </p:cNvSpPr>
            <p:nvPr/>
          </p:nvSpPr>
          <p:spPr bwMode="auto">
            <a:xfrm>
              <a:off x="3504" y="3347"/>
              <a:ext cx="95" cy="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zh-CN" altLang="zh-CN" sz="2400">
                <a:solidFill>
                  <a:schemeClr val="bg1"/>
                </a:solidFill>
                <a:latin typeface="+mn-lt"/>
                <a:ea typeface="+mn-ea"/>
                <a:cs typeface="+mn-ea"/>
                <a:sym typeface="+mn-lt"/>
              </a:endParaRPr>
            </a:p>
          </p:txBody>
        </p:sp>
        <p:sp>
          <p:nvSpPr>
            <p:cNvPr id="106529" name="Text Box 144">
              <a:extLst>
                <a:ext uri="{FF2B5EF4-FFF2-40B4-BE49-F238E27FC236}">
                  <a16:creationId xmlns:a16="http://schemas.microsoft.com/office/drawing/2014/main" id="{31F32A96-AFCF-49B1-8635-28BC2E03BDE9}"/>
                </a:ext>
              </a:extLst>
            </p:cNvPr>
            <p:cNvSpPr txBox="1">
              <a:spLocks noChangeArrowheads="1"/>
            </p:cNvSpPr>
            <p:nvPr/>
          </p:nvSpPr>
          <p:spPr bwMode="auto">
            <a:xfrm>
              <a:off x="816" y="3731"/>
              <a:ext cx="95" cy="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zh-CN" altLang="zh-CN" sz="2400">
                <a:solidFill>
                  <a:schemeClr val="bg1"/>
                </a:solidFill>
                <a:latin typeface="+mn-lt"/>
                <a:ea typeface="+mn-ea"/>
                <a:cs typeface="+mn-ea"/>
                <a:sym typeface="+mn-lt"/>
              </a:endParaRPr>
            </a:p>
          </p:txBody>
        </p:sp>
        <p:sp>
          <p:nvSpPr>
            <p:cNvPr id="106530" name="Text Box 145">
              <a:extLst>
                <a:ext uri="{FF2B5EF4-FFF2-40B4-BE49-F238E27FC236}">
                  <a16:creationId xmlns:a16="http://schemas.microsoft.com/office/drawing/2014/main" id="{54974AAC-39AB-4157-AEBD-6787F5D8D337}"/>
                </a:ext>
              </a:extLst>
            </p:cNvPr>
            <p:cNvSpPr txBox="1">
              <a:spLocks noChangeArrowheads="1"/>
            </p:cNvSpPr>
            <p:nvPr/>
          </p:nvSpPr>
          <p:spPr bwMode="auto">
            <a:xfrm>
              <a:off x="1392" y="3683"/>
              <a:ext cx="95" cy="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zh-CN" altLang="zh-CN" sz="2400">
                <a:solidFill>
                  <a:schemeClr val="bg1"/>
                </a:solidFill>
                <a:latin typeface="+mn-lt"/>
                <a:ea typeface="+mn-ea"/>
                <a:cs typeface="+mn-ea"/>
                <a:sym typeface="+mn-lt"/>
              </a:endParaRPr>
            </a:p>
          </p:txBody>
        </p:sp>
        <p:sp>
          <p:nvSpPr>
            <p:cNvPr id="106531" name="Text Box 146">
              <a:extLst>
                <a:ext uri="{FF2B5EF4-FFF2-40B4-BE49-F238E27FC236}">
                  <a16:creationId xmlns:a16="http://schemas.microsoft.com/office/drawing/2014/main" id="{4BAD567E-E416-441D-AC38-7A949CA4B8A5}"/>
                </a:ext>
              </a:extLst>
            </p:cNvPr>
            <p:cNvSpPr txBox="1">
              <a:spLocks noChangeArrowheads="1"/>
            </p:cNvSpPr>
            <p:nvPr/>
          </p:nvSpPr>
          <p:spPr bwMode="auto">
            <a:xfrm>
              <a:off x="1776" y="3635"/>
              <a:ext cx="95" cy="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zh-CN" altLang="zh-CN" sz="2400">
                <a:solidFill>
                  <a:schemeClr val="bg1"/>
                </a:solidFill>
                <a:latin typeface="+mn-lt"/>
                <a:ea typeface="+mn-ea"/>
                <a:cs typeface="+mn-ea"/>
                <a:sym typeface="+mn-lt"/>
              </a:endParaRPr>
            </a:p>
          </p:txBody>
        </p:sp>
        <p:sp>
          <p:nvSpPr>
            <p:cNvPr id="106532" name="Text Box 147">
              <a:extLst>
                <a:ext uri="{FF2B5EF4-FFF2-40B4-BE49-F238E27FC236}">
                  <a16:creationId xmlns:a16="http://schemas.microsoft.com/office/drawing/2014/main" id="{E5E99AEA-8D42-4A2E-BDE7-6E70883BB976}"/>
                </a:ext>
              </a:extLst>
            </p:cNvPr>
            <p:cNvSpPr txBox="1">
              <a:spLocks noChangeArrowheads="1"/>
            </p:cNvSpPr>
            <p:nvPr/>
          </p:nvSpPr>
          <p:spPr bwMode="auto">
            <a:xfrm>
              <a:off x="2304" y="3635"/>
              <a:ext cx="94" cy="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zh-CN" altLang="zh-CN" sz="2400">
                <a:solidFill>
                  <a:schemeClr val="bg1"/>
                </a:solidFill>
                <a:latin typeface="+mn-lt"/>
                <a:ea typeface="+mn-ea"/>
                <a:cs typeface="+mn-ea"/>
                <a:sym typeface="+mn-lt"/>
              </a:endParaRPr>
            </a:p>
          </p:txBody>
        </p:sp>
        <p:sp>
          <p:nvSpPr>
            <p:cNvPr id="106533" name="Text Box 148">
              <a:extLst>
                <a:ext uri="{FF2B5EF4-FFF2-40B4-BE49-F238E27FC236}">
                  <a16:creationId xmlns:a16="http://schemas.microsoft.com/office/drawing/2014/main" id="{6C129809-CA09-4F42-BBDE-F911505483D7}"/>
                </a:ext>
              </a:extLst>
            </p:cNvPr>
            <p:cNvSpPr txBox="1">
              <a:spLocks noChangeArrowheads="1"/>
            </p:cNvSpPr>
            <p:nvPr/>
          </p:nvSpPr>
          <p:spPr bwMode="auto">
            <a:xfrm>
              <a:off x="2832" y="3635"/>
              <a:ext cx="95" cy="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zh-CN" altLang="zh-CN" sz="2400">
                <a:solidFill>
                  <a:schemeClr val="bg1"/>
                </a:solidFill>
                <a:latin typeface="+mn-lt"/>
                <a:ea typeface="+mn-ea"/>
                <a:cs typeface="+mn-ea"/>
                <a:sym typeface="+mn-lt"/>
              </a:endParaRPr>
            </a:p>
          </p:txBody>
        </p:sp>
      </p:grpSp>
      <p:sp>
        <p:nvSpPr>
          <p:cNvPr id="954517" name="Rectangle 149">
            <a:extLst>
              <a:ext uri="{FF2B5EF4-FFF2-40B4-BE49-F238E27FC236}">
                <a16:creationId xmlns:a16="http://schemas.microsoft.com/office/drawing/2014/main" id="{6694C1AF-F081-46C7-8EC7-2085AA3C5DA5}"/>
              </a:ext>
            </a:extLst>
          </p:cNvPr>
          <p:cNvSpPr>
            <a:spLocks noChangeArrowheads="1"/>
          </p:cNvSpPr>
          <p:nvPr/>
        </p:nvSpPr>
        <p:spPr bwMode="auto">
          <a:xfrm>
            <a:off x="149225" y="1790700"/>
            <a:ext cx="19700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20000"/>
              </a:spcBef>
              <a:buFont typeface="Arial" panose="020B0604020202020204" pitchFamily="34" charset="0"/>
              <a:buNone/>
            </a:pPr>
            <a:r>
              <a:rPr lang="zh-CN" altLang="en-US" b="0">
                <a:solidFill>
                  <a:srgbClr val="FF3300"/>
                </a:solidFill>
                <a:ea typeface="微软雅黑" panose="020B0503020204020204" pitchFamily="34" charset="-122"/>
                <a:sym typeface="+mn-lt"/>
              </a:rPr>
              <a:t>完全二叉树</a:t>
            </a:r>
          </a:p>
        </p:txBody>
      </p:sp>
      <p:grpSp>
        <p:nvGrpSpPr>
          <p:cNvPr id="3" name="Group 152">
            <a:extLst>
              <a:ext uri="{FF2B5EF4-FFF2-40B4-BE49-F238E27FC236}">
                <a16:creationId xmlns:a16="http://schemas.microsoft.com/office/drawing/2014/main" id="{398BCB3E-F4E2-EE4D-AF1D-B50BB0840FD4}"/>
              </a:ext>
            </a:extLst>
          </p:cNvPr>
          <p:cNvGrpSpPr>
            <a:grpSpLocks/>
          </p:cNvGrpSpPr>
          <p:nvPr/>
        </p:nvGrpSpPr>
        <p:grpSpPr bwMode="auto">
          <a:xfrm>
            <a:off x="6264275" y="4298950"/>
            <a:ext cx="2522538" cy="519113"/>
            <a:chOff x="4108" y="1672"/>
            <a:chExt cx="1589" cy="327"/>
          </a:xfrm>
        </p:grpSpPr>
        <p:sp>
          <p:nvSpPr>
            <p:cNvPr id="106536" name="AutoShape 150">
              <a:extLst>
                <a:ext uri="{FF2B5EF4-FFF2-40B4-BE49-F238E27FC236}">
                  <a16:creationId xmlns:a16="http://schemas.microsoft.com/office/drawing/2014/main" id="{669E2E1B-D9B9-439F-82F2-920584E89577}"/>
                </a:ext>
              </a:extLst>
            </p:cNvPr>
            <p:cNvSpPr>
              <a:spLocks noChangeArrowheads="1"/>
            </p:cNvSpPr>
            <p:nvPr/>
          </p:nvSpPr>
          <p:spPr bwMode="auto">
            <a:xfrm>
              <a:off x="4108" y="1796"/>
              <a:ext cx="663" cy="126"/>
            </a:xfrm>
            <a:prstGeom prst="rightArrow">
              <a:avLst>
                <a:gd name="adj1" fmla="val 56620"/>
                <a:gd name="adj2" fmla="val 109896"/>
              </a:avLst>
            </a:prstGeom>
            <a:solidFill>
              <a:schemeClr val="accent1">
                <a:lumMod val="60000"/>
                <a:lumOff val="40000"/>
              </a:schemeClr>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6537" name="Rectangle 151">
              <a:extLst>
                <a:ext uri="{FF2B5EF4-FFF2-40B4-BE49-F238E27FC236}">
                  <a16:creationId xmlns:a16="http://schemas.microsoft.com/office/drawing/2014/main" id="{7BCE7833-E9DD-447E-B19F-41BA56541690}"/>
                </a:ext>
              </a:extLst>
            </p:cNvPr>
            <p:cNvSpPr>
              <a:spLocks noChangeArrowheads="1"/>
            </p:cNvSpPr>
            <p:nvPr/>
          </p:nvSpPr>
          <p:spPr bwMode="auto">
            <a:xfrm>
              <a:off x="4906" y="1672"/>
              <a:ext cx="791" cy="32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r>
                <a:rPr lang="zh-CN" altLang="en-US" b="0" dirty="0">
                  <a:solidFill>
                    <a:srgbClr val="FF3300"/>
                  </a:solidFill>
                  <a:latin typeface="+mn-lt"/>
                  <a:ea typeface="+mn-ea"/>
                  <a:cs typeface="+mn-ea"/>
                  <a:sym typeface="+mn-lt"/>
                </a:rPr>
                <a:t>大根堆</a:t>
              </a:r>
            </a:p>
          </p:txBody>
        </p:sp>
      </p:grpSp>
      <p:sp>
        <p:nvSpPr>
          <p:cNvPr id="43" name="Rectangle 7">
            <a:extLst>
              <a:ext uri="{FF2B5EF4-FFF2-40B4-BE49-F238E27FC236}">
                <a16:creationId xmlns:a16="http://schemas.microsoft.com/office/drawing/2014/main" id="{4EEEB7D9-6263-4C6D-9B82-A894BE312300}"/>
              </a:ext>
            </a:extLst>
          </p:cNvPr>
          <p:cNvSpPr>
            <a:spLocks noChangeArrowheads="1"/>
          </p:cNvSpPr>
          <p:nvPr/>
        </p:nvSpPr>
        <p:spPr bwMode="auto">
          <a:xfrm>
            <a:off x="876300" y="185738"/>
            <a:ext cx="1752600" cy="533400"/>
          </a:xfrm>
          <a:prstGeom prst="rect">
            <a:avLst/>
          </a:prstGeom>
        </p:spPr>
        <p:txBody>
          <a:bodyPr/>
          <a:lstStyle/>
          <a:p>
            <a:pPr>
              <a:lnSpc>
                <a:spcPct val="125000"/>
              </a:lnSpc>
              <a:defRPr/>
            </a:pPr>
            <a:r>
              <a:rPr lang="zh-CN" altLang="en-US" b="0" kern="0" dirty="0">
                <a:solidFill>
                  <a:schemeClr val="bg1"/>
                </a:solidFill>
                <a:latin typeface="+mn-lt"/>
                <a:ea typeface="+mn-ea"/>
                <a:cs typeface="+mn-ea"/>
                <a:sym typeface="+mn-lt"/>
              </a:rPr>
              <a:t>堆排序</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54517"/>
                                        </p:tgtEl>
                                        <p:attrNameLst>
                                          <p:attrName>style.visibility</p:attrName>
                                        </p:attrNameLst>
                                      </p:cBhvr>
                                      <p:to>
                                        <p:strVal val="visible"/>
                                      </p:to>
                                    </p:set>
                                    <p:anim calcmode="lin" valueType="num">
                                      <p:cBhvr additive="base">
                                        <p:cTn id="7" dur="500" fill="hold"/>
                                        <p:tgtEl>
                                          <p:spTgt spid="954517"/>
                                        </p:tgtEl>
                                        <p:attrNameLst>
                                          <p:attrName>ppt_x</p:attrName>
                                        </p:attrNameLst>
                                      </p:cBhvr>
                                      <p:tavLst>
                                        <p:tav tm="0">
                                          <p:val>
                                            <p:strVal val="#ppt_x"/>
                                          </p:val>
                                        </p:tav>
                                        <p:tav tm="100000">
                                          <p:val>
                                            <p:strVal val="#ppt_x"/>
                                          </p:val>
                                        </p:tav>
                                      </p:tavLst>
                                    </p:anim>
                                    <p:anim calcmode="lin" valueType="num">
                                      <p:cBhvr additive="base">
                                        <p:cTn id="8" dur="500" fill="hold"/>
                                        <p:tgtEl>
                                          <p:spTgt spid="95451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8" presetClass="entr" presetSubtype="16"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diamond(in)">
                                      <p:cBhvr>
                                        <p:cTn id="25"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954517"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A260F1B8-FDCA-5C40-8347-6EA26796AC1C}"/>
              </a:ext>
            </a:extLst>
          </p:cNvPr>
          <p:cNvSpPr>
            <a:spLocks noChangeArrowheads="1"/>
          </p:cNvSpPr>
          <p:nvPr/>
        </p:nvSpPr>
        <p:spPr bwMode="auto">
          <a:xfrm>
            <a:off x="468313" y="2060575"/>
            <a:ext cx="8496300" cy="4203700"/>
          </a:xfrm>
          <a:prstGeom prst="rect">
            <a:avLst/>
          </a:prstGeom>
          <a:solidFill>
            <a:srgbClr val="EBEBEB"/>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955448" name="Rectangle 56">
            <a:extLst>
              <a:ext uri="{FF2B5EF4-FFF2-40B4-BE49-F238E27FC236}">
                <a16:creationId xmlns:a16="http://schemas.microsoft.com/office/drawing/2014/main" id="{2680E69B-CACF-4C7C-A7C2-38516EBC86BF}"/>
              </a:ext>
            </a:extLst>
          </p:cNvPr>
          <p:cNvSpPr>
            <a:spLocks noChangeArrowheads="1"/>
          </p:cNvSpPr>
          <p:nvPr/>
        </p:nvSpPr>
        <p:spPr bwMode="auto">
          <a:xfrm>
            <a:off x="801688" y="2378075"/>
            <a:ext cx="7829550" cy="299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spcBef>
                <a:spcPct val="20000"/>
              </a:spcBef>
              <a:buClr>
                <a:schemeClr val="accent2"/>
              </a:buClr>
              <a:buFont typeface="Wingdings" pitchFamily="2" charset="2"/>
              <a:buChar char="ü"/>
            </a:pPr>
            <a:r>
              <a:rPr lang="zh-CN" altLang="en-US" b="0">
                <a:ea typeface="微软雅黑" panose="020B0503020204020204" pitchFamily="34" charset="-122"/>
                <a:sym typeface="+mn-lt"/>
              </a:rPr>
              <a:t>将无序序列</a:t>
            </a:r>
            <a:r>
              <a:rPr lang="zh-CN" altLang="en-US" b="0">
                <a:solidFill>
                  <a:schemeClr val="hlink"/>
                </a:solidFill>
                <a:ea typeface="微软雅黑" panose="020B0503020204020204" pitchFamily="34" charset="-122"/>
                <a:sym typeface="+mn-lt"/>
              </a:rPr>
              <a:t>建成</a:t>
            </a:r>
            <a:r>
              <a:rPr lang="zh-CN" altLang="en-US" b="0">
                <a:ea typeface="微软雅黑" panose="020B0503020204020204" pitchFamily="34" charset="-122"/>
                <a:sym typeface="+mn-lt"/>
              </a:rPr>
              <a:t>一个堆</a:t>
            </a:r>
          </a:p>
          <a:p>
            <a:pPr eaLnBrk="1" hangingPunct="1">
              <a:lnSpc>
                <a:spcPct val="125000"/>
              </a:lnSpc>
              <a:spcBef>
                <a:spcPct val="20000"/>
              </a:spcBef>
              <a:buClr>
                <a:schemeClr val="accent2"/>
              </a:buClr>
              <a:buFont typeface="Wingdings" pitchFamily="2" charset="2"/>
              <a:buChar char="ü"/>
            </a:pPr>
            <a:r>
              <a:rPr lang="zh-CN" altLang="en-US" b="0">
                <a:ea typeface="微软雅黑" panose="020B0503020204020204" pitchFamily="34" charset="-122"/>
                <a:sym typeface="+mn-lt"/>
              </a:rPr>
              <a:t>输出</a:t>
            </a:r>
            <a:r>
              <a:rPr lang="zh-CN" altLang="en-US" b="0">
                <a:solidFill>
                  <a:schemeClr val="hlink"/>
                </a:solidFill>
                <a:ea typeface="微软雅黑" panose="020B0503020204020204" pitchFamily="34" charset="-122"/>
                <a:sym typeface="+mn-lt"/>
              </a:rPr>
              <a:t>堆顶</a:t>
            </a:r>
            <a:r>
              <a:rPr lang="zh-CN" altLang="en-US" b="0">
                <a:ea typeface="微软雅黑" panose="020B0503020204020204" pitchFamily="34" charset="-122"/>
                <a:sym typeface="+mn-lt"/>
              </a:rPr>
              <a:t>的最小（大）值</a:t>
            </a:r>
          </a:p>
          <a:p>
            <a:pPr eaLnBrk="1" hangingPunct="1">
              <a:lnSpc>
                <a:spcPct val="125000"/>
              </a:lnSpc>
              <a:spcBef>
                <a:spcPct val="20000"/>
              </a:spcBef>
              <a:buClr>
                <a:schemeClr val="accent2"/>
              </a:buClr>
              <a:buFont typeface="Wingdings" pitchFamily="2" charset="2"/>
              <a:buChar char="ü"/>
            </a:pPr>
            <a:r>
              <a:rPr lang="zh-CN" altLang="en-US" b="0">
                <a:ea typeface="微软雅黑" panose="020B0503020204020204" pitchFamily="34" charset="-122"/>
                <a:sym typeface="+mn-lt"/>
              </a:rPr>
              <a:t>使剩余的</a:t>
            </a:r>
            <a:r>
              <a:rPr lang="en-US" altLang="zh-CN" b="0">
                <a:ea typeface="微软雅黑" panose="020B0503020204020204" pitchFamily="34" charset="-122"/>
                <a:sym typeface="+mn-lt"/>
              </a:rPr>
              <a:t>n-1</a:t>
            </a:r>
            <a:r>
              <a:rPr lang="zh-CN" altLang="zh-CN" b="0">
                <a:ea typeface="微软雅黑" panose="020B0503020204020204" pitchFamily="34" charset="-122"/>
                <a:sym typeface="+mn-lt"/>
              </a:rPr>
              <a:t>个元素又</a:t>
            </a:r>
            <a:r>
              <a:rPr lang="zh-CN" altLang="en-US" b="0">
                <a:solidFill>
                  <a:schemeClr val="hlink"/>
                </a:solidFill>
                <a:ea typeface="微软雅黑" panose="020B0503020204020204" pitchFamily="34" charset="-122"/>
                <a:sym typeface="+mn-lt"/>
              </a:rPr>
              <a:t>调整</a:t>
            </a:r>
            <a:r>
              <a:rPr lang="zh-CN" altLang="zh-CN" b="0">
                <a:ea typeface="微软雅黑" panose="020B0503020204020204" pitchFamily="34" charset="-122"/>
                <a:sym typeface="+mn-lt"/>
              </a:rPr>
              <a:t>成一个堆，则可得到</a:t>
            </a:r>
            <a:r>
              <a:rPr lang="en-US" altLang="zh-CN" b="0">
                <a:ea typeface="微软雅黑" panose="020B0503020204020204" pitchFamily="34" charset="-122"/>
                <a:sym typeface="+mn-lt"/>
              </a:rPr>
              <a:t>n</a:t>
            </a:r>
            <a:r>
              <a:rPr lang="zh-CN" altLang="zh-CN" b="0">
                <a:ea typeface="微软雅黑" panose="020B0503020204020204" pitchFamily="34" charset="-122"/>
                <a:sym typeface="+mn-lt"/>
              </a:rPr>
              <a:t>个元素的次小值</a:t>
            </a:r>
            <a:endParaRPr lang="zh-CN" altLang="en-US" b="0">
              <a:ea typeface="微软雅黑" panose="020B0503020204020204" pitchFamily="34" charset="-122"/>
              <a:sym typeface="+mn-lt"/>
            </a:endParaRPr>
          </a:p>
          <a:p>
            <a:pPr eaLnBrk="1" hangingPunct="1">
              <a:lnSpc>
                <a:spcPct val="125000"/>
              </a:lnSpc>
              <a:spcBef>
                <a:spcPct val="20000"/>
              </a:spcBef>
              <a:buClr>
                <a:schemeClr val="accent2"/>
              </a:buClr>
              <a:buFont typeface="Wingdings" pitchFamily="2" charset="2"/>
              <a:buChar char="ü"/>
            </a:pPr>
            <a:r>
              <a:rPr lang="zh-CN" altLang="zh-CN" b="0">
                <a:solidFill>
                  <a:schemeClr val="hlink"/>
                </a:solidFill>
                <a:ea typeface="微软雅黑" panose="020B0503020204020204" pitchFamily="34" charset="-122"/>
                <a:sym typeface="+mn-lt"/>
              </a:rPr>
              <a:t>重复</a:t>
            </a:r>
            <a:r>
              <a:rPr lang="zh-CN" altLang="zh-CN" b="0">
                <a:ea typeface="微软雅黑" panose="020B0503020204020204" pitchFamily="34" charset="-122"/>
                <a:sym typeface="+mn-lt"/>
              </a:rPr>
              <a:t>执行，得到一个有序序列</a:t>
            </a:r>
            <a:endParaRPr lang="zh-CN" altLang="en-US" b="0">
              <a:ea typeface="微软雅黑" panose="020B0503020204020204" pitchFamily="34" charset="-122"/>
              <a:sym typeface="+mn-lt"/>
            </a:endParaRPr>
          </a:p>
        </p:txBody>
      </p:sp>
      <p:sp>
        <p:nvSpPr>
          <p:cNvPr id="955450" name="Rectangle 58">
            <a:extLst>
              <a:ext uri="{FF2B5EF4-FFF2-40B4-BE49-F238E27FC236}">
                <a16:creationId xmlns:a16="http://schemas.microsoft.com/office/drawing/2014/main" id="{B5E891BF-45DA-4E72-B27E-487A07B031ED}"/>
              </a:ext>
            </a:extLst>
          </p:cNvPr>
          <p:cNvSpPr>
            <a:spLocks noChangeArrowheads="1"/>
          </p:cNvSpPr>
          <p:nvPr/>
        </p:nvSpPr>
        <p:spPr bwMode="auto">
          <a:xfrm>
            <a:off x="468313" y="1268413"/>
            <a:ext cx="8496300" cy="579437"/>
          </a:xfrm>
          <a:prstGeom prst="rect">
            <a:avLst/>
          </a:prstGeom>
          <a:solidFill>
            <a:schemeClr val="accent1">
              <a:lumMod val="60000"/>
              <a:lumOff val="40000"/>
            </a:schemeClr>
          </a:solidFill>
          <a:ln w="9525">
            <a:noFill/>
            <a:miter lim="800000"/>
          </a:ln>
        </p:spPr>
        <p:txBody>
          <a:bodyPr>
            <a:spAutoFit/>
          </a:bodyPr>
          <a:lstStyle/>
          <a:p>
            <a:pPr eaLnBrk="1" hangingPunct="1">
              <a:defRPr/>
            </a:pPr>
            <a:r>
              <a:rPr kumimoji="1" lang="zh-CN" altLang="en-US" sz="3200" b="0" dirty="0">
                <a:solidFill>
                  <a:schemeClr val="bg1"/>
                </a:solidFill>
                <a:latin typeface="+mn-lt"/>
                <a:ea typeface="+mn-ea"/>
                <a:cs typeface="+mn-ea"/>
                <a:sym typeface="+mn-lt"/>
              </a:rPr>
              <a:t>基本思想：</a:t>
            </a:r>
          </a:p>
        </p:txBody>
      </p:sp>
      <p:sp>
        <p:nvSpPr>
          <p:cNvPr id="955452" name="AutoShape 60">
            <a:extLst>
              <a:ext uri="{FF2B5EF4-FFF2-40B4-BE49-F238E27FC236}">
                <a16:creationId xmlns:a16="http://schemas.microsoft.com/office/drawing/2014/main" id="{6DE2BCFF-CE1F-4C85-BECA-E6AC3147EA4D}"/>
              </a:ext>
            </a:extLst>
          </p:cNvPr>
          <p:cNvSpPr>
            <a:spLocks noChangeArrowheads="1"/>
          </p:cNvSpPr>
          <p:nvPr/>
        </p:nvSpPr>
        <p:spPr bwMode="auto">
          <a:xfrm>
            <a:off x="5461000" y="2479675"/>
            <a:ext cx="3095625" cy="846138"/>
          </a:xfrm>
          <a:prstGeom prst="cloudCallout">
            <a:avLst>
              <a:gd name="adj1" fmla="val -138462"/>
              <a:gd name="adj2" fmla="val 23171"/>
            </a:avLst>
          </a:prstGeom>
          <a:solidFill>
            <a:schemeClr val="accent1">
              <a:lumMod val="40000"/>
              <a:lumOff val="60000"/>
            </a:schemeClr>
          </a:solidFill>
          <a:ln>
            <a:noFill/>
          </a:ln>
        </p:spPr>
        <p:txBody>
          <a:bodyP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zh-CN" altLang="en-US" b="0" dirty="0">
                <a:solidFill>
                  <a:srgbClr val="FF3300"/>
                </a:solidFill>
                <a:latin typeface="+mn-lt"/>
                <a:ea typeface="+mn-ea"/>
                <a:cs typeface="+mn-ea"/>
                <a:sym typeface="+mn-lt"/>
              </a:rPr>
              <a:t>如何建？？</a:t>
            </a:r>
          </a:p>
        </p:txBody>
      </p:sp>
      <p:sp>
        <p:nvSpPr>
          <p:cNvPr id="955453" name="AutoShape 61">
            <a:hlinkClick r:id="rId2" action="ppaction://hlinksldjump"/>
            <a:extLst>
              <a:ext uri="{FF2B5EF4-FFF2-40B4-BE49-F238E27FC236}">
                <a16:creationId xmlns:a16="http://schemas.microsoft.com/office/drawing/2014/main" id="{605D4C2C-A58F-4335-84C7-6B82D55C955E}"/>
              </a:ext>
            </a:extLst>
          </p:cNvPr>
          <p:cNvSpPr>
            <a:spLocks noChangeArrowheads="1"/>
          </p:cNvSpPr>
          <p:nvPr/>
        </p:nvSpPr>
        <p:spPr bwMode="auto">
          <a:xfrm>
            <a:off x="5724525" y="4546600"/>
            <a:ext cx="3159125" cy="1144588"/>
          </a:xfrm>
          <a:prstGeom prst="cloudCallout">
            <a:avLst>
              <a:gd name="adj1" fmla="val -66600"/>
              <a:gd name="adj2" fmla="val -74925"/>
            </a:avLst>
          </a:prstGeom>
          <a:solidFill>
            <a:schemeClr val="accent1">
              <a:lumMod val="40000"/>
              <a:lumOff val="60000"/>
            </a:schemeClr>
          </a:solidFill>
          <a:ln>
            <a:noFill/>
          </a:ln>
        </p:spPr>
        <p:txBody>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ctr">
              <a:spcBef>
                <a:spcPct val="20000"/>
              </a:spcBef>
              <a:buFont typeface="Arial" panose="020B0604020202020204" pitchFamily="34" charset="0"/>
              <a:buNone/>
            </a:pPr>
            <a:r>
              <a:rPr lang="zh-CN" altLang="en-US" b="0">
                <a:solidFill>
                  <a:srgbClr val="FF3300"/>
                </a:solidFill>
                <a:ea typeface="微软雅黑" panose="020B0503020204020204" pitchFamily="34" charset="-122"/>
                <a:sym typeface="+mn-lt"/>
              </a:rPr>
              <a:t>如何调整？？</a:t>
            </a:r>
          </a:p>
        </p:txBody>
      </p:sp>
      <p:sp>
        <p:nvSpPr>
          <p:cNvPr id="8" name="Rectangle 7">
            <a:extLst>
              <a:ext uri="{FF2B5EF4-FFF2-40B4-BE49-F238E27FC236}">
                <a16:creationId xmlns:a16="http://schemas.microsoft.com/office/drawing/2014/main" id="{43FACF4B-2314-481C-922B-751BCBFF5B32}"/>
              </a:ext>
            </a:extLst>
          </p:cNvPr>
          <p:cNvSpPr>
            <a:spLocks noChangeArrowheads="1"/>
          </p:cNvSpPr>
          <p:nvPr/>
        </p:nvSpPr>
        <p:spPr bwMode="auto">
          <a:xfrm>
            <a:off x="876300" y="211138"/>
            <a:ext cx="1752600" cy="533400"/>
          </a:xfrm>
          <a:prstGeom prst="rect">
            <a:avLst/>
          </a:prstGeom>
        </p:spPr>
        <p:txBody>
          <a:bodyPr/>
          <a:lstStyle/>
          <a:p>
            <a:pPr>
              <a:lnSpc>
                <a:spcPct val="125000"/>
              </a:lnSpc>
              <a:defRPr/>
            </a:pPr>
            <a:r>
              <a:rPr lang="zh-CN" altLang="en-US" b="0" kern="0" dirty="0">
                <a:solidFill>
                  <a:schemeClr val="bg1"/>
                </a:solidFill>
                <a:latin typeface="+mn-lt"/>
                <a:ea typeface="+mn-ea"/>
                <a:cs typeface="+mn-ea"/>
                <a:sym typeface="+mn-lt"/>
              </a:rPr>
              <a:t>堆排序</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 presetClass="entr" presetSubtype="16" fill="hold" grpId="0" nodeType="clickEffect">
                                  <p:stCondLst>
                                    <p:cond delay="0"/>
                                  </p:stCondLst>
                                  <p:childTnLst>
                                    <p:set>
                                      <p:cBhvr>
                                        <p:cTn id="12" dur="1" fill="hold">
                                          <p:stCondLst>
                                            <p:cond delay="0"/>
                                          </p:stCondLst>
                                        </p:cTn>
                                        <p:tgtEl>
                                          <p:spTgt spid="955448">
                                            <p:txEl>
                                              <p:pRg st="0" end="0"/>
                                            </p:txEl>
                                          </p:spTgt>
                                        </p:tgtEl>
                                        <p:attrNameLst>
                                          <p:attrName>style.visibility</p:attrName>
                                        </p:attrNameLst>
                                      </p:cBhvr>
                                      <p:to>
                                        <p:strVal val="visible"/>
                                      </p:to>
                                    </p:set>
                                    <p:animEffect transition="in" filter="box(in)">
                                      <p:cBhvr>
                                        <p:cTn id="13" dur="500"/>
                                        <p:tgtEl>
                                          <p:spTgt spid="955448">
                                            <p:txEl>
                                              <p:pRg st="0" end="0"/>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4" presetClass="entr" presetSubtype="16" fill="hold" grpId="0" nodeType="clickEffect">
                                  <p:stCondLst>
                                    <p:cond delay="0"/>
                                  </p:stCondLst>
                                  <p:childTnLst>
                                    <p:set>
                                      <p:cBhvr>
                                        <p:cTn id="17" dur="1" fill="hold">
                                          <p:stCondLst>
                                            <p:cond delay="0"/>
                                          </p:stCondLst>
                                        </p:cTn>
                                        <p:tgtEl>
                                          <p:spTgt spid="955448">
                                            <p:txEl>
                                              <p:pRg st="1" end="1"/>
                                            </p:txEl>
                                          </p:spTgt>
                                        </p:tgtEl>
                                        <p:attrNameLst>
                                          <p:attrName>style.visibility</p:attrName>
                                        </p:attrNameLst>
                                      </p:cBhvr>
                                      <p:to>
                                        <p:strVal val="visible"/>
                                      </p:to>
                                    </p:set>
                                    <p:animEffect transition="in" filter="box(in)">
                                      <p:cBhvr>
                                        <p:cTn id="18" dur="500"/>
                                        <p:tgtEl>
                                          <p:spTgt spid="955448">
                                            <p:txEl>
                                              <p:pRg st="1" end="1"/>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16" fill="hold" grpId="0" nodeType="clickEffect">
                                  <p:stCondLst>
                                    <p:cond delay="0"/>
                                  </p:stCondLst>
                                  <p:childTnLst>
                                    <p:set>
                                      <p:cBhvr>
                                        <p:cTn id="22" dur="1" fill="hold">
                                          <p:stCondLst>
                                            <p:cond delay="0"/>
                                          </p:stCondLst>
                                        </p:cTn>
                                        <p:tgtEl>
                                          <p:spTgt spid="955448">
                                            <p:txEl>
                                              <p:pRg st="2" end="2"/>
                                            </p:txEl>
                                          </p:spTgt>
                                        </p:tgtEl>
                                        <p:attrNameLst>
                                          <p:attrName>style.visibility</p:attrName>
                                        </p:attrNameLst>
                                      </p:cBhvr>
                                      <p:to>
                                        <p:strVal val="visible"/>
                                      </p:to>
                                    </p:set>
                                    <p:animEffect transition="in" filter="box(in)">
                                      <p:cBhvr>
                                        <p:cTn id="23" dur="500"/>
                                        <p:tgtEl>
                                          <p:spTgt spid="955448">
                                            <p:txEl>
                                              <p:pRg st="2" end="2"/>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4" presetClass="entr" presetSubtype="16" fill="hold" grpId="0" nodeType="clickEffect">
                                  <p:stCondLst>
                                    <p:cond delay="0"/>
                                  </p:stCondLst>
                                  <p:childTnLst>
                                    <p:set>
                                      <p:cBhvr>
                                        <p:cTn id="27" dur="1" fill="hold">
                                          <p:stCondLst>
                                            <p:cond delay="0"/>
                                          </p:stCondLst>
                                        </p:cTn>
                                        <p:tgtEl>
                                          <p:spTgt spid="955448">
                                            <p:txEl>
                                              <p:pRg st="3" end="3"/>
                                            </p:txEl>
                                          </p:spTgt>
                                        </p:tgtEl>
                                        <p:attrNameLst>
                                          <p:attrName>style.visibility</p:attrName>
                                        </p:attrNameLst>
                                      </p:cBhvr>
                                      <p:to>
                                        <p:strVal val="visible"/>
                                      </p:to>
                                    </p:set>
                                    <p:animEffect transition="in" filter="box(in)">
                                      <p:cBhvr>
                                        <p:cTn id="28" dur="500"/>
                                        <p:tgtEl>
                                          <p:spTgt spid="955448">
                                            <p:txEl>
                                              <p:pRg st="3" end="3"/>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1" presetClass="entr" presetSubtype="4" fill="hold" grpId="0" nodeType="clickEffect">
                                  <p:stCondLst>
                                    <p:cond delay="0"/>
                                  </p:stCondLst>
                                  <p:childTnLst>
                                    <p:set>
                                      <p:cBhvr>
                                        <p:cTn id="32" dur="1" fill="hold">
                                          <p:stCondLst>
                                            <p:cond delay="0"/>
                                          </p:stCondLst>
                                        </p:cTn>
                                        <p:tgtEl>
                                          <p:spTgt spid="955452"/>
                                        </p:tgtEl>
                                        <p:attrNameLst>
                                          <p:attrName>style.visibility</p:attrName>
                                        </p:attrNameLst>
                                      </p:cBhvr>
                                      <p:to>
                                        <p:strVal val="visible"/>
                                      </p:to>
                                    </p:set>
                                    <p:animEffect transition="in" filter="wheel(4)">
                                      <p:cBhvr>
                                        <p:cTn id="33" dur="2000"/>
                                        <p:tgtEl>
                                          <p:spTgt spid="955452"/>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51" presetClass="entr" presetSubtype="0" fill="hold" grpId="0" nodeType="clickEffect">
                                  <p:stCondLst>
                                    <p:cond delay="0"/>
                                  </p:stCondLst>
                                  <p:childTnLst>
                                    <p:set>
                                      <p:cBhvr>
                                        <p:cTn id="37" dur="1" fill="hold">
                                          <p:stCondLst>
                                            <p:cond delay="0"/>
                                          </p:stCondLst>
                                        </p:cTn>
                                        <p:tgtEl>
                                          <p:spTgt spid="955453"/>
                                        </p:tgtEl>
                                        <p:attrNameLst>
                                          <p:attrName>style.visibility</p:attrName>
                                        </p:attrNameLst>
                                      </p:cBhvr>
                                      <p:to>
                                        <p:strVal val="visible"/>
                                      </p:to>
                                    </p:set>
                                    <p:animEffect transition="in" filter="fade">
                                      <p:cBhvr>
                                        <p:cTn id="38" dur="770" decel="100000"/>
                                        <p:tgtEl>
                                          <p:spTgt spid="955453"/>
                                        </p:tgtEl>
                                      </p:cBhvr>
                                    </p:animEffect>
                                    <p:animScale>
                                      <p:cBhvr>
                                        <p:cTn id="39" dur="770" decel="100000"/>
                                        <p:tgtEl>
                                          <p:spTgt spid="955453"/>
                                        </p:tgtEl>
                                      </p:cBhvr>
                                      <p:from x="10000" y="10000"/>
                                      <p:to x="200000" y="450000"/>
                                    </p:animScale>
                                    <p:animScale>
                                      <p:cBhvr>
                                        <p:cTn id="40" dur="1230" accel="100000" fill="hold">
                                          <p:stCondLst>
                                            <p:cond delay="770"/>
                                          </p:stCondLst>
                                        </p:cTn>
                                        <p:tgtEl>
                                          <p:spTgt spid="955453"/>
                                        </p:tgtEl>
                                      </p:cBhvr>
                                      <p:from x="200000" y="450000"/>
                                      <p:to x="100000" y="100000"/>
                                    </p:animScale>
                                    <p:set>
                                      <p:cBhvr>
                                        <p:cTn id="41" dur="770" fill="hold"/>
                                        <p:tgtEl>
                                          <p:spTgt spid="955453"/>
                                        </p:tgtEl>
                                        <p:attrNameLst>
                                          <p:attrName>ppt_x</p:attrName>
                                        </p:attrNameLst>
                                      </p:cBhvr>
                                      <p:to>
                                        <p:strVal val="(0.5)"/>
                                      </p:to>
                                    </p:set>
                                    <p:anim from="(0.5)" to="(#ppt_x)" calcmode="lin" valueType="num">
                                      <p:cBhvr>
                                        <p:cTn id="42" dur="1230" accel="100000" fill="hold">
                                          <p:stCondLst>
                                            <p:cond delay="770"/>
                                          </p:stCondLst>
                                        </p:cTn>
                                        <p:tgtEl>
                                          <p:spTgt spid="955453"/>
                                        </p:tgtEl>
                                        <p:attrNameLst>
                                          <p:attrName>ppt_x</p:attrName>
                                        </p:attrNameLst>
                                      </p:cBhvr>
                                    </p:anim>
                                    <p:set>
                                      <p:cBhvr>
                                        <p:cTn id="43" dur="770" fill="hold"/>
                                        <p:tgtEl>
                                          <p:spTgt spid="955453"/>
                                        </p:tgtEl>
                                        <p:attrNameLst>
                                          <p:attrName>ppt_y</p:attrName>
                                        </p:attrNameLst>
                                      </p:cBhvr>
                                      <p:to>
                                        <p:strVal val="(#ppt_y+0.4)"/>
                                      </p:to>
                                    </p:set>
                                    <p:anim from="(#ppt_y+0.4)" to="(#ppt_y)" calcmode="lin" valueType="num">
                                      <p:cBhvr>
                                        <p:cTn id="44" dur="1230" accel="100000" fill="hold">
                                          <p:stCondLst>
                                            <p:cond delay="770"/>
                                          </p:stCondLst>
                                        </p:cTn>
                                        <p:tgtEl>
                                          <p:spTgt spid="955453"/>
                                        </p:tgtEl>
                                        <p:attrNameLst>
                                          <p:attrName>ppt_y</p:attrName>
                                        </p:attrNameLst>
                                      </p:cBhvr>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6" presetClass="emph" presetSubtype="0" fill="hold" grpId="1" nodeType="clickEffect">
                                  <p:stCondLst>
                                    <p:cond delay="0"/>
                                  </p:stCondLst>
                                  <p:childTnLst>
                                    <p:animScale>
                                      <p:cBhvr>
                                        <p:cTn id="48" dur="2000" fill="hold"/>
                                        <p:tgtEl>
                                          <p:spTgt spid="955452"/>
                                        </p:tgtEl>
                                      </p:cBhvr>
                                      <p:by x="150000" y="150000"/>
                                    </p:animScale>
                                  </p:childTnLst>
                                </p:cTn>
                              </p:par>
                            </p:childTnLst>
                          </p:cTn>
                        </p:par>
                      </p:childTnLst>
                    </p:cTn>
                  </p:par>
                  <p:par>
                    <p:cTn id="49" fill="hold" nodeType="clickPar">
                      <p:stCondLst>
                        <p:cond delay="indefinite"/>
                      </p:stCondLst>
                      <p:childTnLst>
                        <p:par>
                          <p:cTn id="50" fill="hold" nodeType="withGroup">
                            <p:stCondLst>
                              <p:cond delay="0"/>
                            </p:stCondLst>
                            <p:childTnLst>
                              <p:par>
                                <p:cTn id="51" presetID="6" presetClass="emph" presetSubtype="0" fill="hold" grpId="1" nodeType="clickEffect">
                                  <p:stCondLst>
                                    <p:cond delay="0"/>
                                  </p:stCondLst>
                                  <p:childTnLst>
                                    <p:animScale>
                                      <p:cBhvr>
                                        <p:cTn id="52" dur="2000" fill="hold"/>
                                        <p:tgtEl>
                                          <p:spTgt spid="955453"/>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55448" grpId="0" build="p"/>
      <p:bldP spid="955452" grpId="0" animBg="1"/>
      <p:bldP spid="955452" grpId="1" animBg="1"/>
      <p:bldP spid="955453" grpId="0" animBg="1"/>
      <p:bldP spid="955453" grpId="1"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8002" name="组合 1">
            <a:extLst>
              <a:ext uri="{FF2B5EF4-FFF2-40B4-BE49-F238E27FC236}">
                <a16:creationId xmlns:a16="http://schemas.microsoft.com/office/drawing/2014/main" id="{A90881FD-9243-6449-AAAA-D0A8F494FB28}"/>
              </a:ext>
            </a:extLst>
          </p:cNvPr>
          <p:cNvGrpSpPr>
            <a:grpSpLocks/>
          </p:cNvGrpSpPr>
          <p:nvPr/>
        </p:nvGrpSpPr>
        <p:grpSpPr bwMode="auto">
          <a:xfrm>
            <a:off x="2603500" y="1663700"/>
            <a:ext cx="5421313" cy="2860675"/>
            <a:chOff x="2603498" y="1663402"/>
            <a:chExt cx="5421313" cy="2861468"/>
          </a:xfrm>
        </p:grpSpPr>
        <p:sp>
          <p:nvSpPr>
            <p:cNvPr id="108546" name="Rectangle 4">
              <a:extLst>
                <a:ext uri="{FF2B5EF4-FFF2-40B4-BE49-F238E27FC236}">
                  <a16:creationId xmlns:a16="http://schemas.microsoft.com/office/drawing/2014/main" id="{FA5CBA8A-5BD2-4E0C-9E24-94B713A50A73}"/>
                </a:ext>
              </a:extLst>
            </p:cNvPr>
            <p:cNvSpPr>
              <a:spLocks noChangeArrowheads="1"/>
            </p:cNvSpPr>
            <p:nvPr/>
          </p:nvSpPr>
          <p:spPr bwMode="auto">
            <a:xfrm>
              <a:off x="3406773" y="2676508"/>
              <a:ext cx="763588" cy="45573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8547" name="Rectangle 5">
              <a:extLst>
                <a:ext uri="{FF2B5EF4-FFF2-40B4-BE49-F238E27FC236}">
                  <a16:creationId xmlns:a16="http://schemas.microsoft.com/office/drawing/2014/main" id="{D73E7D52-600C-4557-B067-F59AAB2EAE65}"/>
                </a:ext>
              </a:extLst>
            </p:cNvPr>
            <p:cNvSpPr>
              <a:spLocks noChangeArrowheads="1"/>
            </p:cNvSpPr>
            <p:nvPr/>
          </p:nvSpPr>
          <p:spPr bwMode="auto">
            <a:xfrm>
              <a:off x="2603498" y="3603865"/>
              <a:ext cx="674688" cy="438271"/>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grpSp>
          <p:nvGrpSpPr>
            <p:cNvPr id="128011" name="Group 6">
              <a:extLst>
                <a:ext uri="{FF2B5EF4-FFF2-40B4-BE49-F238E27FC236}">
                  <a16:creationId xmlns:a16="http://schemas.microsoft.com/office/drawing/2014/main" id="{129BD368-7F18-7140-948D-53E62B9CA08A}"/>
                </a:ext>
              </a:extLst>
            </p:cNvPr>
            <p:cNvGrpSpPr>
              <a:grpSpLocks/>
            </p:cNvGrpSpPr>
            <p:nvPr/>
          </p:nvGrpSpPr>
          <p:grpSpPr bwMode="auto">
            <a:xfrm>
              <a:off x="5108573" y="1663402"/>
              <a:ext cx="739775" cy="874713"/>
              <a:chOff x="3610" y="1785"/>
              <a:chExt cx="466" cy="551"/>
            </a:xfrm>
          </p:grpSpPr>
          <p:sp>
            <p:nvSpPr>
              <p:cNvPr id="108549" name="Rectangle 7">
                <a:extLst>
                  <a:ext uri="{FF2B5EF4-FFF2-40B4-BE49-F238E27FC236}">
                    <a16:creationId xmlns:a16="http://schemas.microsoft.com/office/drawing/2014/main" id="{5AFF376C-0233-4B66-BE36-DF0FE1EA0C1F}"/>
                  </a:ext>
                </a:extLst>
              </p:cNvPr>
              <p:cNvSpPr>
                <a:spLocks noChangeArrowheads="1"/>
              </p:cNvSpPr>
              <p:nvPr/>
            </p:nvSpPr>
            <p:spPr bwMode="auto">
              <a:xfrm>
                <a:off x="3610" y="1787"/>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8550" name="Rectangle 8">
                <a:extLst>
                  <a:ext uri="{FF2B5EF4-FFF2-40B4-BE49-F238E27FC236}">
                    <a16:creationId xmlns:a16="http://schemas.microsoft.com/office/drawing/2014/main" id="{B3AB5883-8D4D-443E-B6C7-439574F6B099}"/>
                  </a:ext>
                </a:extLst>
              </p:cNvPr>
              <p:cNvSpPr>
                <a:spLocks noChangeArrowheads="1"/>
              </p:cNvSpPr>
              <p:nvPr/>
            </p:nvSpPr>
            <p:spPr bwMode="auto">
              <a:xfrm>
                <a:off x="3678" y="1785"/>
                <a:ext cx="285"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chemeClr val="bg1"/>
                    </a:solidFill>
                    <a:latin typeface="+mn-lt"/>
                    <a:ea typeface="+mn-ea"/>
                    <a:cs typeface="+mn-ea"/>
                    <a:sym typeface="+mn-lt"/>
                  </a:rPr>
                  <a:t>30</a:t>
                </a:r>
              </a:p>
              <a:p>
                <a:pPr eaLnBrk="1" hangingPunct="1">
                  <a:buFont typeface="Arial" panose="020B0604020202020204" pitchFamily="34" charset="0"/>
                  <a:buNone/>
                  <a:defRPr/>
                </a:pPr>
                <a:endParaRPr lang="en-US" altLang="zh-CN" sz="14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1</a:t>
                </a:r>
              </a:p>
            </p:txBody>
          </p:sp>
        </p:grpSp>
        <p:sp>
          <p:nvSpPr>
            <p:cNvPr id="108551" name="Line 9">
              <a:extLst>
                <a:ext uri="{FF2B5EF4-FFF2-40B4-BE49-F238E27FC236}">
                  <a16:creationId xmlns:a16="http://schemas.microsoft.com/office/drawing/2014/main" id="{FABE7C7F-D316-4B75-96D4-C02C7954EB94}"/>
                </a:ext>
              </a:extLst>
            </p:cNvPr>
            <p:cNvSpPr>
              <a:spLocks noChangeShapeType="1"/>
            </p:cNvSpPr>
            <p:nvPr/>
          </p:nvSpPr>
          <p:spPr bwMode="auto">
            <a:xfrm flipV="1">
              <a:off x="3143248" y="3129071"/>
              <a:ext cx="382588" cy="462090"/>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8552" name="Line 10">
              <a:extLst>
                <a:ext uri="{FF2B5EF4-FFF2-40B4-BE49-F238E27FC236}">
                  <a16:creationId xmlns:a16="http://schemas.microsoft.com/office/drawing/2014/main" id="{84E1B055-AF4A-4ED4-8FC5-CAABFCB86DAA}"/>
                </a:ext>
              </a:extLst>
            </p:cNvPr>
            <p:cNvSpPr>
              <a:spLocks noChangeShapeType="1"/>
            </p:cNvSpPr>
            <p:nvPr/>
          </p:nvSpPr>
          <p:spPr bwMode="auto">
            <a:xfrm flipV="1">
              <a:off x="3890961" y="2076266"/>
              <a:ext cx="1287462" cy="606593"/>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8553" name="Rectangle 11">
              <a:extLst>
                <a:ext uri="{FF2B5EF4-FFF2-40B4-BE49-F238E27FC236}">
                  <a16:creationId xmlns:a16="http://schemas.microsoft.com/office/drawing/2014/main" id="{7A1FE3E0-1EDD-488B-88C6-5298F117B6CC}"/>
                </a:ext>
              </a:extLst>
            </p:cNvPr>
            <p:cNvSpPr>
              <a:spLocks noChangeArrowheads="1"/>
            </p:cNvSpPr>
            <p:nvPr/>
          </p:nvSpPr>
          <p:spPr bwMode="auto">
            <a:xfrm>
              <a:off x="3519486" y="2730498"/>
              <a:ext cx="515937" cy="874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chemeClr val="bg1"/>
                  </a:solidFill>
                  <a:latin typeface="+mn-lt"/>
                  <a:ea typeface="+mn-ea"/>
                  <a:cs typeface="+mn-ea"/>
                  <a:sym typeface="+mn-lt"/>
                </a:rPr>
                <a:t>60</a:t>
              </a:r>
            </a:p>
            <a:p>
              <a:pPr eaLnBrk="1" hangingPunct="1">
                <a:buFont typeface="Arial" panose="020B0604020202020204" pitchFamily="34" charset="0"/>
                <a:buNone/>
                <a:defRPr/>
              </a:pPr>
              <a:endParaRPr lang="en-US" altLang="zh-CN" sz="14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2</a:t>
              </a:r>
            </a:p>
          </p:txBody>
        </p:sp>
        <p:sp>
          <p:nvSpPr>
            <p:cNvPr id="108554" name="Rectangle 12">
              <a:extLst>
                <a:ext uri="{FF2B5EF4-FFF2-40B4-BE49-F238E27FC236}">
                  <a16:creationId xmlns:a16="http://schemas.microsoft.com/office/drawing/2014/main" id="{276F3353-DAF7-4A62-9675-7AE2341C166D}"/>
                </a:ext>
              </a:extLst>
            </p:cNvPr>
            <p:cNvSpPr>
              <a:spLocks noChangeArrowheads="1"/>
            </p:cNvSpPr>
            <p:nvPr/>
          </p:nvSpPr>
          <p:spPr bwMode="auto">
            <a:xfrm>
              <a:off x="2752723" y="3638799"/>
              <a:ext cx="460375" cy="874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40</a:t>
              </a:r>
            </a:p>
            <a:p>
              <a:pPr eaLnBrk="1" hangingPunct="1">
                <a:buFont typeface="Arial" panose="020B0604020202020204" pitchFamily="34" charset="0"/>
                <a:buNone/>
                <a:defRPr/>
              </a:pPr>
              <a:r>
                <a:rPr lang="en-US" altLang="zh-CN" sz="1400" dirty="0">
                  <a:latin typeface="+mn-lt"/>
                  <a:ea typeface="+mn-ea"/>
                  <a:cs typeface="+mn-ea"/>
                  <a:sym typeface="+mn-lt"/>
                </a:rPr>
                <a:t> </a:t>
              </a: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4 </a:t>
              </a:r>
              <a:r>
                <a:rPr lang="en-US" altLang="zh-CN" sz="1900" dirty="0">
                  <a:latin typeface="+mn-lt"/>
                  <a:ea typeface="+mn-ea"/>
                  <a:cs typeface="+mn-ea"/>
                  <a:sym typeface="+mn-lt"/>
                </a:rPr>
                <a:t>                </a:t>
              </a:r>
            </a:p>
          </p:txBody>
        </p:sp>
        <p:grpSp>
          <p:nvGrpSpPr>
            <p:cNvPr id="128016" name="Group 13">
              <a:extLst>
                <a:ext uri="{FF2B5EF4-FFF2-40B4-BE49-F238E27FC236}">
                  <a16:creationId xmlns:a16="http://schemas.microsoft.com/office/drawing/2014/main" id="{8ED68B03-4726-7E45-94FA-5D319BC9C16B}"/>
                </a:ext>
              </a:extLst>
            </p:cNvPr>
            <p:cNvGrpSpPr>
              <a:grpSpLocks/>
            </p:cNvGrpSpPr>
            <p:nvPr/>
          </p:nvGrpSpPr>
          <p:grpSpPr bwMode="auto">
            <a:xfrm>
              <a:off x="4016377" y="3128666"/>
              <a:ext cx="719138" cy="1343026"/>
              <a:chOff x="2922" y="2708"/>
              <a:chExt cx="453" cy="846"/>
            </a:xfrm>
          </p:grpSpPr>
          <p:sp>
            <p:nvSpPr>
              <p:cNvPr id="108556" name="Rectangle 14">
                <a:extLst>
                  <a:ext uri="{FF2B5EF4-FFF2-40B4-BE49-F238E27FC236}">
                    <a16:creationId xmlns:a16="http://schemas.microsoft.com/office/drawing/2014/main" id="{FA69DE48-424F-40B0-922D-DD48FE10CA88}"/>
                  </a:ext>
                </a:extLst>
              </p:cNvPr>
              <p:cNvSpPr>
                <a:spLocks noChangeArrowheads="1"/>
              </p:cNvSpPr>
              <p:nvPr/>
            </p:nvSpPr>
            <p:spPr bwMode="auto">
              <a:xfrm>
                <a:off x="2941" y="2984"/>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8557" name="Line 15">
                <a:extLst>
                  <a:ext uri="{FF2B5EF4-FFF2-40B4-BE49-F238E27FC236}">
                    <a16:creationId xmlns:a16="http://schemas.microsoft.com/office/drawing/2014/main" id="{CEB797CF-444B-4058-8860-90A3D8AC5855}"/>
                  </a:ext>
                </a:extLst>
              </p:cNvPr>
              <p:cNvSpPr>
                <a:spLocks noChangeShapeType="1"/>
              </p:cNvSpPr>
              <p:nvPr/>
            </p:nvSpPr>
            <p:spPr bwMode="auto">
              <a:xfrm flipH="1" flipV="1">
                <a:off x="2922" y="2708"/>
                <a:ext cx="266" cy="264"/>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8558" name="Rectangle 16">
                <a:extLst>
                  <a:ext uri="{FF2B5EF4-FFF2-40B4-BE49-F238E27FC236}">
                    <a16:creationId xmlns:a16="http://schemas.microsoft.com/office/drawing/2014/main" id="{56CF40C7-52B1-4821-9B50-FD484405CEEB}"/>
                  </a:ext>
                </a:extLst>
              </p:cNvPr>
              <p:cNvSpPr>
                <a:spLocks noChangeArrowheads="1"/>
              </p:cNvSpPr>
              <p:nvPr/>
            </p:nvSpPr>
            <p:spPr bwMode="auto">
              <a:xfrm>
                <a:off x="3034" y="3003"/>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70</a:t>
                </a: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5</a:t>
                </a:r>
              </a:p>
            </p:txBody>
          </p:sp>
        </p:grpSp>
        <p:sp>
          <p:nvSpPr>
            <p:cNvPr id="108559" name="Rectangle 17">
              <a:extLst>
                <a:ext uri="{FF2B5EF4-FFF2-40B4-BE49-F238E27FC236}">
                  <a16:creationId xmlns:a16="http://schemas.microsoft.com/office/drawing/2014/main" id="{DB213F60-D447-4892-BABE-C997E55FC0C5}"/>
                </a:ext>
              </a:extLst>
            </p:cNvPr>
            <p:cNvSpPr>
              <a:spLocks noChangeArrowheads="1"/>
            </p:cNvSpPr>
            <p:nvPr/>
          </p:nvSpPr>
          <p:spPr bwMode="auto">
            <a:xfrm>
              <a:off x="6684961" y="2686035"/>
              <a:ext cx="703262" cy="44621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8560" name="Rectangle 18">
              <a:extLst>
                <a:ext uri="{FF2B5EF4-FFF2-40B4-BE49-F238E27FC236}">
                  <a16:creationId xmlns:a16="http://schemas.microsoft.com/office/drawing/2014/main" id="{85795C3C-1E65-4115-955F-05CDDF243C9E}"/>
                </a:ext>
              </a:extLst>
            </p:cNvPr>
            <p:cNvSpPr>
              <a:spLocks noChangeArrowheads="1"/>
            </p:cNvSpPr>
            <p:nvPr/>
          </p:nvSpPr>
          <p:spPr bwMode="auto">
            <a:xfrm>
              <a:off x="5959473" y="3584809"/>
              <a:ext cx="715963" cy="457327"/>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8561" name="Rectangle 19">
              <a:extLst>
                <a:ext uri="{FF2B5EF4-FFF2-40B4-BE49-F238E27FC236}">
                  <a16:creationId xmlns:a16="http://schemas.microsoft.com/office/drawing/2014/main" id="{7CF71BCB-FEFB-46BC-865E-FF80F0CA21BB}"/>
                </a:ext>
              </a:extLst>
            </p:cNvPr>
            <p:cNvSpPr>
              <a:spLocks noChangeArrowheads="1"/>
            </p:cNvSpPr>
            <p:nvPr/>
          </p:nvSpPr>
          <p:spPr bwMode="auto">
            <a:xfrm>
              <a:off x="6831011" y="2724146"/>
              <a:ext cx="434975" cy="81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 8</a:t>
              </a:r>
            </a:p>
            <a:p>
              <a:pPr eaLnBrk="1" hangingPunct="1">
                <a:buFont typeface="Arial" panose="020B0604020202020204" pitchFamily="34" charset="0"/>
                <a:buNone/>
                <a:defRPr/>
              </a:pPr>
              <a:endParaRPr lang="en-US" altLang="zh-CN" sz="1000" dirty="0">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3</a:t>
              </a:r>
            </a:p>
          </p:txBody>
        </p:sp>
        <p:sp>
          <p:nvSpPr>
            <p:cNvPr id="108562" name="Line 20">
              <a:extLst>
                <a:ext uri="{FF2B5EF4-FFF2-40B4-BE49-F238E27FC236}">
                  <a16:creationId xmlns:a16="http://schemas.microsoft.com/office/drawing/2014/main" id="{6AFEDAE8-F00C-434B-AC13-AC34F65BA783}"/>
                </a:ext>
              </a:extLst>
            </p:cNvPr>
            <p:cNvSpPr>
              <a:spLocks noChangeShapeType="1"/>
            </p:cNvSpPr>
            <p:nvPr/>
          </p:nvSpPr>
          <p:spPr bwMode="auto">
            <a:xfrm flipV="1">
              <a:off x="6326186" y="3138599"/>
              <a:ext cx="349250" cy="408100"/>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8563" name="Rectangle 21">
              <a:extLst>
                <a:ext uri="{FF2B5EF4-FFF2-40B4-BE49-F238E27FC236}">
                  <a16:creationId xmlns:a16="http://schemas.microsoft.com/office/drawing/2014/main" id="{1BD7147E-9836-4DAC-9475-B3D23A6FF4D2}"/>
                </a:ext>
              </a:extLst>
            </p:cNvPr>
            <p:cNvSpPr>
              <a:spLocks noChangeArrowheads="1"/>
            </p:cNvSpPr>
            <p:nvPr/>
          </p:nvSpPr>
          <p:spPr bwMode="auto">
            <a:xfrm>
              <a:off x="6056311" y="3649916"/>
              <a:ext cx="557212" cy="874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chemeClr val="bg1"/>
                  </a:solidFill>
                  <a:latin typeface="+mn-lt"/>
                  <a:ea typeface="+mn-ea"/>
                  <a:cs typeface="+mn-ea"/>
                  <a:sym typeface="+mn-lt"/>
                </a:rPr>
                <a:t>12</a:t>
              </a: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6</a:t>
              </a:r>
            </a:p>
          </p:txBody>
        </p:sp>
        <p:grpSp>
          <p:nvGrpSpPr>
            <p:cNvPr id="128022" name="Group 22">
              <a:extLst>
                <a:ext uri="{FF2B5EF4-FFF2-40B4-BE49-F238E27FC236}">
                  <a16:creationId xmlns:a16="http://schemas.microsoft.com/office/drawing/2014/main" id="{770A01C2-1FB0-7746-8164-3A6388BBFCFD}"/>
                </a:ext>
              </a:extLst>
            </p:cNvPr>
            <p:cNvGrpSpPr>
              <a:grpSpLocks/>
            </p:cNvGrpSpPr>
            <p:nvPr/>
          </p:nvGrpSpPr>
          <p:grpSpPr bwMode="auto">
            <a:xfrm>
              <a:off x="7335836" y="3128668"/>
              <a:ext cx="688975" cy="1350963"/>
              <a:chOff x="5013" y="2708"/>
              <a:chExt cx="434" cy="851"/>
            </a:xfrm>
          </p:grpSpPr>
          <p:sp>
            <p:nvSpPr>
              <p:cNvPr id="108565" name="Rectangle 23">
                <a:extLst>
                  <a:ext uri="{FF2B5EF4-FFF2-40B4-BE49-F238E27FC236}">
                    <a16:creationId xmlns:a16="http://schemas.microsoft.com/office/drawing/2014/main" id="{222713EA-8981-475A-AF10-B1771A32E40D}"/>
                  </a:ext>
                </a:extLst>
              </p:cNvPr>
              <p:cNvSpPr>
                <a:spLocks noChangeArrowheads="1"/>
              </p:cNvSpPr>
              <p:nvPr/>
            </p:nvSpPr>
            <p:spPr bwMode="auto">
              <a:xfrm>
                <a:off x="5013" y="2989"/>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8566" name="Line 24">
                <a:extLst>
                  <a:ext uri="{FF2B5EF4-FFF2-40B4-BE49-F238E27FC236}">
                    <a16:creationId xmlns:a16="http://schemas.microsoft.com/office/drawing/2014/main" id="{5D4E9B29-B908-4751-90A1-465625E5381C}"/>
                  </a:ext>
                </a:extLst>
              </p:cNvPr>
              <p:cNvSpPr>
                <a:spLocks noChangeShapeType="1"/>
              </p:cNvSpPr>
              <p:nvPr/>
            </p:nvSpPr>
            <p:spPr bwMode="auto">
              <a:xfrm flipH="1" flipV="1">
                <a:off x="5046" y="2708"/>
                <a:ext cx="214" cy="269"/>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8567" name="Rectangle 25">
                <a:extLst>
                  <a:ext uri="{FF2B5EF4-FFF2-40B4-BE49-F238E27FC236}">
                    <a16:creationId xmlns:a16="http://schemas.microsoft.com/office/drawing/2014/main" id="{E985609B-23BC-4C66-853A-C2C4757C9C3E}"/>
                  </a:ext>
                </a:extLst>
              </p:cNvPr>
              <p:cNvSpPr>
                <a:spLocks noChangeArrowheads="1"/>
              </p:cNvSpPr>
              <p:nvPr/>
            </p:nvSpPr>
            <p:spPr bwMode="auto">
              <a:xfrm>
                <a:off x="5106" y="3008"/>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10</a:t>
                </a: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7</a:t>
                </a:r>
              </a:p>
            </p:txBody>
          </p:sp>
        </p:grpSp>
        <p:sp>
          <p:nvSpPr>
            <p:cNvPr id="108568" name="Line 26">
              <a:extLst>
                <a:ext uri="{FF2B5EF4-FFF2-40B4-BE49-F238E27FC236}">
                  <a16:creationId xmlns:a16="http://schemas.microsoft.com/office/drawing/2014/main" id="{C0BB2A9A-C56B-413A-9194-AC5F2932D24E}"/>
                </a:ext>
              </a:extLst>
            </p:cNvPr>
            <p:cNvSpPr>
              <a:spLocks noChangeShapeType="1"/>
            </p:cNvSpPr>
            <p:nvPr/>
          </p:nvSpPr>
          <p:spPr bwMode="auto">
            <a:xfrm flipH="1" flipV="1">
              <a:off x="5848348" y="2111201"/>
              <a:ext cx="1166813" cy="582775"/>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23922" name="Group 27">
            <a:extLst>
              <a:ext uri="{FF2B5EF4-FFF2-40B4-BE49-F238E27FC236}">
                <a16:creationId xmlns:a16="http://schemas.microsoft.com/office/drawing/2014/main" id="{A68EE322-17AF-4A07-916C-7F42651DA60B}"/>
              </a:ext>
            </a:extLst>
          </p:cNvPr>
          <p:cNvGrpSpPr>
            <a:grpSpLocks/>
          </p:cNvGrpSpPr>
          <p:nvPr/>
        </p:nvGrpSpPr>
        <p:grpSpPr bwMode="auto">
          <a:xfrm>
            <a:off x="1187450" y="1663402"/>
            <a:ext cx="825500" cy="4183062"/>
            <a:chOff x="748" y="1394"/>
            <a:chExt cx="520" cy="2635"/>
          </a:xfrm>
          <a:solidFill>
            <a:schemeClr val="accent1">
              <a:lumMod val="40000"/>
              <a:lumOff val="60000"/>
            </a:schemeClr>
          </a:solidFill>
        </p:grpSpPr>
        <p:sp>
          <p:nvSpPr>
            <p:cNvPr id="108570" name="Rectangle 28">
              <a:extLst>
                <a:ext uri="{FF2B5EF4-FFF2-40B4-BE49-F238E27FC236}">
                  <a16:creationId xmlns:a16="http://schemas.microsoft.com/office/drawing/2014/main" id="{5FDC0EF5-224D-4EF1-819A-08E7F5C35B27}"/>
                </a:ext>
              </a:extLst>
            </p:cNvPr>
            <p:cNvSpPr>
              <a:spLocks noChangeArrowheads="1"/>
            </p:cNvSpPr>
            <p:nvPr/>
          </p:nvSpPr>
          <p:spPr bwMode="auto">
            <a:xfrm>
              <a:off x="752" y="1394"/>
              <a:ext cx="512" cy="2635"/>
            </a:xfrm>
            <a:prstGeom prst="rect">
              <a:avLst/>
            </a:prstGeom>
            <a:grp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8571" name="Line 29">
              <a:extLst>
                <a:ext uri="{FF2B5EF4-FFF2-40B4-BE49-F238E27FC236}">
                  <a16:creationId xmlns:a16="http://schemas.microsoft.com/office/drawing/2014/main" id="{F78CB48A-00E2-4A70-BE0C-0E276A8A30FE}"/>
                </a:ext>
              </a:extLst>
            </p:cNvPr>
            <p:cNvSpPr>
              <a:spLocks noChangeShapeType="1"/>
            </p:cNvSpPr>
            <p:nvPr/>
          </p:nvSpPr>
          <p:spPr bwMode="auto">
            <a:xfrm>
              <a:off x="748" y="1737"/>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8572" name="Line 30">
              <a:extLst>
                <a:ext uri="{FF2B5EF4-FFF2-40B4-BE49-F238E27FC236}">
                  <a16:creationId xmlns:a16="http://schemas.microsoft.com/office/drawing/2014/main" id="{7514A7E2-C5FB-481E-9298-7D035167D2FC}"/>
                </a:ext>
              </a:extLst>
            </p:cNvPr>
            <p:cNvSpPr>
              <a:spLocks noChangeShapeType="1"/>
            </p:cNvSpPr>
            <p:nvPr/>
          </p:nvSpPr>
          <p:spPr bwMode="auto">
            <a:xfrm>
              <a:off x="748" y="2126"/>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8573" name="Line 31">
              <a:extLst>
                <a:ext uri="{FF2B5EF4-FFF2-40B4-BE49-F238E27FC236}">
                  <a16:creationId xmlns:a16="http://schemas.microsoft.com/office/drawing/2014/main" id="{4260E461-2D82-4400-A23E-413B839A8AFD}"/>
                </a:ext>
              </a:extLst>
            </p:cNvPr>
            <p:cNvSpPr>
              <a:spLocks noChangeShapeType="1"/>
            </p:cNvSpPr>
            <p:nvPr/>
          </p:nvSpPr>
          <p:spPr bwMode="auto">
            <a:xfrm flipV="1">
              <a:off x="748" y="2515"/>
              <a:ext cx="520" cy="2"/>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8574" name="Line 32">
              <a:extLst>
                <a:ext uri="{FF2B5EF4-FFF2-40B4-BE49-F238E27FC236}">
                  <a16:creationId xmlns:a16="http://schemas.microsoft.com/office/drawing/2014/main" id="{26BB780A-792C-443A-9FE8-204F1FA5FC34}"/>
                </a:ext>
              </a:extLst>
            </p:cNvPr>
            <p:cNvSpPr>
              <a:spLocks noChangeShapeType="1"/>
            </p:cNvSpPr>
            <p:nvPr/>
          </p:nvSpPr>
          <p:spPr bwMode="auto">
            <a:xfrm>
              <a:off x="748" y="2906"/>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8575" name="Line 33">
              <a:extLst>
                <a:ext uri="{FF2B5EF4-FFF2-40B4-BE49-F238E27FC236}">
                  <a16:creationId xmlns:a16="http://schemas.microsoft.com/office/drawing/2014/main" id="{74A6B3D8-79F1-40EB-AF7F-7A1572EECAA2}"/>
                </a:ext>
              </a:extLst>
            </p:cNvPr>
            <p:cNvSpPr>
              <a:spLocks noChangeShapeType="1"/>
            </p:cNvSpPr>
            <p:nvPr/>
          </p:nvSpPr>
          <p:spPr bwMode="auto">
            <a:xfrm>
              <a:off x="748" y="3297"/>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8576" name="Line 34">
              <a:extLst>
                <a:ext uri="{FF2B5EF4-FFF2-40B4-BE49-F238E27FC236}">
                  <a16:creationId xmlns:a16="http://schemas.microsoft.com/office/drawing/2014/main" id="{2A6E5DC7-1E13-440C-B5FF-FD0D04BD7C85}"/>
                </a:ext>
              </a:extLst>
            </p:cNvPr>
            <p:cNvSpPr>
              <a:spLocks noChangeShapeType="1"/>
            </p:cNvSpPr>
            <p:nvPr/>
          </p:nvSpPr>
          <p:spPr bwMode="auto">
            <a:xfrm>
              <a:off x="748" y="3686"/>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08577" name="Rectangle 35">
            <a:extLst>
              <a:ext uri="{FF2B5EF4-FFF2-40B4-BE49-F238E27FC236}">
                <a16:creationId xmlns:a16="http://schemas.microsoft.com/office/drawing/2014/main" id="{4883CB7B-6EFD-4B8A-BD63-DC182F2FBC23}"/>
              </a:ext>
            </a:extLst>
          </p:cNvPr>
          <p:cNvSpPr>
            <a:spLocks noChangeArrowheads="1"/>
          </p:cNvSpPr>
          <p:nvPr/>
        </p:nvSpPr>
        <p:spPr bwMode="auto">
          <a:xfrm>
            <a:off x="447675" y="1068388"/>
            <a:ext cx="612775" cy="471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[ 7 ]</a:t>
            </a:r>
          </a:p>
        </p:txBody>
      </p:sp>
      <p:sp>
        <p:nvSpPr>
          <p:cNvPr id="108578" name="Rectangle 36">
            <a:extLst>
              <a:ext uri="{FF2B5EF4-FFF2-40B4-BE49-F238E27FC236}">
                <a16:creationId xmlns:a16="http://schemas.microsoft.com/office/drawing/2014/main" id="{79073C57-3BAF-460D-81DE-8BDB006CFD23}"/>
              </a:ext>
            </a:extLst>
          </p:cNvPr>
          <p:cNvSpPr>
            <a:spLocks noChangeArrowheads="1"/>
          </p:cNvSpPr>
          <p:nvPr/>
        </p:nvSpPr>
        <p:spPr bwMode="auto">
          <a:xfrm>
            <a:off x="1431925" y="1766888"/>
            <a:ext cx="442913" cy="409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30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60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  8</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40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70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12</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p:txBody>
      </p:sp>
      <p:sp>
        <p:nvSpPr>
          <p:cNvPr id="1135653" name="Rectangle 37">
            <a:extLst>
              <a:ext uri="{FF2B5EF4-FFF2-40B4-BE49-F238E27FC236}">
                <a16:creationId xmlns:a16="http://schemas.microsoft.com/office/drawing/2014/main" id="{E7B86033-B76F-44DB-A1C3-58FFD65E9940}"/>
              </a:ext>
            </a:extLst>
          </p:cNvPr>
          <p:cNvSpPr>
            <a:spLocks noChangeArrowheads="1"/>
          </p:cNvSpPr>
          <p:nvPr/>
        </p:nvSpPr>
        <p:spPr bwMode="auto">
          <a:xfrm>
            <a:off x="974725" y="192088"/>
            <a:ext cx="4732338" cy="533400"/>
          </a:xfrm>
          <a:prstGeom prst="rect">
            <a:avLst/>
          </a:prstGeom>
        </p:spPr>
        <p:txBody>
          <a:bodyPr/>
          <a:lstStyle/>
          <a:p>
            <a:pPr>
              <a:lnSpc>
                <a:spcPct val="125000"/>
              </a:lnSpc>
              <a:defRPr/>
            </a:pPr>
            <a:r>
              <a:rPr lang="zh-CN" altLang="en-US" sz="2400" b="0" kern="0" dirty="0">
                <a:solidFill>
                  <a:schemeClr val="bg1"/>
                </a:solidFill>
                <a:latin typeface="+mn-lt"/>
                <a:ea typeface="+mn-ea"/>
                <a:cs typeface="+mn-ea"/>
                <a:sym typeface="+mn-lt"/>
              </a:rPr>
              <a:t>如何将无序序列建成堆</a:t>
            </a:r>
          </a:p>
        </p:txBody>
      </p:sp>
      <p:sp>
        <p:nvSpPr>
          <p:cNvPr id="1135655" name="Rectangle 39">
            <a:extLst>
              <a:ext uri="{FF2B5EF4-FFF2-40B4-BE49-F238E27FC236}">
                <a16:creationId xmlns:a16="http://schemas.microsoft.com/office/drawing/2014/main" id="{C9A511B0-DB40-49D9-AEC3-A6128DD7F4AD}"/>
              </a:ext>
            </a:extLst>
          </p:cNvPr>
          <p:cNvSpPr>
            <a:spLocks noChangeArrowheads="1"/>
          </p:cNvSpPr>
          <p:nvPr/>
        </p:nvSpPr>
        <p:spPr bwMode="auto">
          <a:xfrm>
            <a:off x="2332038" y="4873625"/>
            <a:ext cx="493395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spcBef>
                <a:spcPct val="20000"/>
              </a:spcBef>
              <a:buFont typeface="Arial" panose="020B0604020202020204" pitchFamily="34" charset="0"/>
              <a:buNone/>
            </a:pPr>
            <a:r>
              <a:rPr lang="zh-CN" altLang="en-US" sz="2400" b="0">
                <a:solidFill>
                  <a:srgbClr val="FF3300"/>
                </a:solidFill>
                <a:ea typeface="微软雅黑" panose="020B0503020204020204" pitchFamily="34" charset="-122"/>
                <a:sym typeface="+mn-lt"/>
              </a:rPr>
              <a:t>思考：有</a:t>
            </a:r>
            <a:r>
              <a:rPr lang="en-US" altLang="zh-CN" sz="2400" b="0">
                <a:solidFill>
                  <a:srgbClr val="FF3300"/>
                </a:solidFill>
                <a:ea typeface="微软雅黑" panose="020B0503020204020204" pitchFamily="34" charset="-122"/>
                <a:sym typeface="+mn-lt"/>
              </a:rPr>
              <a:t>n </a:t>
            </a:r>
            <a:r>
              <a:rPr lang="zh-CN" altLang="en-US" sz="2400" b="0">
                <a:solidFill>
                  <a:srgbClr val="FF3300"/>
                </a:solidFill>
                <a:ea typeface="微软雅黑" panose="020B0503020204020204" pitchFamily="34" charset="-122"/>
                <a:sym typeface="+mn-lt"/>
              </a:rPr>
              <a:t>个结点的完全二叉树，最后一个分支结点的标号是多少？</a:t>
            </a:r>
          </a:p>
        </p:txBody>
      </p:sp>
      <p:sp>
        <p:nvSpPr>
          <p:cNvPr id="1135656" name="Text Box 40">
            <a:extLst>
              <a:ext uri="{FF2B5EF4-FFF2-40B4-BE49-F238E27FC236}">
                <a16:creationId xmlns:a16="http://schemas.microsoft.com/office/drawing/2014/main" id="{599A6CC6-A6B3-4BDF-AE5D-EDA127ED297F}"/>
              </a:ext>
            </a:extLst>
          </p:cNvPr>
          <p:cNvSpPr txBox="1">
            <a:spLocks noChangeArrowheads="1"/>
          </p:cNvSpPr>
          <p:nvPr/>
        </p:nvSpPr>
        <p:spPr bwMode="auto">
          <a:xfrm>
            <a:off x="7416800" y="5297488"/>
            <a:ext cx="1176338" cy="522287"/>
          </a:xfrm>
          <a:prstGeom prst="rect">
            <a:avLst/>
          </a:prstGeom>
          <a:noFill/>
          <a:ln>
            <a:noFill/>
          </a:ln>
        </p:spPr>
        <p:txBody>
          <a:bodyPr>
            <a:spAutoFit/>
          </a:bodyP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dirty="0">
                <a:solidFill>
                  <a:schemeClr val="accent2"/>
                </a:solidFill>
                <a:sym typeface="Symbol" panose="05050102010706020507" pitchFamily="18" charset="2"/>
              </a:rPr>
              <a:t> </a:t>
            </a:r>
            <a:r>
              <a:rPr lang="en-US" altLang="zh-CN" dirty="0">
                <a:solidFill>
                  <a:schemeClr val="accent2"/>
                </a:solidFill>
                <a:latin typeface="+mn-lt"/>
                <a:ea typeface="+mn-ea"/>
                <a:cs typeface="+mn-ea"/>
                <a:sym typeface="+mn-lt"/>
              </a:rPr>
              <a:t>n/2</a:t>
            </a:r>
            <a:r>
              <a:rPr lang="en-US" altLang="zh-CN" dirty="0">
                <a:solidFill>
                  <a:schemeClr val="accent2"/>
                </a:solidFill>
                <a:sym typeface="Symbol" panose="05050102010706020507" pitchFamily="18" charset="2"/>
              </a:rPr>
              <a:t></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135655"/>
                                        </p:tgtEl>
                                        <p:attrNameLst>
                                          <p:attrName>style.visibility</p:attrName>
                                        </p:attrNameLst>
                                      </p:cBhvr>
                                      <p:to>
                                        <p:strVal val="visible"/>
                                      </p:to>
                                    </p:set>
                                    <p:animEffect transition="in" filter="diamond(in)">
                                      <p:cBhvr>
                                        <p:cTn id="7" dur="2000"/>
                                        <p:tgtEl>
                                          <p:spTgt spid="113565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135656"/>
                                        </p:tgtEl>
                                        <p:attrNameLst>
                                          <p:attrName>style.visibility</p:attrName>
                                        </p:attrNameLst>
                                      </p:cBhvr>
                                      <p:to>
                                        <p:strVal val="visible"/>
                                      </p:to>
                                    </p:set>
                                    <p:anim calcmode="lin" valueType="num">
                                      <p:cBhvr additive="base">
                                        <p:cTn id="12" dur="500" fill="hold"/>
                                        <p:tgtEl>
                                          <p:spTgt spid="1135656"/>
                                        </p:tgtEl>
                                        <p:attrNameLst>
                                          <p:attrName>ppt_x</p:attrName>
                                        </p:attrNameLst>
                                      </p:cBhvr>
                                      <p:tavLst>
                                        <p:tav tm="0">
                                          <p:val>
                                            <p:strVal val="#ppt_x"/>
                                          </p:val>
                                        </p:tav>
                                        <p:tav tm="100000">
                                          <p:val>
                                            <p:strVal val="#ppt_x"/>
                                          </p:val>
                                        </p:tav>
                                      </p:tavLst>
                                    </p:anim>
                                    <p:anim calcmode="lin" valueType="num">
                                      <p:cBhvr additive="base">
                                        <p:cTn id="13" dur="500" fill="hold"/>
                                        <p:tgtEl>
                                          <p:spTgt spid="113565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5655" grpId="0"/>
      <p:bldP spid="1135656"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946" name="Group 39">
            <a:extLst>
              <a:ext uri="{FF2B5EF4-FFF2-40B4-BE49-F238E27FC236}">
                <a16:creationId xmlns:a16="http://schemas.microsoft.com/office/drawing/2014/main" id="{286C9658-40AB-4BE2-BA2D-48A41C16BA14}"/>
              </a:ext>
            </a:extLst>
          </p:cNvPr>
          <p:cNvGrpSpPr>
            <a:grpSpLocks/>
          </p:cNvGrpSpPr>
          <p:nvPr/>
        </p:nvGrpSpPr>
        <p:grpSpPr bwMode="auto">
          <a:xfrm>
            <a:off x="1238250" y="1856580"/>
            <a:ext cx="825500" cy="4183063"/>
            <a:chOff x="748" y="1394"/>
            <a:chExt cx="520" cy="2635"/>
          </a:xfrm>
          <a:solidFill>
            <a:schemeClr val="accent1">
              <a:lumMod val="60000"/>
              <a:lumOff val="40000"/>
            </a:schemeClr>
          </a:solidFill>
        </p:grpSpPr>
        <p:sp>
          <p:nvSpPr>
            <p:cNvPr id="109594" name="Rectangle 40">
              <a:extLst>
                <a:ext uri="{FF2B5EF4-FFF2-40B4-BE49-F238E27FC236}">
                  <a16:creationId xmlns:a16="http://schemas.microsoft.com/office/drawing/2014/main" id="{EB627CE3-BA18-4799-9E4E-4FFD9E8A4D1B}"/>
                </a:ext>
              </a:extLst>
            </p:cNvPr>
            <p:cNvSpPr>
              <a:spLocks noChangeArrowheads="1"/>
            </p:cNvSpPr>
            <p:nvPr/>
          </p:nvSpPr>
          <p:spPr bwMode="auto">
            <a:xfrm>
              <a:off x="752" y="1394"/>
              <a:ext cx="512" cy="2635"/>
            </a:xfrm>
            <a:prstGeom prst="rect">
              <a:avLst/>
            </a:prstGeom>
            <a:grp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9595" name="Line 41">
              <a:extLst>
                <a:ext uri="{FF2B5EF4-FFF2-40B4-BE49-F238E27FC236}">
                  <a16:creationId xmlns:a16="http://schemas.microsoft.com/office/drawing/2014/main" id="{F126F9DC-9A41-46AF-9D9E-9406583209C3}"/>
                </a:ext>
              </a:extLst>
            </p:cNvPr>
            <p:cNvSpPr>
              <a:spLocks noChangeShapeType="1"/>
            </p:cNvSpPr>
            <p:nvPr/>
          </p:nvSpPr>
          <p:spPr bwMode="auto">
            <a:xfrm>
              <a:off x="748" y="1737"/>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9596" name="Line 42">
              <a:extLst>
                <a:ext uri="{FF2B5EF4-FFF2-40B4-BE49-F238E27FC236}">
                  <a16:creationId xmlns:a16="http://schemas.microsoft.com/office/drawing/2014/main" id="{7EEC6121-342F-49DA-863F-FB879D1311EF}"/>
                </a:ext>
              </a:extLst>
            </p:cNvPr>
            <p:cNvSpPr>
              <a:spLocks noChangeShapeType="1"/>
            </p:cNvSpPr>
            <p:nvPr/>
          </p:nvSpPr>
          <p:spPr bwMode="auto">
            <a:xfrm>
              <a:off x="748" y="2126"/>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9597" name="Line 43">
              <a:extLst>
                <a:ext uri="{FF2B5EF4-FFF2-40B4-BE49-F238E27FC236}">
                  <a16:creationId xmlns:a16="http://schemas.microsoft.com/office/drawing/2014/main" id="{E4B1FEAE-7F79-41D7-A84A-4A6D529F8DC3}"/>
                </a:ext>
              </a:extLst>
            </p:cNvPr>
            <p:cNvSpPr>
              <a:spLocks noChangeShapeType="1"/>
            </p:cNvSpPr>
            <p:nvPr/>
          </p:nvSpPr>
          <p:spPr bwMode="auto">
            <a:xfrm>
              <a:off x="748" y="2517"/>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9598" name="Line 44">
              <a:extLst>
                <a:ext uri="{FF2B5EF4-FFF2-40B4-BE49-F238E27FC236}">
                  <a16:creationId xmlns:a16="http://schemas.microsoft.com/office/drawing/2014/main" id="{83C5C699-F6F1-4CC2-AACD-4F1EB1530238}"/>
                </a:ext>
              </a:extLst>
            </p:cNvPr>
            <p:cNvSpPr>
              <a:spLocks noChangeShapeType="1"/>
            </p:cNvSpPr>
            <p:nvPr/>
          </p:nvSpPr>
          <p:spPr bwMode="auto">
            <a:xfrm>
              <a:off x="748" y="2906"/>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9599" name="Line 45">
              <a:extLst>
                <a:ext uri="{FF2B5EF4-FFF2-40B4-BE49-F238E27FC236}">
                  <a16:creationId xmlns:a16="http://schemas.microsoft.com/office/drawing/2014/main" id="{8EB817BF-6A84-4EF8-AE80-7D1201DCEE59}"/>
                </a:ext>
              </a:extLst>
            </p:cNvPr>
            <p:cNvSpPr>
              <a:spLocks noChangeShapeType="1"/>
            </p:cNvSpPr>
            <p:nvPr/>
          </p:nvSpPr>
          <p:spPr bwMode="auto">
            <a:xfrm>
              <a:off x="748" y="3297"/>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9600" name="Line 46">
              <a:extLst>
                <a:ext uri="{FF2B5EF4-FFF2-40B4-BE49-F238E27FC236}">
                  <a16:creationId xmlns:a16="http://schemas.microsoft.com/office/drawing/2014/main" id="{49429312-F573-4FE0-90E8-D6067CD91D70}"/>
                </a:ext>
              </a:extLst>
            </p:cNvPr>
            <p:cNvSpPr>
              <a:spLocks noChangeShapeType="1"/>
            </p:cNvSpPr>
            <p:nvPr/>
          </p:nvSpPr>
          <p:spPr bwMode="auto">
            <a:xfrm>
              <a:off x="748" y="3686"/>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grpSp>
      <p:sp>
        <p:nvSpPr>
          <p:cNvPr id="109601" name="Rectangle 47">
            <a:extLst>
              <a:ext uri="{FF2B5EF4-FFF2-40B4-BE49-F238E27FC236}">
                <a16:creationId xmlns:a16="http://schemas.microsoft.com/office/drawing/2014/main" id="{9AEA8B5B-2BBD-4C7A-944A-6C17F698553E}"/>
              </a:ext>
            </a:extLst>
          </p:cNvPr>
          <p:cNvSpPr>
            <a:spLocks noChangeArrowheads="1"/>
          </p:cNvSpPr>
          <p:nvPr/>
        </p:nvSpPr>
        <p:spPr bwMode="auto">
          <a:xfrm>
            <a:off x="498475" y="1260475"/>
            <a:ext cx="612775" cy="471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[ 7 ]</a:t>
            </a:r>
          </a:p>
        </p:txBody>
      </p:sp>
      <p:sp>
        <p:nvSpPr>
          <p:cNvPr id="109602" name="Rectangle 48">
            <a:extLst>
              <a:ext uri="{FF2B5EF4-FFF2-40B4-BE49-F238E27FC236}">
                <a16:creationId xmlns:a16="http://schemas.microsoft.com/office/drawing/2014/main" id="{BC892DB0-2E3B-4A4D-9E5F-C85D889041BD}"/>
              </a:ext>
            </a:extLst>
          </p:cNvPr>
          <p:cNvSpPr>
            <a:spLocks noChangeArrowheads="1"/>
          </p:cNvSpPr>
          <p:nvPr/>
        </p:nvSpPr>
        <p:spPr bwMode="auto">
          <a:xfrm>
            <a:off x="1482725" y="1958975"/>
            <a:ext cx="442913" cy="409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70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60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12</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40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30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  8</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p:txBody>
      </p:sp>
      <p:grpSp>
        <p:nvGrpSpPr>
          <p:cNvPr id="6" name="Group 50">
            <a:extLst>
              <a:ext uri="{FF2B5EF4-FFF2-40B4-BE49-F238E27FC236}">
                <a16:creationId xmlns:a16="http://schemas.microsoft.com/office/drawing/2014/main" id="{F33CDB19-6342-FB45-BCFC-36222C232172}"/>
              </a:ext>
            </a:extLst>
          </p:cNvPr>
          <p:cNvGrpSpPr>
            <a:grpSpLocks/>
          </p:cNvGrpSpPr>
          <p:nvPr/>
        </p:nvGrpSpPr>
        <p:grpSpPr bwMode="auto">
          <a:xfrm>
            <a:off x="804863" y="1084263"/>
            <a:ext cx="8248650" cy="2238375"/>
            <a:chOff x="522" y="1486"/>
            <a:chExt cx="5196" cy="1410"/>
          </a:xfrm>
        </p:grpSpPr>
        <p:sp>
          <p:nvSpPr>
            <p:cNvPr id="109604" name="Rectangle 51">
              <a:extLst>
                <a:ext uri="{FF2B5EF4-FFF2-40B4-BE49-F238E27FC236}">
                  <a16:creationId xmlns:a16="http://schemas.microsoft.com/office/drawing/2014/main" id="{9206D209-35F6-44F5-ABC6-DB5C316BB541}"/>
                </a:ext>
              </a:extLst>
            </p:cNvPr>
            <p:cNvSpPr>
              <a:spLocks noChangeArrowheads="1"/>
            </p:cNvSpPr>
            <p:nvPr/>
          </p:nvSpPr>
          <p:spPr bwMode="auto">
            <a:xfrm>
              <a:off x="522" y="1486"/>
              <a:ext cx="5196" cy="291"/>
            </a:xfrm>
            <a:prstGeom prst="rect">
              <a:avLst/>
            </a:prstGeom>
            <a:noFill/>
            <a:ln w="38100">
              <a:noFill/>
              <a:miter lim="800000"/>
              <a:headEnd/>
              <a:tailEnd/>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20000"/>
                </a:spcBef>
                <a:buFont typeface="Arial" panose="020B0604020202020204" pitchFamily="34" charset="0"/>
                <a:buNone/>
              </a:pPr>
              <a:r>
                <a:rPr lang="zh-CN" altLang="zh-CN" sz="2400" b="0">
                  <a:ea typeface="微软雅黑" panose="020B0503020204020204" pitchFamily="34" charset="-122"/>
                  <a:sym typeface="+mn-lt"/>
                </a:rPr>
                <a:t>从第</a:t>
              </a:r>
              <a:r>
                <a:rPr lang="en-US" altLang="zh-CN" sz="2400" b="0">
                  <a:ea typeface="微软雅黑" panose="020B0503020204020204" pitchFamily="34" charset="-122"/>
                  <a:sym typeface="+mn-lt"/>
                </a:rPr>
                <a:t> </a:t>
              </a:r>
              <a:r>
                <a:rPr lang="zh-CN" altLang="en-US" sz="2400" b="0">
                  <a:solidFill>
                    <a:srgbClr val="4D4D4D"/>
                  </a:solidFill>
                  <a:sym typeface="Symbol" pitchFamily="2" charset="2"/>
                </a:rPr>
                <a:t></a:t>
              </a:r>
              <a:r>
                <a:rPr lang="en-US" altLang="zh-CN" sz="2400" b="0">
                  <a:solidFill>
                    <a:srgbClr val="4D4D4D"/>
                  </a:solidFill>
                  <a:ea typeface="微软雅黑" panose="020B0503020204020204" pitchFamily="34" charset="-122"/>
                  <a:sym typeface="+mn-lt"/>
                </a:rPr>
                <a:t>n/2</a:t>
              </a:r>
              <a:r>
                <a:rPr lang="en-US" altLang="zh-CN" sz="2400" b="0">
                  <a:solidFill>
                    <a:srgbClr val="4D4D4D"/>
                  </a:solidFill>
                  <a:sym typeface="Symbol" pitchFamily="2" charset="2"/>
                </a:rPr>
                <a:t> </a:t>
              </a:r>
              <a:r>
                <a:rPr lang="zh-CN" altLang="zh-CN" sz="2400" b="0">
                  <a:ea typeface="微软雅黑" panose="020B0503020204020204" pitchFamily="34" charset="-122"/>
                  <a:sym typeface="+mn-lt"/>
                </a:rPr>
                <a:t>个元素起，至第一个元素止，进行反复筛选</a:t>
              </a:r>
              <a:endParaRPr lang="zh-CN" altLang="en-US" sz="2400" b="0">
                <a:solidFill>
                  <a:schemeClr val="hlink"/>
                </a:solidFill>
                <a:ea typeface="微软雅黑" panose="020B0503020204020204" pitchFamily="34" charset="-122"/>
                <a:sym typeface="+mn-lt"/>
              </a:endParaRPr>
            </a:p>
          </p:txBody>
        </p:sp>
        <p:sp>
          <p:nvSpPr>
            <p:cNvPr id="109605" name="AutoShape 52">
              <a:extLst>
                <a:ext uri="{FF2B5EF4-FFF2-40B4-BE49-F238E27FC236}">
                  <a16:creationId xmlns:a16="http://schemas.microsoft.com/office/drawing/2014/main" id="{788B39BD-15D8-465F-B8BF-F707D336CEE0}"/>
                </a:ext>
              </a:extLst>
            </p:cNvPr>
            <p:cNvSpPr>
              <a:spLocks noChangeArrowheads="1"/>
            </p:cNvSpPr>
            <p:nvPr/>
          </p:nvSpPr>
          <p:spPr bwMode="auto">
            <a:xfrm>
              <a:off x="2812" y="1894"/>
              <a:ext cx="182" cy="499"/>
            </a:xfrm>
            <a:prstGeom prst="downArrow">
              <a:avLst>
                <a:gd name="adj1" fmla="val 50000"/>
                <a:gd name="adj2" fmla="val 68519"/>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9606" name="Oval 53">
              <a:extLst>
                <a:ext uri="{FF2B5EF4-FFF2-40B4-BE49-F238E27FC236}">
                  <a16:creationId xmlns:a16="http://schemas.microsoft.com/office/drawing/2014/main" id="{8299051E-EB50-4D15-9C6C-4D95E488D97C}"/>
                </a:ext>
              </a:extLst>
            </p:cNvPr>
            <p:cNvSpPr>
              <a:spLocks noChangeArrowheads="1"/>
            </p:cNvSpPr>
            <p:nvPr/>
          </p:nvSpPr>
          <p:spPr bwMode="auto">
            <a:xfrm>
              <a:off x="2470" y="2466"/>
              <a:ext cx="897" cy="43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zh-CN" altLang="en-US" b="0" dirty="0">
                  <a:solidFill>
                    <a:schemeClr val="bg1"/>
                  </a:solidFill>
                  <a:latin typeface="+mn-lt"/>
                  <a:ea typeface="+mn-ea"/>
                  <a:cs typeface="+mn-ea"/>
                  <a:sym typeface="+mn-lt"/>
                </a:rPr>
                <a:t>堆</a:t>
              </a:r>
            </a:p>
          </p:txBody>
        </p:sp>
      </p:grpSp>
      <p:sp>
        <p:nvSpPr>
          <p:cNvPr id="40" name="Rectangle 7">
            <a:extLst>
              <a:ext uri="{FF2B5EF4-FFF2-40B4-BE49-F238E27FC236}">
                <a16:creationId xmlns:a16="http://schemas.microsoft.com/office/drawing/2014/main" id="{0EF88721-1CFC-4CBE-AC43-A2700B210D63}"/>
              </a:ext>
            </a:extLst>
          </p:cNvPr>
          <p:cNvSpPr>
            <a:spLocks noChangeArrowheads="1"/>
          </p:cNvSpPr>
          <p:nvPr/>
        </p:nvSpPr>
        <p:spPr bwMode="auto">
          <a:xfrm>
            <a:off x="876300" y="211138"/>
            <a:ext cx="1752600" cy="533400"/>
          </a:xfrm>
          <a:prstGeom prst="rect">
            <a:avLst/>
          </a:prstGeom>
        </p:spPr>
        <p:txBody>
          <a:bodyPr/>
          <a:lstStyle/>
          <a:p>
            <a:pPr>
              <a:lnSpc>
                <a:spcPct val="125000"/>
              </a:lnSpc>
              <a:defRPr/>
            </a:pPr>
            <a:r>
              <a:rPr lang="zh-CN" altLang="en-US" sz="2400" b="0" kern="0" dirty="0">
                <a:solidFill>
                  <a:schemeClr val="bg1"/>
                </a:solidFill>
                <a:latin typeface="+mn-lt"/>
                <a:ea typeface="+mn-ea"/>
                <a:cs typeface="+mn-ea"/>
                <a:sym typeface="+mn-lt"/>
              </a:rPr>
              <a:t>堆排序</a:t>
            </a:r>
          </a:p>
        </p:txBody>
      </p:sp>
      <p:grpSp>
        <p:nvGrpSpPr>
          <p:cNvPr id="129031" name="组合 40">
            <a:extLst>
              <a:ext uri="{FF2B5EF4-FFF2-40B4-BE49-F238E27FC236}">
                <a16:creationId xmlns:a16="http://schemas.microsoft.com/office/drawing/2014/main" id="{FADD65AF-7D5D-A649-8353-3CC59E478ED4}"/>
              </a:ext>
            </a:extLst>
          </p:cNvPr>
          <p:cNvGrpSpPr>
            <a:grpSpLocks/>
          </p:cNvGrpSpPr>
          <p:nvPr/>
        </p:nvGrpSpPr>
        <p:grpSpPr bwMode="auto">
          <a:xfrm>
            <a:off x="2505075" y="3446463"/>
            <a:ext cx="5421313" cy="2851150"/>
            <a:chOff x="2603498" y="1663402"/>
            <a:chExt cx="5421313" cy="2850853"/>
          </a:xfrm>
        </p:grpSpPr>
        <p:sp>
          <p:nvSpPr>
            <p:cNvPr id="42" name="Rectangle 4">
              <a:extLst>
                <a:ext uri="{FF2B5EF4-FFF2-40B4-BE49-F238E27FC236}">
                  <a16:creationId xmlns:a16="http://schemas.microsoft.com/office/drawing/2014/main" id="{7194C71C-23D1-4827-A449-ABDE9B0D4C40}"/>
                </a:ext>
              </a:extLst>
            </p:cNvPr>
            <p:cNvSpPr>
              <a:spLocks noChangeArrowheads="1"/>
            </p:cNvSpPr>
            <p:nvPr/>
          </p:nvSpPr>
          <p:spPr bwMode="auto">
            <a:xfrm>
              <a:off x="3406773" y="2676121"/>
              <a:ext cx="763588" cy="455565"/>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43" name="Rectangle 5">
              <a:extLst>
                <a:ext uri="{FF2B5EF4-FFF2-40B4-BE49-F238E27FC236}">
                  <a16:creationId xmlns:a16="http://schemas.microsoft.com/office/drawing/2014/main" id="{97868399-9974-464B-8AC1-DFFDF9BD5DE3}"/>
                </a:ext>
              </a:extLst>
            </p:cNvPr>
            <p:cNvSpPr>
              <a:spLocks noChangeArrowheads="1"/>
            </p:cNvSpPr>
            <p:nvPr/>
          </p:nvSpPr>
          <p:spPr bwMode="auto">
            <a:xfrm>
              <a:off x="2603498" y="3603125"/>
              <a:ext cx="674688" cy="438104"/>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grpSp>
          <p:nvGrpSpPr>
            <p:cNvPr id="129034" name="Group 6">
              <a:extLst>
                <a:ext uri="{FF2B5EF4-FFF2-40B4-BE49-F238E27FC236}">
                  <a16:creationId xmlns:a16="http://schemas.microsoft.com/office/drawing/2014/main" id="{3FB9844A-3D46-FD40-88F2-A7461538A76F}"/>
                </a:ext>
              </a:extLst>
            </p:cNvPr>
            <p:cNvGrpSpPr>
              <a:grpSpLocks/>
            </p:cNvGrpSpPr>
            <p:nvPr/>
          </p:nvGrpSpPr>
          <p:grpSpPr bwMode="auto">
            <a:xfrm>
              <a:off x="5108573" y="1663402"/>
              <a:ext cx="739775" cy="874713"/>
              <a:chOff x="3610" y="1785"/>
              <a:chExt cx="466" cy="551"/>
            </a:xfrm>
          </p:grpSpPr>
          <p:sp>
            <p:nvSpPr>
              <p:cNvPr id="63" name="Rectangle 7">
                <a:extLst>
                  <a:ext uri="{FF2B5EF4-FFF2-40B4-BE49-F238E27FC236}">
                    <a16:creationId xmlns:a16="http://schemas.microsoft.com/office/drawing/2014/main" id="{789FA104-A7F0-4905-90EF-2C27EE4698BC}"/>
                  </a:ext>
                </a:extLst>
              </p:cNvPr>
              <p:cNvSpPr>
                <a:spLocks noChangeArrowheads="1"/>
              </p:cNvSpPr>
              <p:nvPr/>
            </p:nvSpPr>
            <p:spPr bwMode="auto">
              <a:xfrm>
                <a:off x="3610" y="1787"/>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Rectangle 8">
                <a:extLst>
                  <a:ext uri="{FF2B5EF4-FFF2-40B4-BE49-F238E27FC236}">
                    <a16:creationId xmlns:a16="http://schemas.microsoft.com/office/drawing/2014/main" id="{85966419-8F3A-4BD1-92E6-736CD6B0FE86}"/>
                  </a:ext>
                </a:extLst>
              </p:cNvPr>
              <p:cNvSpPr>
                <a:spLocks noChangeArrowheads="1"/>
              </p:cNvSpPr>
              <p:nvPr/>
            </p:nvSpPr>
            <p:spPr bwMode="auto">
              <a:xfrm>
                <a:off x="3678" y="1785"/>
                <a:ext cx="285"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chemeClr val="bg1"/>
                    </a:solidFill>
                    <a:latin typeface="+mn-lt"/>
                    <a:ea typeface="+mn-ea"/>
                    <a:cs typeface="+mn-ea"/>
                    <a:sym typeface="+mn-lt"/>
                  </a:rPr>
                  <a:t>70</a:t>
                </a:r>
              </a:p>
              <a:p>
                <a:pPr eaLnBrk="1" hangingPunct="1">
                  <a:buFont typeface="Arial" panose="020B0604020202020204" pitchFamily="34" charset="0"/>
                  <a:buNone/>
                  <a:defRPr/>
                </a:pPr>
                <a:endParaRPr lang="en-US" altLang="zh-CN" sz="14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1</a:t>
                </a:r>
              </a:p>
            </p:txBody>
          </p:sp>
        </p:grpSp>
        <p:sp>
          <p:nvSpPr>
            <p:cNvPr id="45" name="Line 9">
              <a:extLst>
                <a:ext uri="{FF2B5EF4-FFF2-40B4-BE49-F238E27FC236}">
                  <a16:creationId xmlns:a16="http://schemas.microsoft.com/office/drawing/2014/main" id="{5D3BCEC2-A888-4C1A-91A7-CD4FBF1C7066}"/>
                </a:ext>
              </a:extLst>
            </p:cNvPr>
            <p:cNvSpPr>
              <a:spLocks noChangeShapeType="1"/>
            </p:cNvSpPr>
            <p:nvPr/>
          </p:nvSpPr>
          <p:spPr bwMode="auto">
            <a:xfrm flipV="1">
              <a:off x="3143248" y="3128511"/>
              <a:ext cx="382588" cy="461915"/>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46" name="Line 10">
              <a:extLst>
                <a:ext uri="{FF2B5EF4-FFF2-40B4-BE49-F238E27FC236}">
                  <a16:creationId xmlns:a16="http://schemas.microsoft.com/office/drawing/2014/main" id="{41563CE9-E4B5-432E-A9DA-688CDAF4D6C0}"/>
                </a:ext>
              </a:extLst>
            </p:cNvPr>
            <p:cNvSpPr>
              <a:spLocks noChangeShapeType="1"/>
            </p:cNvSpPr>
            <p:nvPr/>
          </p:nvSpPr>
          <p:spPr bwMode="auto">
            <a:xfrm flipV="1">
              <a:off x="3890961" y="2076109"/>
              <a:ext cx="1287462" cy="606362"/>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47" name="Rectangle 11">
              <a:extLst>
                <a:ext uri="{FF2B5EF4-FFF2-40B4-BE49-F238E27FC236}">
                  <a16:creationId xmlns:a16="http://schemas.microsoft.com/office/drawing/2014/main" id="{C4046ECC-AAD6-4E3F-B624-643DC80E916A}"/>
                </a:ext>
              </a:extLst>
            </p:cNvPr>
            <p:cNvSpPr>
              <a:spLocks noChangeArrowheads="1"/>
            </p:cNvSpPr>
            <p:nvPr/>
          </p:nvSpPr>
          <p:spPr bwMode="auto">
            <a:xfrm>
              <a:off x="3519486" y="2730091"/>
              <a:ext cx="515937" cy="874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chemeClr val="bg1"/>
                  </a:solidFill>
                  <a:latin typeface="+mn-lt"/>
                  <a:ea typeface="+mn-ea"/>
                  <a:cs typeface="+mn-ea"/>
                  <a:sym typeface="+mn-lt"/>
                </a:rPr>
                <a:t>60</a:t>
              </a:r>
            </a:p>
            <a:p>
              <a:pPr eaLnBrk="1" hangingPunct="1">
                <a:buFont typeface="Arial" panose="020B0604020202020204" pitchFamily="34" charset="0"/>
                <a:buNone/>
                <a:defRPr/>
              </a:pPr>
              <a:endParaRPr lang="en-US" altLang="zh-CN" sz="14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2</a:t>
              </a:r>
            </a:p>
          </p:txBody>
        </p:sp>
        <p:sp>
          <p:nvSpPr>
            <p:cNvPr id="48" name="Rectangle 12">
              <a:extLst>
                <a:ext uri="{FF2B5EF4-FFF2-40B4-BE49-F238E27FC236}">
                  <a16:creationId xmlns:a16="http://schemas.microsoft.com/office/drawing/2014/main" id="{A3D39158-A13E-4D49-99B5-DBE4BABDAC9D}"/>
                </a:ext>
              </a:extLst>
            </p:cNvPr>
            <p:cNvSpPr>
              <a:spLocks noChangeArrowheads="1"/>
            </p:cNvSpPr>
            <p:nvPr/>
          </p:nvSpPr>
          <p:spPr bwMode="auto">
            <a:xfrm>
              <a:off x="2752723" y="3639633"/>
              <a:ext cx="460375" cy="874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40</a:t>
              </a:r>
            </a:p>
            <a:p>
              <a:pPr eaLnBrk="1" hangingPunct="1">
                <a:buFont typeface="Arial" panose="020B0604020202020204" pitchFamily="34" charset="0"/>
                <a:buNone/>
                <a:defRPr/>
              </a:pPr>
              <a:r>
                <a:rPr lang="en-US" altLang="zh-CN" sz="1400" dirty="0">
                  <a:latin typeface="+mn-lt"/>
                  <a:ea typeface="+mn-ea"/>
                  <a:cs typeface="+mn-ea"/>
                  <a:sym typeface="+mn-lt"/>
                </a:rPr>
                <a:t> </a:t>
              </a: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4 </a:t>
              </a:r>
              <a:r>
                <a:rPr lang="en-US" altLang="zh-CN" sz="1900" dirty="0">
                  <a:latin typeface="+mn-lt"/>
                  <a:ea typeface="+mn-ea"/>
                  <a:cs typeface="+mn-ea"/>
                  <a:sym typeface="+mn-lt"/>
                </a:rPr>
                <a:t>                </a:t>
              </a:r>
            </a:p>
          </p:txBody>
        </p:sp>
        <p:grpSp>
          <p:nvGrpSpPr>
            <p:cNvPr id="129039" name="Group 13">
              <a:extLst>
                <a:ext uri="{FF2B5EF4-FFF2-40B4-BE49-F238E27FC236}">
                  <a16:creationId xmlns:a16="http://schemas.microsoft.com/office/drawing/2014/main" id="{412B25F6-4F9D-6445-A69D-B0D006FBFC13}"/>
                </a:ext>
              </a:extLst>
            </p:cNvPr>
            <p:cNvGrpSpPr>
              <a:grpSpLocks/>
            </p:cNvGrpSpPr>
            <p:nvPr/>
          </p:nvGrpSpPr>
          <p:grpSpPr bwMode="auto">
            <a:xfrm>
              <a:off x="4016377" y="3128666"/>
              <a:ext cx="719138" cy="1343026"/>
              <a:chOff x="2922" y="2708"/>
              <a:chExt cx="453" cy="846"/>
            </a:xfrm>
          </p:grpSpPr>
          <p:sp>
            <p:nvSpPr>
              <p:cNvPr id="60" name="Rectangle 14">
                <a:extLst>
                  <a:ext uri="{FF2B5EF4-FFF2-40B4-BE49-F238E27FC236}">
                    <a16:creationId xmlns:a16="http://schemas.microsoft.com/office/drawing/2014/main" id="{ECF76D2F-7150-40B1-B71D-85C344D207DE}"/>
                  </a:ext>
                </a:extLst>
              </p:cNvPr>
              <p:cNvSpPr>
                <a:spLocks noChangeArrowheads="1"/>
              </p:cNvSpPr>
              <p:nvPr/>
            </p:nvSpPr>
            <p:spPr bwMode="auto">
              <a:xfrm>
                <a:off x="2941" y="2984"/>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1" name="Line 15">
                <a:extLst>
                  <a:ext uri="{FF2B5EF4-FFF2-40B4-BE49-F238E27FC236}">
                    <a16:creationId xmlns:a16="http://schemas.microsoft.com/office/drawing/2014/main" id="{8E914908-009A-44E6-8D97-A65D40C9A762}"/>
                  </a:ext>
                </a:extLst>
              </p:cNvPr>
              <p:cNvSpPr>
                <a:spLocks noChangeShapeType="1"/>
              </p:cNvSpPr>
              <p:nvPr/>
            </p:nvSpPr>
            <p:spPr bwMode="auto">
              <a:xfrm flipH="1" flipV="1">
                <a:off x="2922" y="2708"/>
                <a:ext cx="266" cy="264"/>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2" name="Rectangle 16">
                <a:extLst>
                  <a:ext uri="{FF2B5EF4-FFF2-40B4-BE49-F238E27FC236}">
                    <a16:creationId xmlns:a16="http://schemas.microsoft.com/office/drawing/2014/main" id="{4FCD5668-3927-41C5-A0D9-12278C6A2D24}"/>
                  </a:ext>
                </a:extLst>
              </p:cNvPr>
              <p:cNvSpPr>
                <a:spLocks noChangeArrowheads="1"/>
              </p:cNvSpPr>
              <p:nvPr/>
            </p:nvSpPr>
            <p:spPr bwMode="auto">
              <a:xfrm>
                <a:off x="3034" y="3003"/>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30</a:t>
                </a: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5</a:t>
                </a:r>
              </a:p>
            </p:txBody>
          </p:sp>
        </p:grpSp>
        <p:sp>
          <p:nvSpPr>
            <p:cNvPr id="50" name="Rectangle 17">
              <a:extLst>
                <a:ext uri="{FF2B5EF4-FFF2-40B4-BE49-F238E27FC236}">
                  <a16:creationId xmlns:a16="http://schemas.microsoft.com/office/drawing/2014/main" id="{C6AEB2E6-E4C2-4379-92A4-162061264DE0}"/>
                </a:ext>
              </a:extLst>
            </p:cNvPr>
            <p:cNvSpPr>
              <a:spLocks noChangeArrowheads="1"/>
            </p:cNvSpPr>
            <p:nvPr/>
          </p:nvSpPr>
          <p:spPr bwMode="auto">
            <a:xfrm>
              <a:off x="6684961" y="2685646"/>
              <a:ext cx="703262" cy="446041"/>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1" name="Rectangle 18">
              <a:extLst>
                <a:ext uri="{FF2B5EF4-FFF2-40B4-BE49-F238E27FC236}">
                  <a16:creationId xmlns:a16="http://schemas.microsoft.com/office/drawing/2014/main" id="{82118635-7CE8-403F-AB9D-AC507144332F}"/>
                </a:ext>
              </a:extLst>
            </p:cNvPr>
            <p:cNvSpPr>
              <a:spLocks noChangeArrowheads="1"/>
            </p:cNvSpPr>
            <p:nvPr/>
          </p:nvSpPr>
          <p:spPr bwMode="auto">
            <a:xfrm>
              <a:off x="5959473" y="3584077"/>
              <a:ext cx="715963" cy="45715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2" name="Rectangle 19">
              <a:extLst>
                <a:ext uri="{FF2B5EF4-FFF2-40B4-BE49-F238E27FC236}">
                  <a16:creationId xmlns:a16="http://schemas.microsoft.com/office/drawing/2014/main" id="{2998D531-9123-432A-A30D-340E478F5290}"/>
                </a:ext>
              </a:extLst>
            </p:cNvPr>
            <p:cNvSpPr>
              <a:spLocks noChangeArrowheads="1"/>
            </p:cNvSpPr>
            <p:nvPr/>
          </p:nvSpPr>
          <p:spPr bwMode="auto">
            <a:xfrm>
              <a:off x="6831011" y="2725328"/>
              <a:ext cx="504825" cy="811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 12</a:t>
              </a:r>
            </a:p>
            <a:p>
              <a:pPr eaLnBrk="1" hangingPunct="1">
                <a:buFont typeface="Arial" panose="020B0604020202020204" pitchFamily="34" charset="0"/>
                <a:buNone/>
                <a:defRPr/>
              </a:pPr>
              <a:endParaRPr lang="en-US" altLang="zh-CN" sz="1000" dirty="0">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3</a:t>
              </a:r>
            </a:p>
          </p:txBody>
        </p:sp>
        <p:sp>
          <p:nvSpPr>
            <p:cNvPr id="53" name="Line 20">
              <a:extLst>
                <a:ext uri="{FF2B5EF4-FFF2-40B4-BE49-F238E27FC236}">
                  <a16:creationId xmlns:a16="http://schemas.microsoft.com/office/drawing/2014/main" id="{34A084AB-35CF-49DC-A71B-4D27B5FB51B0}"/>
                </a:ext>
              </a:extLst>
            </p:cNvPr>
            <p:cNvSpPr>
              <a:spLocks noChangeShapeType="1"/>
            </p:cNvSpPr>
            <p:nvPr/>
          </p:nvSpPr>
          <p:spPr bwMode="auto">
            <a:xfrm flipV="1">
              <a:off x="6326186" y="3138035"/>
              <a:ext cx="349250" cy="407946"/>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Rectangle 21">
              <a:extLst>
                <a:ext uri="{FF2B5EF4-FFF2-40B4-BE49-F238E27FC236}">
                  <a16:creationId xmlns:a16="http://schemas.microsoft.com/office/drawing/2014/main" id="{E64245B9-7BEA-4A01-8865-D69E2549FBC8}"/>
                </a:ext>
              </a:extLst>
            </p:cNvPr>
            <p:cNvSpPr>
              <a:spLocks noChangeArrowheads="1"/>
            </p:cNvSpPr>
            <p:nvPr/>
          </p:nvSpPr>
          <p:spPr bwMode="auto">
            <a:xfrm>
              <a:off x="6056311" y="3650745"/>
              <a:ext cx="557212" cy="811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chemeClr val="bg1"/>
                  </a:solidFill>
                  <a:latin typeface="+mn-lt"/>
                  <a:ea typeface="+mn-ea"/>
                  <a:cs typeface="+mn-ea"/>
                  <a:sym typeface="+mn-lt"/>
                </a:rPr>
                <a:t>8</a:t>
              </a:r>
            </a:p>
            <a:p>
              <a:pPr eaLnBrk="1" hangingPunct="1">
                <a:buFont typeface="Arial" panose="020B0604020202020204" pitchFamily="34" charset="0"/>
                <a:buNone/>
                <a:defRPr/>
              </a:pPr>
              <a:endParaRPr lang="en-US" altLang="zh-CN" sz="1000" dirty="0">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6</a:t>
              </a:r>
            </a:p>
          </p:txBody>
        </p:sp>
        <p:grpSp>
          <p:nvGrpSpPr>
            <p:cNvPr id="129045" name="Group 22">
              <a:extLst>
                <a:ext uri="{FF2B5EF4-FFF2-40B4-BE49-F238E27FC236}">
                  <a16:creationId xmlns:a16="http://schemas.microsoft.com/office/drawing/2014/main" id="{A60F1983-FF54-9E42-BA33-4DD70892DFF0}"/>
                </a:ext>
              </a:extLst>
            </p:cNvPr>
            <p:cNvGrpSpPr>
              <a:grpSpLocks/>
            </p:cNvGrpSpPr>
            <p:nvPr/>
          </p:nvGrpSpPr>
          <p:grpSpPr bwMode="auto">
            <a:xfrm>
              <a:off x="7335836" y="3128668"/>
              <a:ext cx="688975" cy="1325563"/>
              <a:chOff x="5013" y="2708"/>
              <a:chExt cx="434" cy="835"/>
            </a:xfrm>
          </p:grpSpPr>
          <p:sp>
            <p:nvSpPr>
              <p:cNvPr id="57" name="Rectangle 23">
                <a:extLst>
                  <a:ext uri="{FF2B5EF4-FFF2-40B4-BE49-F238E27FC236}">
                    <a16:creationId xmlns:a16="http://schemas.microsoft.com/office/drawing/2014/main" id="{A42EEB9A-86CB-429C-8FA8-CA82D67A614B}"/>
                  </a:ext>
                </a:extLst>
              </p:cNvPr>
              <p:cNvSpPr>
                <a:spLocks noChangeArrowheads="1"/>
              </p:cNvSpPr>
              <p:nvPr/>
            </p:nvSpPr>
            <p:spPr bwMode="auto">
              <a:xfrm>
                <a:off x="5013" y="2989"/>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24">
                <a:extLst>
                  <a:ext uri="{FF2B5EF4-FFF2-40B4-BE49-F238E27FC236}">
                    <a16:creationId xmlns:a16="http://schemas.microsoft.com/office/drawing/2014/main" id="{89471020-AE66-4462-962D-B80709870F38}"/>
                  </a:ext>
                </a:extLst>
              </p:cNvPr>
              <p:cNvSpPr>
                <a:spLocks noChangeShapeType="1"/>
              </p:cNvSpPr>
              <p:nvPr/>
            </p:nvSpPr>
            <p:spPr bwMode="auto">
              <a:xfrm flipH="1" flipV="1">
                <a:off x="5046" y="2708"/>
                <a:ext cx="214" cy="269"/>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Rectangle 25">
                <a:extLst>
                  <a:ext uri="{FF2B5EF4-FFF2-40B4-BE49-F238E27FC236}">
                    <a16:creationId xmlns:a16="http://schemas.microsoft.com/office/drawing/2014/main" id="{418625CA-FBED-4169-B4C5-86697EAD7EA6}"/>
                  </a:ext>
                </a:extLst>
              </p:cNvPr>
              <p:cNvSpPr>
                <a:spLocks noChangeArrowheads="1"/>
              </p:cNvSpPr>
              <p:nvPr/>
            </p:nvSpPr>
            <p:spPr bwMode="auto">
              <a:xfrm>
                <a:off x="5106" y="3031"/>
                <a:ext cx="291"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10</a:t>
                </a:r>
              </a:p>
              <a:p>
                <a:pPr eaLnBrk="1" hangingPunct="1">
                  <a:buFont typeface="Arial" panose="020B0604020202020204" pitchFamily="34" charset="0"/>
                  <a:buNone/>
                  <a:defRPr/>
                </a:pPr>
                <a:endParaRPr lang="en-US" altLang="zh-CN" sz="1000" dirty="0">
                  <a:latin typeface="+mn-lt"/>
                  <a:ea typeface="+mn-ea"/>
                  <a:cs typeface="+mn-ea"/>
                  <a:sym typeface="+mn-lt"/>
                </a:endParaRPr>
              </a:p>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7</a:t>
                </a:r>
              </a:p>
            </p:txBody>
          </p:sp>
        </p:grpSp>
        <p:sp>
          <p:nvSpPr>
            <p:cNvPr id="56" name="Line 26">
              <a:extLst>
                <a:ext uri="{FF2B5EF4-FFF2-40B4-BE49-F238E27FC236}">
                  <a16:creationId xmlns:a16="http://schemas.microsoft.com/office/drawing/2014/main" id="{D16F09DC-CB72-4A42-BB10-C77B7D86332B}"/>
                </a:ext>
              </a:extLst>
            </p:cNvPr>
            <p:cNvSpPr>
              <a:spLocks noChangeShapeType="1"/>
            </p:cNvSpPr>
            <p:nvPr/>
          </p:nvSpPr>
          <p:spPr bwMode="auto">
            <a:xfrm flipH="1" flipV="1">
              <a:off x="5848348" y="2111030"/>
              <a:ext cx="1166813" cy="582551"/>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ox(i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Oval 2">
            <a:extLst>
              <a:ext uri="{FF2B5EF4-FFF2-40B4-BE49-F238E27FC236}">
                <a16:creationId xmlns:a16="http://schemas.microsoft.com/office/drawing/2014/main" id="{5B57AE27-456B-43D3-B830-46F4DCBEA811}"/>
              </a:ext>
            </a:extLst>
          </p:cNvPr>
          <p:cNvSpPr>
            <a:spLocks noChangeArrowheads="1"/>
          </p:cNvSpPr>
          <p:nvPr/>
        </p:nvSpPr>
        <p:spPr bwMode="auto">
          <a:xfrm>
            <a:off x="5788025" y="3076575"/>
            <a:ext cx="2679700" cy="2444750"/>
          </a:xfrm>
          <a:prstGeom prst="ellipse">
            <a:avLst/>
          </a:prstGeom>
          <a:solidFill>
            <a:srgbClr val="FFFFFF"/>
          </a:solidFill>
          <a:ln w="38100">
            <a:solidFill>
              <a:srgbClr val="FF0000"/>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grpSp>
        <p:nvGrpSpPr>
          <p:cNvPr id="125969" name="Group 32">
            <a:extLst>
              <a:ext uri="{FF2B5EF4-FFF2-40B4-BE49-F238E27FC236}">
                <a16:creationId xmlns:a16="http://schemas.microsoft.com/office/drawing/2014/main" id="{010B0B05-045C-4130-A5B3-CE1CFEE2D62C}"/>
              </a:ext>
            </a:extLst>
          </p:cNvPr>
          <p:cNvGrpSpPr>
            <a:grpSpLocks/>
          </p:cNvGrpSpPr>
          <p:nvPr/>
        </p:nvGrpSpPr>
        <p:grpSpPr bwMode="auto">
          <a:xfrm>
            <a:off x="1545929" y="1675731"/>
            <a:ext cx="825500" cy="4183062"/>
            <a:chOff x="748" y="1394"/>
            <a:chExt cx="520" cy="2635"/>
          </a:xfrm>
          <a:solidFill>
            <a:schemeClr val="accent1">
              <a:lumMod val="60000"/>
              <a:lumOff val="40000"/>
            </a:schemeClr>
          </a:solidFill>
        </p:grpSpPr>
        <p:sp>
          <p:nvSpPr>
            <p:cNvPr id="110617" name="Rectangle 33">
              <a:extLst>
                <a:ext uri="{FF2B5EF4-FFF2-40B4-BE49-F238E27FC236}">
                  <a16:creationId xmlns:a16="http://schemas.microsoft.com/office/drawing/2014/main" id="{04CA5DD3-A62B-48F8-9BFC-1C95905CE8C4}"/>
                </a:ext>
              </a:extLst>
            </p:cNvPr>
            <p:cNvSpPr>
              <a:spLocks noChangeArrowheads="1"/>
            </p:cNvSpPr>
            <p:nvPr/>
          </p:nvSpPr>
          <p:spPr bwMode="auto">
            <a:xfrm>
              <a:off x="752" y="1394"/>
              <a:ext cx="512" cy="2635"/>
            </a:xfrm>
            <a:prstGeom prst="rect">
              <a:avLst/>
            </a:prstGeom>
            <a:grp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0618" name="Line 34">
              <a:extLst>
                <a:ext uri="{FF2B5EF4-FFF2-40B4-BE49-F238E27FC236}">
                  <a16:creationId xmlns:a16="http://schemas.microsoft.com/office/drawing/2014/main" id="{DBBEB2CE-DD1F-4D74-82D4-D1502CFE9A2C}"/>
                </a:ext>
              </a:extLst>
            </p:cNvPr>
            <p:cNvSpPr>
              <a:spLocks noChangeShapeType="1"/>
            </p:cNvSpPr>
            <p:nvPr/>
          </p:nvSpPr>
          <p:spPr bwMode="auto">
            <a:xfrm>
              <a:off x="748" y="1737"/>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0619" name="Line 35">
              <a:extLst>
                <a:ext uri="{FF2B5EF4-FFF2-40B4-BE49-F238E27FC236}">
                  <a16:creationId xmlns:a16="http://schemas.microsoft.com/office/drawing/2014/main" id="{4E3A5D25-FE08-4FBA-A1B9-8436E08F1C95}"/>
                </a:ext>
              </a:extLst>
            </p:cNvPr>
            <p:cNvSpPr>
              <a:spLocks noChangeShapeType="1"/>
            </p:cNvSpPr>
            <p:nvPr/>
          </p:nvSpPr>
          <p:spPr bwMode="auto">
            <a:xfrm>
              <a:off x="748" y="2126"/>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0620" name="Line 36">
              <a:extLst>
                <a:ext uri="{FF2B5EF4-FFF2-40B4-BE49-F238E27FC236}">
                  <a16:creationId xmlns:a16="http://schemas.microsoft.com/office/drawing/2014/main" id="{5A03EB0C-007B-4F92-B052-BD0A7BEDEF0F}"/>
                </a:ext>
              </a:extLst>
            </p:cNvPr>
            <p:cNvSpPr>
              <a:spLocks noChangeShapeType="1"/>
            </p:cNvSpPr>
            <p:nvPr/>
          </p:nvSpPr>
          <p:spPr bwMode="auto">
            <a:xfrm>
              <a:off x="748" y="2517"/>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0621" name="Line 37">
              <a:extLst>
                <a:ext uri="{FF2B5EF4-FFF2-40B4-BE49-F238E27FC236}">
                  <a16:creationId xmlns:a16="http://schemas.microsoft.com/office/drawing/2014/main" id="{333ECB7F-A479-4058-85F3-B4D2451DD244}"/>
                </a:ext>
              </a:extLst>
            </p:cNvPr>
            <p:cNvSpPr>
              <a:spLocks noChangeShapeType="1"/>
            </p:cNvSpPr>
            <p:nvPr/>
          </p:nvSpPr>
          <p:spPr bwMode="auto">
            <a:xfrm>
              <a:off x="748" y="2906"/>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0622" name="Line 38">
              <a:extLst>
                <a:ext uri="{FF2B5EF4-FFF2-40B4-BE49-F238E27FC236}">
                  <a16:creationId xmlns:a16="http://schemas.microsoft.com/office/drawing/2014/main" id="{13DF90CC-EA44-44C6-8DD2-8153E6881C0F}"/>
                </a:ext>
              </a:extLst>
            </p:cNvPr>
            <p:cNvSpPr>
              <a:spLocks noChangeShapeType="1"/>
            </p:cNvSpPr>
            <p:nvPr/>
          </p:nvSpPr>
          <p:spPr bwMode="auto">
            <a:xfrm>
              <a:off x="748" y="3297"/>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0623" name="Line 39">
              <a:extLst>
                <a:ext uri="{FF2B5EF4-FFF2-40B4-BE49-F238E27FC236}">
                  <a16:creationId xmlns:a16="http://schemas.microsoft.com/office/drawing/2014/main" id="{BF46748C-39DA-438E-9402-D17695CA7861}"/>
                </a:ext>
              </a:extLst>
            </p:cNvPr>
            <p:cNvSpPr>
              <a:spLocks noChangeShapeType="1"/>
            </p:cNvSpPr>
            <p:nvPr/>
          </p:nvSpPr>
          <p:spPr bwMode="auto">
            <a:xfrm>
              <a:off x="748" y="3686"/>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10624" name="Rectangle 40">
            <a:extLst>
              <a:ext uri="{FF2B5EF4-FFF2-40B4-BE49-F238E27FC236}">
                <a16:creationId xmlns:a16="http://schemas.microsoft.com/office/drawing/2014/main" id="{94AE4414-3771-4356-B44B-E41EC678D14E}"/>
              </a:ext>
            </a:extLst>
          </p:cNvPr>
          <p:cNvSpPr>
            <a:spLocks noChangeArrowheads="1"/>
          </p:cNvSpPr>
          <p:nvPr/>
        </p:nvSpPr>
        <p:spPr bwMode="auto">
          <a:xfrm>
            <a:off x="806450" y="1081088"/>
            <a:ext cx="612775" cy="471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[ 7 ]</a:t>
            </a:r>
          </a:p>
        </p:txBody>
      </p:sp>
      <p:sp>
        <p:nvSpPr>
          <p:cNvPr id="110625" name="Rectangle 41">
            <a:extLst>
              <a:ext uri="{FF2B5EF4-FFF2-40B4-BE49-F238E27FC236}">
                <a16:creationId xmlns:a16="http://schemas.microsoft.com/office/drawing/2014/main" id="{0251D806-C9D9-4A5B-AB2A-C5EE14EC8F12}"/>
              </a:ext>
            </a:extLst>
          </p:cNvPr>
          <p:cNvSpPr>
            <a:spLocks noChangeArrowheads="1"/>
          </p:cNvSpPr>
          <p:nvPr/>
        </p:nvSpPr>
        <p:spPr bwMode="auto">
          <a:xfrm>
            <a:off x="1738313" y="1766888"/>
            <a:ext cx="442912" cy="409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30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60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  8</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40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70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12</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p:txBody>
      </p:sp>
      <p:sp>
        <p:nvSpPr>
          <p:cNvPr id="110626" name="AutoShape 48">
            <a:extLst>
              <a:ext uri="{FF2B5EF4-FFF2-40B4-BE49-F238E27FC236}">
                <a16:creationId xmlns:a16="http://schemas.microsoft.com/office/drawing/2014/main" id="{B0C81507-D178-4F0C-BCE1-CDF97F0412C5}"/>
              </a:ext>
            </a:extLst>
          </p:cNvPr>
          <p:cNvSpPr>
            <a:spLocks noChangeArrowheads="1"/>
          </p:cNvSpPr>
          <p:nvPr/>
        </p:nvSpPr>
        <p:spPr bwMode="auto">
          <a:xfrm rot="18686189">
            <a:off x="7686675" y="2665413"/>
            <a:ext cx="965200" cy="152400"/>
          </a:xfrm>
          <a:prstGeom prst="leftArrow">
            <a:avLst>
              <a:gd name="adj1" fmla="val 50000"/>
              <a:gd name="adj2" fmla="val 158275"/>
            </a:avLst>
          </a:prstGeom>
          <a:solidFill>
            <a:schemeClr val="accent1"/>
          </a:solidFill>
          <a:ln w="9525">
            <a:solidFill>
              <a:schemeClr val="accent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26451" name="Rectangle 51">
            <a:extLst>
              <a:ext uri="{FF2B5EF4-FFF2-40B4-BE49-F238E27FC236}">
                <a16:creationId xmlns:a16="http://schemas.microsoft.com/office/drawing/2014/main" id="{AC7856A0-7879-4799-B3E0-359315CA7AE9}"/>
              </a:ext>
            </a:extLst>
          </p:cNvPr>
          <p:cNvSpPr>
            <a:spLocks noChangeArrowheads="1"/>
          </p:cNvSpPr>
          <p:nvPr/>
        </p:nvSpPr>
        <p:spPr bwMode="auto">
          <a:xfrm>
            <a:off x="825500" y="152400"/>
            <a:ext cx="4081463" cy="533400"/>
          </a:xfrm>
          <a:prstGeom prst="rect">
            <a:avLst/>
          </a:prstGeom>
        </p:spPr>
        <p:txBody>
          <a:bodyPr/>
          <a:lstStyle/>
          <a:p>
            <a:pPr>
              <a:lnSpc>
                <a:spcPct val="125000"/>
              </a:lnSpc>
              <a:defRPr/>
            </a:pPr>
            <a:r>
              <a:rPr lang="zh-CN" altLang="en-US" b="0" kern="0" dirty="0">
                <a:solidFill>
                  <a:schemeClr val="bg1"/>
                </a:solidFill>
                <a:latin typeface="+mn-lt"/>
                <a:ea typeface="+mn-ea"/>
                <a:cs typeface="+mn-ea"/>
                <a:sym typeface="+mn-lt"/>
              </a:rPr>
              <a:t>无序序列建成堆－</a:t>
            </a:r>
            <a:r>
              <a:rPr lang="en-US" altLang="zh-CN" b="0" kern="0" dirty="0">
                <a:solidFill>
                  <a:schemeClr val="bg1"/>
                </a:solidFill>
                <a:latin typeface="+mn-lt"/>
                <a:ea typeface="+mn-ea"/>
                <a:cs typeface="+mn-ea"/>
                <a:sym typeface="+mn-lt"/>
              </a:rPr>
              <a:t>1</a:t>
            </a:r>
          </a:p>
        </p:txBody>
      </p:sp>
      <p:grpSp>
        <p:nvGrpSpPr>
          <p:cNvPr id="130056" name="组合 40">
            <a:extLst>
              <a:ext uri="{FF2B5EF4-FFF2-40B4-BE49-F238E27FC236}">
                <a16:creationId xmlns:a16="http://schemas.microsoft.com/office/drawing/2014/main" id="{48AD69B6-4C52-1A47-B5D3-314D71B9A81E}"/>
              </a:ext>
            </a:extLst>
          </p:cNvPr>
          <p:cNvGrpSpPr>
            <a:grpSpLocks/>
          </p:cNvGrpSpPr>
          <p:nvPr/>
        </p:nvGrpSpPr>
        <p:grpSpPr bwMode="auto">
          <a:xfrm>
            <a:off x="2682875" y="2395538"/>
            <a:ext cx="5421313" cy="2851150"/>
            <a:chOff x="2603498" y="1663402"/>
            <a:chExt cx="5421313" cy="2850853"/>
          </a:xfrm>
        </p:grpSpPr>
        <p:sp>
          <p:nvSpPr>
            <p:cNvPr id="42" name="Rectangle 4">
              <a:extLst>
                <a:ext uri="{FF2B5EF4-FFF2-40B4-BE49-F238E27FC236}">
                  <a16:creationId xmlns:a16="http://schemas.microsoft.com/office/drawing/2014/main" id="{D16CFFAF-0719-46FC-9BDE-9ED582D898FB}"/>
                </a:ext>
              </a:extLst>
            </p:cNvPr>
            <p:cNvSpPr>
              <a:spLocks noChangeArrowheads="1"/>
            </p:cNvSpPr>
            <p:nvPr/>
          </p:nvSpPr>
          <p:spPr bwMode="auto">
            <a:xfrm>
              <a:off x="3406773" y="2676121"/>
              <a:ext cx="763588" cy="455565"/>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43" name="Rectangle 5">
              <a:extLst>
                <a:ext uri="{FF2B5EF4-FFF2-40B4-BE49-F238E27FC236}">
                  <a16:creationId xmlns:a16="http://schemas.microsoft.com/office/drawing/2014/main" id="{7D26BE4C-8872-4FCA-BD22-3904B4DB2967}"/>
                </a:ext>
              </a:extLst>
            </p:cNvPr>
            <p:cNvSpPr>
              <a:spLocks noChangeArrowheads="1"/>
            </p:cNvSpPr>
            <p:nvPr/>
          </p:nvSpPr>
          <p:spPr bwMode="auto">
            <a:xfrm>
              <a:off x="2603498" y="3603125"/>
              <a:ext cx="674688" cy="438104"/>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grpSp>
          <p:nvGrpSpPr>
            <p:cNvPr id="130061" name="Group 6">
              <a:extLst>
                <a:ext uri="{FF2B5EF4-FFF2-40B4-BE49-F238E27FC236}">
                  <a16:creationId xmlns:a16="http://schemas.microsoft.com/office/drawing/2014/main" id="{BB5322D5-05CF-5C49-A80B-8367EC6BFCFD}"/>
                </a:ext>
              </a:extLst>
            </p:cNvPr>
            <p:cNvGrpSpPr>
              <a:grpSpLocks/>
            </p:cNvGrpSpPr>
            <p:nvPr/>
          </p:nvGrpSpPr>
          <p:grpSpPr bwMode="auto">
            <a:xfrm>
              <a:off x="5108573" y="1663402"/>
              <a:ext cx="739775" cy="874713"/>
              <a:chOff x="3610" y="1785"/>
              <a:chExt cx="466" cy="551"/>
            </a:xfrm>
          </p:grpSpPr>
          <p:sp>
            <p:nvSpPr>
              <p:cNvPr id="63" name="Rectangle 7">
                <a:extLst>
                  <a:ext uri="{FF2B5EF4-FFF2-40B4-BE49-F238E27FC236}">
                    <a16:creationId xmlns:a16="http://schemas.microsoft.com/office/drawing/2014/main" id="{E7A2EA94-278D-4804-850B-19ED8E89EA4F}"/>
                  </a:ext>
                </a:extLst>
              </p:cNvPr>
              <p:cNvSpPr>
                <a:spLocks noChangeArrowheads="1"/>
              </p:cNvSpPr>
              <p:nvPr/>
            </p:nvSpPr>
            <p:spPr bwMode="auto">
              <a:xfrm>
                <a:off x="3610" y="1787"/>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Rectangle 8">
                <a:extLst>
                  <a:ext uri="{FF2B5EF4-FFF2-40B4-BE49-F238E27FC236}">
                    <a16:creationId xmlns:a16="http://schemas.microsoft.com/office/drawing/2014/main" id="{D86DBF7E-64F7-40F9-923C-09362F4AAC66}"/>
                  </a:ext>
                </a:extLst>
              </p:cNvPr>
              <p:cNvSpPr>
                <a:spLocks noChangeArrowheads="1"/>
              </p:cNvSpPr>
              <p:nvPr/>
            </p:nvSpPr>
            <p:spPr bwMode="auto">
              <a:xfrm>
                <a:off x="3678" y="1785"/>
                <a:ext cx="285"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chemeClr val="bg1"/>
                    </a:solidFill>
                    <a:latin typeface="+mn-lt"/>
                    <a:ea typeface="+mn-ea"/>
                    <a:cs typeface="+mn-ea"/>
                    <a:sym typeface="+mn-lt"/>
                  </a:rPr>
                  <a:t>30</a:t>
                </a:r>
              </a:p>
              <a:p>
                <a:pPr eaLnBrk="1" hangingPunct="1">
                  <a:buFont typeface="Arial" panose="020B0604020202020204" pitchFamily="34" charset="0"/>
                  <a:buNone/>
                  <a:defRPr/>
                </a:pPr>
                <a:endParaRPr lang="en-US" altLang="zh-CN" sz="14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1</a:t>
                </a:r>
              </a:p>
            </p:txBody>
          </p:sp>
        </p:grpSp>
        <p:sp>
          <p:nvSpPr>
            <p:cNvPr id="45" name="Line 9">
              <a:extLst>
                <a:ext uri="{FF2B5EF4-FFF2-40B4-BE49-F238E27FC236}">
                  <a16:creationId xmlns:a16="http://schemas.microsoft.com/office/drawing/2014/main" id="{986272A7-FC6D-47DA-9961-93E572BB8188}"/>
                </a:ext>
              </a:extLst>
            </p:cNvPr>
            <p:cNvSpPr>
              <a:spLocks noChangeShapeType="1"/>
            </p:cNvSpPr>
            <p:nvPr/>
          </p:nvSpPr>
          <p:spPr bwMode="auto">
            <a:xfrm flipV="1">
              <a:off x="3143248" y="3128511"/>
              <a:ext cx="382588" cy="461915"/>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46" name="Line 10">
              <a:extLst>
                <a:ext uri="{FF2B5EF4-FFF2-40B4-BE49-F238E27FC236}">
                  <a16:creationId xmlns:a16="http://schemas.microsoft.com/office/drawing/2014/main" id="{4F77DA55-BBC0-48CE-8FD5-A8B3DE613BC3}"/>
                </a:ext>
              </a:extLst>
            </p:cNvPr>
            <p:cNvSpPr>
              <a:spLocks noChangeShapeType="1"/>
            </p:cNvSpPr>
            <p:nvPr/>
          </p:nvSpPr>
          <p:spPr bwMode="auto">
            <a:xfrm flipV="1">
              <a:off x="3890961" y="2076109"/>
              <a:ext cx="1287462" cy="606362"/>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47" name="Rectangle 11">
              <a:extLst>
                <a:ext uri="{FF2B5EF4-FFF2-40B4-BE49-F238E27FC236}">
                  <a16:creationId xmlns:a16="http://schemas.microsoft.com/office/drawing/2014/main" id="{11B3DF90-C59D-4EF9-8E2D-78603B26897F}"/>
                </a:ext>
              </a:extLst>
            </p:cNvPr>
            <p:cNvSpPr>
              <a:spLocks noChangeArrowheads="1"/>
            </p:cNvSpPr>
            <p:nvPr/>
          </p:nvSpPr>
          <p:spPr bwMode="auto">
            <a:xfrm>
              <a:off x="3519486" y="2730091"/>
              <a:ext cx="515937" cy="874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chemeClr val="bg1"/>
                  </a:solidFill>
                  <a:latin typeface="+mn-lt"/>
                  <a:ea typeface="+mn-ea"/>
                  <a:cs typeface="+mn-ea"/>
                  <a:sym typeface="+mn-lt"/>
                </a:rPr>
                <a:t>60</a:t>
              </a:r>
            </a:p>
            <a:p>
              <a:pPr eaLnBrk="1" hangingPunct="1">
                <a:buFont typeface="Arial" panose="020B0604020202020204" pitchFamily="34" charset="0"/>
                <a:buNone/>
                <a:defRPr/>
              </a:pPr>
              <a:endParaRPr lang="en-US" altLang="zh-CN" sz="14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2</a:t>
              </a:r>
            </a:p>
          </p:txBody>
        </p:sp>
        <p:sp>
          <p:nvSpPr>
            <p:cNvPr id="48" name="Rectangle 12">
              <a:extLst>
                <a:ext uri="{FF2B5EF4-FFF2-40B4-BE49-F238E27FC236}">
                  <a16:creationId xmlns:a16="http://schemas.microsoft.com/office/drawing/2014/main" id="{572CF6E3-C172-4472-95F2-F764495CF1F0}"/>
                </a:ext>
              </a:extLst>
            </p:cNvPr>
            <p:cNvSpPr>
              <a:spLocks noChangeArrowheads="1"/>
            </p:cNvSpPr>
            <p:nvPr/>
          </p:nvSpPr>
          <p:spPr bwMode="auto">
            <a:xfrm>
              <a:off x="2752723" y="3639633"/>
              <a:ext cx="460375" cy="874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40</a:t>
              </a:r>
            </a:p>
            <a:p>
              <a:pPr eaLnBrk="1" hangingPunct="1">
                <a:buFont typeface="Arial" panose="020B0604020202020204" pitchFamily="34" charset="0"/>
                <a:buNone/>
                <a:defRPr/>
              </a:pPr>
              <a:r>
                <a:rPr lang="en-US" altLang="zh-CN" sz="1400" dirty="0">
                  <a:latin typeface="+mn-lt"/>
                  <a:ea typeface="+mn-ea"/>
                  <a:cs typeface="+mn-ea"/>
                  <a:sym typeface="+mn-lt"/>
                </a:rPr>
                <a:t> </a:t>
              </a: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4 </a:t>
              </a:r>
              <a:r>
                <a:rPr lang="en-US" altLang="zh-CN" sz="1900" dirty="0">
                  <a:latin typeface="+mn-lt"/>
                  <a:ea typeface="+mn-ea"/>
                  <a:cs typeface="+mn-ea"/>
                  <a:sym typeface="+mn-lt"/>
                </a:rPr>
                <a:t>                </a:t>
              </a:r>
            </a:p>
          </p:txBody>
        </p:sp>
        <p:grpSp>
          <p:nvGrpSpPr>
            <p:cNvPr id="130066" name="Group 13">
              <a:extLst>
                <a:ext uri="{FF2B5EF4-FFF2-40B4-BE49-F238E27FC236}">
                  <a16:creationId xmlns:a16="http://schemas.microsoft.com/office/drawing/2014/main" id="{80D9FF33-52E0-7249-B69C-AC6347CDB443}"/>
                </a:ext>
              </a:extLst>
            </p:cNvPr>
            <p:cNvGrpSpPr>
              <a:grpSpLocks/>
            </p:cNvGrpSpPr>
            <p:nvPr/>
          </p:nvGrpSpPr>
          <p:grpSpPr bwMode="auto">
            <a:xfrm>
              <a:off x="4016377" y="3128666"/>
              <a:ext cx="719138" cy="1343026"/>
              <a:chOff x="2922" y="2708"/>
              <a:chExt cx="453" cy="846"/>
            </a:xfrm>
          </p:grpSpPr>
          <p:sp>
            <p:nvSpPr>
              <p:cNvPr id="60" name="Rectangle 14">
                <a:extLst>
                  <a:ext uri="{FF2B5EF4-FFF2-40B4-BE49-F238E27FC236}">
                    <a16:creationId xmlns:a16="http://schemas.microsoft.com/office/drawing/2014/main" id="{C47CE54E-B46E-48DA-AF36-E9FC3B20ED3B}"/>
                  </a:ext>
                </a:extLst>
              </p:cNvPr>
              <p:cNvSpPr>
                <a:spLocks noChangeArrowheads="1"/>
              </p:cNvSpPr>
              <p:nvPr/>
            </p:nvSpPr>
            <p:spPr bwMode="auto">
              <a:xfrm>
                <a:off x="2941" y="2984"/>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1" name="Line 15">
                <a:extLst>
                  <a:ext uri="{FF2B5EF4-FFF2-40B4-BE49-F238E27FC236}">
                    <a16:creationId xmlns:a16="http://schemas.microsoft.com/office/drawing/2014/main" id="{73AE929F-2F7E-484E-AD6D-4AC58F563EB3}"/>
                  </a:ext>
                </a:extLst>
              </p:cNvPr>
              <p:cNvSpPr>
                <a:spLocks noChangeShapeType="1"/>
              </p:cNvSpPr>
              <p:nvPr/>
            </p:nvSpPr>
            <p:spPr bwMode="auto">
              <a:xfrm flipH="1" flipV="1">
                <a:off x="2922" y="2708"/>
                <a:ext cx="266" cy="264"/>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2" name="Rectangle 16">
                <a:extLst>
                  <a:ext uri="{FF2B5EF4-FFF2-40B4-BE49-F238E27FC236}">
                    <a16:creationId xmlns:a16="http://schemas.microsoft.com/office/drawing/2014/main" id="{11A125F9-48D1-4FF9-B1A0-5612F8ACC267}"/>
                  </a:ext>
                </a:extLst>
              </p:cNvPr>
              <p:cNvSpPr>
                <a:spLocks noChangeArrowheads="1"/>
              </p:cNvSpPr>
              <p:nvPr/>
            </p:nvSpPr>
            <p:spPr bwMode="auto">
              <a:xfrm>
                <a:off x="3034" y="3003"/>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70</a:t>
                </a: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5</a:t>
                </a:r>
              </a:p>
            </p:txBody>
          </p:sp>
        </p:grpSp>
        <p:sp>
          <p:nvSpPr>
            <p:cNvPr id="50" name="Rectangle 17">
              <a:extLst>
                <a:ext uri="{FF2B5EF4-FFF2-40B4-BE49-F238E27FC236}">
                  <a16:creationId xmlns:a16="http://schemas.microsoft.com/office/drawing/2014/main" id="{21219BFB-7E80-498A-AB43-46C22C894DC9}"/>
                </a:ext>
              </a:extLst>
            </p:cNvPr>
            <p:cNvSpPr>
              <a:spLocks noChangeArrowheads="1"/>
            </p:cNvSpPr>
            <p:nvPr/>
          </p:nvSpPr>
          <p:spPr bwMode="auto">
            <a:xfrm>
              <a:off x="6684961" y="2685646"/>
              <a:ext cx="703262" cy="446041"/>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1" name="Rectangle 18">
              <a:extLst>
                <a:ext uri="{FF2B5EF4-FFF2-40B4-BE49-F238E27FC236}">
                  <a16:creationId xmlns:a16="http://schemas.microsoft.com/office/drawing/2014/main" id="{B04DAB1E-9406-4BBD-95F0-13871CCA53EF}"/>
                </a:ext>
              </a:extLst>
            </p:cNvPr>
            <p:cNvSpPr>
              <a:spLocks noChangeArrowheads="1"/>
            </p:cNvSpPr>
            <p:nvPr/>
          </p:nvSpPr>
          <p:spPr bwMode="auto">
            <a:xfrm>
              <a:off x="5959473" y="3584077"/>
              <a:ext cx="715963" cy="45715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2" name="Rectangle 19">
              <a:extLst>
                <a:ext uri="{FF2B5EF4-FFF2-40B4-BE49-F238E27FC236}">
                  <a16:creationId xmlns:a16="http://schemas.microsoft.com/office/drawing/2014/main" id="{91CF2B41-556A-4B70-871A-B0AD4696EC67}"/>
                </a:ext>
              </a:extLst>
            </p:cNvPr>
            <p:cNvSpPr>
              <a:spLocks noChangeArrowheads="1"/>
            </p:cNvSpPr>
            <p:nvPr/>
          </p:nvSpPr>
          <p:spPr bwMode="auto">
            <a:xfrm>
              <a:off x="6831011" y="2725328"/>
              <a:ext cx="434975" cy="811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1900" dirty="0">
                <a:solidFill>
                  <a:srgbClr val="FF0000"/>
                </a:solidFill>
                <a:latin typeface="+mn-lt"/>
                <a:ea typeface="+mn-ea"/>
                <a:cs typeface="+mn-ea"/>
                <a:sym typeface="+mn-lt"/>
              </a:endParaRPr>
            </a:p>
            <a:p>
              <a:pPr eaLnBrk="1" hangingPunct="1">
                <a:buFont typeface="Arial" panose="020B0604020202020204" pitchFamily="34" charset="0"/>
                <a:buNone/>
                <a:defRPr/>
              </a:pPr>
              <a:endParaRPr lang="en-US" altLang="zh-CN" sz="1000" dirty="0">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3</a:t>
              </a:r>
            </a:p>
          </p:txBody>
        </p:sp>
        <p:sp>
          <p:nvSpPr>
            <p:cNvPr id="53" name="Line 20">
              <a:extLst>
                <a:ext uri="{FF2B5EF4-FFF2-40B4-BE49-F238E27FC236}">
                  <a16:creationId xmlns:a16="http://schemas.microsoft.com/office/drawing/2014/main" id="{B558F02C-D16C-4B42-A5F4-425C6474F78E}"/>
                </a:ext>
              </a:extLst>
            </p:cNvPr>
            <p:cNvSpPr>
              <a:spLocks noChangeShapeType="1"/>
            </p:cNvSpPr>
            <p:nvPr/>
          </p:nvSpPr>
          <p:spPr bwMode="auto">
            <a:xfrm flipV="1">
              <a:off x="6326186" y="3138035"/>
              <a:ext cx="349250" cy="407946"/>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Rectangle 21">
              <a:extLst>
                <a:ext uri="{FF2B5EF4-FFF2-40B4-BE49-F238E27FC236}">
                  <a16:creationId xmlns:a16="http://schemas.microsoft.com/office/drawing/2014/main" id="{A0A05B04-1C50-47D8-9F9F-3E0246F6D247}"/>
                </a:ext>
              </a:extLst>
            </p:cNvPr>
            <p:cNvSpPr>
              <a:spLocks noChangeArrowheads="1"/>
            </p:cNvSpPr>
            <p:nvPr/>
          </p:nvSpPr>
          <p:spPr bwMode="auto">
            <a:xfrm>
              <a:off x="6056311" y="3650745"/>
              <a:ext cx="557212" cy="811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p>
            <a:p>
              <a:pPr eaLnBrk="1" hangingPunct="1">
                <a:buFont typeface="Arial" panose="020B0604020202020204" pitchFamily="34" charset="0"/>
                <a:buNone/>
                <a:defRPr/>
              </a:pPr>
              <a:endParaRPr lang="en-US" altLang="zh-CN" sz="1000" dirty="0">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6</a:t>
              </a:r>
            </a:p>
          </p:txBody>
        </p:sp>
        <p:grpSp>
          <p:nvGrpSpPr>
            <p:cNvPr id="130072" name="Group 22">
              <a:extLst>
                <a:ext uri="{FF2B5EF4-FFF2-40B4-BE49-F238E27FC236}">
                  <a16:creationId xmlns:a16="http://schemas.microsoft.com/office/drawing/2014/main" id="{4BE0AF86-3731-CA4A-9594-8BDFE79225C5}"/>
                </a:ext>
              </a:extLst>
            </p:cNvPr>
            <p:cNvGrpSpPr>
              <a:grpSpLocks/>
            </p:cNvGrpSpPr>
            <p:nvPr/>
          </p:nvGrpSpPr>
          <p:grpSpPr bwMode="auto">
            <a:xfrm>
              <a:off x="7335836" y="3128668"/>
              <a:ext cx="688975" cy="1350963"/>
              <a:chOff x="5013" y="2708"/>
              <a:chExt cx="434" cy="851"/>
            </a:xfrm>
          </p:grpSpPr>
          <p:sp>
            <p:nvSpPr>
              <p:cNvPr id="57" name="Rectangle 23">
                <a:extLst>
                  <a:ext uri="{FF2B5EF4-FFF2-40B4-BE49-F238E27FC236}">
                    <a16:creationId xmlns:a16="http://schemas.microsoft.com/office/drawing/2014/main" id="{6A1AD7A6-0620-4B9B-B1F6-DD3AD0E29BB8}"/>
                  </a:ext>
                </a:extLst>
              </p:cNvPr>
              <p:cNvSpPr>
                <a:spLocks noChangeArrowheads="1"/>
              </p:cNvSpPr>
              <p:nvPr/>
            </p:nvSpPr>
            <p:spPr bwMode="auto">
              <a:xfrm>
                <a:off x="5013" y="2989"/>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24">
                <a:extLst>
                  <a:ext uri="{FF2B5EF4-FFF2-40B4-BE49-F238E27FC236}">
                    <a16:creationId xmlns:a16="http://schemas.microsoft.com/office/drawing/2014/main" id="{5E2F532C-D264-46A7-9193-1D1E32FEBC9F}"/>
                  </a:ext>
                </a:extLst>
              </p:cNvPr>
              <p:cNvSpPr>
                <a:spLocks noChangeShapeType="1"/>
              </p:cNvSpPr>
              <p:nvPr/>
            </p:nvSpPr>
            <p:spPr bwMode="auto">
              <a:xfrm flipH="1" flipV="1">
                <a:off x="5046" y="2708"/>
                <a:ext cx="214" cy="269"/>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Rectangle 25">
                <a:extLst>
                  <a:ext uri="{FF2B5EF4-FFF2-40B4-BE49-F238E27FC236}">
                    <a16:creationId xmlns:a16="http://schemas.microsoft.com/office/drawing/2014/main" id="{9181373E-B9E0-4D26-B8D4-DD00BA4E00B2}"/>
                  </a:ext>
                </a:extLst>
              </p:cNvPr>
              <p:cNvSpPr>
                <a:spLocks noChangeArrowheads="1"/>
              </p:cNvSpPr>
              <p:nvPr/>
            </p:nvSpPr>
            <p:spPr bwMode="auto">
              <a:xfrm>
                <a:off x="5106" y="3008"/>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10</a:t>
                </a: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7</a:t>
                </a:r>
              </a:p>
            </p:txBody>
          </p:sp>
        </p:grpSp>
        <p:sp>
          <p:nvSpPr>
            <p:cNvPr id="56" name="Line 26">
              <a:extLst>
                <a:ext uri="{FF2B5EF4-FFF2-40B4-BE49-F238E27FC236}">
                  <a16:creationId xmlns:a16="http://schemas.microsoft.com/office/drawing/2014/main" id="{39EA40BE-360D-4CE0-BC3F-F543D54ABDBB}"/>
                </a:ext>
              </a:extLst>
            </p:cNvPr>
            <p:cNvSpPr>
              <a:spLocks noChangeShapeType="1"/>
            </p:cNvSpPr>
            <p:nvPr/>
          </p:nvSpPr>
          <p:spPr bwMode="auto">
            <a:xfrm flipH="1" flipV="1">
              <a:off x="5848348" y="2111030"/>
              <a:ext cx="1166813" cy="582551"/>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126452" name="Rectangle 52">
            <a:extLst>
              <a:ext uri="{FF2B5EF4-FFF2-40B4-BE49-F238E27FC236}">
                <a16:creationId xmlns:a16="http://schemas.microsoft.com/office/drawing/2014/main" id="{8DDC9302-1C18-427F-8CEB-33F29EB48405}"/>
              </a:ext>
            </a:extLst>
          </p:cNvPr>
          <p:cNvSpPr>
            <a:spLocks noChangeArrowheads="1"/>
          </p:cNvSpPr>
          <p:nvPr/>
        </p:nvSpPr>
        <p:spPr bwMode="auto">
          <a:xfrm>
            <a:off x="6829425" y="3359150"/>
            <a:ext cx="63817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dirty="0">
                <a:solidFill>
                  <a:srgbClr val="FF3300"/>
                </a:solidFill>
                <a:latin typeface="+mn-lt"/>
                <a:ea typeface="+mn-ea"/>
                <a:cs typeface="+mn-ea"/>
                <a:sym typeface="+mn-lt"/>
              </a:rPr>
              <a:t> 8</a:t>
            </a:r>
          </a:p>
        </p:txBody>
      </p:sp>
      <p:sp>
        <p:nvSpPr>
          <p:cNvPr id="1126453" name="Rectangle 53">
            <a:extLst>
              <a:ext uri="{FF2B5EF4-FFF2-40B4-BE49-F238E27FC236}">
                <a16:creationId xmlns:a16="http://schemas.microsoft.com/office/drawing/2014/main" id="{48085FFF-B782-4913-B2E3-6443CB874F5B}"/>
              </a:ext>
            </a:extLst>
          </p:cNvPr>
          <p:cNvSpPr>
            <a:spLocks noChangeArrowheads="1"/>
          </p:cNvSpPr>
          <p:nvPr/>
        </p:nvSpPr>
        <p:spPr bwMode="auto">
          <a:xfrm>
            <a:off x="6043613" y="4273550"/>
            <a:ext cx="692150"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3200" dirty="0">
                <a:solidFill>
                  <a:srgbClr val="FF3300"/>
                </a:solidFill>
                <a:latin typeface="+mn-lt"/>
                <a:ea typeface="+mn-ea"/>
                <a:cs typeface="+mn-ea"/>
                <a:sym typeface="+mn-lt"/>
              </a:rPr>
              <a:t>12</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mph" presetSubtype="0" fill="hold" grpId="0" nodeType="clickEffect">
                                  <p:stCondLst>
                                    <p:cond delay="0"/>
                                  </p:stCondLst>
                                  <p:childTnLst>
                                    <p:animScale>
                                      <p:cBhvr>
                                        <p:cTn id="6" dur="2000" fill="hold"/>
                                        <p:tgtEl>
                                          <p:spTgt spid="1126452"/>
                                        </p:tgtEl>
                                      </p:cBhvr>
                                      <p:by x="150000" y="150000"/>
                                    </p:animScale>
                                  </p:childTnLst>
                                </p:cTn>
                              </p:par>
                            </p:childTnLst>
                          </p:cTn>
                        </p:par>
                      </p:childTnLst>
                    </p:cTn>
                  </p:par>
                  <p:par>
                    <p:cTn id="7" fill="hold" nodeType="clickPar">
                      <p:stCondLst>
                        <p:cond delay="indefinite"/>
                      </p:stCondLst>
                      <p:childTnLst>
                        <p:par>
                          <p:cTn id="8" fill="hold" nodeType="withGroup">
                            <p:stCondLst>
                              <p:cond delay="0"/>
                            </p:stCondLst>
                            <p:childTnLst>
                              <p:par>
                                <p:cTn id="9" presetID="6" presetClass="emph" presetSubtype="0" fill="hold" grpId="0" nodeType="clickEffect">
                                  <p:stCondLst>
                                    <p:cond delay="0"/>
                                  </p:stCondLst>
                                  <p:childTnLst>
                                    <p:animScale>
                                      <p:cBhvr>
                                        <p:cTn id="10" dur="2000" fill="hold"/>
                                        <p:tgtEl>
                                          <p:spTgt spid="1126453"/>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452" grpId="0"/>
      <p:bldP spid="1126453"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Oval 4">
            <a:extLst>
              <a:ext uri="{FF2B5EF4-FFF2-40B4-BE49-F238E27FC236}">
                <a16:creationId xmlns:a16="http://schemas.microsoft.com/office/drawing/2014/main" id="{EAD20802-3685-4807-8D85-07F89399395B}"/>
              </a:ext>
            </a:extLst>
          </p:cNvPr>
          <p:cNvSpPr>
            <a:spLocks noChangeArrowheads="1"/>
          </p:cNvSpPr>
          <p:nvPr/>
        </p:nvSpPr>
        <p:spPr bwMode="auto">
          <a:xfrm>
            <a:off x="5619750" y="2735263"/>
            <a:ext cx="2679700" cy="3070225"/>
          </a:xfrm>
          <a:prstGeom prst="ellipse">
            <a:avLst/>
          </a:prstGeom>
          <a:solidFill>
            <a:srgbClr val="FFFFFF"/>
          </a:solidFill>
          <a:ln w="38100">
            <a:solidFill>
              <a:srgbClr val="FF0000"/>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grpSp>
        <p:nvGrpSpPr>
          <p:cNvPr id="131075" name="Group 30">
            <a:extLst>
              <a:ext uri="{FF2B5EF4-FFF2-40B4-BE49-F238E27FC236}">
                <a16:creationId xmlns:a16="http://schemas.microsoft.com/office/drawing/2014/main" id="{581B4018-9A59-C14C-AFC8-D56420E3C0A1}"/>
              </a:ext>
            </a:extLst>
          </p:cNvPr>
          <p:cNvGrpSpPr>
            <a:grpSpLocks/>
          </p:cNvGrpSpPr>
          <p:nvPr/>
        </p:nvGrpSpPr>
        <p:grpSpPr bwMode="auto">
          <a:xfrm>
            <a:off x="1187450" y="1541463"/>
            <a:ext cx="825500" cy="4183062"/>
            <a:chOff x="748" y="1394"/>
            <a:chExt cx="520" cy="2635"/>
          </a:xfrm>
        </p:grpSpPr>
        <p:sp>
          <p:nvSpPr>
            <p:cNvPr id="111643" name="Rectangle 31">
              <a:extLst>
                <a:ext uri="{FF2B5EF4-FFF2-40B4-BE49-F238E27FC236}">
                  <a16:creationId xmlns:a16="http://schemas.microsoft.com/office/drawing/2014/main" id="{FC3FBFA8-9A38-4A88-8947-DFC9A795E134}"/>
                </a:ext>
              </a:extLst>
            </p:cNvPr>
            <p:cNvSpPr>
              <a:spLocks noChangeArrowheads="1"/>
            </p:cNvSpPr>
            <p:nvPr/>
          </p:nvSpPr>
          <p:spPr bwMode="auto">
            <a:xfrm>
              <a:off x="752" y="1394"/>
              <a:ext cx="512" cy="2635"/>
            </a:xfrm>
            <a:prstGeom prst="rect">
              <a:avLst/>
            </a:prstGeom>
            <a:solidFill>
              <a:schemeClr val="accent1">
                <a:lumMod val="60000"/>
                <a:lumOff val="40000"/>
              </a:schemeClr>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1644" name="Line 32">
              <a:extLst>
                <a:ext uri="{FF2B5EF4-FFF2-40B4-BE49-F238E27FC236}">
                  <a16:creationId xmlns:a16="http://schemas.microsoft.com/office/drawing/2014/main" id="{D2264616-074A-47EF-A77A-6063A860DF01}"/>
                </a:ext>
              </a:extLst>
            </p:cNvPr>
            <p:cNvSpPr>
              <a:spLocks noChangeShapeType="1"/>
            </p:cNvSpPr>
            <p:nvPr/>
          </p:nvSpPr>
          <p:spPr bwMode="auto">
            <a:xfrm>
              <a:off x="748" y="1737"/>
              <a:ext cx="52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1645" name="Line 33">
              <a:extLst>
                <a:ext uri="{FF2B5EF4-FFF2-40B4-BE49-F238E27FC236}">
                  <a16:creationId xmlns:a16="http://schemas.microsoft.com/office/drawing/2014/main" id="{7EC0F370-9E3A-45B7-BB1A-E0D30BE8F075}"/>
                </a:ext>
              </a:extLst>
            </p:cNvPr>
            <p:cNvSpPr>
              <a:spLocks noChangeShapeType="1"/>
            </p:cNvSpPr>
            <p:nvPr/>
          </p:nvSpPr>
          <p:spPr bwMode="auto">
            <a:xfrm>
              <a:off x="748" y="2126"/>
              <a:ext cx="52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1646" name="Line 34">
              <a:extLst>
                <a:ext uri="{FF2B5EF4-FFF2-40B4-BE49-F238E27FC236}">
                  <a16:creationId xmlns:a16="http://schemas.microsoft.com/office/drawing/2014/main" id="{AC88BF7F-8226-4A44-A49C-4CB9A4F47E3B}"/>
                </a:ext>
              </a:extLst>
            </p:cNvPr>
            <p:cNvSpPr>
              <a:spLocks noChangeShapeType="1"/>
            </p:cNvSpPr>
            <p:nvPr/>
          </p:nvSpPr>
          <p:spPr bwMode="auto">
            <a:xfrm>
              <a:off x="748" y="2517"/>
              <a:ext cx="52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1647" name="Line 35">
              <a:extLst>
                <a:ext uri="{FF2B5EF4-FFF2-40B4-BE49-F238E27FC236}">
                  <a16:creationId xmlns:a16="http://schemas.microsoft.com/office/drawing/2014/main" id="{5AFDFEAB-3629-48F8-9D22-072770F24B22}"/>
                </a:ext>
              </a:extLst>
            </p:cNvPr>
            <p:cNvSpPr>
              <a:spLocks noChangeShapeType="1"/>
            </p:cNvSpPr>
            <p:nvPr/>
          </p:nvSpPr>
          <p:spPr bwMode="auto">
            <a:xfrm>
              <a:off x="748" y="2906"/>
              <a:ext cx="52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1648" name="Line 36">
              <a:extLst>
                <a:ext uri="{FF2B5EF4-FFF2-40B4-BE49-F238E27FC236}">
                  <a16:creationId xmlns:a16="http://schemas.microsoft.com/office/drawing/2014/main" id="{79EFCE3D-4502-4C2D-B850-B9EB2D01E190}"/>
                </a:ext>
              </a:extLst>
            </p:cNvPr>
            <p:cNvSpPr>
              <a:spLocks noChangeShapeType="1"/>
            </p:cNvSpPr>
            <p:nvPr/>
          </p:nvSpPr>
          <p:spPr bwMode="auto">
            <a:xfrm>
              <a:off x="748" y="3297"/>
              <a:ext cx="52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1649" name="Line 37">
              <a:extLst>
                <a:ext uri="{FF2B5EF4-FFF2-40B4-BE49-F238E27FC236}">
                  <a16:creationId xmlns:a16="http://schemas.microsoft.com/office/drawing/2014/main" id="{9163E955-15B4-4B1C-BADE-5134178B2D3D}"/>
                </a:ext>
              </a:extLst>
            </p:cNvPr>
            <p:cNvSpPr>
              <a:spLocks noChangeShapeType="1"/>
            </p:cNvSpPr>
            <p:nvPr/>
          </p:nvSpPr>
          <p:spPr bwMode="auto">
            <a:xfrm>
              <a:off x="748" y="3686"/>
              <a:ext cx="52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11650" name="Rectangle 38">
            <a:extLst>
              <a:ext uri="{FF2B5EF4-FFF2-40B4-BE49-F238E27FC236}">
                <a16:creationId xmlns:a16="http://schemas.microsoft.com/office/drawing/2014/main" id="{4E2628D0-D442-4A89-A2F6-50FFFC1240A5}"/>
              </a:ext>
            </a:extLst>
          </p:cNvPr>
          <p:cNvSpPr>
            <a:spLocks noChangeArrowheads="1"/>
          </p:cNvSpPr>
          <p:nvPr/>
        </p:nvSpPr>
        <p:spPr bwMode="auto">
          <a:xfrm>
            <a:off x="447675" y="946150"/>
            <a:ext cx="612775" cy="471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[ 7 ]</a:t>
            </a:r>
          </a:p>
        </p:txBody>
      </p:sp>
      <p:sp>
        <p:nvSpPr>
          <p:cNvPr id="111651" name="Rectangle 39">
            <a:extLst>
              <a:ext uri="{FF2B5EF4-FFF2-40B4-BE49-F238E27FC236}">
                <a16:creationId xmlns:a16="http://schemas.microsoft.com/office/drawing/2014/main" id="{3AB1637C-32D9-460C-8251-E6B3395E70A2}"/>
              </a:ext>
            </a:extLst>
          </p:cNvPr>
          <p:cNvSpPr>
            <a:spLocks noChangeArrowheads="1"/>
          </p:cNvSpPr>
          <p:nvPr/>
        </p:nvSpPr>
        <p:spPr bwMode="auto">
          <a:xfrm>
            <a:off x="1377950" y="1644650"/>
            <a:ext cx="442913" cy="409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30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60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FF0000"/>
                </a:solidFill>
                <a:latin typeface="+mn-lt"/>
                <a:ea typeface="+mn-ea"/>
                <a:cs typeface="+mn-ea"/>
                <a:sym typeface="+mn-lt"/>
              </a:rPr>
              <a:t>12</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40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70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FF0000"/>
                </a:solidFill>
                <a:latin typeface="+mn-lt"/>
                <a:ea typeface="+mn-ea"/>
                <a:cs typeface="+mn-ea"/>
                <a:sym typeface="+mn-lt"/>
              </a:rPr>
              <a:t>8</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p:txBody>
      </p:sp>
      <p:sp>
        <p:nvSpPr>
          <p:cNvPr id="111652" name="AutoShape 40">
            <a:extLst>
              <a:ext uri="{FF2B5EF4-FFF2-40B4-BE49-F238E27FC236}">
                <a16:creationId xmlns:a16="http://schemas.microsoft.com/office/drawing/2014/main" id="{8012C63F-493E-42FF-BAFA-A8233008365A}"/>
              </a:ext>
            </a:extLst>
          </p:cNvPr>
          <p:cNvSpPr>
            <a:spLocks noChangeArrowheads="1"/>
          </p:cNvSpPr>
          <p:nvPr/>
        </p:nvSpPr>
        <p:spPr bwMode="auto">
          <a:xfrm rot="18686189">
            <a:off x="7345363" y="2873375"/>
            <a:ext cx="965200" cy="152400"/>
          </a:xfrm>
          <a:prstGeom prst="leftArrow">
            <a:avLst>
              <a:gd name="adj1" fmla="val 50000"/>
              <a:gd name="adj2" fmla="val 158275"/>
            </a:avLst>
          </a:prstGeom>
          <a:solidFill>
            <a:schemeClr val="accent1"/>
          </a:solidFill>
          <a:ln w="9525">
            <a:solidFill>
              <a:schemeClr val="accent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36681" name="Rectangle 41">
            <a:extLst>
              <a:ext uri="{FF2B5EF4-FFF2-40B4-BE49-F238E27FC236}">
                <a16:creationId xmlns:a16="http://schemas.microsoft.com/office/drawing/2014/main" id="{D49D8CC0-E378-4725-9F7B-343DD01286C9}"/>
              </a:ext>
            </a:extLst>
          </p:cNvPr>
          <p:cNvSpPr>
            <a:spLocks noChangeArrowheads="1"/>
          </p:cNvSpPr>
          <p:nvPr/>
        </p:nvSpPr>
        <p:spPr bwMode="auto">
          <a:xfrm>
            <a:off x="787400" y="161925"/>
            <a:ext cx="4081463" cy="533400"/>
          </a:xfrm>
          <a:prstGeom prst="rect">
            <a:avLst/>
          </a:prstGeom>
        </p:spPr>
        <p:txBody>
          <a:bodyPr/>
          <a:lstStyle/>
          <a:p>
            <a:pPr>
              <a:lnSpc>
                <a:spcPct val="125000"/>
              </a:lnSpc>
              <a:defRPr/>
            </a:pPr>
            <a:r>
              <a:rPr lang="zh-CN" altLang="en-US" b="0" kern="0" dirty="0">
                <a:solidFill>
                  <a:schemeClr val="bg1"/>
                </a:solidFill>
                <a:latin typeface="+mn-lt"/>
                <a:ea typeface="+mn-ea"/>
                <a:cs typeface="+mn-ea"/>
                <a:sym typeface="+mn-lt"/>
              </a:rPr>
              <a:t>无序序列建成堆－</a:t>
            </a:r>
            <a:r>
              <a:rPr lang="en-US" altLang="zh-CN" b="0" kern="0" dirty="0">
                <a:solidFill>
                  <a:schemeClr val="bg1"/>
                </a:solidFill>
                <a:latin typeface="+mn-lt"/>
                <a:ea typeface="+mn-ea"/>
                <a:cs typeface="+mn-ea"/>
                <a:sym typeface="+mn-lt"/>
              </a:rPr>
              <a:t>1</a:t>
            </a:r>
          </a:p>
        </p:txBody>
      </p:sp>
      <p:grpSp>
        <p:nvGrpSpPr>
          <p:cNvPr id="131080" name="组合 40">
            <a:extLst>
              <a:ext uri="{FF2B5EF4-FFF2-40B4-BE49-F238E27FC236}">
                <a16:creationId xmlns:a16="http://schemas.microsoft.com/office/drawing/2014/main" id="{53059861-E639-0449-B001-31E8B4798B8F}"/>
              </a:ext>
            </a:extLst>
          </p:cNvPr>
          <p:cNvGrpSpPr>
            <a:grpSpLocks/>
          </p:cNvGrpSpPr>
          <p:nvPr/>
        </p:nvGrpSpPr>
        <p:grpSpPr bwMode="auto">
          <a:xfrm>
            <a:off x="2682875" y="2395538"/>
            <a:ext cx="5421313" cy="2851150"/>
            <a:chOff x="2603498" y="1663402"/>
            <a:chExt cx="5421313" cy="2850853"/>
          </a:xfrm>
        </p:grpSpPr>
        <p:sp>
          <p:nvSpPr>
            <p:cNvPr id="42" name="Rectangle 4">
              <a:extLst>
                <a:ext uri="{FF2B5EF4-FFF2-40B4-BE49-F238E27FC236}">
                  <a16:creationId xmlns:a16="http://schemas.microsoft.com/office/drawing/2014/main" id="{F3614ACA-75BC-4860-A84C-31F1E94219D5}"/>
                </a:ext>
              </a:extLst>
            </p:cNvPr>
            <p:cNvSpPr>
              <a:spLocks noChangeArrowheads="1"/>
            </p:cNvSpPr>
            <p:nvPr/>
          </p:nvSpPr>
          <p:spPr bwMode="auto">
            <a:xfrm>
              <a:off x="3406773" y="2676121"/>
              <a:ext cx="763588" cy="455565"/>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43" name="Rectangle 5">
              <a:extLst>
                <a:ext uri="{FF2B5EF4-FFF2-40B4-BE49-F238E27FC236}">
                  <a16:creationId xmlns:a16="http://schemas.microsoft.com/office/drawing/2014/main" id="{8BFF02FA-46BD-466B-A14B-BA6954FB418F}"/>
                </a:ext>
              </a:extLst>
            </p:cNvPr>
            <p:cNvSpPr>
              <a:spLocks noChangeArrowheads="1"/>
            </p:cNvSpPr>
            <p:nvPr/>
          </p:nvSpPr>
          <p:spPr bwMode="auto">
            <a:xfrm>
              <a:off x="2603498" y="3603125"/>
              <a:ext cx="674688" cy="438104"/>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grpSp>
          <p:nvGrpSpPr>
            <p:cNvPr id="131085" name="Group 6">
              <a:extLst>
                <a:ext uri="{FF2B5EF4-FFF2-40B4-BE49-F238E27FC236}">
                  <a16:creationId xmlns:a16="http://schemas.microsoft.com/office/drawing/2014/main" id="{8B3A192C-6628-E44F-81EE-28247AC1BF9C}"/>
                </a:ext>
              </a:extLst>
            </p:cNvPr>
            <p:cNvGrpSpPr>
              <a:grpSpLocks/>
            </p:cNvGrpSpPr>
            <p:nvPr/>
          </p:nvGrpSpPr>
          <p:grpSpPr bwMode="auto">
            <a:xfrm>
              <a:off x="5108573" y="1663402"/>
              <a:ext cx="739775" cy="874713"/>
              <a:chOff x="3610" y="1785"/>
              <a:chExt cx="466" cy="551"/>
            </a:xfrm>
          </p:grpSpPr>
          <p:sp>
            <p:nvSpPr>
              <p:cNvPr id="63" name="Rectangle 7">
                <a:extLst>
                  <a:ext uri="{FF2B5EF4-FFF2-40B4-BE49-F238E27FC236}">
                    <a16:creationId xmlns:a16="http://schemas.microsoft.com/office/drawing/2014/main" id="{6B024391-4D56-4FF4-8B3D-A79BC28A8261}"/>
                  </a:ext>
                </a:extLst>
              </p:cNvPr>
              <p:cNvSpPr>
                <a:spLocks noChangeArrowheads="1"/>
              </p:cNvSpPr>
              <p:nvPr/>
            </p:nvSpPr>
            <p:spPr bwMode="auto">
              <a:xfrm>
                <a:off x="3610" y="1787"/>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Rectangle 8">
                <a:extLst>
                  <a:ext uri="{FF2B5EF4-FFF2-40B4-BE49-F238E27FC236}">
                    <a16:creationId xmlns:a16="http://schemas.microsoft.com/office/drawing/2014/main" id="{797B20C3-20A2-4F64-BC08-1CA07E3E8016}"/>
                  </a:ext>
                </a:extLst>
              </p:cNvPr>
              <p:cNvSpPr>
                <a:spLocks noChangeArrowheads="1"/>
              </p:cNvSpPr>
              <p:nvPr/>
            </p:nvSpPr>
            <p:spPr bwMode="auto">
              <a:xfrm>
                <a:off x="3678" y="1785"/>
                <a:ext cx="285"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chemeClr val="bg1"/>
                    </a:solidFill>
                    <a:latin typeface="+mn-lt"/>
                    <a:ea typeface="+mn-ea"/>
                    <a:cs typeface="+mn-ea"/>
                    <a:sym typeface="+mn-lt"/>
                  </a:rPr>
                  <a:t>30</a:t>
                </a:r>
              </a:p>
              <a:p>
                <a:pPr eaLnBrk="1" hangingPunct="1">
                  <a:buFont typeface="Arial" panose="020B0604020202020204" pitchFamily="34" charset="0"/>
                  <a:buNone/>
                  <a:defRPr/>
                </a:pPr>
                <a:endParaRPr lang="en-US" altLang="zh-CN" sz="14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1</a:t>
                </a:r>
              </a:p>
            </p:txBody>
          </p:sp>
        </p:grpSp>
        <p:sp>
          <p:nvSpPr>
            <p:cNvPr id="45" name="Line 9">
              <a:extLst>
                <a:ext uri="{FF2B5EF4-FFF2-40B4-BE49-F238E27FC236}">
                  <a16:creationId xmlns:a16="http://schemas.microsoft.com/office/drawing/2014/main" id="{999BD423-FD36-4F63-AAF1-DC158A831EA3}"/>
                </a:ext>
              </a:extLst>
            </p:cNvPr>
            <p:cNvSpPr>
              <a:spLocks noChangeShapeType="1"/>
            </p:cNvSpPr>
            <p:nvPr/>
          </p:nvSpPr>
          <p:spPr bwMode="auto">
            <a:xfrm flipV="1">
              <a:off x="3143248" y="3128511"/>
              <a:ext cx="382588" cy="461915"/>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46" name="Line 10">
              <a:extLst>
                <a:ext uri="{FF2B5EF4-FFF2-40B4-BE49-F238E27FC236}">
                  <a16:creationId xmlns:a16="http://schemas.microsoft.com/office/drawing/2014/main" id="{B62A6E18-A21E-407E-94AE-8A32B1942A3F}"/>
                </a:ext>
              </a:extLst>
            </p:cNvPr>
            <p:cNvSpPr>
              <a:spLocks noChangeShapeType="1"/>
            </p:cNvSpPr>
            <p:nvPr/>
          </p:nvSpPr>
          <p:spPr bwMode="auto">
            <a:xfrm flipV="1">
              <a:off x="3890961" y="2076109"/>
              <a:ext cx="1287462" cy="606362"/>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47" name="Rectangle 11">
              <a:extLst>
                <a:ext uri="{FF2B5EF4-FFF2-40B4-BE49-F238E27FC236}">
                  <a16:creationId xmlns:a16="http://schemas.microsoft.com/office/drawing/2014/main" id="{39229A99-8EBB-4B57-8A04-A7FB2FD22296}"/>
                </a:ext>
              </a:extLst>
            </p:cNvPr>
            <p:cNvSpPr>
              <a:spLocks noChangeArrowheads="1"/>
            </p:cNvSpPr>
            <p:nvPr/>
          </p:nvSpPr>
          <p:spPr bwMode="auto">
            <a:xfrm>
              <a:off x="3519486" y="2730091"/>
              <a:ext cx="515937" cy="874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chemeClr val="bg1"/>
                  </a:solidFill>
                  <a:latin typeface="+mn-lt"/>
                  <a:ea typeface="+mn-ea"/>
                  <a:cs typeface="+mn-ea"/>
                  <a:sym typeface="+mn-lt"/>
                </a:rPr>
                <a:t>60</a:t>
              </a:r>
            </a:p>
            <a:p>
              <a:pPr eaLnBrk="1" hangingPunct="1">
                <a:buFont typeface="Arial" panose="020B0604020202020204" pitchFamily="34" charset="0"/>
                <a:buNone/>
                <a:defRPr/>
              </a:pPr>
              <a:endParaRPr lang="en-US" altLang="zh-CN" sz="14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2</a:t>
              </a:r>
            </a:p>
          </p:txBody>
        </p:sp>
        <p:sp>
          <p:nvSpPr>
            <p:cNvPr id="48" name="Rectangle 12">
              <a:extLst>
                <a:ext uri="{FF2B5EF4-FFF2-40B4-BE49-F238E27FC236}">
                  <a16:creationId xmlns:a16="http://schemas.microsoft.com/office/drawing/2014/main" id="{538233C9-2188-48F0-8C0A-D1F3887268B3}"/>
                </a:ext>
              </a:extLst>
            </p:cNvPr>
            <p:cNvSpPr>
              <a:spLocks noChangeArrowheads="1"/>
            </p:cNvSpPr>
            <p:nvPr/>
          </p:nvSpPr>
          <p:spPr bwMode="auto">
            <a:xfrm>
              <a:off x="2752723" y="3639633"/>
              <a:ext cx="460375" cy="874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40</a:t>
              </a:r>
            </a:p>
            <a:p>
              <a:pPr eaLnBrk="1" hangingPunct="1">
                <a:buFont typeface="Arial" panose="020B0604020202020204" pitchFamily="34" charset="0"/>
                <a:buNone/>
                <a:defRPr/>
              </a:pPr>
              <a:r>
                <a:rPr lang="en-US" altLang="zh-CN" sz="1400" dirty="0">
                  <a:latin typeface="+mn-lt"/>
                  <a:ea typeface="+mn-ea"/>
                  <a:cs typeface="+mn-ea"/>
                  <a:sym typeface="+mn-lt"/>
                </a:rPr>
                <a:t> </a:t>
              </a: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4 </a:t>
              </a:r>
              <a:r>
                <a:rPr lang="en-US" altLang="zh-CN" sz="1900" dirty="0">
                  <a:latin typeface="+mn-lt"/>
                  <a:ea typeface="+mn-ea"/>
                  <a:cs typeface="+mn-ea"/>
                  <a:sym typeface="+mn-lt"/>
                </a:rPr>
                <a:t>                </a:t>
              </a:r>
            </a:p>
          </p:txBody>
        </p:sp>
        <p:grpSp>
          <p:nvGrpSpPr>
            <p:cNvPr id="131090" name="Group 13">
              <a:extLst>
                <a:ext uri="{FF2B5EF4-FFF2-40B4-BE49-F238E27FC236}">
                  <a16:creationId xmlns:a16="http://schemas.microsoft.com/office/drawing/2014/main" id="{1231ED75-1A1B-3F4E-A9B5-F59B107285CC}"/>
                </a:ext>
              </a:extLst>
            </p:cNvPr>
            <p:cNvGrpSpPr>
              <a:grpSpLocks/>
            </p:cNvGrpSpPr>
            <p:nvPr/>
          </p:nvGrpSpPr>
          <p:grpSpPr bwMode="auto">
            <a:xfrm>
              <a:off x="4016377" y="3128666"/>
              <a:ext cx="719138" cy="1343026"/>
              <a:chOff x="2922" y="2708"/>
              <a:chExt cx="453" cy="846"/>
            </a:xfrm>
          </p:grpSpPr>
          <p:sp>
            <p:nvSpPr>
              <p:cNvPr id="60" name="Rectangle 14">
                <a:extLst>
                  <a:ext uri="{FF2B5EF4-FFF2-40B4-BE49-F238E27FC236}">
                    <a16:creationId xmlns:a16="http://schemas.microsoft.com/office/drawing/2014/main" id="{7B04AC24-37DC-4D7C-9B03-6222FF188BC6}"/>
                  </a:ext>
                </a:extLst>
              </p:cNvPr>
              <p:cNvSpPr>
                <a:spLocks noChangeArrowheads="1"/>
              </p:cNvSpPr>
              <p:nvPr/>
            </p:nvSpPr>
            <p:spPr bwMode="auto">
              <a:xfrm>
                <a:off x="2941" y="2984"/>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1" name="Line 15">
                <a:extLst>
                  <a:ext uri="{FF2B5EF4-FFF2-40B4-BE49-F238E27FC236}">
                    <a16:creationId xmlns:a16="http://schemas.microsoft.com/office/drawing/2014/main" id="{205D01B3-A24D-4C4F-8CE2-B38A9C2FA5A8}"/>
                  </a:ext>
                </a:extLst>
              </p:cNvPr>
              <p:cNvSpPr>
                <a:spLocks noChangeShapeType="1"/>
              </p:cNvSpPr>
              <p:nvPr/>
            </p:nvSpPr>
            <p:spPr bwMode="auto">
              <a:xfrm flipH="1" flipV="1">
                <a:off x="2922" y="2708"/>
                <a:ext cx="266" cy="264"/>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2" name="Rectangle 16">
                <a:extLst>
                  <a:ext uri="{FF2B5EF4-FFF2-40B4-BE49-F238E27FC236}">
                    <a16:creationId xmlns:a16="http://schemas.microsoft.com/office/drawing/2014/main" id="{5F2E42D1-4E07-469A-A73E-24CABD972BC1}"/>
                  </a:ext>
                </a:extLst>
              </p:cNvPr>
              <p:cNvSpPr>
                <a:spLocks noChangeArrowheads="1"/>
              </p:cNvSpPr>
              <p:nvPr/>
            </p:nvSpPr>
            <p:spPr bwMode="auto">
              <a:xfrm>
                <a:off x="3034" y="3003"/>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70</a:t>
                </a: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5</a:t>
                </a:r>
              </a:p>
            </p:txBody>
          </p:sp>
        </p:grpSp>
        <p:sp>
          <p:nvSpPr>
            <p:cNvPr id="50" name="Rectangle 17">
              <a:extLst>
                <a:ext uri="{FF2B5EF4-FFF2-40B4-BE49-F238E27FC236}">
                  <a16:creationId xmlns:a16="http://schemas.microsoft.com/office/drawing/2014/main" id="{B94547FE-AB8B-4AEA-85A5-06F6890941B9}"/>
                </a:ext>
              </a:extLst>
            </p:cNvPr>
            <p:cNvSpPr>
              <a:spLocks noChangeArrowheads="1"/>
            </p:cNvSpPr>
            <p:nvPr/>
          </p:nvSpPr>
          <p:spPr bwMode="auto">
            <a:xfrm>
              <a:off x="6684961" y="2685646"/>
              <a:ext cx="703262" cy="446041"/>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1" name="Rectangle 18">
              <a:extLst>
                <a:ext uri="{FF2B5EF4-FFF2-40B4-BE49-F238E27FC236}">
                  <a16:creationId xmlns:a16="http://schemas.microsoft.com/office/drawing/2014/main" id="{EF8B6496-F9AC-407E-9172-9E66934CCF16}"/>
                </a:ext>
              </a:extLst>
            </p:cNvPr>
            <p:cNvSpPr>
              <a:spLocks noChangeArrowheads="1"/>
            </p:cNvSpPr>
            <p:nvPr/>
          </p:nvSpPr>
          <p:spPr bwMode="auto">
            <a:xfrm>
              <a:off x="5959473" y="3584077"/>
              <a:ext cx="715963" cy="45715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2" name="Rectangle 19">
              <a:extLst>
                <a:ext uri="{FF2B5EF4-FFF2-40B4-BE49-F238E27FC236}">
                  <a16:creationId xmlns:a16="http://schemas.microsoft.com/office/drawing/2014/main" id="{ADCE897E-21F5-48EF-BB67-EA1D14D60DBF}"/>
                </a:ext>
              </a:extLst>
            </p:cNvPr>
            <p:cNvSpPr>
              <a:spLocks noChangeArrowheads="1"/>
            </p:cNvSpPr>
            <p:nvPr/>
          </p:nvSpPr>
          <p:spPr bwMode="auto">
            <a:xfrm>
              <a:off x="6831011" y="2725328"/>
              <a:ext cx="434975" cy="811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1900" dirty="0">
                <a:solidFill>
                  <a:srgbClr val="FF0000"/>
                </a:solidFill>
                <a:latin typeface="+mn-lt"/>
                <a:ea typeface="+mn-ea"/>
                <a:cs typeface="+mn-ea"/>
                <a:sym typeface="+mn-lt"/>
              </a:endParaRPr>
            </a:p>
            <a:p>
              <a:pPr eaLnBrk="1" hangingPunct="1">
                <a:buFont typeface="Arial" panose="020B0604020202020204" pitchFamily="34" charset="0"/>
                <a:buNone/>
                <a:defRPr/>
              </a:pPr>
              <a:endParaRPr lang="en-US" altLang="zh-CN" sz="1000" dirty="0">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3</a:t>
              </a:r>
            </a:p>
          </p:txBody>
        </p:sp>
        <p:sp>
          <p:nvSpPr>
            <p:cNvPr id="53" name="Line 20">
              <a:extLst>
                <a:ext uri="{FF2B5EF4-FFF2-40B4-BE49-F238E27FC236}">
                  <a16:creationId xmlns:a16="http://schemas.microsoft.com/office/drawing/2014/main" id="{4915D10F-1DD8-4C3A-AD50-F309DCAFD7EE}"/>
                </a:ext>
              </a:extLst>
            </p:cNvPr>
            <p:cNvSpPr>
              <a:spLocks noChangeShapeType="1"/>
            </p:cNvSpPr>
            <p:nvPr/>
          </p:nvSpPr>
          <p:spPr bwMode="auto">
            <a:xfrm flipV="1">
              <a:off x="6326186" y="3138035"/>
              <a:ext cx="349250" cy="407946"/>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Rectangle 21">
              <a:extLst>
                <a:ext uri="{FF2B5EF4-FFF2-40B4-BE49-F238E27FC236}">
                  <a16:creationId xmlns:a16="http://schemas.microsoft.com/office/drawing/2014/main" id="{F9F084D8-AC8E-44F7-93DE-B8B40EDD802E}"/>
                </a:ext>
              </a:extLst>
            </p:cNvPr>
            <p:cNvSpPr>
              <a:spLocks noChangeArrowheads="1"/>
            </p:cNvSpPr>
            <p:nvPr/>
          </p:nvSpPr>
          <p:spPr bwMode="auto">
            <a:xfrm>
              <a:off x="6056311" y="3650745"/>
              <a:ext cx="557212" cy="811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p>
            <a:p>
              <a:pPr eaLnBrk="1" hangingPunct="1">
                <a:buFont typeface="Arial" panose="020B0604020202020204" pitchFamily="34" charset="0"/>
                <a:buNone/>
                <a:defRPr/>
              </a:pPr>
              <a:endParaRPr lang="en-US" altLang="zh-CN" sz="1000" dirty="0">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6</a:t>
              </a:r>
            </a:p>
          </p:txBody>
        </p:sp>
        <p:grpSp>
          <p:nvGrpSpPr>
            <p:cNvPr id="131096" name="Group 22">
              <a:extLst>
                <a:ext uri="{FF2B5EF4-FFF2-40B4-BE49-F238E27FC236}">
                  <a16:creationId xmlns:a16="http://schemas.microsoft.com/office/drawing/2014/main" id="{BA65C07F-81D6-8A43-AF74-38DA370042BC}"/>
                </a:ext>
              </a:extLst>
            </p:cNvPr>
            <p:cNvGrpSpPr>
              <a:grpSpLocks/>
            </p:cNvGrpSpPr>
            <p:nvPr/>
          </p:nvGrpSpPr>
          <p:grpSpPr bwMode="auto">
            <a:xfrm>
              <a:off x="7335836" y="3128668"/>
              <a:ext cx="688975" cy="1350963"/>
              <a:chOff x="5013" y="2708"/>
              <a:chExt cx="434" cy="851"/>
            </a:xfrm>
          </p:grpSpPr>
          <p:sp>
            <p:nvSpPr>
              <p:cNvPr id="57" name="Rectangle 23">
                <a:extLst>
                  <a:ext uri="{FF2B5EF4-FFF2-40B4-BE49-F238E27FC236}">
                    <a16:creationId xmlns:a16="http://schemas.microsoft.com/office/drawing/2014/main" id="{BCB52BF1-DD52-4FFE-B4BF-598DDBC2F3C8}"/>
                  </a:ext>
                </a:extLst>
              </p:cNvPr>
              <p:cNvSpPr>
                <a:spLocks noChangeArrowheads="1"/>
              </p:cNvSpPr>
              <p:nvPr/>
            </p:nvSpPr>
            <p:spPr bwMode="auto">
              <a:xfrm>
                <a:off x="5013" y="2989"/>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24">
                <a:extLst>
                  <a:ext uri="{FF2B5EF4-FFF2-40B4-BE49-F238E27FC236}">
                    <a16:creationId xmlns:a16="http://schemas.microsoft.com/office/drawing/2014/main" id="{7AD2BB28-2906-4734-8598-9FDDE4E76040}"/>
                  </a:ext>
                </a:extLst>
              </p:cNvPr>
              <p:cNvSpPr>
                <a:spLocks noChangeShapeType="1"/>
              </p:cNvSpPr>
              <p:nvPr/>
            </p:nvSpPr>
            <p:spPr bwMode="auto">
              <a:xfrm flipH="1" flipV="1">
                <a:off x="5046" y="2708"/>
                <a:ext cx="214" cy="269"/>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Rectangle 25">
                <a:extLst>
                  <a:ext uri="{FF2B5EF4-FFF2-40B4-BE49-F238E27FC236}">
                    <a16:creationId xmlns:a16="http://schemas.microsoft.com/office/drawing/2014/main" id="{3DB28E2E-A807-499F-8227-B7C2BAD4E2D9}"/>
                  </a:ext>
                </a:extLst>
              </p:cNvPr>
              <p:cNvSpPr>
                <a:spLocks noChangeArrowheads="1"/>
              </p:cNvSpPr>
              <p:nvPr/>
            </p:nvSpPr>
            <p:spPr bwMode="auto">
              <a:xfrm>
                <a:off x="5106" y="3008"/>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10</a:t>
                </a: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7</a:t>
                </a:r>
              </a:p>
            </p:txBody>
          </p:sp>
        </p:grpSp>
        <p:sp>
          <p:nvSpPr>
            <p:cNvPr id="56" name="Line 26">
              <a:extLst>
                <a:ext uri="{FF2B5EF4-FFF2-40B4-BE49-F238E27FC236}">
                  <a16:creationId xmlns:a16="http://schemas.microsoft.com/office/drawing/2014/main" id="{53AB42D7-86B0-45D7-A17B-F41BFF6F1BB5}"/>
                </a:ext>
              </a:extLst>
            </p:cNvPr>
            <p:cNvSpPr>
              <a:spLocks noChangeShapeType="1"/>
            </p:cNvSpPr>
            <p:nvPr/>
          </p:nvSpPr>
          <p:spPr bwMode="auto">
            <a:xfrm flipH="1" flipV="1">
              <a:off x="5848348" y="2111030"/>
              <a:ext cx="1166813" cy="582551"/>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136660" name="Rectangle 20">
            <a:extLst>
              <a:ext uri="{FF2B5EF4-FFF2-40B4-BE49-F238E27FC236}">
                <a16:creationId xmlns:a16="http://schemas.microsoft.com/office/drawing/2014/main" id="{42DACAA8-1B39-4EC4-8899-AEB3A16725F4}"/>
              </a:ext>
            </a:extLst>
          </p:cNvPr>
          <p:cNvSpPr>
            <a:spLocks noChangeArrowheads="1"/>
          </p:cNvSpPr>
          <p:nvPr/>
        </p:nvSpPr>
        <p:spPr bwMode="auto">
          <a:xfrm>
            <a:off x="6746875" y="3343275"/>
            <a:ext cx="762000"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dirty="0">
                <a:solidFill>
                  <a:srgbClr val="FF3300"/>
                </a:solidFill>
                <a:latin typeface="+mn-lt"/>
                <a:ea typeface="+mn-ea"/>
                <a:cs typeface="+mn-ea"/>
                <a:sym typeface="+mn-lt"/>
              </a:rPr>
              <a:t> 12</a:t>
            </a:r>
          </a:p>
        </p:txBody>
      </p:sp>
      <p:sp>
        <p:nvSpPr>
          <p:cNvPr id="1136662" name="Rectangle 22">
            <a:extLst>
              <a:ext uri="{FF2B5EF4-FFF2-40B4-BE49-F238E27FC236}">
                <a16:creationId xmlns:a16="http://schemas.microsoft.com/office/drawing/2014/main" id="{83821DC8-6673-499D-9DBE-1C3A5FFC11EE}"/>
              </a:ext>
            </a:extLst>
          </p:cNvPr>
          <p:cNvSpPr>
            <a:spLocks noChangeArrowheads="1"/>
          </p:cNvSpPr>
          <p:nvPr/>
        </p:nvSpPr>
        <p:spPr bwMode="auto">
          <a:xfrm>
            <a:off x="6186488" y="4260850"/>
            <a:ext cx="692150"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3200" dirty="0">
                <a:solidFill>
                  <a:srgbClr val="FF3300"/>
                </a:solidFill>
                <a:latin typeface="+mn-lt"/>
                <a:ea typeface="+mn-ea"/>
                <a:cs typeface="+mn-ea"/>
                <a:sym typeface="+mn-lt"/>
              </a:rPr>
              <a:t>8</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mph" presetSubtype="0" fill="hold" grpId="0" nodeType="clickEffect">
                                  <p:stCondLst>
                                    <p:cond delay="0"/>
                                  </p:stCondLst>
                                  <p:childTnLst>
                                    <p:animScale>
                                      <p:cBhvr>
                                        <p:cTn id="6" dur="2000" fill="hold"/>
                                        <p:tgtEl>
                                          <p:spTgt spid="1136660"/>
                                        </p:tgtEl>
                                      </p:cBhvr>
                                      <p:by x="150000" y="150000"/>
                                    </p:animScale>
                                  </p:childTnLst>
                                </p:cTn>
                              </p:par>
                            </p:childTnLst>
                          </p:cTn>
                        </p:par>
                      </p:childTnLst>
                    </p:cTn>
                  </p:par>
                  <p:par>
                    <p:cTn id="7" fill="hold" nodeType="clickPar">
                      <p:stCondLst>
                        <p:cond delay="indefinite"/>
                      </p:stCondLst>
                      <p:childTnLst>
                        <p:par>
                          <p:cTn id="8" fill="hold" nodeType="withGroup">
                            <p:stCondLst>
                              <p:cond delay="0"/>
                            </p:stCondLst>
                            <p:childTnLst>
                              <p:par>
                                <p:cTn id="9" presetID="4" presetClass="emph" presetSubtype="2" fill="hold" grpId="0" nodeType="clickEffect">
                                  <p:stCondLst>
                                    <p:cond delay="0"/>
                                  </p:stCondLst>
                                  <p:childTnLst>
                                    <p:anim to="1.5" calcmode="lin" valueType="num">
                                      <p:cBhvr override="childStyle">
                                        <p:cTn id="10" dur="2000" fill="hold"/>
                                        <p:tgtEl>
                                          <p:spTgt spid="1136662"/>
                                        </p:tgtEl>
                                        <p:attrNameLst>
                                          <p:attrName>style.fontSize</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60" grpId="0"/>
      <p:bldP spid="1136662"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Oval 4">
            <a:extLst>
              <a:ext uri="{FF2B5EF4-FFF2-40B4-BE49-F238E27FC236}">
                <a16:creationId xmlns:a16="http://schemas.microsoft.com/office/drawing/2014/main" id="{F9959D96-52AF-4121-8C32-216025E0B385}"/>
              </a:ext>
            </a:extLst>
          </p:cNvPr>
          <p:cNvSpPr>
            <a:spLocks noChangeArrowheads="1"/>
          </p:cNvSpPr>
          <p:nvPr/>
        </p:nvSpPr>
        <p:spPr bwMode="auto">
          <a:xfrm>
            <a:off x="2720975" y="2570163"/>
            <a:ext cx="2679700" cy="3070225"/>
          </a:xfrm>
          <a:prstGeom prst="ellipse">
            <a:avLst/>
          </a:prstGeom>
          <a:solidFill>
            <a:srgbClr val="FFFFFF"/>
          </a:solidFill>
          <a:ln w="38100">
            <a:solidFill>
              <a:srgbClr val="FF0000"/>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grpSp>
        <p:nvGrpSpPr>
          <p:cNvPr id="132099" name="组合 44">
            <a:extLst>
              <a:ext uri="{FF2B5EF4-FFF2-40B4-BE49-F238E27FC236}">
                <a16:creationId xmlns:a16="http://schemas.microsoft.com/office/drawing/2014/main" id="{AB4FC821-9866-AA4B-A68B-5E241637A994}"/>
              </a:ext>
            </a:extLst>
          </p:cNvPr>
          <p:cNvGrpSpPr>
            <a:grpSpLocks/>
          </p:cNvGrpSpPr>
          <p:nvPr/>
        </p:nvGrpSpPr>
        <p:grpSpPr bwMode="auto">
          <a:xfrm>
            <a:off x="2859088" y="2252663"/>
            <a:ext cx="5421312" cy="2860675"/>
            <a:chOff x="2603498" y="1663402"/>
            <a:chExt cx="5421313" cy="2861468"/>
          </a:xfrm>
        </p:grpSpPr>
        <p:sp>
          <p:nvSpPr>
            <p:cNvPr id="46" name="Rectangle 4">
              <a:extLst>
                <a:ext uri="{FF2B5EF4-FFF2-40B4-BE49-F238E27FC236}">
                  <a16:creationId xmlns:a16="http://schemas.microsoft.com/office/drawing/2014/main" id="{B9DAAA82-D6E7-4F9D-9D20-3705F0610ECA}"/>
                </a:ext>
              </a:extLst>
            </p:cNvPr>
            <p:cNvSpPr>
              <a:spLocks noChangeArrowheads="1"/>
            </p:cNvSpPr>
            <p:nvPr/>
          </p:nvSpPr>
          <p:spPr bwMode="auto">
            <a:xfrm>
              <a:off x="3406773" y="2676508"/>
              <a:ext cx="763587" cy="455738"/>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47" name="Rectangle 5">
              <a:extLst>
                <a:ext uri="{FF2B5EF4-FFF2-40B4-BE49-F238E27FC236}">
                  <a16:creationId xmlns:a16="http://schemas.microsoft.com/office/drawing/2014/main" id="{BBA2E9F5-8318-4538-91B2-1F3208A1DDA6}"/>
                </a:ext>
              </a:extLst>
            </p:cNvPr>
            <p:cNvSpPr>
              <a:spLocks noChangeArrowheads="1"/>
            </p:cNvSpPr>
            <p:nvPr/>
          </p:nvSpPr>
          <p:spPr bwMode="auto">
            <a:xfrm>
              <a:off x="2603498" y="3603865"/>
              <a:ext cx="674687" cy="438271"/>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grpSp>
          <p:nvGrpSpPr>
            <p:cNvPr id="132109" name="Group 6">
              <a:extLst>
                <a:ext uri="{FF2B5EF4-FFF2-40B4-BE49-F238E27FC236}">
                  <a16:creationId xmlns:a16="http://schemas.microsoft.com/office/drawing/2014/main" id="{700ADCB6-AA92-9548-A9B5-9410A42D3D5B}"/>
                </a:ext>
              </a:extLst>
            </p:cNvPr>
            <p:cNvGrpSpPr>
              <a:grpSpLocks/>
            </p:cNvGrpSpPr>
            <p:nvPr/>
          </p:nvGrpSpPr>
          <p:grpSpPr bwMode="auto">
            <a:xfrm>
              <a:off x="5108573" y="1663402"/>
              <a:ext cx="739775" cy="874713"/>
              <a:chOff x="3610" y="1785"/>
              <a:chExt cx="466" cy="551"/>
            </a:xfrm>
          </p:grpSpPr>
          <p:sp>
            <p:nvSpPr>
              <p:cNvPr id="67" name="Rectangle 7">
                <a:extLst>
                  <a:ext uri="{FF2B5EF4-FFF2-40B4-BE49-F238E27FC236}">
                    <a16:creationId xmlns:a16="http://schemas.microsoft.com/office/drawing/2014/main" id="{0D16A401-E129-4A98-9627-96C37C11E5A8}"/>
                  </a:ext>
                </a:extLst>
              </p:cNvPr>
              <p:cNvSpPr>
                <a:spLocks noChangeArrowheads="1"/>
              </p:cNvSpPr>
              <p:nvPr/>
            </p:nvSpPr>
            <p:spPr bwMode="auto">
              <a:xfrm>
                <a:off x="3610" y="1787"/>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Rectangle 8">
                <a:extLst>
                  <a:ext uri="{FF2B5EF4-FFF2-40B4-BE49-F238E27FC236}">
                    <a16:creationId xmlns:a16="http://schemas.microsoft.com/office/drawing/2014/main" id="{4C909173-84C5-4311-8671-EB2FCDC55F37}"/>
                  </a:ext>
                </a:extLst>
              </p:cNvPr>
              <p:cNvSpPr>
                <a:spLocks noChangeArrowheads="1"/>
              </p:cNvSpPr>
              <p:nvPr/>
            </p:nvSpPr>
            <p:spPr bwMode="auto">
              <a:xfrm>
                <a:off x="3678" y="1785"/>
                <a:ext cx="285"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chemeClr val="bg1"/>
                    </a:solidFill>
                    <a:latin typeface="+mn-lt"/>
                    <a:ea typeface="+mn-ea"/>
                    <a:cs typeface="+mn-ea"/>
                    <a:sym typeface="+mn-lt"/>
                  </a:rPr>
                  <a:t>30</a:t>
                </a:r>
              </a:p>
              <a:p>
                <a:pPr eaLnBrk="1" hangingPunct="1">
                  <a:buFont typeface="Arial" panose="020B0604020202020204" pitchFamily="34" charset="0"/>
                  <a:buNone/>
                  <a:defRPr/>
                </a:pPr>
                <a:endParaRPr lang="en-US" altLang="zh-CN" sz="14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1</a:t>
                </a:r>
              </a:p>
            </p:txBody>
          </p:sp>
        </p:grpSp>
        <p:sp>
          <p:nvSpPr>
            <p:cNvPr id="49" name="Line 9">
              <a:extLst>
                <a:ext uri="{FF2B5EF4-FFF2-40B4-BE49-F238E27FC236}">
                  <a16:creationId xmlns:a16="http://schemas.microsoft.com/office/drawing/2014/main" id="{127AA5D3-3389-4CE1-A3C1-377B5FDAAFB0}"/>
                </a:ext>
              </a:extLst>
            </p:cNvPr>
            <p:cNvSpPr>
              <a:spLocks noChangeShapeType="1"/>
            </p:cNvSpPr>
            <p:nvPr/>
          </p:nvSpPr>
          <p:spPr bwMode="auto">
            <a:xfrm flipV="1">
              <a:off x="3143248" y="3129070"/>
              <a:ext cx="382587" cy="462091"/>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0" name="Line 10">
              <a:extLst>
                <a:ext uri="{FF2B5EF4-FFF2-40B4-BE49-F238E27FC236}">
                  <a16:creationId xmlns:a16="http://schemas.microsoft.com/office/drawing/2014/main" id="{6F195E06-D8BA-4172-AD72-8EF3FDBB2F2C}"/>
                </a:ext>
              </a:extLst>
            </p:cNvPr>
            <p:cNvSpPr>
              <a:spLocks noChangeShapeType="1"/>
            </p:cNvSpPr>
            <p:nvPr/>
          </p:nvSpPr>
          <p:spPr bwMode="auto">
            <a:xfrm flipV="1">
              <a:off x="3890960" y="2076266"/>
              <a:ext cx="1287463" cy="606593"/>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1" name="Rectangle 11">
              <a:extLst>
                <a:ext uri="{FF2B5EF4-FFF2-40B4-BE49-F238E27FC236}">
                  <a16:creationId xmlns:a16="http://schemas.microsoft.com/office/drawing/2014/main" id="{05819AE6-6638-4C23-941C-36C0806AF01C}"/>
                </a:ext>
              </a:extLst>
            </p:cNvPr>
            <p:cNvSpPr>
              <a:spLocks noChangeArrowheads="1"/>
            </p:cNvSpPr>
            <p:nvPr/>
          </p:nvSpPr>
          <p:spPr bwMode="auto">
            <a:xfrm>
              <a:off x="3519485" y="2730498"/>
              <a:ext cx="515938" cy="8733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p>
            <a:p>
              <a:pPr eaLnBrk="1" hangingPunct="1">
                <a:buFont typeface="Arial" panose="020B0604020202020204" pitchFamily="34" charset="0"/>
                <a:buNone/>
                <a:defRPr/>
              </a:pPr>
              <a:endParaRPr lang="en-US" altLang="zh-CN" sz="14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2</a:t>
              </a:r>
            </a:p>
          </p:txBody>
        </p:sp>
        <p:sp>
          <p:nvSpPr>
            <p:cNvPr id="52" name="Rectangle 12">
              <a:extLst>
                <a:ext uri="{FF2B5EF4-FFF2-40B4-BE49-F238E27FC236}">
                  <a16:creationId xmlns:a16="http://schemas.microsoft.com/office/drawing/2014/main" id="{A0A0C420-9829-4709-AA2D-60D28E6713BD}"/>
                </a:ext>
              </a:extLst>
            </p:cNvPr>
            <p:cNvSpPr>
              <a:spLocks noChangeArrowheads="1"/>
            </p:cNvSpPr>
            <p:nvPr/>
          </p:nvSpPr>
          <p:spPr bwMode="auto">
            <a:xfrm>
              <a:off x="2752723" y="3638799"/>
              <a:ext cx="460375" cy="874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40</a:t>
              </a:r>
            </a:p>
            <a:p>
              <a:pPr eaLnBrk="1" hangingPunct="1">
                <a:buFont typeface="Arial" panose="020B0604020202020204" pitchFamily="34" charset="0"/>
                <a:buNone/>
                <a:defRPr/>
              </a:pPr>
              <a:r>
                <a:rPr lang="en-US" altLang="zh-CN" sz="1400" dirty="0">
                  <a:latin typeface="+mn-lt"/>
                  <a:ea typeface="+mn-ea"/>
                  <a:cs typeface="+mn-ea"/>
                  <a:sym typeface="+mn-lt"/>
                </a:rPr>
                <a:t> </a:t>
              </a: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4 </a:t>
              </a:r>
              <a:r>
                <a:rPr lang="en-US" altLang="zh-CN" sz="1900" dirty="0">
                  <a:latin typeface="+mn-lt"/>
                  <a:ea typeface="+mn-ea"/>
                  <a:cs typeface="+mn-ea"/>
                  <a:sym typeface="+mn-lt"/>
                </a:rPr>
                <a:t>                </a:t>
              </a:r>
            </a:p>
          </p:txBody>
        </p:sp>
        <p:grpSp>
          <p:nvGrpSpPr>
            <p:cNvPr id="132114" name="Group 13">
              <a:extLst>
                <a:ext uri="{FF2B5EF4-FFF2-40B4-BE49-F238E27FC236}">
                  <a16:creationId xmlns:a16="http://schemas.microsoft.com/office/drawing/2014/main" id="{897C7653-87D4-5B4A-9840-0B726557459F}"/>
                </a:ext>
              </a:extLst>
            </p:cNvPr>
            <p:cNvGrpSpPr>
              <a:grpSpLocks/>
            </p:cNvGrpSpPr>
            <p:nvPr/>
          </p:nvGrpSpPr>
          <p:grpSpPr bwMode="auto">
            <a:xfrm>
              <a:off x="4016377" y="3128666"/>
              <a:ext cx="719138" cy="1343026"/>
              <a:chOff x="2922" y="2708"/>
              <a:chExt cx="453" cy="846"/>
            </a:xfrm>
          </p:grpSpPr>
          <p:sp>
            <p:nvSpPr>
              <p:cNvPr id="64" name="Rectangle 14">
                <a:extLst>
                  <a:ext uri="{FF2B5EF4-FFF2-40B4-BE49-F238E27FC236}">
                    <a16:creationId xmlns:a16="http://schemas.microsoft.com/office/drawing/2014/main" id="{5172385D-39C3-474F-86BC-8889B57AA18B}"/>
                  </a:ext>
                </a:extLst>
              </p:cNvPr>
              <p:cNvSpPr>
                <a:spLocks noChangeArrowheads="1"/>
              </p:cNvSpPr>
              <p:nvPr/>
            </p:nvSpPr>
            <p:spPr bwMode="auto">
              <a:xfrm>
                <a:off x="2941" y="2984"/>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15">
                <a:extLst>
                  <a:ext uri="{FF2B5EF4-FFF2-40B4-BE49-F238E27FC236}">
                    <a16:creationId xmlns:a16="http://schemas.microsoft.com/office/drawing/2014/main" id="{1D4AA1AB-B172-4377-B432-3E4993DF4FF6}"/>
                  </a:ext>
                </a:extLst>
              </p:cNvPr>
              <p:cNvSpPr>
                <a:spLocks noChangeShapeType="1"/>
              </p:cNvSpPr>
              <p:nvPr/>
            </p:nvSpPr>
            <p:spPr bwMode="auto">
              <a:xfrm flipH="1" flipV="1">
                <a:off x="2922" y="2708"/>
                <a:ext cx="266" cy="264"/>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Rectangle 16">
                <a:extLst>
                  <a:ext uri="{FF2B5EF4-FFF2-40B4-BE49-F238E27FC236}">
                    <a16:creationId xmlns:a16="http://schemas.microsoft.com/office/drawing/2014/main" id="{A7C9EF7D-358B-4E1E-B2D5-C0A2E34F0E4A}"/>
                  </a:ext>
                </a:extLst>
              </p:cNvPr>
              <p:cNvSpPr>
                <a:spLocks noChangeArrowheads="1"/>
              </p:cNvSpPr>
              <p:nvPr/>
            </p:nvSpPr>
            <p:spPr bwMode="auto">
              <a:xfrm>
                <a:off x="3034" y="3003"/>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1900" dirty="0">
                  <a:solidFill>
                    <a:schemeClr val="bg1"/>
                  </a:solidFill>
                  <a:latin typeface="+mn-lt"/>
                  <a:ea typeface="+mn-ea"/>
                  <a:cs typeface="+mn-ea"/>
                  <a:sym typeface="+mn-lt"/>
                </a:endParaRP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5</a:t>
                </a:r>
              </a:p>
            </p:txBody>
          </p:sp>
        </p:grpSp>
        <p:sp>
          <p:nvSpPr>
            <p:cNvPr id="54" name="Rectangle 17">
              <a:extLst>
                <a:ext uri="{FF2B5EF4-FFF2-40B4-BE49-F238E27FC236}">
                  <a16:creationId xmlns:a16="http://schemas.microsoft.com/office/drawing/2014/main" id="{E1BCCB6F-6A8B-4ABD-959A-FAEE09D791A8}"/>
                </a:ext>
              </a:extLst>
            </p:cNvPr>
            <p:cNvSpPr>
              <a:spLocks noChangeArrowheads="1"/>
            </p:cNvSpPr>
            <p:nvPr/>
          </p:nvSpPr>
          <p:spPr bwMode="auto">
            <a:xfrm>
              <a:off x="6684961" y="2686035"/>
              <a:ext cx="703263" cy="446211"/>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Rectangle 18">
              <a:extLst>
                <a:ext uri="{FF2B5EF4-FFF2-40B4-BE49-F238E27FC236}">
                  <a16:creationId xmlns:a16="http://schemas.microsoft.com/office/drawing/2014/main" id="{6874A2C6-5336-4AF5-9EB4-C19E1D1D9D04}"/>
                </a:ext>
              </a:extLst>
            </p:cNvPr>
            <p:cNvSpPr>
              <a:spLocks noChangeArrowheads="1"/>
            </p:cNvSpPr>
            <p:nvPr/>
          </p:nvSpPr>
          <p:spPr bwMode="auto">
            <a:xfrm>
              <a:off x="5959474" y="3584809"/>
              <a:ext cx="715962" cy="457327"/>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Rectangle 19">
              <a:extLst>
                <a:ext uri="{FF2B5EF4-FFF2-40B4-BE49-F238E27FC236}">
                  <a16:creationId xmlns:a16="http://schemas.microsoft.com/office/drawing/2014/main" id="{EC5007E0-6A47-46AB-B7FC-3F064A65C338}"/>
                </a:ext>
              </a:extLst>
            </p:cNvPr>
            <p:cNvSpPr>
              <a:spLocks noChangeArrowheads="1"/>
            </p:cNvSpPr>
            <p:nvPr/>
          </p:nvSpPr>
          <p:spPr bwMode="auto">
            <a:xfrm>
              <a:off x="6831011" y="2724146"/>
              <a:ext cx="504825" cy="81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 12</a:t>
              </a:r>
            </a:p>
            <a:p>
              <a:pPr eaLnBrk="1" hangingPunct="1">
                <a:buFont typeface="Arial" panose="020B0604020202020204" pitchFamily="34" charset="0"/>
                <a:buNone/>
                <a:defRPr/>
              </a:pPr>
              <a:endParaRPr lang="en-US" altLang="zh-CN" sz="1000" dirty="0">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3</a:t>
              </a:r>
            </a:p>
          </p:txBody>
        </p:sp>
        <p:sp>
          <p:nvSpPr>
            <p:cNvPr id="57" name="Line 20">
              <a:extLst>
                <a:ext uri="{FF2B5EF4-FFF2-40B4-BE49-F238E27FC236}">
                  <a16:creationId xmlns:a16="http://schemas.microsoft.com/office/drawing/2014/main" id="{793EFD5F-C240-4A5C-997E-E02493B63C85}"/>
                </a:ext>
              </a:extLst>
            </p:cNvPr>
            <p:cNvSpPr>
              <a:spLocks noChangeShapeType="1"/>
            </p:cNvSpPr>
            <p:nvPr/>
          </p:nvSpPr>
          <p:spPr bwMode="auto">
            <a:xfrm flipV="1">
              <a:off x="6326186" y="3138598"/>
              <a:ext cx="349250" cy="408101"/>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Rectangle 21">
              <a:extLst>
                <a:ext uri="{FF2B5EF4-FFF2-40B4-BE49-F238E27FC236}">
                  <a16:creationId xmlns:a16="http://schemas.microsoft.com/office/drawing/2014/main" id="{9A469E5C-5580-4E69-A057-8D73D52CC4E3}"/>
                </a:ext>
              </a:extLst>
            </p:cNvPr>
            <p:cNvSpPr>
              <a:spLocks noChangeArrowheads="1"/>
            </p:cNvSpPr>
            <p:nvPr/>
          </p:nvSpPr>
          <p:spPr bwMode="auto">
            <a:xfrm>
              <a:off x="6056311" y="3649915"/>
              <a:ext cx="557213" cy="874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chemeClr val="bg1"/>
                  </a:solidFill>
                  <a:latin typeface="+mn-lt"/>
                  <a:ea typeface="+mn-ea"/>
                  <a:cs typeface="+mn-ea"/>
                  <a:sym typeface="+mn-lt"/>
                </a:rPr>
                <a:t>8</a:t>
              </a: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6</a:t>
              </a:r>
            </a:p>
          </p:txBody>
        </p:sp>
        <p:grpSp>
          <p:nvGrpSpPr>
            <p:cNvPr id="132120" name="Group 22">
              <a:extLst>
                <a:ext uri="{FF2B5EF4-FFF2-40B4-BE49-F238E27FC236}">
                  <a16:creationId xmlns:a16="http://schemas.microsoft.com/office/drawing/2014/main" id="{8CE96BC1-5ACF-B548-A6AA-A447F2D4A3F7}"/>
                </a:ext>
              </a:extLst>
            </p:cNvPr>
            <p:cNvGrpSpPr>
              <a:grpSpLocks/>
            </p:cNvGrpSpPr>
            <p:nvPr/>
          </p:nvGrpSpPr>
          <p:grpSpPr bwMode="auto">
            <a:xfrm>
              <a:off x="7335836" y="3128668"/>
              <a:ext cx="688975" cy="1350963"/>
              <a:chOff x="5013" y="2708"/>
              <a:chExt cx="434" cy="851"/>
            </a:xfrm>
          </p:grpSpPr>
          <p:sp>
            <p:nvSpPr>
              <p:cNvPr id="61" name="Rectangle 23">
                <a:extLst>
                  <a:ext uri="{FF2B5EF4-FFF2-40B4-BE49-F238E27FC236}">
                    <a16:creationId xmlns:a16="http://schemas.microsoft.com/office/drawing/2014/main" id="{1177AB82-C8DD-4C61-9E93-80107FE2EF9F}"/>
                  </a:ext>
                </a:extLst>
              </p:cNvPr>
              <p:cNvSpPr>
                <a:spLocks noChangeArrowheads="1"/>
              </p:cNvSpPr>
              <p:nvPr/>
            </p:nvSpPr>
            <p:spPr bwMode="auto">
              <a:xfrm>
                <a:off x="5013" y="2989"/>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2" name="Line 24">
                <a:extLst>
                  <a:ext uri="{FF2B5EF4-FFF2-40B4-BE49-F238E27FC236}">
                    <a16:creationId xmlns:a16="http://schemas.microsoft.com/office/drawing/2014/main" id="{F619426D-BC01-4A34-A729-00CD157144BF}"/>
                  </a:ext>
                </a:extLst>
              </p:cNvPr>
              <p:cNvSpPr>
                <a:spLocks noChangeShapeType="1"/>
              </p:cNvSpPr>
              <p:nvPr/>
            </p:nvSpPr>
            <p:spPr bwMode="auto">
              <a:xfrm flipH="1" flipV="1">
                <a:off x="5046" y="2708"/>
                <a:ext cx="214" cy="269"/>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Rectangle 25">
                <a:extLst>
                  <a:ext uri="{FF2B5EF4-FFF2-40B4-BE49-F238E27FC236}">
                    <a16:creationId xmlns:a16="http://schemas.microsoft.com/office/drawing/2014/main" id="{C965EAD5-3918-4EE8-B213-9EC8731F79F9}"/>
                  </a:ext>
                </a:extLst>
              </p:cNvPr>
              <p:cNvSpPr>
                <a:spLocks noChangeArrowheads="1"/>
              </p:cNvSpPr>
              <p:nvPr/>
            </p:nvSpPr>
            <p:spPr bwMode="auto">
              <a:xfrm>
                <a:off x="5106" y="3008"/>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10</a:t>
                </a: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7</a:t>
                </a:r>
              </a:p>
            </p:txBody>
          </p:sp>
        </p:grpSp>
        <p:sp>
          <p:nvSpPr>
            <p:cNvPr id="60" name="Line 26">
              <a:extLst>
                <a:ext uri="{FF2B5EF4-FFF2-40B4-BE49-F238E27FC236}">
                  <a16:creationId xmlns:a16="http://schemas.microsoft.com/office/drawing/2014/main" id="{08D44504-B168-4EFE-99BC-2CFA94108D41}"/>
                </a:ext>
              </a:extLst>
            </p:cNvPr>
            <p:cNvSpPr>
              <a:spLocks noChangeShapeType="1"/>
            </p:cNvSpPr>
            <p:nvPr/>
          </p:nvSpPr>
          <p:spPr bwMode="auto">
            <a:xfrm flipH="1" flipV="1">
              <a:off x="5848349" y="2111201"/>
              <a:ext cx="1166812" cy="582774"/>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137676" name="Rectangle 12">
            <a:extLst>
              <a:ext uri="{FF2B5EF4-FFF2-40B4-BE49-F238E27FC236}">
                <a16:creationId xmlns:a16="http://schemas.microsoft.com/office/drawing/2014/main" id="{DABBD754-A557-42B8-A853-C274AE19AA9C}"/>
              </a:ext>
            </a:extLst>
          </p:cNvPr>
          <p:cNvSpPr>
            <a:spLocks noChangeArrowheads="1"/>
          </p:cNvSpPr>
          <p:nvPr/>
        </p:nvSpPr>
        <p:spPr bwMode="auto">
          <a:xfrm>
            <a:off x="3662363" y="3198813"/>
            <a:ext cx="939800"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dirty="0">
                <a:solidFill>
                  <a:srgbClr val="FF6600"/>
                </a:solidFill>
                <a:latin typeface="+mn-lt"/>
                <a:ea typeface="+mn-ea"/>
                <a:cs typeface="+mn-ea"/>
                <a:sym typeface="+mn-lt"/>
              </a:rPr>
              <a:t> 60</a:t>
            </a:r>
          </a:p>
        </p:txBody>
      </p:sp>
      <p:grpSp>
        <p:nvGrpSpPr>
          <p:cNvPr id="128019" name="Group 30">
            <a:extLst>
              <a:ext uri="{FF2B5EF4-FFF2-40B4-BE49-F238E27FC236}">
                <a16:creationId xmlns:a16="http://schemas.microsoft.com/office/drawing/2014/main" id="{D1463B71-7FAC-4930-A455-DDE8935BCEE3}"/>
              </a:ext>
            </a:extLst>
          </p:cNvPr>
          <p:cNvGrpSpPr>
            <a:grpSpLocks/>
          </p:cNvGrpSpPr>
          <p:nvPr/>
        </p:nvGrpSpPr>
        <p:grpSpPr bwMode="auto">
          <a:xfrm>
            <a:off x="1402853" y="1720057"/>
            <a:ext cx="825500" cy="4183062"/>
            <a:chOff x="748" y="1394"/>
            <a:chExt cx="520" cy="2635"/>
          </a:xfrm>
          <a:solidFill>
            <a:schemeClr val="accent1">
              <a:lumMod val="60000"/>
              <a:lumOff val="40000"/>
            </a:schemeClr>
          </a:solidFill>
        </p:grpSpPr>
        <p:sp>
          <p:nvSpPr>
            <p:cNvPr id="112667" name="Rectangle 31">
              <a:extLst>
                <a:ext uri="{FF2B5EF4-FFF2-40B4-BE49-F238E27FC236}">
                  <a16:creationId xmlns:a16="http://schemas.microsoft.com/office/drawing/2014/main" id="{7F0212A1-F294-451B-B81F-D35BFE8DBFFE}"/>
                </a:ext>
              </a:extLst>
            </p:cNvPr>
            <p:cNvSpPr>
              <a:spLocks noChangeArrowheads="1"/>
            </p:cNvSpPr>
            <p:nvPr/>
          </p:nvSpPr>
          <p:spPr bwMode="auto">
            <a:xfrm>
              <a:off x="752" y="1394"/>
              <a:ext cx="512" cy="2635"/>
            </a:xfrm>
            <a:prstGeom prst="rect">
              <a:avLst/>
            </a:prstGeom>
            <a:grp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2668" name="Line 32">
              <a:extLst>
                <a:ext uri="{FF2B5EF4-FFF2-40B4-BE49-F238E27FC236}">
                  <a16:creationId xmlns:a16="http://schemas.microsoft.com/office/drawing/2014/main" id="{B91AF7CF-F933-42C0-BC2F-CBBAC31FAF6A}"/>
                </a:ext>
              </a:extLst>
            </p:cNvPr>
            <p:cNvSpPr>
              <a:spLocks noChangeShapeType="1"/>
            </p:cNvSpPr>
            <p:nvPr/>
          </p:nvSpPr>
          <p:spPr bwMode="auto">
            <a:xfrm>
              <a:off x="748" y="1737"/>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2669" name="Line 33">
              <a:extLst>
                <a:ext uri="{FF2B5EF4-FFF2-40B4-BE49-F238E27FC236}">
                  <a16:creationId xmlns:a16="http://schemas.microsoft.com/office/drawing/2014/main" id="{093A2B52-1E6F-4991-9CE7-042B9EB30BC7}"/>
                </a:ext>
              </a:extLst>
            </p:cNvPr>
            <p:cNvSpPr>
              <a:spLocks noChangeShapeType="1"/>
            </p:cNvSpPr>
            <p:nvPr/>
          </p:nvSpPr>
          <p:spPr bwMode="auto">
            <a:xfrm>
              <a:off x="748" y="2126"/>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2670" name="Line 34">
              <a:extLst>
                <a:ext uri="{FF2B5EF4-FFF2-40B4-BE49-F238E27FC236}">
                  <a16:creationId xmlns:a16="http://schemas.microsoft.com/office/drawing/2014/main" id="{587B5B15-15C7-4578-8B5E-1508552614D7}"/>
                </a:ext>
              </a:extLst>
            </p:cNvPr>
            <p:cNvSpPr>
              <a:spLocks noChangeShapeType="1"/>
            </p:cNvSpPr>
            <p:nvPr/>
          </p:nvSpPr>
          <p:spPr bwMode="auto">
            <a:xfrm>
              <a:off x="748" y="2517"/>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2671" name="Line 35">
              <a:extLst>
                <a:ext uri="{FF2B5EF4-FFF2-40B4-BE49-F238E27FC236}">
                  <a16:creationId xmlns:a16="http://schemas.microsoft.com/office/drawing/2014/main" id="{D07C0F26-FDC4-4035-A2EF-F4EDCBB0291B}"/>
                </a:ext>
              </a:extLst>
            </p:cNvPr>
            <p:cNvSpPr>
              <a:spLocks noChangeShapeType="1"/>
            </p:cNvSpPr>
            <p:nvPr/>
          </p:nvSpPr>
          <p:spPr bwMode="auto">
            <a:xfrm>
              <a:off x="748" y="2906"/>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2672" name="Line 36">
              <a:extLst>
                <a:ext uri="{FF2B5EF4-FFF2-40B4-BE49-F238E27FC236}">
                  <a16:creationId xmlns:a16="http://schemas.microsoft.com/office/drawing/2014/main" id="{E572BA52-D730-413A-8FBF-D45D6936E2F1}"/>
                </a:ext>
              </a:extLst>
            </p:cNvPr>
            <p:cNvSpPr>
              <a:spLocks noChangeShapeType="1"/>
            </p:cNvSpPr>
            <p:nvPr/>
          </p:nvSpPr>
          <p:spPr bwMode="auto">
            <a:xfrm>
              <a:off x="748" y="3297"/>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2673" name="Line 37">
              <a:extLst>
                <a:ext uri="{FF2B5EF4-FFF2-40B4-BE49-F238E27FC236}">
                  <a16:creationId xmlns:a16="http://schemas.microsoft.com/office/drawing/2014/main" id="{9BCE7A18-59C1-4C9C-8990-A8529CF3193F}"/>
                </a:ext>
              </a:extLst>
            </p:cNvPr>
            <p:cNvSpPr>
              <a:spLocks noChangeShapeType="1"/>
            </p:cNvSpPr>
            <p:nvPr/>
          </p:nvSpPr>
          <p:spPr bwMode="auto">
            <a:xfrm>
              <a:off x="748" y="3686"/>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12674" name="Rectangle 38">
            <a:extLst>
              <a:ext uri="{FF2B5EF4-FFF2-40B4-BE49-F238E27FC236}">
                <a16:creationId xmlns:a16="http://schemas.microsoft.com/office/drawing/2014/main" id="{6933D9F2-6BF8-4818-B252-DC30D051FD7E}"/>
              </a:ext>
            </a:extLst>
          </p:cNvPr>
          <p:cNvSpPr>
            <a:spLocks noChangeArrowheads="1"/>
          </p:cNvSpPr>
          <p:nvPr/>
        </p:nvSpPr>
        <p:spPr bwMode="auto">
          <a:xfrm>
            <a:off x="663575" y="1125538"/>
            <a:ext cx="612775" cy="471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[ 7 ]</a:t>
            </a:r>
          </a:p>
        </p:txBody>
      </p:sp>
      <p:sp>
        <p:nvSpPr>
          <p:cNvPr id="112675" name="Rectangle 39">
            <a:extLst>
              <a:ext uri="{FF2B5EF4-FFF2-40B4-BE49-F238E27FC236}">
                <a16:creationId xmlns:a16="http://schemas.microsoft.com/office/drawing/2014/main" id="{2B8D7D0E-01B8-4255-A233-92A760BBDD54}"/>
              </a:ext>
            </a:extLst>
          </p:cNvPr>
          <p:cNvSpPr>
            <a:spLocks noChangeArrowheads="1"/>
          </p:cNvSpPr>
          <p:nvPr/>
        </p:nvSpPr>
        <p:spPr bwMode="auto">
          <a:xfrm>
            <a:off x="1647825" y="1824038"/>
            <a:ext cx="442913" cy="409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30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60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12</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40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70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8</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p:txBody>
      </p:sp>
      <p:sp>
        <p:nvSpPr>
          <p:cNvPr id="1137705" name="Rectangle 41">
            <a:extLst>
              <a:ext uri="{FF2B5EF4-FFF2-40B4-BE49-F238E27FC236}">
                <a16:creationId xmlns:a16="http://schemas.microsoft.com/office/drawing/2014/main" id="{A58AFA73-A2A7-425B-8AEF-FAB7FE4C1E85}"/>
              </a:ext>
            </a:extLst>
          </p:cNvPr>
          <p:cNvSpPr>
            <a:spLocks noChangeArrowheads="1"/>
          </p:cNvSpPr>
          <p:nvPr/>
        </p:nvSpPr>
        <p:spPr bwMode="auto">
          <a:xfrm>
            <a:off x="787400" y="142875"/>
            <a:ext cx="4081463" cy="533400"/>
          </a:xfrm>
          <a:prstGeom prst="rect">
            <a:avLst/>
          </a:prstGeom>
        </p:spPr>
        <p:txBody>
          <a:bodyPr/>
          <a:lstStyle/>
          <a:p>
            <a:pPr>
              <a:lnSpc>
                <a:spcPct val="125000"/>
              </a:lnSpc>
              <a:defRPr/>
            </a:pPr>
            <a:r>
              <a:rPr lang="zh-CN" altLang="en-US" b="0" kern="0" dirty="0">
                <a:solidFill>
                  <a:schemeClr val="bg1"/>
                </a:solidFill>
                <a:latin typeface="+mn-lt"/>
                <a:ea typeface="+mn-ea"/>
                <a:cs typeface="+mn-ea"/>
                <a:sym typeface="+mn-lt"/>
              </a:rPr>
              <a:t>无序序列建成堆－</a:t>
            </a:r>
            <a:r>
              <a:rPr lang="en-US" altLang="zh-CN" b="0" kern="0" dirty="0">
                <a:solidFill>
                  <a:schemeClr val="bg1"/>
                </a:solidFill>
                <a:latin typeface="+mn-lt"/>
                <a:ea typeface="+mn-ea"/>
                <a:cs typeface="+mn-ea"/>
                <a:sym typeface="+mn-lt"/>
              </a:rPr>
              <a:t>2</a:t>
            </a:r>
          </a:p>
        </p:txBody>
      </p:sp>
      <p:sp>
        <p:nvSpPr>
          <p:cNvPr id="1137715" name="Rectangle 51">
            <a:extLst>
              <a:ext uri="{FF2B5EF4-FFF2-40B4-BE49-F238E27FC236}">
                <a16:creationId xmlns:a16="http://schemas.microsoft.com/office/drawing/2014/main" id="{16E8941C-71C0-4AE0-A795-EC15A2F042B8}"/>
              </a:ext>
            </a:extLst>
          </p:cNvPr>
          <p:cNvSpPr>
            <a:spLocks noChangeArrowheads="1"/>
          </p:cNvSpPr>
          <p:nvPr/>
        </p:nvSpPr>
        <p:spPr bwMode="auto">
          <a:xfrm>
            <a:off x="4283075" y="4102100"/>
            <a:ext cx="1081088"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dirty="0">
                <a:solidFill>
                  <a:srgbClr val="FF6600"/>
                </a:solidFill>
                <a:latin typeface="+mn-lt"/>
                <a:ea typeface="+mn-ea"/>
                <a:cs typeface="+mn-ea"/>
                <a:sym typeface="+mn-lt"/>
              </a:rPr>
              <a:t> 70</a:t>
            </a:r>
          </a:p>
        </p:txBody>
      </p:sp>
      <p:sp>
        <p:nvSpPr>
          <p:cNvPr id="69" name="Line 81">
            <a:extLst>
              <a:ext uri="{FF2B5EF4-FFF2-40B4-BE49-F238E27FC236}">
                <a16:creationId xmlns:a16="http://schemas.microsoft.com/office/drawing/2014/main" id="{3BA39BEE-B354-4786-BC4D-25DCC20961DC}"/>
              </a:ext>
            </a:extLst>
          </p:cNvPr>
          <p:cNvSpPr>
            <a:spLocks noChangeShapeType="1"/>
          </p:cNvSpPr>
          <p:nvPr/>
        </p:nvSpPr>
        <p:spPr bwMode="auto">
          <a:xfrm>
            <a:off x="3109913" y="2336800"/>
            <a:ext cx="547687" cy="693738"/>
          </a:xfrm>
          <a:prstGeom prst="line">
            <a:avLst/>
          </a:prstGeom>
          <a:noFill/>
          <a:ln w="76200">
            <a:solidFill>
              <a:schemeClr val="accent1">
                <a:lumMod val="60000"/>
                <a:lumOff val="40000"/>
              </a:schemeClr>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mph" presetSubtype="0" fill="hold" grpId="0" nodeType="clickEffect">
                                  <p:stCondLst>
                                    <p:cond delay="0"/>
                                  </p:stCondLst>
                                  <p:childTnLst>
                                    <p:animScale>
                                      <p:cBhvr>
                                        <p:cTn id="6" dur="2000" fill="hold"/>
                                        <p:tgtEl>
                                          <p:spTgt spid="1137676"/>
                                        </p:tgtEl>
                                      </p:cBhvr>
                                      <p:by x="150000" y="150000"/>
                                    </p:animScale>
                                  </p:childTnLst>
                                </p:cTn>
                              </p:par>
                            </p:childTnLst>
                          </p:cTn>
                        </p:par>
                      </p:childTnLst>
                    </p:cTn>
                  </p:par>
                  <p:par>
                    <p:cTn id="7" fill="hold" nodeType="clickPar">
                      <p:stCondLst>
                        <p:cond delay="indefinite"/>
                      </p:stCondLst>
                      <p:childTnLst>
                        <p:par>
                          <p:cTn id="8" fill="hold" nodeType="withGroup">
                            <p:stCondLst>
                              <p:cond delay="0"/>
                            </p:stCondLst>
                            <p:childTnLst>
                              <p:par>
                                <p:cTn id="9" presetID="6" presetClass="emph" presetSubtype="0" fill="hold" grpId="0" nodeType="clickEffect">
                                  <p:stCondLst>
                                    <p:cond delay="0"/>
                                  </p:stCondLst>
                                  <p:childTnLst>
                                    <p:animScale>
                                      <p:cBhvr>
                                        <p:cTn id="10" dur="2000" fill="hold"/>
                                        <p:tgtEl>
                                          <p:spTgt spid="1137715"/>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7676" grpId="0"/>
      <p:bldP spid="113771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6">
            <a:extLst>
              <a:ext uri="{FF2B5EF4-FFF2-40B4-BE49-F238E27FC236}">
                <a16:creationId xmlns:a16="http://schemas.microsoft.com/office/drawing/2014/main" id="{40152EB6-E8E6-4320-9FAE-99918D5841DF}"/>
              </a:ext>
            </a:extLst>
          </p:cNvPr>
          <p:cNvSpPr>
            <a:spLocks noChangeArrowheads="1"/>
          </p:cNvSpPr>
          <p:nvPr/>
        </p:nvSpPr>
        <p:spPr bwMode="auto">
          <a:xfrm>
            <a:off x="874713" y="220663"/>
            <a:ext cx="6156325" cy="685800"/>
          </a:xfrm>
          <a:prstGeom prst="rect">
            <a:avLst/>
          </a:prstGeom>
        </p:spPr>
        <p:txBody>
          <a:bodyPr/>
          <a:lstStyle/>
          <a:p>
            <a:pPr>
              <a:defRPr/>
            </a:pPr>
            <a:r>
              <a:rPr lang="zh-CN" altLang="en-US" b="0" kern="0" dirty="0">
                <a:solidFill>
                  <a:schemeClr val="bg1"/>
                </a:solidFill>
                <a:latin typeface="+mn-lt"/>
                <a:ea typeface="+mn-ea"/>
                <a:cs typeface="+mn-ea"/>
                <a:sym typeface="+mn-lt"/>
              </a:rPr>
              <a:t>插入排序</a:t>
            </a:r>
          </a:p>
        </p:txBody>
      </p:sp>
      <p:sp>
        <p:nvSpPr>
          <p:cNvPr id="994313" name="Rectangle 9">
            <a:extLst>
              <a:ext uri="{FF2B5EF4-FFF2-40B4-BE49-F238E27FC236}">
                <a16:creationId xmlns:a16="http://schemas.microsoft.com/office/drawing/2014/main" id="{1B7C1168-C249-4016-BD33-E7F54F373E8B}"/>
              </a:ext>
            </a:extLst>
          </p:cNvPr>
          <p:cNvSpPr>
            <a:spLocks noChangeArrowheads="1"/>
          </p:cNvSpPr>
          <p:nvPr/>
        </p:nvSpPr>
        <p:spPr bwMode="auto">
          <a:xfrm>
            <a:off x="903288" y="1074738"/>
            <a:ext cx="6923087" cy="630237"/>
          </a:xfrm>
          <a:prstGeom prst="rect">
            <a:avLst/>
          </a:prstGeom>
          <a:noFill/>
          <a:ln w="9525">
            <a:noFill/>
            <a:miter lim="800000"/>
          </a:ln>
        </p:spPr>
        <p:txBody>
          <a:bodyPr>
            <a:spAutoFit/>
          </a:bodyPr>
          <a:lstStyle/>
          <a:p>
            <a:pPr eaLnBrk="1" hangingPunct="1">
              <a:lnSpc>
                <a:spcPct val="125000"/>
              </a:lnSpc>
              <a:defRPr/>
            </a:pPr>
            <a:r>
              <a:rPr kumimoji="1" lang="zh-CN" altLang="en-US" b="0" dirty="0">
                <a:latin typeface="+mn-lt"/>
                <a:ea typeface="+mn-ea"/>
                <a:cs typeface="+mn-ea"/>
                <a:sym typeface="+mn-lt"/>
              </a:rPr>
              <a:t>基本思想：</a:t>
            </a:r>
          </a:p>
        </p:txBody>
      </p:sp>
      <p:sp>
        <p:nvSpPr>
          <p:cNvPr id="994315" name="Rectangle 11">
            <a:extLst>
              <a:ext uri="{FF2B5EF4-FFF2-40B4-BE49-F238E27FC236}">
                <a16:creationId xmlns:a16="http://schemas.microsoft.com/office/drawing/2014/main" id="{28C3F07A-8328-4B26-AD0A-C6F684FC821E}"/>
              </a:ext>
            </a:extLst>
          </p:cNvPr>
          <p:cNvSpPr>
            <a:spLocks noChangeArrowheads="1"/>
          </p:cNvSpPr>
          <p:nvPr/>
        </p:nvSpPr>
        <p:spPr bwMode="auto">
          <a:xfrm>
            <a:off x="577850" y="5151438"/>
            <a:ext cx="8083550" cy="581025"/>
          </a:xfrm>
          <a:prstGeom prst="rect">
            <a:avLst/>
          </a:prstGeom>
          <a:noFill/>
          <a:ln>
            <a:noFill/>
          </a:ln>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buFont typeface="Arial" panose="020B0604020202020204" pitchFamily="34" charset="0"/>
              <a:buNone/>
            </a:pPr>
            <a:r>
              <a:rPr lang="zh-CN" altLang="en-US" b="0">
                <a:solidFill>
                  <a:srgbClr val="FF3300"/>
                </a:solidFill>
                <a:ea typeface="微软雅黑" panose="020B0503020204020204" pitchFamily="34" charset="-122"/>
                <a:sym typeface="+mn-lt"/>
              </a:rPr>
              <a:t>即边插入边排序，保证子序列中随时都是排好序的</a:t>
            </a:r>
          </a:p>
        </p:txBody>
      </p:sp>
      <p:sp>
        <p:nvSpPr>
          <p:cNvPr id="28677" name="椭圆 8">
            <a:extLst>
              <a:ext uri="{FF2B5EF4-FFF2-40B4-BE49-F238E27FC236}">
                <a16:creationId xmlns:a16="http://schemas.microsoft.com/office/drawing/2014/main" id="{7C3C027C-FFF0-2E43-B758-84213505FF7E}"/>
              </a:ext>
            </a:extLst>
          </p:cNvPr>
          <p:cNvSpPr>
            <a:spLocks noChangeArrowheads="1"/>
          </p:cNvSpPr>
          <p:nvPr/>
        </p:nvSpPr>
        <p:spPr bwMode="auto">
          <a:xfrm>
            <a:off x="976313" y="4471988"/>
            <a:ext cx="95250" cy="155575"/>
          </a:xfrm>
          <a:prstGeom prst="ellipse">
            <a:avLst/>
          </a:prstGeom>
          <a:solidFill>
            <a:srgbClr val="A5A5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eaLnBrk="1" hangingPunct="1">
              <a:lnSpc>
                <a:spcPct val="100000"/>
              </a:lnSpc>
              <a:spcBef>
                <a:spcPct val="20000"/>
              </a:spcBef>
            </a:pPr>
            <a:endParaRPr lang="zh-CN" altLang="en-US" sz="2800">
              <a:solidFill>
                <a:srgbClr val="FFFFFF"/>
              </a:solidFill>
              <a:sym typeface="+mn-lt"/>
            </a:endParaRPr>
          </a:p>
        </p:txBody>
      </p:sp>
      <p:sp>
        <p:nvSpPr>
          <p:cNvPr id="28678" name="椭圆 9">
            <a:extLst>
              <a:ext uri="{FF2B5EF4-FFF2-40B4-BE49-F238E27FC236}">
                <a16:creationId xmlns:a16="http://schemas.microsoft.com/office/drawing/2014/main" id="{37035ED2-D846-6B43-87E4-9D74AB217645}"/>
              </a:ext>
            </a:extLst>
          </p:cNvPr>
          <p:cNvSpPr>
            <a:spLocks noChangeArrowheads="1"/>
          </p:cNvSpPr>
          <p:nvPr/>
        </p:nvSpPr>
        <p:spPr bwMode="auto">
          <a:xfrm>
            <a:off x="306388" y="4481513"/>
            <a:ext cx="95250" cy="155575"/>
          </a:xfrm>
          <a:prstGeom prst="ellipse">
            <a:avLst/>
          </a:pr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eaLnBrk="1" hangingPunct="1">
              <a:lnSpc>
                <a:spcPct val="100000"/>
              </a:lnSpc>
              <a:spcBef>
                <a:spcPct val="20000"/>
              </a:spcBef>
            </a:pPr>
            <a:endParaRPr lang="zh-CN" altLang="en-US" sz="2800">
              <a:solidFill>
                <a:srgbClr val="FFFFFF"/>
              </a:solidFill>
              <a:sym typeface="+mn-lt"/>
            </a:endParaRPr>
          </a:p>
        </p:txBody>
      </p:sp>
      <p:sp>
        <p:nvSpPr>
          <p:cNvPr id="28679" name="椭圆 11">
            <a:extLst>
              <a:ext uri="{FF2B5EF4-FFF2-40B4-BE49-F238E27FC236}">
                <a16:creationId xmlns:a16="http://schemas.microsoft.com/office/drawing/2014/main" id="{C1CFEA22-CC57-EF47-A148-F4D76D0B020B}"/>
              </a:ext>
            </a:extLst>
          </p:cNvPr>
          <p:cNvSpPr>
            <a:spLocks noChangeArrowheads="1"/>
          </p:cNvSpPr>
          <p:nvPr/>
        </p:nvSpPr>
        <p:spPr bwMode="auto">
          <a:xfrm>
            <a:off x="301625" y="2114550"/>
            <a:ext cx="96838" cy="155575"/>
          </a:xfrm>
          <a:prstGeom prst="ellipse">
            <a:avLst/>
          </a:pr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eaLnBrk="1" hangingPunct="1">
              <a:lnSpc>
                <a:spcPct val="100000"/>
              </a:lnSpc>
              <a:spcBef>
                <a:spcPct val="20000"/>
              </a:spcBef>
            </a:pPr>
            <a:endParaRPr lang="zh-CN" altLang="en-US" sz="2800">
              <a:solidFill>
                <a:srgbClr val="FFFFFF"/>
              </a:solidFill>
              <a:sym typeface="+mn-lt"/>
            </a:endParaRPr>
          </a:p>
        </p:txBody>
      </p:sp>
      <p:sp>
        <p:nvSpPr>
          <p:cNvPr id="12" name="矩形 11">
            <a:extLst>
              <a:ext uri="{FF2B5EF4-FFF2-40B4-BE49-F238E27FC236}">
                <a16:creationId xmlns:a16="http://schemas.microsoft.com/office/drawing/2014/main" id="{A6B1783E-C1E8-4AD1-9B12-7EBECAC59E6B}"/>
              </a:ext>
            </a:extLst>
          </p:cNvPr>
          <p:cNvSpPr>
            <a:spLocks noChangeArrowheads="1"/>
          </p:cNvSpPr>
          <p:nvPr/>
        </p:nvSpPr>
        <p:spPr bwMode="auto">
          <a:xfrm>
            <a:off x="0" y="2225675"/>
            <a:ext cx="9140825" cy="23399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248000" rIns="252000" anchor="ctr"/>
          <a:lstStyle/>
          <a:p>
            <a:pPr algn="just" eaLnBrk="1" hangingPunct="1">
              <a:lnSpc>
                <a:spcPct val="130000"/>
              </a:lnSpc>
              <a:spcBef>
                <a:spcPts val="600"/>
              </a:spcBef>
              <a:spcAft>
                <a:spcPts val="600"/>
              </a:spcAft>
              <a:buFont typeface="Arial" panose="020B0604020202020204" pitchFamily="34" charset="0"/>
              <a:buNone/>
              <a:defRPr/>
            </a:pPr>
            <a:endParaRPr lang="zh-CN" altLang="en-US" dirty="0">
              <a:solidFill>
                <a:schemeClr val="tx1">
                  <a:lumMod val="65000"/>
                  <a:lumOff val="35000"/>
                </a:schemeClr>
              </a:solidFill>
              <a:latin typeface="+mn-lt"/>
              <a:ea typeface="+mn-ea"/>
              <a:cs typeface="+mn-ea"/>
              <a:sym typeface="+mn-lt"/>
            </a:endParaRPr>
          </a:p>
        </p:txBody>
      </p:sp>
      <p:sp>
        <p:nvSpPr>
          <p:cNvPr id="13" name="圆角矩形 15">
            <a:extLst>
              <a:ext uri="{FF2B5EF4-FFF2-40B4-BE49-F238E27FC236}">
                <a16:creationId xmlns:a16="http://schemas.microsoft.com/office/drawing/2014/main" id="{E7CE84D6-23FB-4D78-9702-8429C1F36210}"/>
              </a:ext>
            </a:extLst>
          </p:cNvPr>
          <p:cNvSpPr>
            <a:spLocks noChangeArrowheads="1"/>
          </p:cNvSpPr>
          <p:nvPr/>
        </p:nvSpPr>
        <p:spPr bwMode="auto">
          <a:xfrm>
            <a:off x="331788" y="2111375"/>
            <a:ext cx="492125" cy="2525713"/>
          </a:xfrm>
          <a:custGeom>
            <a:avLst/>
            <a:gdLst>
              <a:gd name="T0" fmla="*/ 11872 w 738285"/>
              <a:gd name="T1" fmla="*/ 19557 h 4248500"/>
              <a:gd name="T2" fmla="*/ 1644 w 738285"/>
              <a:gd name="T3" fmla="*/ 1 h 4248500"/>
              <a:gd name="T4" fmla="*/ 82944 w 738285"/>
              <a:gd name="T5" fmla="*/ 1 h 4248500"/>
              <a:gd name="T6" fmla="*/ 97159 w 738285"/>
              <a:gd name="T7" fmla="*/ 14458 h 4248500"/>
              <a:gd name="T8" fmla="*/ 97159 w 738285"/>
              <a:gd name="T9" fmla="*/ 554146 h 4248500"/>
              <a:gd name="T10" fmla="*/ 82944 w 738285"/>
              <a:gd name="T11" fmla="*/ 568602 h 4248500"/>
              <a:gd name="T12" fmla="*/ 4777 w 738285"/>
              <a:gd name="T13" fmla="*/ 568602 h 4248500"/>
              <a:gd name="T14" fmla="*/ 11872 w 738285"/>
              <a:gd name="T15" fmla="*/ 554146 h 4248500"/>
              <a:gd name="T16" fmla="*/ 11872 w 738285"/>
              <a:gd name="T17" fmla="*/ 19557 h 42485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8285"/>
              <a:gd name="T28" fmla="*/ 0 h 4248500"/>
              <a:gd name="T29" fmla="*/ 738285 w 738285"/>
              <a:gd name="T30" fmla="*/ 4248500 h 42485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8285" h="4248500">
                <a:moveTo>
                  <a:pt x="90213" y="146124"/>
                </a:moveTo>
                <a:cubicBezTo>
                  <a:pt x="128313" y="-4018"/>
                  <a:pt x="-47164" y="10"/>
                  <a:pt x="12490" y="10"/>
                </a:cubicBezTo>
                <a:lnTo>
                  <a:pt x="630271" y="10"/>
                </a:lnTo>
                <a:cubicBezTo>
                  <a:pt x="689925" y="10"/>
                  <a:pt x="738285" y="48370"/>
                  <a:pt x="738285" y="108024"/>
                </a:cubicBezTo>
                <a:lnTo>
                  <a:pt x="738285" y="4140468"/>
                </a:lnTo>
                <a:cubicBezTo>
                  <a:pt x="738285" y="4200122"/>
                  <a:pt x="689925" y="4248482"/>
                  <a:pt x="630271" y="4248482"/>
                </a:cubicBezTo>
                <a:lnTo>
                  <a:pt x="36302" y="4248482"/>
                </a:lnTo>
                <a:cubicBezTo>
                  <a:pt x="-23352" y="4248482"/>
                  <a:pt x="94976" y="4252509"/>
                  <a:pt x="90213" y="4140468"/>
                </a:cubicBezTo>
                <a:lnTo>
                  <a:pt x="90213" y="146124"/>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eaVert" lIns="72000" tIns="0" rIns="0" bIns="0" anchor="ct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8682" name="椭圆 13">
            <a:extLst>
              <a:ext uri="{FF2B5EF4-FFF2-40B4-BE49-F238E27FC236}">
                <a16:creationId xmlns:a16="http://schemas.microsoft.com/office/drawing/2014/main" id="{E8AD9A6B-3C00-6447-8834-6069F63DFE68}"/>
              </a:ext>
            </a:extLst>
          </p:cNvPr>
          <p:cNvSpPr>
            <a:spLocks noChangeArrowheads="1"/>
          </p:cNvSpPr>
          <p:nvPr/>
        </p:nvSpPr>
        <p:spPr bwMode="auto">
          <a:xfrm>
            <a:off x="971550" y="2105025"/>
            <a:ext cx="96838" cy="155575"/>
          </a:xfrm>
          <a:prstGeom prst="ellipse">
            <a:avLst/>
          </a:prstGeom>
          <a:solidFill>
            <a:srgbClr val="A5A5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eaLnBrk="1" hangingPunct="1">
              <a:lnSpc>
                <a:spcPct val="100000"/>
              </a:lnSpc>
              <a:spcBef>
                <a:spcPct val="20000"/>
              </a:spcBef>
            </a:pPr>
            <a:endParaRPr lang="zh-CN" altLang="en-US" sz="2800">
              <a:solidFill>
                <a:srgbClr val="FFFFFF"/>
              </a:solidFill>
              <a:sym typeface="+mn-lt"/>
            </a:endParaRPr>
          </a:p>
        </p:txBody>
      </p:sp>
      <p:sp>
        <p:nvSpPr>
          <p:cNvPr id="15" name="圆角矩形 15">
            <a:extLst>
              <a:ext uri="{FF2B5EF4-FFF2-40B4-BE49-F238E27FC236}">
                <a16:creationId xmlns:a16="http://schemas.microsoft.com/office/drawing/2014/main" id="{C1617667-531B-40CD-B178-5387825E05A2}"/>
              </a:ext>
            </a:extLst>
          </p:cNvPr>
          <p:cNvSpPr>
            <a:spLocks noChangeArrowheads="1"/>
          </p:cNvSpPr>
          <p:nvPr/>
        </p:nvSpPr>
        <p:spPr bwMode="auto">
          <a:xfrm>
            <a:off x="1001713" y="2101850"/>
            <a:ext cx="492125" cy="2525713"/>
          </a:xfrm>
          <a:custGeom>
            <a:avLst/>
            <a:gdLst>
              <a:gd name="T0" fmla="*/ 11872 w 738285"/>
              <a:gd name="T1" fmla="*/ 19557 h 4248500"/>
              <a:gd name="T2" fmla="*/ 1644 w 738285"/>
              <a:gd name="T3" fmla="*/ 1 h 4248500"/>
              <a:gd name="T4" fmla="*/ 82944 w 738285"/>
              <a:gd name="T5" fmla="*/ 1 h 4248500"/>
              <a:gd name="T6" fmla="*/ 97159 w 738285"/>
              <a:gd name="T7" fmla="*/ 14458 h 4248500"/>
              <a:gd name="T8" fmla="*/ 97159 w 738285"/>
              <a:gd name="T9" fmla="*/ 554146 h 4248500"/>
              <a:gd name="T10" fmla="*/ 82944 w 738285"/>
              <a:gd name="T11" fmla="*/ 568602 h 4248500"/>
              <a:gd name="T12" fmla="*/ 4777 w 738285"/>
              <a:gd name="T13" fmla="*/ 568602 h 4248500"/>
              <a:gd name="T14" fmla="*/ 11872 w 738285"/>
              <a:gd name="T15" fmla="*/ 554146 h 4248500"/>
              <a:gd name="T16" fmla="*/ 11872 w 738285"/>
              <a:gd name="T17" fmla="*/ 19557 h 42485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8285"/>
              <a:gd name="T28" fmla="*/ 0 h 4248500"/>
              <a:gd name="T29" fmla="*/ 738285 w 738285"/>
              <a:gd name="T30" fmla="*/ 4248500 h 42485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8285" h="4248500">
                <a:moveTo>
                  <a:pt x="90213" y="146124"/>
                </a:moveTo>
                <a:cubicBezTo>
                  <a:pt x="128313" y="-4018"/>
                  <a:pt x="-47164" y="10"/>
                  <a:pt x="12490" y="10"/>
                </a:cubicBezTo>
                <a:lnTo>
                  <a:pt x="630271" y="10"/>
                </a:lnTo>
                <a:cubicBezTo>
                  <a:pt x="689925" y="10"/>
                  <a:pt x="738285" y="48370"/>
                  <a:pt x="738285" y="108024"/>
                </a:cubicBezTo>
                <a:lnTo>
                  <a:pt x="738285" y="4140468"/>
                </a:lnTo>
                <a:cubicBezTo>
                  <a:pt x="738285" y="4200122"/>
                  <a:pt x="689925" y="4248482"/>
                  <a:pt x="630271" y="4248482"/>
                </a:cubicBezTo>
                <a:lnTo>
                  <a:pt x="36302" y="4248482"/>
                </a:lnTo>
                <a:cubicBezTo>
                  <a:pt x="-23352" y="4248482"/>
                  <a:pt x="94976" y="4252509"/>
                  <a:pt x="90213" y="4140468"/>
                </a:cubicBezTo>
                <a:lnTo>
                  <a:pt x="90213" y="146124"/>
                </a:lnTo>
                <a:close/>
              </a:path>
            </a:pathLst>
          </a:custGeom>
          <a:solidFill>
            <a:srgbClr val="A5A5E9"/>
          </a:solidFill>
          <a:ln>
            <a:noFill/>
          </a:ln>
          <a:extLst>
            <a:ext uri="{91240B29-F687-4F45-9708-019B960494DF}">
              <a14:hiddenLine xmlns:a14="http://schemas.microsoft.com/office/drawing/2010/main" w="9525">
                <a:solidFill>
                  <a:srgbClr val="000000"/>
                </a:solidFill>
                <a:round/>
                <a:headEnd/>
                <a:tailEnd/>
              </a14:hiddenLine>
            </a:ext>
          </a:extLst>
        </p:spPr>
        <p:txBody>
          <a:bodyPr vert="eaVert" lIns="72000" tIns="0" rIns="0" bIns="0" anchor="ct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994314" name="Rectangle 10">
            <a:extLst>
              <a:ext uri="{FF2B5EF4-FFF2-40B4-BE49-F238E27FC236}">
                <a16:creationId xmlns:a16="http://schemas.microsoft.com/office/drawing/2014/main" id="{2F6E29AB-FBBD-42ED-A8ED-8789496D7682}"/>
              </a:ext>
            </a:extLst>
          </p:cNvPr>
          <p:cNvSpPr>
            <a:spLocks noChangeArrowheads="1"/>
          </p:cNvSpPr>
          <p:nvPr/>
        </p:nvSpPr>
        <p:spPr bwMode="auto">
          <a:xfrm>
            <a:off x="1820863" y="2411413"/>
            <a:ext cx="7004050" cy="1708150"/>
          </a:xfrm>
          <a:prstGeom prst="rect">
            <a:avLst/>
          </a:prstGeom>
          <a:noFill/>
          <a:ln w="9525">
            <a:noFill/>
            <a:miter lim="800000"/>
          </a:ln>
          <a:effec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pPr>
            <a:r>
              <a:rPr kumimoji="1" lang="en-US" altLang="zh-CN" b="0">
                <a:ea typeface="微软雅黑" panose="020B0503020204020204" pitchFamily="34" charset="-122"/>
                <a:sym typeface="+mn-lt"/>
              </a:rPr>
              <a:t> </a:t>
            </a:r>
            <a:r>
              <a:rPr kumimoji="1" lang="zh-CN" altLang="en-US" b="0">
                <a:ea typeface="微软雅黑" panose="020B0503020204020204" pitchFamily="34" charset="-122"/>
                <a:sym typeface="+mn-lt"/>
              </a:rPr>
              <a:t>每步将一个待排序的对象，按其关键码大小，</a:t>
            </a:r>
            <a:r>
              <a:rPr kumimoji="1" lang="zh-CN" altLang="en-US" b="0">
                <a:solidFill>
                  <a:srgbClr val="0000FF"/>
                </a:solidFill>
                <a:ea typeface="微软雅黑" panose="020B0503020204020204" pitchFamily="34" charset="-122"/>
                <a:sym typeface="+mn-lt"/>
              </a:rPr>
              <a:t>插入到前面</a:t>
            </a:r>
            <a:r>
              <a:rPr kumimoji="1" lang="zh-CN" altLang="en-US" b="0">
                <a:solidFill>
                  <a:srgbClr val="FF0000"/>
                </a:solidFill>
                <a:ea typeface="微软雅黑" panose="020B0503020204020204" pitchFamily="34" charset="-122"/>
                <a:sym typeface="+mn-lt"/>
              </a:rPr>
              <a:t>已经排好序的一组对象</a:t>
            </a:r>
            <a:r>
              <a:rPr kumimoji="1" lang="zh-CN" altLang="en-US" b="0">
                <a:solidFill>
                  <a:srgbClr val="0000FF"/>
                </a:solidFill>
                <a:ea typeface="微软雅黑" panose="020B0503020204020204" pitchFamily="34" charset="-122"/>
                <a:sym typeface="+mn-lt"/>
              </a:rPr>
              <a:t>的</a:t>
            </a:r>
            <a:r>
              <a:rPr kumimoji="1" lang="zh-CN" altLang="en-US" b="0">
                <a:solidFill>
                  <a:srgbClr val="FF0000"/>
                </a:solidFill>
                <a:ea typeface="微软雅黑" panose="020B0503020204020204" pitchFamily="34" charset="-122"/>
                <a:sym typeface="+mn-lt"/>
              </a:rPr>
              <a:t>适当位置</a:t>
            </a:r>
            <a:r>
              <a:rPr kumimoji="1" lang="zh-CN" altLang="en-US" b="0">
                <a:solidFill>
                  <a:srgbClr val="0000FF"/>
                </a:solidFill>
                <a:ea typeface="微软雅黑" panose="020B0503020204020204" pitchFamily="34" charset="-122"/>
                <a:sym typeface="+mn-lt"/>
              </a:rPr>
              <a:t>上</a:t>
            </a:r>
            <a:r>
              <a:rPr kumimoji="1" lang="zh-CN" altLang="en-US" b="0">
                <a:ea typeface="微软雅黑" panose="020B0503020204020204" pitchFamily="34" charset="-122"/>
                <a:sym typeface="+mn-lt"/>
              </a:rPr>
              <a:t>，直到对象全部插入为止。</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94315"/>
                                        </p:tgtEl>
                                        <p:attrNameLst>
                                          <p:attrName>style.visibility</p:attrName>
                                        </p:attrNameLst>
                                      </p:cBhvr>
                                      <p:to>
                                        <p:strVal val="visible"/>
                                      </p:to>
                                    </p:set>
                                    <p:animEffect transition="in" filter="wipe(left)">
                                      <p:cBhvr>
                                        <p:cTn id="7" dur="500"/>
                                        <p:tgtEl>
                                          <p:spTgt spid="9943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4315"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Oval 43">
            <a:extLst>
              <a:ext uri="{FF2B5EF4-FFF2-40B4-BE49-F238E27FC236}">
                <a16:creationId xmlns:a16="http://schemas.microsoft.com/office/drawing/2014/main" id="{5B85A35D-0A02-4167-9980-4CC431224448}"/>
              </a:ext>
            </a:extLst>
          </p:cNvPr>
          <p:cNvSpPr>
            <a:spLocks noChangeArrowheads="1"/>
          </p:cNvSpPr>
          <p:nvPr/>
        </p:nvSpPr>
        <p:spPr bwMode="auto">
          <a:xfrm>
            <a:off x="2679700" y="2511425"/>
            <a:ext cx="2679700" cy="3070225"/>
          </a:xfrm>
          <a:prstGeom prst="ellipse">
            <a:avLst/>
          </a:prstGeom>
          <a:solidFill>
            <a:srgbClr val="FFFFFF"/>
          </a:solidFill>
          <a:ln w="38100">
            <a:solidFill>
              <a:srgbClr val="FF0000"/>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grpSp>
        <p:nvGrpSpPr>
          <p:cNvPr id="129043" name="Group 67">
            <a:extLst>
              <a:ext uri="{FF2B5EF4-FFF2-40B4-BE49-F238E27FC236}">
                <a16:creationId xmlns:a16="http://schemas.microsoft.com/office/drawing/2014/main" id="{9D591AD2-0E20-4281-A648-64B5B70FF8EE}"/>
              </a:ext>
            </a:extLst>
          </p:cNvPr>
          <p:cNvGrpSpPr>
            <a:grpSpLocks/>
          </p:cNvGrpSpPr>
          <p:nvPr/>
        </p:nvGrpSpPr>
        <p:grpSpPr bwMode="auto">
          <a:xfrm>
            <a:off x="1362075" y="1373188"/>
            <a:ext cx="825500" cy="4183062"/>
            <a:chOff x="748" y="1394"/>
            <a:chExt cx="520" cy="2635"/>
          </a:xfrm>
          <a:solidFill>
            <a:schemeClr val="accent1">
              <a:lumMod val="60000"/>
              <a:lumOff val="40000"/>
            </a:schemeClr>
          </a:solidFill>
        </p:grpSpPr>
        <p:sp>
          <p:nvSpPr>
            <p:cNvPr id="113691" name="Rectangle 68">
              <a:extLst>
                <a:ext uri="{FF2B5EF4-FFF2-40B4-BE49-F238E27FC236}">
                  <a16:creationId xmlns:a16="http://schemas.microsoft.com/office/drawing/2014/main" id="{47E86F6E-3CE4-4FD1-9B9D-2764195A1167}"/>
                </a:ext>
              </a:extLst>
            </p:cNvPr>
            <p:cNvSpPr>
              <a:spLocks noChangeArrowheads="1"/>
            </p:cNvSpPr>
            <p:nvPr/>
          </p:nvSpPr>
          <p:spPr bwMode="auto">
            <a:xfrm>
              <a:off x="752" y="1394"/>
              <a:ext cx="512" cy="2635"/>
            </a:xfrm>
            <a:prstGeom prst="rect">
              <a:avLst/>
            </a:prstGeom>
            <a:grp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3692" name="Line 69">
              <a:extLst>
                <a:ext uri="{FF2B5EF4-FFF2-40B4-BE49-F238E27FC236}">
                  <a16:creationId xmlns:a16="http://schemas.microsoft.com/office/drawing/2014/main" id="{1ACBF7C8-F219-43E8-A4C3-FE41599A4E1B}"/>
                </a:ext>
              </a:extLst>
            </p:cNvPr>
            <p:cNvSpPr>
              <a:spLocks noChangeShapeType="1"/>
            </p:cNvSpPr>
            <p:nvPr/>
          </p:nvSpPr>
          <p:spPr bwMode="auto">
            <a:xfrm>
              <a:off x="748" y="1737"/>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3693" name="Line 70">
              <a:extLst>
                <a:ext uri="{FF2B5EF4-FFF2-40B4-BE49-F238E27FC236}">
                  <a16:creationId xmlns:a16="http://schemas.microsoft.com/office/drawing/2014/main" id="{759CD56D-0D71-4F00-8617-50A5C94B4057}"/>
                </a:ext>
              </a:extLst>
            </p:cNvPr>
            <p:cNvSpPr>
              <a:spLocks noChangeShapeType="1"/>
            </p:cNvSpPr>
            <p:nvPr/>
          </p:nvSpPr>
          <p:spPr bwMode="auto">
            <a:xfrm>
              <a:off x="748" y="2126"/>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3694" name="Line 71">
              <a:extLst>
                <a:ext uri="{FF2B5EF4-FFF2-40B4-BE49-F238E27FC236}">
                  <a16:creationId xmlns:a16="http://schemas.microsoft.com/office/drawing/2014/main" id="{0FAB34AB-CF0E-41F9-89EC-1EE3C76F0E7D}"/>
                </a:ext>
              </a:extLst>
            </p:cNvPr>
            <p:cNvSpPr>
              <a:spLocks noChangeShapeType="1"/>
            </p:cNvSpPr>
            <p:nvPr/>
          </p:nvSpPr>
          <p:spPr bwMode="auto">
            <a:xfrm>
              <a:off x="748" y="2517"/>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3695" name="Line 72">
              <a:extLst>
                <a:ext uri="{FF2B5EF4-FFF2-40B4-BE49-F238E27FC236}">
                  <a16:creationId xmlns:a16="http://schemas.microsoft.com/office/drawing/2014/main" id="{7BC45FF2-58A4-450B-91D9-941514AC7E43}"/>
                </a:ext>
              </a:extLst>
            </p:cNvPr>
            <p:cNvSpPr>
              <a:spLocks noChangeShapeType="1"/>
            </p:cNvSpPr>
            <p:nvPr/>
          </p:nvSpPr>
          <p:spPr bwMode="auto">
            <a:xfrm>
              <a:off x="748" y="2906"/>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3696" name="Line 73">
              <a:extLst>
                <a:ext uri="{FF2B5EF4-FFF2-40B4-BE49-F238E27FC236}">
                  <a16:creationId xmlns:a16="http://schemas.microsoft.com/office/drawing/2014/main" id="{1B342869-4307-4C51-AA40-F8EF5B205E8A}"/>
                </a:ext>
              </a:extLst>
            </p:cNvPr>
            <p:cNvSpPr>
              <a:spLocks noChangeShapeType="1"/>
            </p:cNvSpPr>
            <p:nvPr/>
          </p:nvSpPr>
          <p:spPr bwMode="auto">
            <a:xfrm>
              <a:off x="748" y="3297"/>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3697" name="Line 74">
              <a:extLst>
                <a:ext uri="{FF2B5EF4-FFF2-40B4-BE49-F238E27FC236}">
                  <a16:creationId xmlns:a16="http://schemas.microsoft.com/office/drawing/2014/main" id="{EF539B3C-105F-4728-BFCD-D1F9CC95A709}"/>
                </a:ext>
              </a:extLst>
            </p:cNvPr>
            <p:cNvSpPr>
              <a:spLocks noChangeShapeType="1"/>
            </p:cNvSpPr>
            <p:nvPr/>
          </p:nvSpPr>
          <p:spPr bwMode="auto">
            <a:xfrm>
              <a:off x="748" y="3686"/>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13698" name="Rectangle 75">
            <a:extLst>
              <a:ext uri="{FF2B5EF4-FFF2-40B4-BE49-F238E27FC236}">
                <a16:creationId xmlns:a16="http://schemas.microsoft.com/office/drawing/2014/main" id="{0FA82FE9-5ECE-47F3-97E6-888C084D0367}"/>
              </a:ext>
            </a:extLst>
          </p:cNvPr>
          <p:cNvSpPr>
            <a:spLocks noChangeArrowheads="1"/>
          </p:cNvSpPr>
          <p:nvPr/>
        </p:nvSpPr>
        <p:spPr bwMode="auto">
          <a:xfrm>
            <a:off x="622300" y="777875"/>
            <a:ext cx="612775" cy="471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[ 7 ]</a:t>
            </a:r>
          </a:p>
        </p:txBody>
      </p:sp>
      <p:sp>
        <p:nvSpPr>
          <p:cNvPr id="113699" name="Rectangle 76">
            <a:extLst>
              <a:ext uri="{FF2B5EF4-FFF2-40B4-BE49-F238E27FC236}">
                <a16:creationId xmlns:a16="http://schemas.microsoft.com/office/drawing/2014/main" id="{FE433CD6-46BD-433A-B7A0-EE2C39BDE5C4}"/>
              </a:ext>
            </a:extLst>
          </p:cNvPr>
          <p:cNvSpPr>
            <a:spLocks noChangeArrowheads="1"/>
          </p:cNvSpPr>
          <p:nvPr/>
        </p:nvSpPr>
        <p:spPr bwMode="auto">
          <a:xfrm>
            <a:off x="1547813" y="1476375"/>
            <a:ext cx="442912" cy="409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30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FF0000"/>
                </a:solidFill>
                <a:latin typeface="+mn-lt"/>
                <a:ea typeface="+mn-ea"/>
                <a:cs typeface="+mn-ea"/>
                <a:sym typeface="+mn-lt"/>
              </a:rPr>
              <a:t>70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12</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40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FF0000"/>
                </a:solidFill>
                <a:latin typeface="+mn-lt"/>
                <a:ea typeface="+mn-ea"/>
                <a:cs typeface="+mn-ea"/>
                <a:sym typeface="+mn-lt"/>
              </a:rPr>
              <a:t>60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8</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p:txBody>
      </p:sp>
      <p:sp>
        <p:nvSpPr>
          <p:cNvPr id="1138765" name="Rectangle 77">
            <a:extLst>
              <a:ext uri="{FF2B5EF4-FFF2-40B4-BE49-F238E27FC236}">
                <a16:creationId xmlns:a16="http://schemas.microsoft.com/office/drawing/2014/main" id="{4DA88E2A-E2E9-489A-91C2-88ED85F3963E}"/>
              </a:ext>
            </a:extLst>
          </p:cNvPr>
          <p:cNvSpPr>
            <a:spLocks noChangeArrowheads="1"/>
          </p:cNvSpPr>
          <p:nvPr/>
        </p:nvSpPr>
        <p:spPr bwMode="auto">
          <a:xfrm>
            <a:off x="787400" y="150813"/>
            <a:ext cx="4081463" cy="533400"/>
          </a:xfrm>
          <a:prstGeom prst="rect">
            <a:avLst/>
          </a:prstGeom>
        </p:spPr>
        <p:txBody>
          <a:bodyPr/>
          <a:lstStyle/>
          <a:p>
            <a:pPr>
              <a:lnSpc>
                <a:spcPct val="125000"/>
              </a:lnSpc>
              <a:defRPr/>
            </a:pPr>
            <a:r>
              <a:rPr lang="zh-CN" altLang="en-US" b="0" kern="0" dirty="0">
                <a:solidFill>
                  <a:schemeClr val="bg1"/>
                </a:solidFill>
                <a:latin typeface="+mn-lt"/>
                <a:ea typeface="+mn-ea"/>
                <a:cs typeface="+mn-ea"/>
                <a:sym typeface="+mn-lt"/>
              </a:rPr>
              <a:t>无序序列建成堆－</a:t>
            </a:r>
            <a:r>
              <a:rPr lang="en-US" altLang="zh-CN" b="0" kern="0" dirty="0">
                <a:solidFill>
                  <a:schemeClr val="bg1"/>
                </a:solidFill>
                <a:latin typeface="+mn-lt"/>
                <a:ea typeface="+mn-ea"/>
                <a:cs typeface="+mn-ea"/>
                <a:sym typeface="+mn-lt"/>
              </a:rPr>
              <a:t>2</a:t>
            </a:r>
          </a:p>
        </p:txBody>
      </p:sp>
      <p:sp>
        <p:nvSpPr>
          <p:cNvPr id="113704" name="Line 81">
            <a:extLst>
              <a:ext uri="{FF2B5EF4-FFF2-40B4-BE49-F238E27FC236}">
                <a16:creationId xmlns:a16="http://schemas.microsoft.com/office/drawing/2014/main" id="{EE6D09AF-575F-43D6-8265-7C54E6C74D94}"/>
              </a:ext>
            </a:extLst>
          </p:cNvPr>
          <p:cNvSpPr>
            <a:spLocks noChangeShapeType="1"/>
          </p:cNvSpPr>
          <p:nvPr/>
        </p:nvSpPr>
        <p:spPr bwMode="auto">
          <a:xfrm>
            <a:off x="3109913" y="2336800"/>
            <a:ext cx="547687" cy="693738"/>
          </a:xfrm>
          <a:prstGeom prst="line">
            <a:avLst/>
          </a:prstGeom>
          <a:noFill/>
          <a:ln w="76200">
            <a:solidFill>
              <a:schemeClr val="accent1">
                <a:lumMod val="60000"/>
                <a:lumOff val="40000"/>
              </a:schemeClr>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nvGrpSpPr>
          <p:cNvPr id="133128" name="组合 44">
            <a:extLst>
              <a:ext uri="{FF2B5EF4-FFF2-40B4-BE49-F238E27FC236}">
                <a16:creationId xmlns:a16="http://schemas.microsoft.com/office/drawing/2014/main" id="{5136870A-6620-CD48-B747-A19077E169EE}"/>
              </a:ext>
            </a:extLst>
          </p:cNvPr>
          <p:cNvGrpSpPr>
            <a:grpSpLocks/>
          </p:cNvGrpSpPr>
          <p:nvPr/>
        </p:nvGrpSpPr>
        <p:grpSpPr bwMode="auto">
          <a:xfrm>
            <a:off x="2859088" y="2252663"/>
            <a:ext cx="5421312" cy="2849562"/>
            <a:chOff x="2603498" y="1663402"/>
            <a:chExt cx="5421313" cy="2850853"/>
          </a:xfrm>
        </p:grpSpPr>
        <p:sp>
          <p:nvSpPr>
            <p:cNvPr id="46" name="Rectangle 4">
              <a:extLst>
                <a:ext uri="{FF2B5EF4-FFF2-40B4-BE49-F238E27FC236}">
                  <a16:creationId xmlns:a16="http://schemas.microsoft.com/office/drawing/2014/main" id="{CC957B46-02BE-4EBF-8BB3-F39365F45688}"/>
                </a:ext>
              </a:extLst>
            </p:cNvPr>
            <p:cNvSpPr>
              <a:spLocks noChangeArrowheads="1"/>
            </p:cNvSpPr>
            <p:nvPr/>
          </p:nvSpPr>
          <p:spPr bwMode="auto">
            <a:xfrm>
              <a:off x="3406773" y="2676686"/>
              <a:ext cx="763587" cy="455818"/>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47" name="Rectangle 5">
              <a:extLst>
                <a:ext uri="{FF2B5EF4-FFF2-40B4-BE49-F238E27FC236}">
                  <a16:creationId xmlns:a16="http://schemas.microsoft.com/office/drawing/2014/main" id="{0D94EF16-B9CD-42A8-B61F-4D435B862502}"/>
                </a:ext>
              </a:extLst>
            </p:cNvPr>
            <p:cNvSpPr>
              <a:spLocks noChangeArrowheads="1"/>
            </p:cNvSpPr>
            <p:nvPr/>
          </p:nvSpPr>
          <p:spPr bwMode="auto">
            <a:xfrm>
              <a:off x="2603498" y="3602617"/>
              <a:ext cx="674687" cy="43834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grpSp>
          <p:nvGrpSpPr>
            <p:cNvPr id="133133" name="Group 6">
              <a:extLst>
                <a:ext uri="{FF2B5EF4-FFF2-40B4-BE49-F238E27FC236}">
                  <a16:creationId xmlns:a16="http://schemas.microsoft.com/office/drawing/2014/main" id="{46690347-CEA1-C343-934D-4FD7C7D8D18D}"/>
                </a:ext>
              </a:extLst>
            </p:cNvPr>
            <p:cNvGrpSpPr>
              <a:grpSpLocks/>
            </p:cNvGrpSpPr>
            <p:nvPr/>
          </p:nvGrpSpPr>
          <p:grpSpPr bwMode="auto">
            <a:xfrm>
              <a:off x="5108573" y="1663402"/>
              <a:ext cx="739775" cy="874713"/>
              <a:chOff x="3610" y="1785"/>
              <a:chExt cx="466" cy="551"/>
            </a:xfrm>
          </p:grpSpPr>
          <p:sp>
            <p:nvSpPr>
              <p:cNvPr id="67" name="Rectangle 7">
                <a:extLst>
                  <a:ext uri="{FF2B5EF4-FFF2-40B4-BE49-F238E27FC236}">
                    <a16:creationId xmlns:a16="http://schemas.microsoft.com/office/drawing/2014/main" id="{DF61A57B-C08B-4582-82CB-F7D088DC6FBF}"/>
                  </a:ext>
                </a:extLst>
              </p:cNvPr>
              <p:cNvSpPr>
                <a:spLocks noChangeArrowheads="1"/>
              </p:cNvSpPr>
              <p:nvPr/>
            </p:nvSpPr>
            <p:spPr bwMode="auto">
              <a:xfrm>
                <a:off x="3610" y="1787"/>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Rectangle 8">
                <a:extLst>
                  <a:ext uri="{FF2B5EF4-FFF2-40B4-BE49-F238E27FC236}">
                    <a16:creationId xmlns:a16="http://schemas.microsoft.com/office/drawing/2014/main" id="{0F8408DD-6063-4EFE-A863-EED196DF8AA2}"/>
                  </a:ext>
                </a:extLst>
              </p:cNvPr>
              <p:cNvSpPr>
                <a:spLocks noChangeArrowheads="1"/>
              </p:cNvSpPr>
              <p:nvPr/>
            </p:nvSpPr>
            <p:spPr bwMode="auto">
              <a:xfrm>
                <a:off x="3678" y="1785"/>
                <a:ext cx="285"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chemeClr val="bg1"/>
                    </a:solidFill>
                    <a:latin typeface="+mn-lt"/>
                    <a:ea typeface="+mn-ea"/>
                    <a:cs typeface="+mn-ea"/>
                    <a:sym typeface="+mn-lt"/>
                  </a:rPr>
                  <a:t>30</a:t>
                </a:r>
              </a:p>
              <a:p>
                <a:pPr eaLnBrk="1" hangingPunct="1">
                  <a:buFont typeface="Arial" panose="020B0604020202020204" pitchFamily="34" charset="0"/>
                  <a:buNone/>
                  <a:defRPr/>
                </a:pPr>
                <a:endParaRPr lang="en-US" altLang="zh-CN" sz="14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1</a:t>
                </a:r>
              </a:p>
            </p:txBody>
          </p:sp>
        </p:grpSp>
        <p:sp>
          <p:nvSpPr>
            <p:cNvPr id="49" name="Line 9">
              <a:extLst>
                <a:ext uri="{FF2B5EF4-FFF2-40B4-BE49-F238E27FC236}">
                  <a16:creationId xmlns:a16="http://schemas.microsoft.com/office/drawing/2014/main" id="{C4879779-6ECE-4EEB-8A29-337A6232133E}"/>
                </a:ext>
              </a:extLst>
            </p:cNvPr>
            <p:cNvSpPr>
              <a:spLocks noChangeShapeType="1"/>
            </p:cNvSpPr>
            <p:nvPr/>
          </p:nvSpPr>
          <p:spPr bwMode="auto">
            <a:xfrm flipV="1">
              <a:off x="3143248" y="3129328"/>
              <a:ext cx="382587" cy="460584"/>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0" name="Line 10">
              <a:extLst>
                <a:ext uri="{FF2B5EF4-FFF2-40B4-BE49-F238E27FC236}">
                  <a16:creationId xmlns:a16="http://schemas.microsoft.com/office/drawing/2014/main" id="{6A92C28C-D36A-4E99-A6AF-3DF3AF250A61}"/>
                </a:ext>
              </a:extLst>
            </p:cNvPr>
            <p:cNvSpPr>
              <a:spLocks noChangeShapeType="1"/>
            </p:cNvSpPr>
            <p:nvPr/>
          </p:nvSpPr>
          <p:spPr bwMode="auto">
            <a:xfrm flipV="1">
              <a:off x="3890960" y="2076339"/>
              <a:ext cx="1287463" cy="606700"/>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1" name="Rectangle 11">
              <a:extLst>
                <a:ext uri="{FF2B5EF4-FFF2-40B4-BE49-F238E27FC236}">
                  <a16:creationId xmlns:a16="http://schemas.microsoft.com/office/drawing/2014/main" id="{AFD0D200-FF54-4A04-B175-C7DB94AFBEDE}"/>
                </a:ext>
              </a:extLst>
            </p:cNvPr>
            <p:cNvSpPr>
              <a:spLocks noChangeArrowheads="1"/>
            </p:cNvSpPr>
            <p:nvPr/>
          </p:nvSpPr>
          <p:spPr bwMode="auto">
            <a:xfrm>
              <a:off x="3519485" y="2730685"/>
              <a:ext cx="515938" cy="873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p>
            <a:p>
              <a:pPr eaLnBrk="1" hangingPunct="1">
                <a:buFont typeface="Arial" panose="020B0604020202020204" pitchFamily="34" charset="0"/>
                <a:buNone/>
                <a:defRPr/>
              </a:pPr>
              <a:endParaRPr lang="en-US" altLang="zh-CN" sz="14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2</a:t>
              </a:r>
            </a:p>
          </p:txBody>
        </p:sp>
        <p:sp>
          <p:nvSpPr>
            <p:cNvPr id="52" name="Rectangle 12">
              <a:extLst>
                <a:ext uri="{FF2B5EF4-FFF2-40B4-BE49-F238E27FC236}">
                  <a16:creationId xmlns:a16="http://schemas.microsoft.com/office/drawing/2014/main" id="{C0ACFCCB-2B0C-472B-9457-E301E98398A5}"/>
                </a:ext>
              </a:extLst>
            </p:cNvPr>
            <p:cNvSpPr>
              <a:spLocks noChangeArrowheads="1"/>
            </p:cNvSpPr>
            <p:nvPr/>
          </p:nvSpPr>
          <p:spPr bwMode="auto">
            <a:xfrm>
              <a:off x="2752723" y="3639147"/>
              <a:ext cx="460375" cy="875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40</a:t>
              </a:r>
            </a:p>
            <a:p>
              <a:pPr eaLnBrk="1" hangingPunct="1">
                <a:buFont typeface="Arial" panose="020B0604020202020204" pitchFamily="34" charset="0"/>
                <a:buNone/>
                <a:defRPr/>
              </a:pPr>
              <a:r>
                <a:rPr lang="en-US" altLang="zh-CN" sz="1400" dirty="0">
                  <a:latin typeface="+mn-lt"/>
                  <a:ea typeface="+mn-ea"/>
                  <a:cs typeface="+mn-ea"/>
                  <a:sym typeface="+mn-lt"/>
                </a:rPr>
                <a:t> </a:t>
              </a: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4 </a:t>
              </a:r>
              <a:r>
                <a:rPr lang="en-US" altLang="zh-CN" sz="1900" dirty="0">
                  <a:latin typeface="+mn-lt"/>
                  <a:ea typeface="+mn-ea"/>
                  <a:cs typeface="+mn-ea"/>
                  <a:sym typeface="+mn-lt"/>
                </a:rPr>
                <a:t>                </a:t>
              </a:r>
            </a:p>
          </p:txBody>
        </p:sp>
        <p:grpSp>
          <p:nvGrpSpPr>
            <p:cNvPr id="133138" name="Group 13">
              <a:extLst>
                <a:ext uri="{FF2B5EF4-FFF2-40B4-BE49-F238E27FC236}">
                  <a16:creationId xmlns:a16="http://schemas.microsoft.com/office/drawing/2014/main" id="{3798E718-C49A-DD4F-AC5E-D04F5667F813}"/>
                </a:ext>
              </a:extLst>
            </p:cNvPr>
            <p:cNvGrpSpPr>
              <a:grpSpLocks/>
            </p:cNvGrpSpPr>
            <p:nvPr/>
          </p:nvGrpSpPr>
          <p:grpSpPr bwMode="auto">
            <a:xfrm>
              <a:off x="4016377" y="3128666"/>
              <a:ext cx="719138" cy="1343026"/>
              <a:chOff x="2922" y="2708"/>
              <a:chExt cx="453" cy="846"/>
            </a:xfrm>
          </p:grpSpPr>
          <p:sp>
            <p:nvSpPr>
              <p:cNvPr id="64" name="Rectangle 14">
                <a:extLst>
                  <a:ext uri="{FF2B5EF4-FFF2-40B4-BE49-F238E27FC236}">
                    <a16:creationId xmlns:a16="http://schemas.microsoft.com/office/drawing/2014/main" id="{30DA7DA5-879A-4312-A5FF-269C8F7E37A6}"/>
                  </a:ext>
                </a:extLst>
              </p:cNvPr>
              <p:cNvSpPr>
                <a:spLocks noChangeArrowheads="1"/>
              </p:cNvSpPr>
              <p:nvPr/>
            </p:nvSpPr>
            <p:spPr bwMode="auto">
              <a:xfrm>
                <a:off x="2941" y="2987"/>
                <a:ext cx="434" cy="296"/>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15">
                <a:extLst>
                  <a:ext uri="{FF2B5EF4-FFF2-40B4-BE49-F238E27FC236}">
                    <a16:creationId xmlns:a16="http://schemas.microsoft.com/office/drawing/2014/main" id="{4E7B8EE8-63D3-4604-9973-D0580C29D204}"/>
                  </a:ext>
                </a:extLst>
              </p:cNvPr>
              <p:cNvSpPr>
                <a:spLocks noChangeShapeType="1"/>
              </p:cNvSpPr>
              <p:nvPr/>
            </p:nvSpPr>
            <p:spPr bwMode="auto">
              <a:xfrm flipH="1" flipV="1">
                <a:off x="2922" y="2708"/>
                <a:ext cx="266" cy="264"/>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Rectangle 16">
                <a:extLst>
                  <a:ext uri="{FF2B5EF4-FFF2-40B4-BE49-F238E27FC236}">
                    <a16:creationId xmlns:a16="http://schemas.microsoft.com/office/drawing/2014/main" id="{A2174F00-BEDD-4F07-864B-C51F8B345D2F}"/>
                  </a:ext>
                </a:extLst>
              </p:cNvPr>
              <p:cNvSpPr>
                <a:spLocks noChangeArrowheads="1"/>
              </p:cNvSpPr>
              <p:nvPr/>
            </p:nvSpPr>
            <p:spPr bwMode="auto">
              <a:xfrm>
                <a:off x="3034" y="3006"/>
                <a:ext cx="291" cy="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1900" dirty="0">
                  <a:solidFill>
                    <a:schemeClr val="bg1"/>
                  </a:solidFill>
                  <a:latin typeface="+mn-lt"/>
                  <a:ea typeface="+mn-ea"/>
                  <a:cs typeface="+mn-ea"/>
                  <a:sym typeface="+mn-lt"/>
                </a:endParaRP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5</a:t>
                </a:r>
              </a:p>
            </p:txBody>
          </p:sp>
        </p:grpSp>
        <p:sp>
          <p:nvSpPr>
            <p:cNvPr id="54" name="Rectangle 17">
              <a:extLst>
                <a:ext uri="{FF2B5EF4-FFF2-40B4-BE49-F238E27FC236}">
                  <a16:creationId xmlns:a16="http://schemas.microsoft.com/office/drawing/2014/main" id="{D1883C1B-FE3A-4822-AC99-E6E2AAA0656F}"/>
                </a:ext>
              </a:extLst>
            </p:cNvPr>
            <p:cNvSpPr>
              <a:spLocks noChangeArrowheads="1"/>
            </p:cNvSpPr>
            <p:nvPr/>
          </p:nvSpPr>
          <p:spPr bwMode="auto">
            <a:xfrm>
              <a:off x="6684961" y="2686215"/>
              <a:ext cx="703263" cy="44628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Rectangle 18">
              <a:extLst>
                <a:ext uri="{FF2B5EF4-FFF2-40B4-BE49-F238E27FC236}">
                  <a16:creationId xmlns:a16="http://schemas.microsoft.com/office/drawing/2014/main" id="{D90F8C8E-3377-4409-B96E-312CC673FE38}"/>
                </a:ext>
              </a:extLst>
            </p:cNvPr>
            <p:cNvSpPr>
              <a:spLocks noChangeArrowheads="1"/>
            </p:cNvSpPr>
            <p:nvPr/>
          </p:nvSpPr>
          <p:spPr bwMode="auto">
            <a:xfrm>
              <a:off x="5959474" y="3583559"/>
              <a:ext cx="715962" cy="457407"/>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Rectangle 19">
              <a:extLst>
                <a:ext uri="{FF2B5EF4-FFF2-40B4-BE49-F238E27FC236}">
                  <a16:creationId xmlns:a16="http://schemas.microsoft.com/office/drawing/2014/main" id="{0587B094-A78D-4AD8-B600-7A69618E991F}"/>
                </a:ext>
              </a:extLst>
            </p:cNvPr>
            <p:cNvSpPr>
              <a:spLocks noChangeArrowheads="1"/>
            </p:cNvSpPr>
            <p:nvPr/>
          </p:nvSpPr>
          <p:spPr bwMode="auto">
            <a:xfrm>
              <a:off x="6791324" y="2737038"/>
              <a:ext cx="573087" cy="813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 12</a:t>
              </a:r>
            </a:p>
            <a:p>
              <a:pPr eaLnBrk="1" hangingPunct="1">
                <a:buFont typeface="Arial" panose="020B0604020202020204" pitchFamily="34" charset="0"/>
                <a:buNone/>
                <a:defRPr/>
              </a:pPr>
              <a:endParaRPr lang="en-US" altLang="zh-CN" sz="1000" dirty="0">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3</a:t>
              </a:r>
            </a:p>
          </p:txBody>
        </p:sp>
        <p:sp>
          <p:nvSpPr>
            <p:cNvPr id="57" name="Line 20">
              <a:extLst>
                <a:ext uri="{FF2B5EF4-FFF2-40B4-BE49-F238E27FC236}">
                  <a16:creationId xmlns:a16="http://schemas.microsoft.com/office/drawing/2014/main" id="{B3B6C366-0663-498B-B7C5-D6AF6D47EC2D}"/>
                </a:ext>
              </a:extLst>
            </p:cNvPr>
            <p:cNvSpPr>
              <a:spLocks noChangeShapeType="1"/>
            </p:cNvSpPr>
            <p:nvPr/>
          </p:nvSpPr>
          <p:spPr bwMode="auto">
            <a:xfrm flipV="1">
              <a:off x="6326186" y="3138857"/>
              <a:ext cx="349250" cy="406584"/>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Rectangle 21">
              <a:extLst>
                <a:ext uri="{FF2B5EF4-FFF2-40B4-BE49-F238E27FC236}">
                  <a16:creationId xmlns:a16="http://schemas.microsoft.com/office/drawing/2014/main" id="{E410C617-273F-4FE9-859B-7ECF49A6DA81}"/>
                </a:ext>
              </a:extLst>
            </p:cNvPr>
            <p:cNvSpPr>
              <a:spLocks noChangeArrowheads="1"/>
            </p:cNvSpPr>
            <p:nvPr/>
          </p:nvSpPr>
          <p:spPr bwMode="auto">
            <a:xfrm>
              <a:off x="6127749" y="3639147"/>
              <a:ext cx="557212" cy="875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chemeClr val="bg1"/>
                  </a:solidFill>
                  <a:latin typeface="+mn-lt"/>
                  <a:ea typeface="+mn-ea"/>
                  <a:cs typeface="+mn-ea"/>
                  <a:sym typeface="+mn-lt"/>
                </a:rPr>
                <a:t>8</a:t>
              </a: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6</a:t>
              </a:r>
            </a:p>
          </p:txBody>
        </p:sp>
        <p:grpSp>
          <p:nvGrpSpPr>
            <p:cNvPr id="133144" name="Group 22">
              <a:extLst>
                <a:ext uri="{FF2B5EF4-FFF2-40B4-BE49-F238E27FC236}">
                  <a16:creationId xmlns:a16="http://schemas.microsoft.com/office/drawing/2014/main" id="{20E5C140-6AF7-E649-8D70-036F82956FB7}"/>
                </a:ext>
              </a:extLst>
            </p:cNvPr>
            <p:cNvGrpSpPr>
              <a:grpSpLocks/>
            </p:cNvGrpSpPr>
            <p:nvPr/>
          </p:nvGrpSpPr>
          <p:grpSpPr bwMode="auto">
            <a:xfrm>
              <a:off x="7335836" y="3128668"/>
              <a:ext cx="688975" cy="1350963"/>
              <a:chOff x="5013" y="2708"/>
              <a:chExt cx="434" cy="851"/>
            </a:xfrm>
          </p:grpSpPr>
          <p:sp>
            <p:nvSpPr>
              <p:cNvPr id="61" name="Rectangle 23">
                <a:extLst>
                  <a:ext uri="{FF2B5EF4-FFF2-40B4-BE49-F238E27FC236}">
                    <a16:creationId xmlns:a16="http://schemas.microsoft.com/office/drawing/2014/main" id="{387EDFEB-C2EE-4948-8322-3310EF6A541B}"/>
                  </a:ext>
                </a:extLst>
              </p:cNvPr>
              <p:cNvSpPr>
                <a:spLocks noChangeArrowheads="1"/>
              </p:cNvSpPr>
              <p:nvPr/>
            </p:nvSpPr>
            <p:spPr bwMode="auto">
              <a:xfrm>
                <a:off x="5013" y="2992"/>
                <a:ext cx="434" cy="296"/>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2" name="Line 24">
                <a:extLst>
                  <a:ext uri="{FF2B5EF4-FFF2-40B4-BE49-F238E27FC236}">
                    <a16:creationId xmlns:a16="http://schemas.microsoft.com/office/drawing/2014/main" id="{E8DF3642-7A37-49D1-B09A-28D06E0A2856}"/>
                  </a:ext>
                </a:extLst>
              </p:cNvPr>
              <p:cNvSpPr>
                <a:spLocks noChangeShapeType="1"/>
              </p:cNvSpPr>
              <p:nvPr/>
            </p:nvSpPr>
            <p:spPr bwMode="auto">
              <a:xfrm flipH="1" flipV="1">
                <a:off x="5046" y="2708"/>
                <a:ext cx="214" cy="269"/>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Rectangle 25">
                <a:extLst>
                  <a:ext uri="{FF2B5EF4-FFF2-40B4-BE49-F238E27FC236}">
                    <a16:creationId xmlns:a16="http://schemas.microsoft.com/office/drawing/2014/main" id="{E005D3E5-3CAD-402E-A16B-A84C3FDE23FA}"/>
                  </a:ext>
                </a:extLst>
              </p:cNvPr>
              <p:cNvSpPr>
                <a:spLocks noChangeArrowheads="1"/>
              </p:cNvSpPr>
              <p:nvPr/>
            </p:nvSpPr>
            <p:spPr bwMode="auto">
              <a:xfrm>
                <a:off x="5106" y="3011"/>
                <a:ext cx="291" cy="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10</a:t>
                </a: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7</a:t>
                </a:r>
              </a:p>
            </p:txBody>
          </p:sp>
        </p:grpSp>
        <p:sp>
          <p:nvSpPr>
            <p:cNvPr id="60" name="Line 26">
              <a:extLst>
                <a:ext uri="{FF2B5EF4-FFF2-40B4-BE49-F238E27FC236}">
                  <a16:creationId xmlns:a16="http://schemas.microsoft.com/office/drawing/2014/main" id="{8963E9FB-F503-4575-A784-91F3AA3B5F72}"/>
                </a:ext>
              </a:extLst>
            </p:cNvPr>
            <p:cNvSpPr>
              <a:spLocks noChangeShapeType="1"/>
            </p:cNvSpPr>
            <p:nvPr/>
          </p:nvSpPr>
          <p:spPr bwMode="auto">
            <a:xfrm flipH="1" flipV="1">
              <a:off x="5848349" y="2111280"/>
              <a:ext cx="1166812" cy="582876"/>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13674" name="Rectangle 51">
            <a:extLst>
              <a:ext uri="{FF2B5EF4-FFF2-40B4-BE49-F238E27FC236}">
                <a16:creationId xmlns:a16="http://schemas.microsoft.com/office/drawing/2014/main" id="{4D04BDC4-6F53-49FD-BE36-FCBB4146E934}"/>
              </a:ext>
            </a:extLst>
          </p:cNvPr>
          <p:cNvSpPr>
            <a:spLocks noChangeArrowheads="1"/>
          </p:cNvSpPr>
          <p:nvPr/>
        </p:nvSpPr>
        <p:spPr bwMode="auto">
          <a:xfrm>
            <a:off x="3654425" y="3217863"/>
            <a:ext cx="939800"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dirty="0">
                <a:solidFill>
                  <a:srgbClr val="FF6600"/>
                </a:solidFill>
                <a:latin typeface="+mn-lt"/>
                <a:ea typeface="+mn-ea"/>
                <a:cs typeface="+mn-ea"/>
                <a:sym typeface="+mn-lt"/>
              </a:rPr>
              <a:t> 70</a:t>
            </a:r>
          </a:p>
        </p:txBody>
      </p:sp>
      <p:sp>
        <p:nvSpPr>
          <p:cNvPr id="113706" name="Rectangle 83">
            <a:extLst>
              <a:ext uri="{FF2B5EF4-FFF2-40B4-BE49-F238E27FC236}">
                <a16:creationId xmlns:a16="http://schemas.microsoft.com/office/drawing/2014/main" id="{C7159446-805E-4D5A-B70D-2736BE1CCB18}"/>
              </a:ext>
            </a:extLst>
          </p:cNvPr>
          <p:cNvSpPr>
            <a:spLocks noChangeArrowheads="1"/>
          </p:cNvSpPr>
          <p:nvPr/>
        </p:nvSpPr>
        <p:spPr bwMode="auto">
          <a:xfrm>
            <a:off x="4241800" y="4103688"/>
            <a:ext cx="1081088"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a:solidFill>
                  <a:srgbClr val="FF6600"/>
                </a:solidFill>
                <a:latin typeface="+mn-lt"/>
                <a:ea typeface="+mn-ea"/>
                <a:cs typeface="+mn-ea"/>
                <a:sym typeface="+mn-lt"/>
              </a:rPr>
              <a:t> 60</a:t>
            </a:r>
          </a:p>
        </p:txBody>
      </p:sp>
    </p:spTree>
  </p:cSld>
  <p:clrMapOvr>
    <a:masterClrMapping/>
  </p:clrMapOvr>
  <p:transition spd="slow"/>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Oval 46">
            <a:extLst>
              <a:ext uri="{FF2B5EF4-FFF2-40B4-BE49-F238E27FC236}">
                <a16:creationId xmlns:a16="http://schemas.microsoft.com/office/drawing/2014/main" id="{1CFF760A-AFE6-41A1-B33A-F0C3F05A149C}"/>
              </a:ext>
            </a:extLst>
          </p:cNvPr>
          <p:cNvSpPr>
            <a:spLocks noChangeArrowheads="1"/>
          </p:cNvSpPr>
          <p:nvPr/>
        </p:nvSpPr>
        <p:spPr bwMode="auto">
          <a:xfrm>
            <a:off x="2232025" y="1992313"/>
            <a:ext cx="6246813" cy="3867150"/>
          </a:xfrm>
          <a:prstGeom prst="ellipse">
            <a:avLst/>
          </a:prstGeom>
          <a:solidFill>
            <a:srgbClr val="FFFFFF"/>
          </a:solidFill>
          <a:ln w="38100">
            <a:solidFill>
              <a:srgbClr val="FF0000"/>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grpSp>
        <p:nvGrpSpPr>
          <p:cNvPr id="130067" name="Group 28">
            <a:extLst>
              <a:ext uri="{FF2B5EF4-FFF2-40B4-BE49-F238E27FC236}">
                <a16:creationId xmlns:a16="http://schemas.microsoft.com/office/drawing/2014/main" id="{3D33C32C-89E1-44B0-A7A5-B9EF1C19574E}"/>
              </a:ext>
            </a:extLst>
          </p:cNvPr>
          <p:cNvGrpSpPr>
            <a:grpSpLocks/>
          </p:cNvGrpSpPr>
          <p:nvPr/>
        </p:nvGrpSpPr>
        <p:grpSpPr bwMode="auto">
          <a:xfrm>
            <a:off x="1187450" y="1412875"/>
            <a:ext cx="825500" cy="4183062"/>
            <a:chOff x="748" y="1394"/>
            <a:chExt cx="520" cy="2635"/>
          </a:xfrm>
          <a:solidFill>
            <a:schemeClr val="accent1">
              <a:lumMod val="60000"/>
              <a:lumOff val="40000"/>
            </a:schemeClr>
          </a:solidFill>
        </p:grpSpPr>
        <p:sp>
          <p:nvSpPr>
            <p:cNvPr id="114715" name="Rectangle 29">
              <a:extLst>
                <a:ext uri="{FF2B5EF4-FFF2-40B4-BE49-F238E27FC236}">
                  <a16:creationId xmlns:a16="http://schemas.microsoft.com/office/drawing/2014/main" id="{ECB49B60-6575-4B1F-9E4E-7ADD007B9CD6}"/>
                </a:ext>
              </a:extLst>
            </p:cNvPr>
            <p:cNvSpPr>
              <a:spLocks noChangeArrowheads="1"/>
            </p:cNvSpPr>
            <p:nvPr/>
          </p:nvSpPr>
          <p:spPr bwMode="auto">
            <a:xfrm>
              <a:off x="752" y="1394"/>
              <a:ext cx="512" cy="2635"/>
            </a:xfrm>
            <a:prstGeom prst="rect">
              <a:avLst/>
            </a:prstGeom>
            <a:grp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4716" name="Line 30">
              <a:extLst>
                <a:ext uri="{FF2B5EF4-FFF2-40B4-BE49-F238E27FC236}">
                  <a16:creationId xmlns:a16="http://schemas.microsoft.com/office/drawing/2014/main" id="{8908B5F7-3235-4EFF-AFB8-0204138209F3}"/>
                </a:ext>
              </a:extLst>
            </p:cNvPr>
            <p:cNvSpPr>
              <a:spLocks noChangeShapeType="1"/>
            </p:cNvSpPr>
            <p:nvPr/>
          </p:nvSpPr>
          <p:spPr bwMode="auto">
            <a:xfrm>
              <a:off x="748" y="1737"/>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4717" name="Line 31">
              <a:extLst>
                <a:ext uri="{FF2B5EF4-FFF2-40B4-BE49-F238E27FC236}">
                  <a16:creationId xmlns:a16="http://schemas.microsoft.com/office/drawing/2014/main" id="{FB483C69-53E8-4C1E-AE02-B2EE462F7C3E}"/>
                </a:ext>
              </a:extLst>
            </p:cNvPr>
            <p:cNvSpPr>
              <a:spLocks noChangeShapeType="1"/>
            </p:cNvSpPr>
            <p:nvPr/>
          </p:nvSpPr>
          <p:spPr bwMode="auto">
            <a:xfrm>
              <a:off x="748" y="2126"/>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4718" name="Line 32">
              <a:extLst>
                <a:ext uri="{FF2B5EF4-FFF2-40B4-BE49-F238E27FC236}">
                  <a16:creationId xmlns:a16="http://schemas.microsoft.com/office/drawing/2014/main" id="{2BA88295-E38F-40D7-90EC-68193A76084C}"/>
                </a:ext>
              </a:extLst>
            </p:cNvPr>
            <p:cNvSpPr>
              <a:spLocks noChangeShapeType="1"/>
            </p:cNvSpPr>
            <p:nvPr/>
          </p:nvSpPr>
          <p:spPr bwMode="auto">
            <a:xfrm>
              <a:off x="748" y="2517"/>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4719" name="Line 33">
              <a:extLst>
                <a:ext uri="{FF2B5EF4-FFF2-40B4-BE49-F238E27FC236}">
                  <a16:creationId xmlns:a16="http://schemas.microsoft.com/office/drawing/2014/main" id="{8226B60D-27BB-45E9-9860-BD0FA72E8636}"/>
                </a:ext>
              </a:extLst>
            </p:cNvPr>
            <p:cNvSpPr>
              <a:spLocks noChangeShapeType="1"/>
            </p:cNvSpPr>
            <p:nvPr/>
          </p:nvSpPr>
          <p:spPr bwMode="auto">
            <a:xfrm>
              <a:off x="748" y="2906"/>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4720" name="Line 34">
              <a:extLst>
                <a:ext uri="{FF2B5EF4-FFF2-40B4-BE49-F238E27FC236}">
                  <a16:creationId xmlns:a16="http://schemas.microsoft.com/office/drawing/2014/main" id="{2611A9D3-D402-42E3-9C10-98BC8D925EAB}"/>
                </a:ext>
              </a:extLst>
            </p:cNvPr>
            <p:cNvSpPr>
              <a:spLocks noChangeShapeType="1"/>
            </p:cNvSpPr>
            <p:nvPr/>
          </p:nvSpPr>
          <p:spPr bwMode="auto">
            <a:xfrm>
              <a:off x="748" y="3297"/>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4721" name="Line 35">
              <a:extLst>
                <a:ext uri="{FF2B5EF4-FFF2-40B4-BE49-F238E27FC236}">
                  <a16:creationId xmlns:a16="http://schemas.microsoft.com/office/drawing/2014/main" id="{D12AE3C6-24CB-4F64-9EEF-1699A67B756A}"/>
                </a:ext>
              </a:extLst>
            </p:cNvPr>
            <p:cNvSpPr>
              <a:spLocks noChangeShapeType="1"/>
            </p:cNvSpPr>
            <p:nvPr/>
          </p:nvSpPr>
          <p:spPr bwMode="auto">
            <a:xfrm>
              <a:off x="748" y="3686"/>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14722" name="Rectangle 36">
            <a:extLst>
              <a:ext uri="{FF2B5EF4-FFF2-40B4-BE49-F238E27FC236}">
                <a16:creationId xmlns:a16="http://schemas.microsoft.com/office/drawing/2014/main" id="{A69EA073-3268-4706-BA13-1F25AC5315DD}"/>
              </a:ext>
            </a:extLst>
          </p:cNvPr>
          <p:cNvSpPr>
            <a:spLocks noChangeArrowheads="1"/>
          </p:cNvSpPr>
          <p:nvPr/>
        </p:nvSpPr>
        <p:spPr bwMode="auto">
          <a:xfrm>
            <a:off x="447675" y="817563"/>
            <a:ext cx="612775" cy="471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[ 7 ]</a:t>
            </a:r>
          </a:p>
        </p:txBody>
      </p:sp>
      <p:sp>
        <p:nvSpPr>
          <p:cNvPr id="114723" name="Rectangle 37">
            <a:extLst>
              <a:ext uri="{FF2B5EF4-FFF2-40B4-BE49-F238E27FC236}">
                <a16:creationId xmlns:a16="http://schemas.microsoft.com/office/drawing/2014/main" id="{CDD5760F-71C1-447E-ABBF-8136C39C5448}"/>
              </a:ext>
            </a:extLst>
          </p:cNvPr>
          <p:cNvSpPr>
            <a:spLocks noChangeArrowheads="1"/>
          </p:cNvSpPr>
          <p:nvPr/>
        </p:nvSpPr>
        <p:spPr bwMode="auto">
          <a:xfrm>
            <a:off x="1392238" y="1516063"/>
            <a:ext cx="442912" cy="409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rgbClr val="FF0000"/>
                </a:solidFill>
                <a:latin typeface="+mn-lt"/>
                <a:ea typeface="+mn-ea"/>
                <a:cs typeface="+mn-ea"/>
                <a:sym typeface="+mn-lt"/>
              </a:rPr>
              <a:t>30</a:t>
            </a:r>
          </a:p>
          <a:p>
            <a:pPr eaLnBrk="1" hangingPunct="1">
              <a:buFont typeface="Arial" panose="020B0604020202020204" pitchFamily="34" charset="0"/>
              <a:buNone/>
              <a:defRPr/>
            </a:pPr>
            <a:endParaRPr lang="en-US" altLang="zh-CN" sz="2000" dirty="0">
              <a:solidFill>
                <a:srgbClr val="FF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FF0000"/>
                </a:solidFill>
                <a:latin typeface="+mn-lt"/>
                <a:ea typeface="+mn-ea"/>
                <a:cs typeface="+mn-ea"/>
                <a:sym typeface="+mn-lt"/>
              </a:rPr>
              <a:t>70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12</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40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60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8</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p:txBody>
      </p:sp>
      <p:sp>
        <p:nvSpPr>
          <p:cNvPr id="1139750" name="Rectangle 38">
            <a:extLst>
              <a:ext uri="{FF2B5EF4-FFF2-40B4-BE49-F238E27FC236}">
                <a16:creationId xmlns:a16="http://schemas.microsoft.com/office/drawing/2014/main" id="{23AC60E9-0F7B-460D-963F-20A19DBF9E32}"/>
              </a:ext>
            </a:extLst>
          </p:cNvPr>
          <p:cNvSpPr>
            <a:spLocks noChangeArrowheads="1"/>
          </p:cNvSpPr>
          <p:nvPr/>
        </p:nvSpPr>
        <p:spPr bwMode="auto">
          <a:xfrm>
            <a:off x="866775" y="165100"/>
            <a:ext cx="4081463" cy="533400"/>
          </a:xfrm>
          <a:prstGeom prst="rect">
            <a:avLst/>
          </a:prstGeom>
        </p:spPr>
        <p:txBody>
          <a:bodyPr/>
          <a:lstStyle/>
          <a:p>
            <a:pPr>
              <a:lnSpc>
                <a:spcPct val="125000"/>
              </a:lnSpc>
              <a:defRPr/>
            </a:pPr>
            <a:r>
              <a:rPr lang="zh-CN" altLang="en-US" b="0" kern="0" dirty="0">
                <a:solidFill>
                  <a:schemeClr val="bg1"/>
                </a:solidFill>
                <a:latin typeface="+mn-lt"/>
                <a:ea typeface="+mn-ea"/>
                <a:cs typeface="+mn-ea"/>
                <a:sym typeface="+mn-lt"/>
              </a:rPr>
              <a:t>无序序列建成堆－</a:t>
            </a:r>
            <a:r>
              <a:rPr lang="en-US" altLang="zh-CN" b="0" kern="0" dirty="0">
                <a:solidFill>
                  <a:schemeClr val="bg1"/>
                </a:solidFill>
                <a:latin typeface="+mn-lt"/>
                <a:ea typeface="+mn-ea"/>
                <a:cs typeface="+mn-ea"/>
                <a:sym typeface="+mn-lt"/>
              </a:rPr>
              <a:t>3</a:t>
            </a:r>
          </a:p>
        </p:txBody>
      </p:sp>
      <p:grpSp>
        <p:nvGrpSpPr>
          <p:cNvPr id="134151" name="组合 46">
            <a:extLst>
              <a:ext uri="{FF2B5EF4-FFF2-40B4-BE49-F238E27FC236}">
                <a16:creationId xmlns:a16="http://schemas.microsoft.com/office/drawing/2014/main" id="{FCE41970-E879-9F43-8020-589D8EAAB887}"/>
              </a:ext>
            </a:extLst>
          </p:cNvPr>
          <p:cNvGrpSpPr>
            <a:grpSpLocks/>
          </p:cNvGrpSpPr>
          <p:nvPr/>
        </p:nvGrpSpPr>
        <p:grpSpPr bwMode="auto">
          <a:xfrm>
            <a:off x="2659063" y="2132013"/>
            <a:ext cx="5421312" cy="2862262"/>
            <a:chOff x="2603498" y="1663402"/>
            <a:chExt cx="5421313" cy="2861468"/>
          </a:xfrm>
        </p:grpSpPr>
        <p:sp>
          <p:nvSpPr>
            <p:cNvPr id="48" name="Rectangle 4">
              <a:extLst>
                <a:ext uri="{FF2B5EF4-FFF2-40B4-BE49-F238E27FC236}">
                  <a16:creationId xmlns:a16="http://schemas.microsoft.com/office/drawing/2014/main" id="{915928F3-2002-44ED-B226-F629EC21129E}"/>
                </a:ext>
              </a:extLst>
            </p:cNvPr>
            <p:cNvSpPr>
              <a:spLocks noChangeArrowheads="1"/>
            </p:cNvSpPr>
            <p:nvPr/>
          </p:nvSpPr>
          <p:spPr bwMode="auto">
            <a:xfrm>
              <a:off x="3406773" y="2675946"/>
              <a:ext cx="763587" cy="455486"/>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49" name="Rectangle 5">
              <a:extLst>
                <a:ext uri="{FF2B5EF4-FFF2-40B4-BE49-F238E27FC236}">
                  <a16:creationId xmlns:a16="http://schemas.microsoft.com/office/drawing/2014/main" id="{59BE160E-EE10-4AB2-90FF-C6B3BE39EBA6}"/>
                </a:ext>
              </a:extLst>
            </p:cNvPr>
            <p:cNvSpPr>
              <a:spLocks noChangeArrowheads="1"/>
            </p:cNvSpPr>
            <p:nvPr/>
          </p:nvSpPr>
          <p:spPr bwMode="auto">
            <a:xfrm>
              <a:off x="2603498" y="3602789"/>
              <a:ext cx="674687" cy="438028"/>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grpSp>
          <p:nvGrpSpPr>
            <p:cNvPr id="134156" name="Group 6">
              <a:extLst>
                <a:ext uri="{FF2B5EF4-FFF2-40B4-BE49-F238E27FC236}">
                  <a16:creationId xmlns:a16="http://schemas.microsoft.com/office/drawing/2014/main" id="{0D1F4DD6-23FC-A140-AAE6-532B95411754}"/>
                </a:ext>
              </a:extLst>
            </p:cNvPr>
            <p:cNvGrpSpPr>
              <a:grpSpLocks/>
            </p:cNvGrpSpPr>
            <p:nvPr/>
          </p:nvGrpSpPr>
          <p:grpSpPr bwMode="auto">
            <a:xfrm>
              <a:off x="5108573" y="1663402"/>
              <a:ext cx="739775" cy="950913"/>
              <a:chOff x="3610" y="1785"/>
              <a:chExt cx="466" cy="599"/>
            </a:xfrm>
          </p:grpSpPr>
          <p:sp>
            <p:nvSpPr>
              <p:cNvPr id="69" name="Rectangle 7">
                <a:extLst>
                  <a:ext uri="{FF2B5EF4-FFF2-40B4-BE49-F238E27FC236}">
                    <a16:creationId xmlns:a16="http://schemas.microsoft.com/office/drawing/2014/main" id="{876410D9-F352-4333-BC68-AAEEE87C2DC1}"/>
                  </a:ext>
                </a:extLst>
              </p:cNvPr>
              <p:cNvSpPr>
                <a:spLocks noChangeArrowheads="1"/>
              </p:cNvSpPr>
              <p:nvPr/>
            </p:nvSpPr>
            <p:spPr bwMode="auto">
              <a:xfrm>
                <a:off x="3610" y="1787"/>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70" name="Rectangle 8">
                <a:extLst>
                  <a:ext uri="{FF2B5EF4-FFF2-40B4-BE49-F238E27FC236}">
                    <a16:creationId xmlns:a16="http://schemas.microsoft.com/office/drawing/2014/main" id="{71B95736-FD7F-472A-B1EA-F1D3CA7E23C5}"/>
                  </a:ext>
                </a:extLst>
              </p:cNvPr>
              <p:cNvSpPr>
                <a:spLocks noChangeArrowheads="1"/>
              </p:cNvSpPr>
              <p:nvPr/>
            </p:nvSpPr>
            <p:spPr bwMode="auto">
              <a:xfrm>
                <a:off x="3678" y="1785"/>
                <a:ext cx="208" cy="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1900" dirty="0">
                  <a:latin typeface="+mn-lt"/>
                  <a:ea typeface="+mn-ea"/>
                  <a:cs typeface="+mn-ea"/>
                  <a:sym typeface="+mn-lt"/>
                </a:endParaRPr>
              </a:p>
              <a:p>
                <a:pPr eaLnBrk="1" hangingPunct="1">
                  <a:buFont typeface="Arial" panose="020B0604020202020204" pitchFamily="34" charset="0"/>
                  <a:buNone/>
                  <a:defRPr/>
                </a:pPr>
                <a:endParaRPr lang="en-US" altLang="zh-CN" sz="19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1</a:t>
                </a:r>
              </a:p>
            </p:txBody>
          </p:sp>
        </p:grpSp>
        <p:sp>
          <p:nvSpPr>
            <p:cNvPr id="51" name="Line 9">
              <a:extLst>
                <a:ext uri="{FF2B5EF4-FFF2-40B4-BE49-F238E27FC236}">
                  <a16:creationId xmlns:a16="http://schemas.microsoft.com/office/drawing/2014/main" id="{D8FAAF2F-B14B-4CF9-8A80-FB36A41578FB}"/>
                </a:ext>
              </a:extLst>
            </p:cNvPr>
            <p:cNvSpPr>
              <a:spLocks noChangeShapeType="1"/>
            </p:cNvSpPr>
            <p:nvPr/>
          </p:nvSpPr>
          <p:spPr bwMode="auto">
            <a:xfrm flipV="1">
              <a:off x="3143248" y="3128258"/>
              <a:ext cx="382587" cy="461835"/>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2" name="Line 10">
              <a:extLst>
                <a:ext uri="{FF2B5EF4-FFF2-40B4-BE49-F238E27FC236}">
                  <a16:creationId xmlns:a16="http://schemas.microsoft.com/office/drawing/2014/main" id="{AD74332B-A56D-4954-97EE-45ACC6C79838}"/>
                </a:ext>
              </a:extLst>
            </p:cNvPr>
            <p:cNvSpPr>
              <a:spLocks noChangeShapeType="1"/>
            </p:cNvSpPr>
            <p:nvPr/>
          </p:nvSpPr>
          <p:spPr bwMode="auto">
            <a:xfrm flipV="1">
              <a:off x="3890960" y="2076038"/>
              <a:ext cx="1287463" cy="60625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Rectangle 11">
              <a:extLst>
                <a:ext uri="{FF2B5EF4-FFF2-40B4-BE49-F238E27FC236}">
                  <a16:creationId xmlns:a16="http://schemas.microsoft.com/office/drawing/2014/main" id="{A5088F31-A026-4C96-88AB-D768B32B69C8}"/>
                </a:ext>
              </a:extLst>
            </p:cNvPr>
            <p:cNvSpPr>
              <a:spLocks noChangeArrowheads="1"/>
            </p:cNvSpPr>
            <p:nvPr/>
          </p:nvSpPr>
          <p:spPr bwMode="auto">
            <a:xfrm>
              <a:off x="3519485" y="2729906"/>
              <a:ext cx="515938" cy="874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chemeClr val="bg1"/>
                  </a:solidFill>
                  <a:latin typeface="+mn-lt"/>
                  <a:ea typeface="+mn-ea"/>
                  <a:cs typeface="+mn-ea"/>
                  <a:sym typeface="+mn-lt"/>
                </a:rPr>
                <a:t>70</a:t>
              </a:r>
            </a:p>
            <a:p>
              <a:pPr eaLnBrk="1" hangingPunct="1">
                <a:buFont typeface="Arial" panose="020B0604020202020204" pitchFamily="34" charset="0"/>
                <a:buNone/>
                <a:defRPr/>
              </a:pPr>
              <a:endParaRPr lang="en-US" altLang="zh-CN" sz="14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2</a:t>
              </a:r>
            </a:p>
          </p:txBody>
        </p:sp>
        <p:sp>
          <p:nvSpPr>
            <p:cNvPr id="54" name="Rectangle 12">
              <a:extLst>
                <a:ext uri="{FF2B5EF4-FFF2-40B4-BE49-F238E27FC236}">
                  <a16:creationId xmlns:a16="http://schemas.microsoft.com/office/drawing/2014/main" id="{EDCDFF59-5300-47AE-92C5-46366C797A1A}"/>
                </a:ext>
              </a:extLst>
            </p:cNvPr>
            <p:cNvSpPr>
              <a:spLocks noChangeArrowheads="1"/>
            </p:cNvSpPr>
            <p:nvPr/>
          </p:nvSpPr>
          <p:spPr bwMode="auto">
            <a:xfrm>
              <a:off x="2752723" y="3639291"/>
              <a:ext cx="460375" cy="874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40</a:t>
              </a:r>
            </a:p>
            <a:p>
              <a:pPr eaLnBrk="1" hangingPunct="1">
                <a:buFont typeface="Arial" panose="020B0604020202020204" pitchFamily="34" charset="0"/>
                <a:buNone/>
                <a:defRPr/>
              </a:pPr>
              <a:r>
                <a:rPr lang="en-US" altLang="zh-CN" sz="1400" dirty="0">
                  <a:latin typeface="+mn-lt"/>
                  <a:ea typeface="+mn-ea"/>
                  <a:cs typeface="+mn-ea"/>
                  <a:sym typeface="+mn-lt"/>
                </a:rPr>
                <a:t> </a:t>
              </a: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4 </a:t>
              </a:r>
              <a:r>
                <a:rPr lang="en-US" altLang="zh-CN" sz="1900" dirty="0">
                  <a:latin typeface="+mn-lt"/>
                  <a:ea typeface="+mn-ea"/>
                  <a:cs typeface="+mn-ea"/>
                  <a:sym typeface="+mn-lt"/>
                </a:rPr>
                <a:t>                </a:t>
              </a:r>
            </a:p>
          </p:txBody>
        </p:sp>
        <p:grpSp>
          <p:nvGrpSpPr>
            <p:cNvPr id="134161" name="Group 13">
              <a:extLst>
                <a:ext uri="{FF2B5EF4-FFF2-40B4-BE49-F238E27FC236}">
                  <a16:creationId xmlns:a16="http://schemas.microsoft.com/office/drawing/2014/main" id="{AB213A2D-9CA5-4940-A521-A4B0A54C7E2D}"/>
                </a:ext>
              </a:extLst>
            </p:cNvPr>
            <p:cNvGrpSpPr>
              <a:grpSpLocks/>
            </p:cNvGrpSpPr>
            <p:nvPr/>
          </p:nvGrpSpPr>
          <p:grpSpPr bwMode="auto">
            <a:xfrm>
              <a:off x="4016377" y="3128666"/>
              <a:ext cx="719138" cy="1343026"/>
              <a:chOff x="2922" y="2708"/>
              <a:chExt cx="453" cy="846"/>
            </a:xfrm>
          </p:grpSpPr>
          <p:sp>
            <p:nvSpPr>
              <p:cNvPr id="66" name="Rectangle 14">
                <a:extLst>
                  <a:ext uri="{FF2B5EF4-FFF2-40B4-BE49-F238E27FC236}">
                    <a16:creationId xmlns:a16="http://schemas.microsoft.com/office/drawing/2014/main" id="{C60D4F1F-97E2-4D04-806C-575E3E49CB96}"/>
                  </a:ext>
                </a:extLst>
              </p:cNvPr>
              <p:cNvSpPr>
                <a:spLocks noChangeArrowheads="1"/>
              </p:cNvSpPr>
              <p:nvPr/>
            </p:nvSpPr>
            <p:spPr bwMode="auto">
              <a:xfrm>
                <a:off x="2941" y="2984"/>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15">
                <a:extLst>
                  <a:ext uri="{FF2B5EF4-FFF2-40B4-BE49-F238E27FC236}">
                    <a16:creationId xmlns:a16="http://schemas.microsoft.com/office/drawing/2014/main" id="{573C14BA-7515-4DA0-877F-3D332C1212DD}"/>
                  </a:ext>
                </a:extLst>
              </p:cNvPr>
              <p:cNvSpPr>
                <a:spLocks noChangeShapeType="1"/>
              </p:cNvSpPr>
              <p:nvPr/>
            </p:nvSpPr>
            <p:spPr bwMode="auto">
              <a:xfrm flipH="1" flipV="1">
                <a:off x="2922" y="2708"/>
                <a:ext cx="266" cy="264"/>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Rectangle 16">
                <a:extLst>
                  <a:ext uri="{FF2B5EF4-FFF2-40B4-BE49-F238E27FC236}">
                    <a16:creationId xmlns:a16="http://schemas.microsoft.com/office/drawing/2014/main" id="{16CF7617-5321-4C52-80B4-F9922FE5D2C0}"/>
                  </a:ext>
                </a:extLst>
              </p:cNvPr>
              <p:cNvSpPr>
                <a:spLocks noChangeArrowheads="1"/>
              </p:cNvSpPr>
              <p:nvPr/>
            </p:nvSpPr>
            <p:spPr bwMode="auto">
              <a:xfrm>
                <a:off x="3034" y="3003"/>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60</a:t>
                </a: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5</a:t>
                </a:r>
              </a:p>
            </p:txBody>
          </p:sp>
        </p:grpSp>
        <p:sp>
          <p:nvSpPr>
            <p:cNvPr id="56" name="Rectangle 17">
              <a:extLst>
                <a:ext uri="{FF2B5EF4-FFF2-40B4-BE49-F238E27FC236}">
                  <a16:creationId xmlns:a16="http://schemas.microsoft.com/office/drawing/2014/main" id="{4A5A6B62-C754-4A4E-BAFA-76DBFF6CAD55}"/>
                </a:ext>
              </a:extLst>
            </p:cNvPr>
            <p:cNvSpPr>
              <a:spLocks noChangeArrowheads="1"/>
            </p:cNvSpPr>
            <p:nvPr/>
          </p:nvSpPr>
          <p:spPr bwMode="auto">
            <a:xfrm>
              <a:off x="6684961" y="2685468"/>
              <a:ext cx="703263" cy="44596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Rectangle 18">
              <a:extLst>
                <a:ext uri="{FF2B5EF4-FFF2-40B4-BE49-F238E27FC236}">
                  <a16:creationId xmlns:a16="http://schemas.microsoft.com/office/drawing/2014/main" id="{14A3C025-BBEE-47AA-B2F9-B86F154B3DC0}"/>
                </a:ext>
              </a:extLst>
            </p:cNvPr>
            <p:cNvSpPr>
              <a:spLocks noChangeArrowheads="1"/>
            </p:cNvSpPr>
            <p:nvPr/>
          </p:nvSpPr>
          <p:spPr bwMode="auto">
            <a:xfrm>
              <a:off x="5959474" y="3583744"/>
              <a:ext cx="715962" cy="45707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Rectangle 19">
              <a:extLst>
                <a:ext uri="{FF2B5EF4-FFF2-40B4-BE49-F238E27FC236}">
                  <a16:creationId xmlns:a16="http://schemas.microsoft.com/office/drawing/2014/main" id="{60786655-10D5-4992-9D4D-E47D7D9B5D8C}"/>
                </a:ext>
              </a:extLst>
            </p:cNvPr>
            <p:cNvSpPr>
              <a:spLocks noChangeArrowheads="1"/>
            </p:cNvSpPr>
            <p:nvPr/>
          </p:nvSpPr>
          <p:spPr bwMode="auto">
            <a:xfrm>
              <a:off x="6772274" y="2725144"/>
              <a:ext cx="477837" cy="81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 12</a:t>
              </a:r>
            </a:p>
            <a:p>
              <a:pPr eaLnBrk="1" hangingPunct="1">
                <a:buFont typeface="Arial" panose="020B0604020202020204" pitchFamily="34" charset="0"/>
                <a:buNone/>
                <a:defRPr/>
              </a:pPr>
              <a:endParaRPr lang="en-US" altLang="zh-CN" sz="1000" dirty="0">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3</a:t>
              </a:r>
            </a:p>
          </p:txBody>
        </p:sp>
        <p:sp>
          <p:nvSpPr>
            <p:cNvPr id="59" name="Line 20">
              <a:extLst>
                <a:ext uri="{FF2B5EF4-FFF2-40B4-BE49-F238E27FC236}">
                  <a16:creationId xmlns:a16="http://schemas.microsoft.com/office/drawing/2014/main" id="{7A0A06A7-0AE3-455D-B98B-5ABA3D07DF1F}"/>
                </a:ext>
              </a:extLst>
            </p:cNvPr>
            <p:cNvSpPr>
              <a:spLocks noChangeShapeType="1"/>
            </p:cNvSpPr>
            <p:nvPr/>
          </p:nvSpPr>
          <p:spPr bwMode="auto">
            <a:xfrm flipV="1">
              <a:off x="6326186" y="3137780"/>
              <a:ext cx="349250" cy="407875"/>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0" name="Rectangle 21">
              <a:extLst>
                <a:ext uri="{FF2B5EF4-FFF2-40B4-BE49-F238E27FC236}">
                  <a16:creationId xmlns:a16="http://schemas.microsoft.com/office/drawing/2014/main" id="{74591CD7-E074-4908-AFDD-A91861F2BEB0}"/>
                </a:ext>
              </a:extLst>
            </p:cNvPr>
            <p:cNvSpPr>
              <a:spLocks noChangeArrowheads="1"/>
            </p:cNvSpPr>
            <p:nvPr/>
          </p:nvSpPr>
          <p:spPr bwMode="auto">
            <a:xfrm>
              <a:off x="6056311" y="3650401"/>
              <a:ext cx="557213" cy="874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chemeClr val="bg1"/>
                  </a:solidFill>
                  <a:latin typeface="+mn-lt"/>
                  <a:ea typeface="+mn-ea"/>
                  <a:cs typeface="+mn-ea"/>
                  <a:sym typeface="+mn-lt"/>
                </a:rPr>
                <a:t>8</a:t>
              </a: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6</a:t>
              </a:r>
            </a:p>
          </p:txBody>
        </p:sp>
        <p:grpSp>
          <p:nvGrpSpPr>
            <p:cNvPr id="134167" name="Group 22">
              <a:extLst>
                <a:ext uri="{FF2B5EF4-FFF2-40B4-BE49-F238E27FC236}">
                  <a16:creationId xmlns:a16="http://schemas.microsoft.com/office/drawing/2014/main" id="{F701B067-BC2B-6F4F-AB7D-9E3C2B62DE55}"/>
                </a:ext>
              </a:extLst>
            </p:cNvPr>
            <p:cNvGrpSpPr>
              <a:grpSpLocks/>
            </p:cNvGrpSpPr>
            <p:nvPr/>
          </p:nvGrpSpPr>
          <p:grpSpPr bwMode="auto">
            <a:xfrm>
              <a:off x="7335836" y="3128668"/>
              <a:ext cx="688975" cy="1350963"/>
              <a:chOff x="5013" y="2708"/>
              <a:chExt cx="434" cy="851"/>
            </a:xfrm>
          </p:grpSpPr>
          <p:sp>
            <p:nvSpPr>
              <p:cNvPr id="63" name="Rectangle 23">
                <a:extLst>
                  <a:ext uri="{FF2B5EF4-FFF2-40B4-BE49-F238E27FC236}">
                    <a16:creationId xmlns:a16="http://schemas.microsoft.com/office/drawing/2014/main" id="{71563A83-8240-4790-BE64-2C240558F2F3}"/>
                  </a:ext>
                </a:extLst>
              </p:cNvPr>
              <p:cNvSpPr>
                <a:spLocks noChangeArrowheads="1"/>
              </p:cNvSpPr>
              <p:nvPr/>
            </p:nvSpPr>
            <p:spPr bwMode="auto">
              <a:xfrm>
                <a:off x="5013" y="2989"/>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4">
                <a:extLst>
                  <a:ext uri="{FF2B5EF4-FFF2-40B4-BE49-F238E27FC236}">
                    <a16:creationId xmlns:a16="http://schemas.microsoft.com/office/drawing/2014/main" id="{C27EE3AC-D3A3-4F42-8685-70932E07498B}"/>
                  </a:ext>
                </a:extLst>
              </p:cNvPr>
              <p:cNvSpPr>
                <a:spLocks noChangeShapeType="1"/>
              </p:cNvSpPr>
              <p:nvPr/>
            </p:nvSpPr>
            <p:spPr bwMode="auto">
              <a:xfrm flipH="1" flipV="1">
                <a:off x="5046" y="2708"/>
                <a:ext cx="214" cy="269"/>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Rectangle 25">
                <a:extLst>
                  <a:ext uri="{FF2B5EF4-FFF2-40B4-BE49-F238E27FC236}">
                    <a16:creationId xmlns:a16="http://schemas.microsoft.com/office/drawing/2014/main" id="{1E8667CB-6E7B-4A5B-9CF3-E4C75FEEC4AF}"/>
                  </a:ext>
                </a:extLst>
              </p:cNvPr>
              <p:cNvSpPr>
                <a:spLocks noChangeArrowheads="1"/>
              </p:cNvSpPr>
              <p:nvPr/>
            </p:nvSpPr>
            <p:spPr bwMode="auto">
              <a:xfrm>
                <a:off x="5106" y="3008"/>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10</a:t>
                </a: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7</a:t>
                </a:r>
              </a:p>
            </p:txBody>
          </p:sp>
        </p:grpSp>
        <p:sp>
          <p:nvSpPr>
            <p:cNvPr id="62" name="Line 26">
              <a:extLst>
                <a:ext uri="{FF2B5EF4-FFF2-40B4-BE49-F238E27FC236}">
                  <a16:creationId xmlns:a16="http://schemas.microsoft.com/office/drawing/2014/main" id="{53A77B4E-50B5-426B-9C24-F9956BCF8F72}"/>
                </a:ext>
              </a:extLst>
            </p:cNvPr>
            <p:cNvSpPr>
              <a:spLocks noChangeShapeType="1"/>
            </p:cNvSpPr>
            <p:nvPr/>
          </p:nvSpPr>
          <p:spPr bwMode="auto">
            <a:xfrm flipH="1" flipV="1">
              <a:off x="5848349" y="2110953"/>
              <a:ext cx="1166812" cy="582450"/>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139759" name="Rectangle 47">
            <a:extLst>
              <a:ext uri="{FF2B5EF4-FFF2-40B4-BE49-F238E27FC236}">
                <a16:creationId xmlns:a16="http://schemas.microsoft.com/office/drawing/2014/main" id="{0090DD30-383E-4539-9B19-7869E0886BFB}"/>
              </a:ext>
            </a:extLst>
          </p:cNvPr>
          <p:cNvSpPr>
            <a:spLocks noChangeArrowheads="1"/>
          </p:cNvSpPr>
          <p:nvPr/>
        </p:nvSpPr>
        <p:spPr bwMode="auto">
          <a:xfrm>
            <a:off x="5145088" y="2084388"/>
            <a:ext cx="939800"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dirty="0">
                <a:solidFill>
                  <a:srgbClr val="FF6600"/>
                </a:solidFill>
                <a:latin typeface="+mn-lt"/>
                <a:ea typeface="+mn-ea"/>
                <a:cs typeface="+mn-ea"/>
                <a:sym typeface="+mn-lt"/>
              </a:rPr>
              <a:t> 30</a:t>
            </a:r>
          </a:p>
        </p:txBody>
      </p:sp>
      <p:sp>
        <p:nvSpPr>
          <p:cNvPr id="72" name="Line 81">
            <a:extLst>
              <a:ext uri="{FF2B5EF4-FFF2-40B4-BE49-F238E27FC236}">
                <a16:creationId xmlns:a16="http://schemas.microsoft.com/office/drawing/2014/main" id="{FCF5F8C3-3C4C-4848-9951-D8D854501E04}"/>
              </a:ext>
            </a:extLst>
          </p:cNvPr>
          <p:cNvSpPr>
            <a:spLocks noChangeShapeType="1"/>
          </p:cNvSpPr>
          <p:nvPr/>
        </p:nvSpPr>
        <p:spPr bwMode="auto">
          <a:xfrm>
            <a:off x="4789488" y="1216025"/>
            <a:ext cx="547687" cy="693738"/>
          </a:xfrm>
          <a:prstGeom prst="line">
            <a:avLst/>
          </a:prstGeom>
          <a:noFill/>
          <a:ln w="76200">
            <a:solidFill>
              <a:schemeClr val="accent1">
                <a:lumMod val="60000"/>
                <a:lumOff val="40000"/>
              </a:schemeClr>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mph" presetSubtype="0" fill="hold" grpId="0" nodeType="clickEffect">
                                  <p:stCondLst>
                                    <p:cond delay="0"/>
                                  </p:stCondLst>
                                  <p:childTnLst>
                                    <p:animScale>
                                      <p:cBhvr>
                                        <p:cTn id="6" dur="2000" fill="hold"/>
                                        <p:tgtEl>
                                          <p:spTgt spid="1139759"/>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9759"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Oval 4">
            <a:extLst>
              <a:ext uri="{FF2B5EF4-FFF2-40B4-BE49-F238E27FC236}">
                <a16:creationId xmlns:a16="http://schemas.microsoft.com/office/drawing/2014/main" id="{7CA87B0B-895F-4CEA-B8B7-E18CFA0E633E}"/>
              </a:ext>
            </a:extLst>
          </p:cNvPr>
          <p:cNvSpPr>
            <a:spLocks noChangeArrowheads="1"/>
          </p:cNvSpPr>
          <p:nvPr/>
        </p:nvSpPr>
        <p:spPr bwMode="auto">
          <a:xfrm>
            <a:off x="2268538" y="2009775"/>
            <a:ext cx="6246812" cy="3867150"/>
          </a:xfrm>
          <a:prstGeom prst="ellipse">
            <a:avLst/>
          </a:prstGeom>
          <a:solidFill>
            <a:srgbClr val="FFFFFF"/>
          </a:solidFill>
          <a:ln w="38100">
            <a:solidFill>
              <a:srgbClr val="FF0000"/>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grpSp>
        <p:nvGrpSpPr>
          <p:cNvPr id="135171" name="Group 28">
            <a:extLst>
              <a:ext uri="{FF2B5EF4-FFF2-40B4-BE49-F238E27FC236}">
                <a16:creationId xmlns:a16="http://schemas.microsoft.com/office/drawing/2014/main" id="{457F510E-DC1B-3D44-AFBC-0A4459DBE47D}"/>
              </a:ext>
            </a:extLst>
          </p:cNvPr>
          <p:cNvGrpSpPr>
            <a:grpSpLocks/>
          </p:cNvGrpSpPr>
          <p:nvPr/>
        </p:nvGrpSpPr>
        <p:grpSpPr bwMode="auto">
          <a:xfrm>
            <a:off x="1187450" y="1562100"/>
            <a:ext cx="825500" cy="4183063"/>
            <a:chOff x="748" y="1394"/>
            <a:chExt cx="520" cy="2635"/>
          </a:xfrm>
        </p:grpSpPr>
        <p:sp>
          <p:nvSpPr>
            <p:cNvPr id="115738" name="Rectangle 29">
              <a:extLst>
                <a:ext uri="{FF2B5EF4-FFF2-40B4-BE49-F238E27FC236}">
                  <a16:creationId xmlns:a16="http://schemas.microsoft.com/office/drawing/2014/main" id="{7D192995-7379-4A64-840E-D6EE512B3B7A}"/>
                </a:ext>
              </a:extLst>
            </p:cNvPr>
            <p:cNvSpPr>
              <a:spLocks noChangeArrowheads="1"/>
            </p:cNvSpPr>
            <p:nvPr/>
          </p:nvSpPr>
          <p:spPr bwMode="auto">
            <a:xfrm>
              <a:off x="752" y="1394"/>
              <a:ext cx="512" cy="2635"/>
            </a:xfrm>
            <a:prstGeom prst="rect">
              <a:avLst/>
            </a:prstGeom>
            <a:solidFill>
              <a:schemeClr val="accent1">
                <a:lumMod val="60000"/>
                <a:lumOff val="40000"/>
              </a:schemeClr>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5739" name="Line 30">
              <a:extLst>
                <a:ext uri="{FF2B5EF4-FFF2-40B4-BE49-F238E27FC236}">
                  <a16:creationId xmlns:a16="http://schemas.microsoft.com/office/drawing/2014/main" id="{472C905F-8364-4C08-A343-4BFC9D9758DD}"/>
                </a:ext>
              </a:extLst>
            </p:cNvPr>
            <p:cNvSpPr>
              <a:spLocks noChangeShapeType="1"/>
            </p:cNvSpPr>
            <p:nvPr/>
          </p:nvSpPr>
          <p:spPr bwMode="auto">
            <a:xfrm>
              <a:off x="748" y="1737"/>
              <a:ext cx="52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5740" name="Line 31">
              <a:extLst>
                <a:ext uri="{FF2B5EF4-FFF2-40B4-BE49-F238E27FC236}">
                  <a16:creationId xmlns:a16="http://schemas.microsoft.com/office/drawing/2014/main" id="{EEC06182-89D1-4546-9C3E-DF887FC5F089}"/>
                </a:ext>
              </a:extLst>
            </p:cNvPr>
            <p:cNvSpPr>
              <a:spLocks noChangeShapeType="1"/>
            </p:cNvSpPr>
            <p:nvPr/>
          </p:nvSpPr>
          <p:spPr bwMode="auto">
            <a:xfrm>
              <a:off x="748" y="2126"/>
              <a:ext cx="52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5741" name="Line 32">
              <a:extLst>
                <a:ext uri="{FF2B5EF4-FFF2-40B4-BE49-F238E27FC236}">
                  <a16:creationId xmlns:a16="http://schemas.microsoft.com/office/drawing/2014/main" id="{C823718A-80A8-4FC6-B8C6-A649A8108C36}"/>
                </a:ext>
              </a:extLst>
            </p:cNvPr>
            <p:cNvSpPr>
              <a:spLocks noChangeShapeType="1"/>
            </p:cNvSpPr>
            <p:nvPr/>
          </p:nvSpPr>
          <p:spPr bwMode="auto">
            <a:xfrm>
              <a:off x="748" y="2517"/>
              <a:ext cx="52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5742" name="Line 33">
              <a:extLst>
                <a:ext uri="{FF2B5EF4-FFF2-40B4-BE49-F238E27FC236}">
                  <a16:creationId xmlns:a16="http://schemas.microsoft.com/office/drawing/2014/main" id="{7C5A312F-C577-4823-AF3B-60A76B5C5E88}"/>
                </a:ext>
              </a:extLst>
            </p:cNvPr>
            <p:cNvSpPr>
              <a:spLocks noChangeShapeType="1"/>
            </p:cNvSpPr>
            <p:nvPr/>
          </p:nvSpPr>
          <p:spPr bwMode="auto">
            <a:xfrm>
              <a:off x="748" y="2906"/>
              <a:ext cx="52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5743" name="Line 34">
              <a:extLst>
                <a:ext uri="{FF2B5EF4-FFF2-40B4-BE49-F238E27FC236}">
                  <a16:creationId xmlns:a16="http://schemas.microsoft.com/office/drawing/2014/main" id="{30D573A9-96B4-4F6D-BA79-B16484D5F6A3}"/>
                </a:ext>
              </a:extLst>
            </p:cNvPr>
            <p:cNvSpPr>
              <a:spLocks noChangeShapeType="1"/>
            </p:cNvSpPr>
            <p:nvPr/>
          </p:nvSpPr>
          <p:spPr bwMode="auto">
            <a:xfrm>
              <a:off x="748" y="3297"/>
              <a:ext cx="52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5744" name="Line 35">
              <a:extLst>
                <a:ext uri="{FF2B5EF4-FFF2-40B4-BE49-F238E27FC236}">
                  <a16:creationId xmlns:a16="http://schemas.microsoft.com/office/drawing/2014/main" id="{861892C6-864E-4F37-A825-CA768522324E}"/>
                </a:ext>
              </a:extLst>
            </p:cNvPr>
            <p:cNvSpPr>
              <a:spLocks noChangeShapeType="1"/>
            </p:cNvSpPr>
            <p:nvPr/>
          </p:nvSpPr>
          <p:spPr bwMode="auto">
            <a:xfrm>
              <a:off x="748" y="3686"/>
              <a:ext cx="52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15745" name="Rectangle 36">
            <a:extLst>
              <a:ext uri="{FF2B5EF4-FFF2-40B4-BE49-F238E27FC236}">
                <a16:creationId xmlns:a16="http://schemas.microsoft.com/office/drawing/2014/main" id="{7EF67878-46A6-47AC-B23D-5E9A5D7A7FC1}"/>
              </a:ext>
            </a:extLst>
          </p:cNvPr>
          <p:cNvSpPr>
            <a:spLocks noChangeArrowheads="1"/>
          </p:cNvSpPr>
          <p:nvPr/>
        </p:nvSpPr>
        <p:spPr bwMode="auto">
          <a:xfrm>
            <a:off x="447675" y="966788"/>
            <a:ext cx="612775" cy="471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[ 7 ]</a:t>
            </a:r>
          </a:p>
        </p:txBody>
      </p:sp>
      <p:sp>
        <p:nvSpPr>
          <p:cNvPr id="115746" name="Rectangle 37">
            <a:extLst>
              <a:ext uri="{FF2B5EF4-FFF2-40B4-BE49-F238E27FC236}">
                <a16:creationId xmlns:a16="http://schemas.microsoft.com/office/drawing/2014/main" id="{6249DF44-00DA-4724-8F6D-5820A4887B75}"/>
              </a:ext>
            </a:extLst>
          </p:cNvPr>
          <p:cNvSpPr>
            <a:spLocks noChangeArrowheads="1"/>
          </p:cNvSpPr>
          <p:nvPr/>
        </p:nvSpPr>
        <p:spPr bwMode="auto">
          <a:xfrm>
            <a:off x="1431925" y="1665288"/>
            <a:ext cx="442913" cy="409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rgbClr val="FF6600"/>
                </a:solidFill>
                <a:latin typeface="+mn-lt"/>
                <a:ea typeface="+mn-ea"/>
                <a:cs typeface="+mn-ea"/>
                <a:sym typeface="+mn-lt"/>
              </a:rPr>
              <a:t>70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solidFill>
                  <a:srgbClr val="FF6600"/>
                </a:solidFill>
                <a:latin typeface="+mn-lt"/>
                <a:ea typeface="+mn-ea"/>
                <a:cs typeface="+mn-ea"/>
                <a:sym typeface="+mn-lt"/>
              </a:rPr>
              <a:t>30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12</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40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60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8</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p:txBody>
      </p:sp>
      <p:sp>
        <p:nvSpPr>
          <p:cNvPr id="1140774" name="Rectangle 38">
            <a:extLst>
              <a:ext uri="{FF2B5EF4-FFF2-40B4-BE49-F238E27FC236}">
                <a16:creationId xmlns:a16="http://schemas.microsoft.com/office/drawing/2014/main" id="{827DCE10-537C-4B08-8662-31259C8529DB}"/>
              </a:ext>
            </a:extLst>
          </p:cNvPr>
          <p:cNvSpPr>
            <a:spLocks noChangeArrowheads="1"/>
          </p:cNvSpPr>
          <p:nvPr/>
        </p:nvSpPr>
        <p:spPr bwMode="auto">
          <a:xfrm>
            <a:off x="841375" y="139700"/>
            <a:ext cx="4081463" cy="533400"/>
          </a:xfrm>
          <a:prstGeom prst="rect">
            <a:avLst/>
          </a:prstGeom>
        </p:spPr>
        <p:txBody>
          <a:bodyPr/>
          <a:lstStyle/>
          <a:p>
            <a:pPr>
              <a:lnSpc>
                <a:spcPct val="125000"/>
              </a:lnSpc>
              <a:defRPr/>
            </a:pPr>
            <a:r>
              <a:rPr lang="zh-CN" altLang="en-US" b="0" kern="0" dirty="0">
                <a:solidFill>
                  <a:schemeClr val="bg1"/>
                </a:solidFill>
                <a:latin typeface="+mn-lt"/>
                <a:ea typeface="+mn-ea"/>
                <a:cs typeface="+mn-ea"/>
                <a:sym typeface="+mn-lt"/>
              </a:rPr>
              <a:t>无序序列建成堆－</a:t>
            </a:r>
            <a:r>
              <a:rPr lang="en-US" altLang="zh-CN" b="0" kern="0" dirty="0">
                <a:solidFill>
                  <a:schemeClr val="bg1"/>
                </a:solidFill>
                <a:latin typeface="+mn-lt"/>
                <a:ea typeface="+mn-ea"/>
                <a:cs typeface="+mn-ea"/>
                <a:sym typeface="+mn-lt"/>
              </a:rPr>
              <a:t>3</a:t>
            </a:r>
          </a:p>
        </p:txBody>
      </p:sp>
      <p:grpSp>
        <p:nvGrpSpPr>
          <p:cNvPr id="135175" name="组合 46">
            <a:extLst>
              <a:ext uri="{FF2B5EF4-FFF2-40B4-BE49-F238E27FC236}">
                <a16:creationId xmlns:a16="http://schemas.microsoft.com/office/drawing/2014/main" id="{A90B6C77-B5EB-0D44-9E50-4DDAE83DBC32}"/>
              </a:ext>
            </a:extLst>
          </p:cNvPr>
          <p:cNvGrpSpPr>
            <a:grpSpLocks/>
          </p:cNvGrpSpPr>
          <p:nvPr/>
        </p:nvGrpSpPr>
        <p:grpSpPr bwMode="auto">
          <a:xfrm>
            <a:off x="2722563" y="2300288"/>
            <a:ext cx="5421312" cy="2859087"/>
            <a:chOff x="2603498" y="1666579"/>
            <a:chExt cx="5421313" cy="2858291"/>
          </a:xfrm>
        </p:grpSpPr>
        <p:sp>
          <p:nvSpPr>
            <p:cNvPr id="48" name="Rectangle 4">
              <a:extLst>
                <a:ext uri="{FF2B5EF4-FFF2-40B4-BE49-F238E27FC236}">
                  <a16:creationId xmlns:a16="http://schemas.microsoft.com/office/drawing/2014/main" id="{5D4684A9-875B-410C-A377-7AD96FE17E3A}"/>
                </a:ext>
              </a:extLst>
            </p:cNvPr>
            <p:cNvSpPr>
              <a:spLocks noChangeArrowheads="1"/>
            </p:cNvSpPr>
            <p:nvPr/>
          </p:nvSpPr>
          <p:spPr bwMode="auto">
            <a:xfrm>
              <a:off x="3406773" y="2675948"/>
              <a:ext cx="763587" cy="455485"/>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49" name="Rectangle 5">
              <a:extLst>
                <a:ext uri="{FF2B5EF4-FFF2-40B4-BE49-F238E27FC236}">
                  <a16:creationId xmlns:a16="http://schemas.microsoft.com/office/drawing/2014/main" id="{860F60F2-A3CE-42DC-A1AB-EE944113372F}"/>
                </a:ext>
              </a:extLst>
            </p:cNvPr>
            <p:cNvSpPr>
              <a:spLocks noChangeArrowheads="1"/>
            </p:cNvSpPr>
            <p:nvPr/>
          </p:nvSpPr>
          <p:spPr bwMode="auto">
            <a:xfrm>
              <a:off x="2603498" y="3602790"/>
              <a:ext cx="674687" cy="438028"/>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grpSp>
          <p:nvGrpSpPr>
            <p:cNvPr id="135182" name="Group 6">
              <a:extLst>
                <a:ext uri="{FF2B5EF4-FFF2-40B4-BE49-F238E27FC236}">
                  <a16:creationId xmlns:a16="http://schemas.microsoft.com/office/drawing/2014/main" id="{EEB28C40-F604-C640-8151-A0770AB30FF5}"/>
                </a:ext>
              </a:extLst>
            </p:cNvPr>
            <p:cNvGrpSpPr>
              <a:grpSpLocks/>
            </p:cNvGrpSpPr>
            <p:nvPr/>
          </p:nvGrpSpPr>
          <p:grpSpPr bwMode="auto">
            <a:xfrm>
              <a:off x="5108573" y="1666579"/>
              <a:ext cx="739775" cy="835026"/>
              <a:chOff x="3610" y="1787"/>
              <a:chExt cx="466" cy="526"/>
            </a:xfrm>
          </p:grpSpPr>
          <p:sp>
            <p:nvSpPr>
              <p:cNvPr id="69" name="Rectangle 7">
                <a:extLst>
                  <a:ext uri="{FF2B5EF4-FFF2-40B4-BE49-F238E27FC236}">
                    <a16:creationId xmlns:a16="http://schemas.microsoft.com/office/drawing/2014/main" id="{51DD0913-7D58-48A1-9D61-6B784B44E166}"/>
                  </a:ext>
                </a:extLst>
              </p:cNvPr>
              <p:cNvSpPr>
                <a:spLocks noChangeArrowheads="1"/>
              </p:cNvSpPr>
              <p:nvPr/>
            </p:nvSpPr>
            <p:spPr bwMode="auto">
              <a:xfrm>
                <a:off x="3610" y="1787"/>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70" name="Rectangle 8">
                <a:extLst>
                  <a:ext uri="{FF2B5EF4-FFF2-40B4-BE49-F238E27FC236}">
                    <a16:creationId xmlns:a16="http://schemas.microsoft.com/office/drawing/2014/main" id="{0A37ABAA-2824-40F2-B7E1-EBD0F600D33F}"/>
                  </a:ext>
                </a:extLst>
              </p:cNvPr>
              <p:cNvSpPr>
                <a:spLocks noChangeArrowheads="1"/>
              </p:cNvSpPr>
              <p:nvPr/>
            </p:nvSpPr>
            <p:spPr bwMode="auto">
              <a:xfrm>
                <a:off x="3773" y="2082"/>
                <a:ext cx="17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1</a:t>
                </a:r>
              </a:p>
            </p:txBody>
          </p:sp>
        </p:grpSp>
        <p:sp>
          <p:nvSpPr>
            <p:cNvPr id="51" name="Line 9">
              <a:extLst>
                <a:ext uri="{FF2B5EF4-FFF2-40B4-BE49-F238E27FC236}">
                  <a16:creationId xmlns:a16="http://schemas.microsoft.com/office/drawing/2014/main" id="{6A0B15F4-F198-41E2-BE74-8712B47F9562}"/>
                </a:ext>
              </a:extLst>
            </p:cNvPr>
            <p:cNvSpPr>
              <a:spLocks noChangeShapeType="1"/>
            </p:cNvSpPr>
            <p:nvPr/>
          </p:nvSpPr>
          <p:spPr bwMode="auto">
            <a:xfrm flipV="1">
              <a:off x="3143248" y="3128259"/>
              <a:ext cx="382587" cy="461834"/>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2" name="Line 10">
              <a:extLst>
                <a:ext uri="{FF2B5EF4-FFF2-40B4-BE49-F238E27FC236}">
                  <a16:creationId xmlns:a16="http://schemas.microsoft.com/office/drawing/2014/main" id="{F7C37ECD-C4B8-4889-A45B-E05B1C3DA6F1}"/>
                </a:ext>
              </a:extLst>
            </p:cNvPr>
            <p:cNvSpPr>
              <a:spLocks noChangeShapeType="1"/>
            </p:cNvSpPr>
            <p:nvPr/>
          </p:nvSpPr>
          <p:spPr bwMode="auto">
            <a:xfrm flipV="1">
              <a:off x="3890960" y="2076040"/>
              <a:ext cx="1287463" cy="606256"/>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Rectangle 11">
              <a:extLst>
                <a:ext uri="{FF2B5EF4-FFF2-40B4-BE49-F238E27FC236}">
                  <a16:creationId xmlns:a16="http://schemas.microsoft.com/office/drawing/2014/main" id="{5D0C9156-4047-46B3-8F11-C4E35BC2D0C1}"/>
                </a:ext>
              </a:extLst>
            </p:cNvPr>
            <p:cNvSpPr>
              <a:spLocks noChangeArrowheads="1"/>
            </p:cNvSpPr>
            <p:nvPr/>
          </p:nvSpPr>
          <p:spPr bwMode="auto">
            <a:xfrm>
              <a:off x="3619498" y="3174284"/>
              <a:ext cx="515937" cy="36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2</a:t>
              </a:r>
            </a:p>
          </p:txBody>
        </p:sp>
        <p:sp>
          <p:nvSpPr>
            <p:cNvPr id="54" name="Rectangle 12">
              <a:extLst>
                <a:ext uri="{FF2B5EF4-FFF2-40B4-BE49-F238E27FC236}">
                  <a16:creationId xmlns:a16="http://schemas.microsoft.com/office/drawing/2014/main" id="{3687B42B-4D7C-4FD2-B737-CC3E94FCCE94}"/>
                </a:ext>
              </a:extLst>
            </p:cNvPr>
            <p:cNvSpPr>
              <a:spLocks noChangeArrowheads="1"/>
            </p:cNvSpPr>
            <p:nvPr/>
          </p:nvSpPr>
          <p:spPr bwMode="auto">
            <a:xfrm>
              <a:off x="2752723" y="3639292"/>
              <a:ext cx="460375" cy="874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40</a:t>
              </a:r>
            </a:p>
            <a:p>
              <a:pPr eaLnBrk="1" hangingPunct="1">
                <a:buFont typeface="Arial" panose="020B0604020202020204" pitchFamily="34" charset="0"/>
                <a:buNone/>
                <a:defRPr/>
              </a:pPr>
              <a:r>
                <a:rPr lang="en-US" altLang="zh-CN" sz="1400" dirty="0">
                  <a:latin typeface="+mn-lt"/>
                  <a:ea typeface="+mn-ea"/>
                  <a:cs typeface="+mn-ea"/>
                  <a:sym typeface="+mn-lt"/>
                </a:rPr>
                <a:t> </a:t>
              </a: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4 </a:t>
              </a:r>
              <a:r>
                <a:rPr lang="en-US" altLang="zh-CN" sz="1900" dirty="0">
                  <a:latin typeface="+mn-lt"/>
                  <a:ea typeface="+mn-ea"/>
                  <a:cs typeface="+mn-ea"/>
                  <a:sym typeface="+mn-lt"/>
                </a:rPr>
                <a:t>                </a:t>
              </a:r>
            </a:p>
          </p:txBody>
        </p:sp>
        <p:grpSp>
          <p:nvGrpSpPr>
            <p:cNvPr id="135187" name="Group 13">
              <a:extLst>
                <a:ext uri="{FF2B5EF4-FFF2-40B4-BE49-F238E27FC236}">
                  <a16:creationId xmlns:a16="http://schemas.microsoft.com/office/drawing/2014/main" id="{0C73BF62-5D50-1541-A114-FDE8B7D28D91}"/>
                </a:ext>
              </a:extLst>
            </p:cNvPr>
            <p:cNvGrpSpPr>
              <a:grpSpLocks/>
            </p:cNvGrpSpPr>
            <p:nvPr/>
          </p:nvGrpSpPr>
          <p:grpSpPr bwMode="auto">
            <a:xfrm>
              <a:off x="4016377" y="3128666"/>
              <a:ext cx="719138" cy="1343026"/>
              <a:chOff x="2922" y="2708"/>
              <a:chExt cx="453" cy="846"/>
            </a:xfrm>
          </p:grpSpPr>
          <p:sp>
            <p:nvSpPr>
              <p:cNvPr id="66" name="Rectangle 14">
                <a:extLst>
                  <a:ext uri="{FF2B5EF4-FFF2-40B4-BE49-F238E27FC236}">
                    <a16:creationId xmlns:a16="http://schemas.microsoft.com/office/drawing/2014/main" id="{A7F93198-E120-4FBA-87C8-145A8F2106EE}"/>
                  </a:ext>
                </a:extLst>
              </p:cNvPr>
              <p:cNvSpPr>
                <a:spLocks noChangeArrowheads="1"/>
              </p:cNvSpPr>
              <p:nvPr/>
            </p:nvSpPr>
            <p:spPr bwMode="auto">
              <a:xfrm>
                <a:off x="2941" y="2984"/>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15">
                <a:extLst>
                  <a:ext uri="{FF2B5EF4-FFF2-40B4-BE49-F238E27FC236}">
                    <a16:creationId xmlns:a16="http://schemas.microsoft.com/office/drawing/2014/main" id="{CE7D5E59-9FB3-44AD-AD95-F29F41CA5EEF}"/>
                  </a:ext>
                </a:extLst>
              </p:cNvPr>
              <p:cNvSpPr>
                <a:spLocks noChangeShapeType="1"/>
              </p:cNvSpPr>
              <p:nvPr/>
            </p:nvSpPr>
            <p:spPr bwMode="auto">
              <a:xfrm flipH="1" flipV="1">
                <a:off x="2922" y="2708"/>
                <a:ext cx="266" cy="264"/>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Rectangle 16">
                <a:extLst>
                  <a:ext uri="{FF2B5EF4-FFF2-40B4-BE49-F238E27FC236}">
                    <a16:creationId xmlns:a16="http://schemas.microsoft.com/office/drawing/2014/main" id="{A72D843D-5690-430D-937B-322AD1D74A49}"/>
                  </a:ext>
                </a:extLst>
              </p:cNvPr>
              <p:cNvSpPr>
                <a:spLocks noChangeArrowheads="1"/>
              </p:cNvSpPr>
              <p:nvPr/>
            </p:nvSpPr>
            <p:spPr bwMode="auto">
              <a:xfrm>
                <a:off x="3034" y="3003"/>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60</a:t>
                </a: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5</a:t>
                </a:r>
              </a:p>
            </p:txBody>
          </p:sp>
        </p:grpSp>
        <p:sp>
          <p:nvSpPr>
            <p:cNvPr id="56" name="Rectangle 17">
              <a:extLst>
                <a:ext uri="{FF2B5EF4-FFF2-40B4-BE49-F238E27FC236}">
                  <a16:creationId xmlns:a16="http://schemas.microsoft.com/office/drawing/2014/main" id="{8F73317C-41A2-4CE2-83B4-19B47F506080}"/>
                </a:ext>
              </a:extLst>
            </p:cNvPr>
            <p:cNvSpPr>
              <a:spLocks noChangeArrowheads="1"/>
            </p:cNvSpPr>
            <p:nvPr/>
          </p:nvSpPr>
          <p:spPr bwMode="auto">
            <a:xfrm>
              <a:off x="6684961" y="2685470"/>
              <a:ext cx="703263" cy="44596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Rectangle 18">
              <a:extLst>
                <a:ext uri="{FF2B5EF4-FFF2-40B4-BE49-F238E27FC236}">
                  <a16:creationId xmlns:a16="http://schemas.microsoft.com/office/drawing/2014/main" id="{B967C6BC-77CA-46CE-92E3-300FC2758DFA}"/>
                </a:ext>
              </a:extLst>
            </p:cNvPr>
            <p:cNvSpPr>
              <a:spLocks noChangeArrowheads="1"/>
            </p:cNvSpPr>
            <p:nvPr/>
          </p:nvSpPr>
          <p:spPr bwMode="auto">
            <a:xfrm>
              <a:off x="5959474" y="3583745"/>
              <a:ext cx="715962" cy="45707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Rectangle 19">
              <a:extLst>
                <a:ext uri="{FF2B5EF4-FFF2-40B4-BE49-F238E27FC236}">
                  <a16:creationId xmlns:a16="http://schemas.microsoft.com/office/drawing/2014/main" id="{97C14569-8B2A-4DCB-9E5A-BBEF6F1F2995}"/>
                </a:ext>
              </a:extLst>
            </p:cNvPr>
            <p:cNvSpPr>
              <a:spLocks noChangeArrowheads="1"/>
            </p:cNvSpPr>
            <p:nvPr/>
          </p:nvSpPr>
          <p:spPr bwMode="auto">
            <a:xfrm>
              <a:off x="6754811" y="2761649"/>
              <a:ext cx="557213" cy="812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 12</a:t>
              </a:r>
            </a:p>
            <a:p>
              <a:pPr eaLnBrk="1" hangingPunct="1">
                <a:buFont typeface="Arial" panose="020B0604020202020204" pitchFamily="34" charset="0"/>
                <a:buNone/>
                <a:defRPr/>
              </a:pPr>
              <a:endParaRPr lang="en-US" altLang="zh-CN" sz="1000" dirty="0">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3</a:t>
              </a:r>
            </a:p>
          </p:txBody>
        </p:sp>
        <p:sp>
          <p:nvSpPr>
            <p:cNvPr id="59" name="Line 20">
              <a:extLst>
                <a:ext uri="{FF2B5EF4-FFF2-40B4-BE49-F238E27FC236}">
                  <a16:creationId xmlns:a16="http://schemas.microsoft.com/office/drawing/2014/main" id="{9993ADF9-1F65-41A2-9689-1CA302F7855F}"/>
                </a:ext>
              </a:extLst>
            </p:cNvPr>
            <p:cNvSpPr>
              <a:spLocks noChangeShapeType="1"/>
            </p:cNvSpPr>
            <p:nvPr/>
          </p:nvSpPr>
          <p:spPr bwMode="auto">
            <a:xfrm flipV="1">
              <a:off x="6326186" y="3137781"/>
              <a:ext cx="349250" cy="407874"/>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0" name="Rectangle 21">
              <a:extLst>
                <a:ext uri="{FF2B5EF4-FFF2-40B4-BE49-F238E27FC236}">
                  <a16:creationId xmlns:a16="http://schemas.microsoft.com/office/drawing/2014/main" id="{923E8D42-0D78-4311-8FA1-0801006B6AC9}"/>
                </a:ext>
              </a:extLst>
            </p:cNvPr>
            <p:cNvSpPr>
              <a:spLocks noChangeArrowheads="1"/>
            </p:cNvSpPr>
            <p:nvPr/>
          </p:nvSpPr>
          <p:spPr bwMode="auto">
            <a:xfrm>
              <a:off x="6118224" y="3650402"/>
              <a:ext cx="557212" cy="874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chemeClr val="bg1"/>
                  </a:solidFill>
                  <a:latin typeface="+mn-lt"/>
                  <a:ea typeface="+mn-ea"/>
                  <a:cs typeface="+mn-ea"/>
                  <a:sym typeface="+mn-lt"/>
                </a:rPr>
                <a:t>8</a:t>
              </a: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6</a:t>
              </a:r>
            </a:p>
          </p:txBody>
        </p:sp>
        <p:grpSp>
          <p:nvGrpSpPr>
            <p:cNvPr id="135193" name="Group 22">
              <a:extLst>
                <a:ext uri="{FF2B5EF4-FFF2-40B4-BE49-F238E27FC236}">
                  <a16:creationId xmlns:a16="http://schemas.microsoft.com/office/drawing/2014/main" id="{96F5A6E2-BACD-E64C-A650-A658C21F4988}"/>
                </a:ext>
              </a:extLst>
            </p:cNvPr>
            <p:cNvGrpSpPr>
              <a:grpSpLocks/>
            </p:cNvGrpSpPr>
            <p:nvPr/>
          </p:nvGrpSpPr>
          <p:grpSpPr bwMode="auto">
            <a:xfrm>
              <a:off x="7335836" y="3128668"/>
              <a:ext cx="688975" cy="1350963"/>
              <a:chOff x="5013" y="2708"/>
              <a:chExt cx="434" cy="851"/>
            </a:xfrm>
          </p:grpSpPr>
          <p:sp>
            <p:nvSpPr>
              <p:cNvPr id="63" name="Rectangle 23">
                <a:extLst>
                  <a:ext uri="{FF2B5EF4-FFF2-40B4-BE49-F238E27FC236}">
                    <a16:creationId xmlns:a16="http://schemas.microsoft.com/office/drawing/2014/main" id="{5AEA00D5-C521-446C-9CFA-4122CBD255C5}"/>
                  </a:ext>
                </a:extLst>
              </p:cNvPr>
              <p:cNvSpPr>
                <a:spLocks noChangeArrowheads="1"/>
              </p:cNvSpPr>
              <p:nvPr/>
            </p:nvSpPr>
            <p:spPr bwMode="auto">
              <a:xfrm>
                <a:off x="5013" y="2989"/>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4">
                <a:extLst>
                  <a:ext uri="{FF2B5EF4-FFF2-40B4-BE49-F238E27FC236}">
                    <a16:creationId xmlns:a16="http://schemas.microsoft.com/office/drawing/2014/main" id="{DF66FE49-ED3B-4710-BD20-9E1E01B3B5C9}"/>
                  </a:ext>
                </a:extLst>
              </p:cNvPr>
              <p:cNvSpPr>
                <a:spLocks noChangeShapeType="1"/>
              </p:cNvSpPr>
              <p:nvPr/>
            </p:nvSpPr>
            <p:spPr bwMode="auto">
              <a:xfrm flipH="1" flipV="1">
                <a:off x="5046" y="2708"/>
                <a:ext cx="214" cy="269"/>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Rectangle 25">
                <a:extLst>
                  <a:ext uri="{FF2B5EF4-FFF2-40B4-BE49-F238E27FC236}">
                    <a16:creationId xmlns:a16="http://schemas.microsoft.com/office/drawing/2014/main" id="{3DD2422D-2FC6-45FA-86C0-72A624EE82EB}"/>
                  </a:ext>
                </a:extLst>
              </p:cNvPr>
              <p:cNvSpPr>
                <a:spLocks noChangeArrowheads="1"/>
              </p:cNvSpPr>
              <p:nvPr/>
            </p:nvSpPr>
            <p:spPr bwMode="auto">
              <a:xfrm>
                <a:off x="5106" y="3008"/>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10</a:t>
                </a: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7</a:t>
                </a:r>
              </a:p>
            </p:txBody>
          </p:sp>
        </p:grpSp>
        <p:sp>
          <p:nvSpPr>
            <p:cNvPr id="62" name="Line 26">
              <a:extLst>
                <a:ext uri="{FF2B5EF4-FFF2-40B4-BE49-F238E27FC236}">
                  <a16:creationId xmlns:a16="http://schemas.microsoft.com/office/drawing/2014/main" id="{A475619C-2000-4153-ADDC-DBF6E6244FB4}"/>
                </a:ext>
              </a:extLst>
            </p:cNvPr>
            <p:cNvSpPr>
              <a:spLocks noChangeShapeType="1"/>
            </p:cNvSpPr>
            <p:nvPr/>
          </p:nvSpPr>
          <p:spPr bwMode="auto">
            <a:xfrm flipH="1" flipV="1">
              <a:off x="5848349" y="2110955"/>
              <a:ext cx="1166812" cy="582450"/>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140748" name="Rectangle 12">
            <a:extLst>
              <a:ext uri="{FF2B5EF4-FFF2-40B4-BE49-F238E27FC236}">
                <a16:creationId xmlns:a16="http://schemas.microsoft.com/office/drawing/2014/main" id="{E9A6FC8E-2CDA-4906-907E-154B65EE7901}"/>
              </a:ext>
            </a:extLst>
          </p:cNvPr>
          <p:cNvSpPr>
            <a:spLocks noChangeArrowheads="1"/>
          </p:cNvSpPr>
          <p:nvPr/>
        </p:nvSpPr>
        <p:spPr bwMode="auto">
          <a:xfrm>
            <a:off x="3508375" y="3278188"/>
            <a:ext cx="939800"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dirty="0">
                <a:solidFill>
                  <a:srgbClr val="FF6600"/>
                </a:solidFill>
                <a:latin typeface="+mn-lt"/>
                <a:ea typeface="+mn-ea"/>
                <a:cs typeface="+mn-ea"/>
                <a:sym typeface="+mn-lt"/>
              </a:rPr>
              <a:t> 30</a:t>
            </a:r>
          </a:p>
        </p:txBody>
      </p:sp>
      <p:sp>
        <p:nvSpPr>
          <p:cNvPr id="1140782" name="Rectangle 46">
            <a:extLst>
              <a:ext uri="{FF2B5EF4-FFF2-40B4-BE49-F238E27FC236}">
                <a16:creationId xmlns:a16="http://schemas.microsoft.com/office/drawing/2014/main" id="{5FCAD287-EEE0-4073-9361-89C04734B49B}"/>
              </a:ext>
            </a:extLst>
          </p:cNvPr>
          <p:cNvSpPr>
            <a:spLocks noChangeArrowheads="1"/>
          </p:cNvSpPr>
          <p:nvPr/>
        </p:nvSpPr>
        <p:spPr bwMode="auto">
          <a:xfrm>
            <a:off x="5221288" y="2260600"/>
            <a:ext cx="939800"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dirty="0">
                <a:solidFill>
                  <a:srgbClr val="FF6600"/>
                </a:solidFill>
                <a:latin typeface="+mn-lt"/>
                <a:ea typeface="+mn-ea"/>
                <a:cs typeface="+mn-ea"/>
                <a:sym typeface="+mn-lt"/>
              </a:rPr>
              <a:t> 70</a:t>
            </a:r>
          </a:p>
        </p:txBody>
      </p:sp>
      <p:sp>
        <p:nvSpPr>
          <p:cNvPr id="115757" name="Line 48">
            <a:extLst>
              <a:ext uri="{FF2B5EF4-FFF2-40B4-BE49-F238E27FC236}">
                <a16:creationId xmlns:a16="http://schemas.microsoft.com/office/drawing/2014/main" id="{CCD71247-5161-49CA-B358-B267BB81ADD2}"/>
              </a:ext>
            </a:extLst>
          </p:cNvPr>
          <p:cNvSpPr>
            <a:spLocks noChangeShapeType="1"/>
          </p:cNvSpPr>
          <p:nvPr/>
        </p:nvSpPr>
        <p:spPr bwMode="auto">
          <a:xfrm flipV="1">
            <a:off x="4105275" y="2700338"/>
            <a:ext cx="1122363" cy="601662"/>
          </a:xfrm>
          <a:prstGeom prst="line">
            <a:avLst/>
          </a:prstGeom>
          <a:noFill/>
          <a:ln w="76200">
            <a:solidFill>
              <a:srgbClr val="FF0000"/>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71" name="Line 81">
            <a:extLst>
              <a:ext uri="{FF2B5EF4-FFF2-40B4-BE49-F238E27FC236}">
                <a16:creationId xmlns:a16="http://schemas.microsoft.com/office/drawing/2014/main" id="{96874861-8C47-4C34-94BE-0B86052E6E5F}"/>
              </a:ext>
            </a:extLst>
          </p:cNvPr>
          <p:cNvSpPr>
            <a:spLocks noChangeShapeType="1"/>
          </p:cNvSpPr>
          <p:nvPr/>
        </p:nvSpPr>
        <p:spPr bwMode="auto">
          <a:xfrm>
            <a:off x="4789488" y="1216025"/>
            <a:ext cx="547687" cy="693738"/>
          </a:xfrm>
          <a:prstGeom prst="line">
            <a:avLst/>
          </a:prstGeom>
          <a:noFill/>
          <a:ln w="76200">
            <a:solidFill>
              <a:schemeClr val="accent1">
                <a:lumMod val="60000"/>
                <a:lumOff val="40000"/>
              </a:schemeClr>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mph" presetSubtype="0" fill="hold" grpId="0" nodeType="clickEffect">
                                  <p:stCondLst>
                                    <p:cond delay="0"/>
                                  </p:stCondLst>
                                  <p:childTnLst>
                                    <p:animScale>
                                      <p:cBhvr>
                                        <p:cTn id="6" dur="2000" fill="hold"/>
                                        <p:tgtEl>
                                          <p:spTgt spid="1140782"/>
                                        </p:tgtEl>
                                      </p:cBhvr>
                                      <p:by x="150000" y="150000"/>
                                    </p:animScale>
                                  </p:childTnLst>
                                </p:cTn>
                              </p:par>
                            </p:childTnLst>
                          </p:cTn>
                        </p:par>
                      </p:childTnLst>
                    </p:cTn>
                  </p:par>
                  <p:par>
                    <p:cTn id="7" fill="hold" nodeType="clickPar">
                      <p:stCondLst>
                        <p:cond delay="indefinite"/>
                      </p:stCondLst>
                      <p:childTnLst>
                        <p:par>
                          <p:cTn id="8" fill="hold" nodeType="withGroup">
                            <p:stCondLst>
                              <p:cond delay="0"/>
                            </p:stCondLst>
                            <p:childTnLst>
                              <p:par>
                                <p:cTn id="9" presetID="6" presetClass="emph" presetSubtype="0" fill="hold" grpId="0" nodeType="clickEffect">
                                  <p:stCondLst>
                                    <p:cond delay="0"/>
                                  </p:stCondLst>
                                  <p:childTnLst>
                                    <p:animScale>
                                      <p:cBhvr>
                                        <p:cTn id="10" dur="2000" fill="hold"/>
                                        <p:tgtEl>
                                          <p:spTgt spid="1140748"/>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0748" grpId="0"/>
      <p:bldP spid="1140782"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Oval 4">
            <a:extLst>
              <a:ext uri="{FF2B5EF4-FFF2-40B4-BE49-F238E27FC236}">
                <a16:creationId xmlns:a16="http://schemas.microsoft.com/office/drawing/2014/main" id="{E785FB97-94E0-4A43-89A5-664E6BD6D837}"/>
              </a:ext>
            </a:extLst>
          </p:cNvPr>
          <p:cNvSpPr>
            <a:spLocks noChangeArrowheads="1"/>
          </p:cNvSpPr>
          <p:nvPr/>
        </p:nvSpPr>
        <p:spPr bwMode="auto">
          <a:xfrm>
            <a:off x="2268538" y="2168525"/>
            <a:ext cx="6246812" cy="3867150"/>
          </a:xfrm>
          <a:prstGeom prst="ellipse">
            <a:avLst/>
          </a:prstGeom>
          <a:solidFill>
            <a:srgbClr val="FFFFFF"/>
          </a:solidFill>
          <a:ln w="38100">
            <a:solidFill>
              <a:srgbClr val="FF0000"/>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grpSp>
        <p:nvGrpSpPr>
          <p:cNvPr id="132117" name="Group 28">
            <a:extLst>
              <a:ext uri="{FF2B5EF4-FFF2-40B4-BE49-F238E27FC236}">
                <a16:creationId xmlns:a16="http://schemas.microsoft.com/office/drawing/2014/main" id="{EC1F4A50-BCDA-46B3-B62B-624DA0BBE266}"/>
              </a:ext>
            </a:extLst>
          </p:cNvPr>
          <p:cNvGrpSpPr>
            <a:grpSpLocks/>
          </p:cNvGrpSpPr>
          <p:nvPr/>
        </p:nvGrpSpPr>
        <p:grpSpPr bwMode="auto">
          <a:xfrm>
            <a:off x="1187450" y="1720057"/>
            <a:ext cx="825500" cy="4183062"/>
            <a:chOff x="748" y="1394"/>
            <a:chExt cx="520" cy="2635"/>
          </a:xfrm>
          <a:solidFill>
            <a:schemeClr val="accent1">
              <a:lumMod val="60000"/>
              <a:lumOff val="40000"/>
            </a:schemeClr>
          </a:solidFill>
        </p:grpSpPr>
        <p:sp>
          <p:nvSpPr>
            <p:cNvPr id="116762" name="Rectangle 29">
              <a:extLst>
                <a:ext uri="{FF2B5EF4-FFF2-40B4-BE49-F238E27FC236}">
                  <a16:creationId xmlns:a16="http://schemas.microsoft.com/office/drawing/2014/main" id="{198B3184-70BD-478F-A8ED-D2646989E113}"/>
                </a:ext>
              </a:extLst>
            </p:cNvPr>
            <p:cNvSpPr>
              <a:spLocks noChangeArrowheads="1"/>
            </p:cNvSpPr>
            <p:nvPr/>
          </p:nvSpPr>
          <p:spPr bwMode="auto">
            <a:xfrm>
              <a:off x="752" y="1394"/>
              <a:ext cx="512" cy="2635"/>
            </a:xfrm>
            <a:prstGeom prst="rect">
              <a:avLst/>
            </a:prstGeom>
            <a:grp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6763" name="Line 30">
              <a:extLst>
                <a:ext uri="{FF2B5EF4-FFF2-40B4-BE49-F238E27FC236}">
                  <a16:creationId xmlns:a16="http://schemas.microsoft.com/office/drawing/2014/main" id="{A1EA5653-6B56-4926-B731-97CC5F2D73C9}"/>
                </a:ext>
              </a:extLst>
            </p:cNvPr>
            <p:cNvSpPr>
              <a:spLocks noChangeShapeType="1"/>
            </p:cNvSpPr>
            <p:nvPr/>
          </p:nvSpPr>
          <p:spPr bwMode="auto">
            <a:xfrm>
              <a:off x="748" y="1737"/>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6764" name="Line 31">
              <a:extLst>
                <a:ext uri="{FF2B5EF4-FFF2-40B4-BE49-F238E27FC236}">
                  <a16:creationId xmlns:a16="http://schemas.microsoft.com/office/drawing/2014/main" id="{3DDDEE27-9E3C-47A7-9563-CEE2FADEA93D}"/>
                </a:ext>
              </a:extLst>
            </p:cNvPr>
            <p:cNvSpPr>
              <a:spLocks noChangeShapeType="1"/>
            </p:cNvSpPr>
            <p:nvPr/>
          </p:nvSpPr>
          <p:spPr bwMode="auto">
            <a:xfrm>
              <a:off x="748" y="2126"/>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6765" name="Line 32">
              <a:extLst>
                <a:ext uri="{FF2B5EF4-FFF2-40B4-BE49-F238E27FC236}">
                  <a16:creationId xmlns:a16="http://schemas.microsoft.com/office/drawing/2014/main" id="{F92C3703-FAD9-4F5A-BEFB-F642348C8BCB}"/>
                </a:ext>
              </a:extLst>
            </p:cNvPr>
            <p:cNvSpPr>
              <a:spLocks noChangeShapeType="1"/>
            </p:cNvSpPr>
            <p:nvPr/>
          </p:nvSpPr>
          <p:spPr bwMode="auto">
            <a:xfrm>
              <a:off x="748" y="2517"/>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6766" name="Line 33">
              <a:extLst>
                <a:ext uri="{FF2B5EF4-FFF2-40B4-BE49-F238E27FC236}">
                  <a16:creationId xmlns:a16="http://schemas.microsoft.com/office/drawing/2014/main" id="{59903F2E-6AF2-445F-9A73-50299106AF61}"/>
                </a:ext>
              </a:extLst>
            </p:cNvPr>
            <p:cNvSpPr>
              <a:spLocks noChangeShapeType="1"/>
            </p:cNvSpPr>
            <p:nvPr/>
          </p:nvSpPr>
          <p:spPr bwMode="auto">
            <a:xfrm>
              <a:off x="748" y="2906"/>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6767" name="Line 34">
              <a:extLst>
                <a:ext uri="{FF2B5EF4-FFF2-40B4-BE49-F238E27FC236}">
                  <a16:creationId xmlns:a16="http://schemas.microsoft.com/office/drawing/2014/main" id="{EFF7EE49-F72D-4A2E-AED3-EF178FA328B4}"/>
                </a:ext>
              </a:extLst>
            </p:cNvPr>
            <p:cNvSpPr>
              <a:spLocks noChangeShapeType="1"/>
            </p:cNvSpPr>
            <p:nvPr/>
          </p:nvSpPr>
          <p:spPr bwMode="auto">
            <a:xfrm>
              <a:off x="748" y="3297"/>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6768" name="Line 35">
              <a:extLst>
                <a:ext uri="{FF2B5EF4-FFF2-40B4-BE49-F238E27FC236}">
                  <a16:creationId xmlns:a16="http://schemas.microsoft.com/office/drawing/2014/main" id="{0B984043-4C54-4EBE-BB01-63A361FEB759}"/>
                </a:ext>
              </a:extLst>
            </p:cNvPr>
            <p:cNvSpPr>
              <a:spLocks noChangeShapeType="1"/>
            </p:cNvSpPr>
            <p:nvPr/>
          </p:nvSpPr>
          <p:spPr bwMode="auto">
            <a:xfrm>
              <a:off x="748" y="3686"/>
              <a:ext cx="520" cy="0"/>
            </a:xfrm>
            <a:prstGeom prst="line">
              <a:avLst/>
            </a:prstGeom>
            <a:grpFill/>
            <a:ln w="12700">
              <a:solidFill>
                <a:schemeClr val="tx1"/>
              </a:solidFill>
              <a:round/>
              <a:headEnd type="none" w="sm" len="sm"/>
              <a:tailEnd type="none" w="sm" len="sm"/>
            </a:ln>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16769" name="Rectangle 36">
            <a:extLst>
              <a:ext uri="{FF2B5EF4-FFF2-40B4-BE49-F238E27FC236}">
                <a16:creationId xmlns:a16="http://schemas.microsoft.com/office/drawing/2014/main" id="{DF3CA504-44D7-42C8-B8EC-D06F652F9FE5}"/>
              </a:ext>
            </a:extLst>
          </p:cNvPr>
          <p:cNvSpPr>
            <a:spLocks noChangeArrowheads="1"/>
          </p:cNvSpPr>
          <p:nvPr/>
        </p:nvSpPr>
        <p:spPr bwMode="auto">
          <a:xfrm>
            <a:off x="447675" y="1125538"/>
            <a:ext cx="612775" cy="471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[ 7 ]</a:t>
            </a:r>
          </a:p>
        </p:txBody>
      </p:sp>
      <p:sp>
        <p:nvSpPr>
          <p:cNvPr id="116770" name="Rectangle 37">
            <a:extLst>
              <a:ext uri="{FF2B5EF4-FFF2-40B4-BE49-F238E27FC236}">
                <a16:creationId xmlns:a16="http://schemas.microsoft.com/office/drawing/2014/main" id="{DE8D1B16-467A-4EA0-9E9B-AD11D908AFE6}"/>
              </a:ext>
            </a:extLst>
          </p:cNvPr>
          <p:cNvSpPr>
            <a:spLocks noChangeArrowheads="1"/>
          </p:cNvSpPr>
          <p:nvPr/>
        </p:nvSpPr>
        <p:spPr bwMode="auto">
          <a:xfrm>
            <a:off x="1393825" y="1808163"/>
            <a:ext cx="442913" cy="409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70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solidFill>
                  <a:srgbClr val="FF0000"/>
                </a:solidFill>
                <a:latin typeface="+mn-lt"/>
                <a:ea typeface="+mn-ea"/>
                <a:cs typeface="+mn-ea"/>
                <a:sym typeface="+mn-lt"/>
              </a:rPr>
              <a:t>60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12</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40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solidFill>
                  <a:srgbClr val="FF0000"/>
                </a:solidFill>
                <a:latin typeface="+mn-lt"/>
                <a:ea typeface="+mn-ea"/>
                <a:cs typeface="+mn-ea"/>
                <a:sym typeface="+mn-lt"/>
              </a:rPr>
              <a:t>30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8</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p:txBody>
      </p:sp>
      <p:sp>
        <p:nvSpPr>
          <p:cNvPr id="1141798" name="Rectangle 38">
            <a:extLst>
              <a:ext uri="{FF2B5EF4-FFF2-40B4-BE49-F238E27FC236}">
                <a16:creationId xmlns:a16="http://schemas.microsoft.com/office/drawing/2014/main" id="{D6EFD2E3-48AD-4AAF-89BF-F323DBDE0474}"/>
              </a:ext>
            </a:extLst>
          </p:cNvPr>
          <p:cNvSpPr>
            <a:spLocks noChangeArrowheads="1"/>
          </p:cNvSpPr>
          <p:nvPr/>
        </p:nvSpPr>
        <p:spPr bwMode="auto">
          <a:xfrm>
            <a:off x="811213" y="163513"/>
            <a:ext cx="4083050" cy="533400"/>
          </a:xfrm>
          <a:prstGeom prst="rect">
            <a:avLst/>
          </a:prstGeom>
        </p:spPr>
        <p:txBody>
          <a:bodyPr/>
          <a:lstStyle/>
          <a:p>
            <a:pPr>
              <a:lnSpc>
                <a:spcPct val="125000"/>
              </a:lnSpc>
              <a:defRPr/>
            </a:pPr>
            <a:r>
              <a:rPr lang="zh-CN" altLang="en-US" b="0" kern="0" dirty="0">
                <a:solidFill>
                  <a:schemeClr val="bg1"/>
                </a:solidFill>
                <a:latin typeface="+mn-lt"/>
                <a:ea typeface="+mn-ea"/>
                <a:cs typeface="+mn-ea"/>
                <a:sym typeface="+mn-lt"/>
              </a:rPr>
              <a:t>无序序列建成堆－</a:t>
            </a:r>
            <a:r>
              <a:rPr lang="en-US" altLang="zh-CN" b="0" kern="0" dirty="0">
                <a:solidFill>
                  <a:schemeClr val="bg1"/>
                </a:solidFill>
                <a:latin typeface="+mn-lt"/>
                <a:ea typeface="+mn-ea"/>
                <a:cs typeface="+mn-ea"/>
                <a:sym typeface="+mn-lt"/>
              </a:rPr>
              <a:t>3</a:t>
            </a:r>
          </a:p>
        </p:txBody>
      </p:sp>
      <p:pic>
        <p:nvPicPr>
          <p:cNvPr id="136199" name="Picture 49" descr="back3">
            <a:hlinkClick r:id="rId2" action="ppaction://hlinksldjump" highlightClick="1"/>
            <a:extLst>
              <a:ext uri="{FF2B5EF4-FFF2-40B4-BE49-F238E27FC236}">
                <a16:creationId xmlns:a16="http://schemas.microsoft.com/office/drawing/2014/main" id="{27798000-E2B7-E444-9A93-54E25C11EA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61225" y="6237288"/>
            <a:ext cx="16573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1810" name="AutoShape 50">
            <a:extLst>
              <a:ext uri="{FF2B5EF4-FFF2-40B4-BE49-F238E27FC236}">
                <a16:creationId xmlns:a16="http://schemas.microsoft.com/office/drawing/2014/main" id="{263899E5-BE62-4A75-836F-604910270506}"/>
              </a:ext>
            </a:extLst>
          </p:cNvPr>
          <p:cNvSpPr>
            <a:spLocks noChangeArrowheads="1"/>
          </p:cNvSpPr>
          <p:nvPr/>
        </p:nvSpPr>
        <p:spPr bwMode="auto">
          <a:xfrm>
            <a:off x="6035675" y="1303338"/>
            <a:ext cx="2506663" cy="865187"/>
          </a:xfrm>
          <a:prstGeom prst="cloudCallout">
            <a:avLst>
              <a:gd name="adj1" fmla="val -30556"/>
              <a:gd name="adj2" fmla="val 84495"/>
            </a:avLst>
          </a:prstGeom>
          <a:solidFill>
            <a:schemeClr val="accent1">
              <a:lumMod val="60000"/>
              <a:lumOff val="40000"/>
            </a:schemeClr>
          </a:solidFill>
          <a:ln>
            <a:noFill/>
          </a:ln>
        </p:spPr>
        <p:txBody>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ctr">
              <a:spcBef>
                <a:spcPct val="20000"/>
              </a:spcBef>
              <a:buFont typeface="Arial" panose="020B0604020202020204" pitchFamily="34" charset="0"/>
              <a:buNone/>
            </a:pPr>
            <a:r>
              <a:rPr lang="zh-CN" altLang="en-US">
                <a:solidFill>
                  <a:schemeClr val="bg1"/>
                </a:solidFill>
                <a:ea typeface="微软雅黑" panose="020B0503020204020204" pitchFamily="34" charset="-122"/>
                <a:sym typeface="+mn-lt"/>
              </a:rPr>
              <a:t>建堆完毕</a:t>
            </a:r>
          </a:p>
        </p:txBody>
      </p:sp>
      <p:grpSp>
        <p:nvGrpSpPr>
          <p:cNvPr id="136201" name="组合 56">
            <a:extLst>
              <a:ext uri="{FF2B5EF4-FFF2-40B4-BE49-F238E27FC236}">
                <a16:creationId xmlns:a16="http://schemas.microsoft.com/office/drawing/2014/main" id="{3406772B-E23E-4D44-AF5B-8AAAAF5D760A}"/>
              </a:ext>
            </a:extLst>
          </p:cNvPr>
          <p:cNvGrpSpPr>
            <a:grpSpLocks/>
          </p:cNvGrpSpPr>
          <p:nvPr/>
        </p:nvGrpSpPr>
        <p:grpSpPr bwMode="auto">
          <a:xfrm>
            <a:off x="2659063" y="2427288"/>
            <a:ext cx="5421312" cy="2871787"/>
            <a:chOff x="2603498" y="1666579"/>
            <a:chExt cx="5421313" cy="2871788"/>
          </a:xfrm>
        </p:grpSpPr>
        <p:sp>
          <p:nvSpPr>
            <p:cNvPr id="58" name="Rectangle 4">
              <a:extLst>
                <a:ext uri="{FF2B5EF4-FFF2-40B4-BE49-F238E27FC236}">
                  <a16:creationId xmlns:a16="http://schemas.microsoft.com/office/drawing/2014/main" id="{EE5D560D-A4E5-4F2B-A052-F537A5AD8BEE}"/>
                </a:ext>
              </a:extLst>
            </p:cNvPr>
            <p:cNvSpPr>
              <a:spLocks noChangeArrowheads="1"/>
            </p:cNvSpPr>
            <p:nvPr/>
          </p:nvSpPr>
          <p:spPr bwMode="auto">
            <a:xfrm>
              <a:off x="3406773" y="2676229"/>
              <a:ext cx="763587" cy="45561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Rectangle 5">
              <a:extLst>
                <a:ext uri="{FF2B5EF4-FFF2-40B4-BE49-F238E27FC236}">
                  <a16:creationId xmlns:a16="http://schemas.microsoft.com/office/drawing/2014/main" id="{A2AE2C76-FCD2-411C-AD39-14556ECE77AD}"/>
                </a:ext>
              </a:extLst>
            </p:cNvPr>
            <p:cNvSpPr>
              <a:spLocks noChangeArrowheads="1"/>
            </p:cNvSpPr>
            <p:nvPr/>
          </p:nvSpPr>
          <p:spPr bwMode="auto">
            <a:xfrm>
              <a:off x="2603498" y="3603330"/>
              <a:ext cx="674687" cy="43815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grpSp>
          <p:nvGrpSpPr>
            <p:cNvPr id="136209" name="Group 6">
              <a:extLst>
                <a:ext uri="{FF2B5EF4-FFF2-40B4-BE49-F238E27FC236}">
                  <a16:creationId xmlns:a16="http://schemas.microsoft.com/office/drawing/2014/main" id="{BCF81A1C-AFD1-EC40-9073-22A1E5715DB2}"/>
                </a:ext>
              </a:extLst>
            </p:cNvPr>
            <p:cNvGrpSpPr>
              <a:grpSpLocks/>
            </p:cNvGrpSpPr>
            <p:nvPr/>
          </p:nvGrpSpPr>
          <p:grpSpPr bwMode="auto">
            <a:xfrm>
              <a:off x="5108573" y="1666579"/>
              <a:ext cx="739775" cy="835026"/>
              <a:chOff x="3610" y="1787"/>
              <a:chExt cx="466" cy="526"/>
            </a:xfrm>
          </p:grpSpPr>
          <p:sp>
            <p:nvSpPr>
              <p:cNvPr id="79" name="Rectangle 7">
                <a:extLst>
                  <a:ext uri="{FF2B5EF4-FFF2-40B4-BE49-F238E27FC236}">
                    <a16:creationId xmlns:a16="http://schemas.microsoft.com/office/drawing/2014/main" id="{5C2CF212-E28C-445D-B128-0CE25813990A}"/>
                  </a:ext>
                </a:extLst>
              </p:cNvPr>
              <p:cNvSpPr>
                <a:spLocks noChangeArrowheads="1"/>
              </p:cNvSpPr>
              <p:nvPr/>
            </p:nvSpPr>
            <p:spPr bwMode="auto">
              <a:xfrm>
                <a:off x="3610" y="1787"/>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80" name="Rectangle 8">
                <a:extLst>
                  <a:ext uri="{FF2B5EF4-FFF2-40B4-BE49-F238E27FC236}">
                    <a16:creationId xmlns:a16="http://schemas.microsoft.com/office/drawing/2014/main" id="{C4B9036F-48EA-4D99-8A37-61FEACC16917}"/>
                  </a:ext>
                </a:extLst>
              </p:cNvPr>
              <p:cNvSpPr>
                <a:spLocks noChangeArrowheads="1"/>
              </p:cNvSpPr>
              <p:nvPr/>
            </p:nvSpPr>
            <p:spPr bwMode="auto">
              <a:xfrm>
                <a:off x="3773" y="2082"/>
                <a:ext cx="17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1</a:t>
                </a:r>
              </a:p>
            </p:txBody>
          </p:sp>
          <p:sp>
            <p:nvSpPr>
              <p:cNvPr id="81" name="Rectangle 8">
                <a:extLst>
                  <a:ext uri="{FF2B5EF4-FFF2-40B4-BE49-F238E27FC236}">
                    <a16:creationId xmlns:a16="http://schemas.microsoft.com/office/drawing/2014/main" id="{4F1FB136-46A6-4BA0-ACCD-62EBFB6F2C3B}"/>
                  </a:ext>
                </a:extLst>
              </p:cNvPr>
              <p:cNvSpPr>
                <a:spLocks noChangeArrowheads="1"/>
              </p:cNvSpPr>
              <p:nvPr/>
            </p:nvSpPr>
            <p:spPr bwMode="auto">
              <a:xfrm>
                <a:off x="3722" y="1813"/>
                <a:ext cx="28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70</a:t>
                </a:r>
              </a:p>
            </p:txBody>
          </p:sp>
        </p:grpSp>
        <p:sp>
          <p:nvSpPr>
            <p:cNvPr id="61" name="Line 9">
              <a:extLst>
                <a:ext uri="{FF2B5EF4-FFF2-40B4-BE49-F238E27FC236}">
                  <a16:creationId xmlns:a16="http://schemas.microsoft.com/office/drawing/2014/main" id="{071ED2A4-2084-45CF-9C6D-ECA67E25BC17}"/>
                </a:ext>
              </a:extLst>
            </p:cNvPr>
            <p:cNvSpPr>
              <a:spLocks noChangeShapeType="1"/>
            </p:cNvSpPr>
            <p:nvPr/>
          </p:nvSpPr>
          <p:spPr bwMode="auto">
            <a:xfrm flipV="1">
              <a:off x="3143248" y="3128667"/>
              <a:ext cx="382587" cy="461963"/>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Rectangle 11">
              <a:extLst>
                <a:ext uri="{FF2B5EF4-FFF2-40B4-BE49-F238E27FC236}">
                  <a16:creationId xmlns:a16="http://schemas.microsoft.com/office/drawing/2014/main" id="{EBADC348-0A64-4E83-AB51-3436DAE80C90}"/>
                </a:ext>
              </a:extLst>
            </p:cNvPr>
            <p:cNvSpPr>
              <a:spLocks noChangeArrowheads="1"/>
            </p:cNvSpPr>
            <p:nvPr/>
          </p:nvSpPr>
          <p:spPr bwMode="auto">
            <a:xfrm>
              <a:off x="3619498" y="3174705"/>
              <a:ext cx="51593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2</a:t>
              </a:r>
            </a:p>
          </p:txBody>
        </p:sp>
        <p:sp>
          <p:nvSpPr>
            <p:cNvPr id="64" name="Rectangle 12">
              <a:extLst>
                <a:ext uri="{FF2B5EF4-FFF2-40B4-BE49-F238E27FC236}">
                  <a16:creationId xmlns:a16="http://schemas.microsoft.com/office/drawing/2014/main" id="{5FA9E3FB-258D-435A-9D9E-ACFD52B33DBA}"/>
                </a:ext>
              </a:extLst>
            </p:cNvPr>
            <p:cNvSpPr>
              <a:spLocks noChangeArrowheads="1"/>
            </p:cNvSpPr>
            <p:nvPr/>
          </p:nvSpPr>
          <p:spPr bwMode="auto">
            <a:xfrm>
              <a:off x="2752723" y="3639842"/>
              <a:ext cx="460375" cy="87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40</a:t>
              </a:r>
            </a:p>
            <a:p>
              <a:pPr eaLnBrk="1" hangingPunct="1">
                <a:buFont typeface="Arial" panose="020B0604020202020204" pitchFamily="34" charset="0"/>
                <a:buNone/>
                <a:defRPr/>
              </a:pPr>
              <a:r>
                <a:rPr lang="en-US" altLang="zh-CN" sz="1400" dirty="0">
                  <a:latin typeface="+mn-lt"/>
                  <a:ea typeface="+mn-ea"/>
                  <a:cs typeface="+mn-ea"/>
                  <a:sym typeface="+mn-lt"/>
                </a:rPr>
                <a:t> </a:t>
              </a: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4 </a:t>
              </a:r>
              <a:r>
                <a:rPr lang="en-US" altLang="zh-CN" sz="1900" dirty="0">
                  <a:latin typeface="+mn-lt"/>
                  <a:ea typeface="+mn-ea"/>
                  <a:cs typeface="+mn-ea"/>
                  <a:sym typeface="+mn-lt"/>
                </a:rPr>
                <a:t>                </a:t>
              </a:r>
            </a:p>
          </p:txBody>
        </p:sp>
        <p:grpSp>
          <p:nvGrpSpPr>
            <p:cNvPr id="136213" name="Group 13">
              <a:extLst>
                <a:ext uri="{FF2B5EF4-FFF2-40B4-BE49-F238E27FC236}">
                  <a16:creationId xmlns:a16="http://schemas.microsoft.com/office/drawing/2014/main" id="{70F5AC91-C5FA-1A48-A1E8-15B9368F9551}"/>
                </a:ext>
              </a:extLst>
            </p:cNvPr>
            <p:cNvGrpSpPr>
              <a:grpSpLocks/>
            </p:cNvGrpSpPr>
            <p:nvPr/>
          </p:nvGrpSpPr>
          <p:grpSpPr bwMode="auto">
            <a:xfrm>
              <a:off x="4016377" y="3128666"/>
              <a:ext cx="719138" cy="1409701"/>
              <a:chOff x="2922" y="2708"/>
              <a:chExt cx="453" cy="888"/>
            </a:xfrm>
          </p:grpSpPr>
          <p:sp>
            <p:nvSpPr>
              <p:cNvPr id="76" name="Rectangle 14">
                <a:extLst>
                  <a:ext uri="{FF2B5EF4-FFF2-40B4-BE49-F238E27FC236}">
                    <a16:creationId xmlns:a16="http://schemas.microsoft.com/office/drawing/2014/main" id="{FD421EB5-F0BD-4EF0-8ADF-2ACE572369E0}"/>
                  </a:ext>
                </a:extLst>
              </p:cNvPr>
              <p:cNvSpPr>
                <a:spLocks noChangeArrowheads="1"/>
              </p:cNvSpPr>
              <p:nvPr/>
            </p:nvSpPr>
            <p:spPr bwMode="auto">
              <a:xfrm>
                <a:off x="2941" y="2984"/>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77" name="Line 15">
                <a:extLst>
                  <a:ext uri="{FF2B5EF4-FFF2-40B4-BE49-F238E27FC236}">
                    <a16:creationId xmlns:a16="http://schemas.microsoft.com/office/drawing/2014/main" id="{403BEC0E-C5F0-4670-A83E-B6758AD93401}"/>
                  </a:ext>
                </a:extLst>
              </p:cNvPr>
              <p:cNvSpPr>
                <a:spLocks noChangeShapeType="1"/>
              </p:cNvSpPr>
              <p:nvPr/>
            </p:nvSpPr>
            <p:spPr bwMode="auto">
              <a:xfrm flipH="1" flipV="1">
                <a:off x="2922" y="2708"/>
                <a:ext cx="266" cy="264"/>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78" name="Rectangle 16">
                <a:extLst>
                  <a:ext uri="{FF2B5EF4-FFF2-40B4-BE49-F238E27FC236}">
                    <a16:creationId xmlns:a16="http://schemas.microsoft.com/office/drawing/2014/main" id="{6B584D39-8688-4373-8A31-11AE4B64EC33}"/>
                  </a:ext>
                </a:extLst>
              </p:cNvPr>
              <p:cNvSpPr>
                <a:spLocks noChangeArrowheads="1"/>
              </p:cNvSpPr>
              <p:nvPr/>
            </p:nvSpPr>
            <p:spPr bwMode="auto">
              <a:xfrm>
                <a:off x="3060" y="3365"/>
                <a:ext cx="29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5</a:t>
                </a:r>
              </a:p>
            </p:txBody>
          </p:sp>
        </p:grpSp>
        <p:sp>
          <p:nvSpPr>
            <p:cNvPr id="66" name="Rectangle 17">
              <a:extLst>
                <a:ext uri="{FF2B5EF4-FFF2-40B4-BE49-F238E27FC236}">
                  <a16:creationId xmlns:a16="http://schemas.microsoft.com/office/drawing/2014/main" id="{CDA003B4-A842-4F4D-9057-3B1EB854EF65}"/>
                </a:ext>
              </a:extLst>
            </p:cNvPr>
            <p:cNvSpPr>
              <a:spLocks noChangeArrowheads="1"/>
            </p:cNvSpPr>
            <p:nvPr/>
          </p:nvSpPr>
          <p:spPr bwMode="auto">
            <a:xfrm>
              <a:off x="6684961" y="2685754"/>
              <a:ext cx="703263" cy="446087"/>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Rectangle 18">
              <a:extLst>
                <a:ext uri="{FF2B5EF4-FFF2-40B4-BE49-F238E27FC236}">
                  <a16:creationId xmlns:a16="http://schemas.microsoft.com/office/drawing/2014/main" id="{BFE0C15B-E109-46E6-9CA0-51696BFF57C8}"/>
                </a:ext>
              </a:extLst>
            </p:cNvPr>
            <p:cNvSpPr>
              <a:spLocks noChangeArrowheads="1"/>
            </p:cNvSpPr>
            <p:nvPr/>
          </p:nvSpPr>
          <p:spPr bwMode="auto">
            <a:xfrm>
              <a:off x="5959474" y="3584280"/>
              <a:ext cx="715962" cy="45720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Rectangle 19">
              <a:extLst>
                <a:ext uri="{FF2B5EF4-FFF2-40B4-BE49-F238E27FC236}">
                  <a16:creationId xmlns:a16="http://schemas.microsoft.com/office/drawing/2014/main" id="{65BA64FF-E9B0-4F05-AC29-F8608F515AFA}"/>
                </a:ext>
              </a:extLst>
            </p:cNvPr>
            <p:cNvSpPr>
              <a:spLocks noChangeArrowheads="1"/>
            </p:cNvSpPr>
            <p:nvPr/>
          </p:nvSpPr>
          <p:spPr bwMode="auto">
            <a:xfrm>
              <a:off x="6754811" y="2761954"/>
              <a:ext cx="557213" cy="81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 12</a:t>
              </a:r>
            </a:p>
            <a:p>
              <a:pPr eaLnBrk="1" hangingPunct="1">
                <a:buFont typeface="Arial" panose="020B0604020202020204" pitchFamily="34" charset="0"/>
                <a:buNone/>
                <a:defRPr/>
              </a:pPr>
              <a:endParaRPr lang="en-US" altLang="zh-CN" sz="1000" dirty="0">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3</a:t>
              </a:r>
            </a:p>
          </p:txBody>
        </p:sp>
        <p:sp>
          <p:nvSpPr>
            <p:cNvPr id="69" name="Line 20">
              <a:extLst>
                <a:ext uri="{FF2B5EF4-FFF2-40B4-BE49-F238E27FC236}">
                  <a16:creationId xmlns:a16="http://schemas.microsoft.com/office/drawing/2014/main" id="{473F4491-13BD-4397-833F-62770AA93555}"/>
                </a:ext>
              </a:extLst>
            </p:cNvPr>
            <p:cNvSpPr>
              <a:spLocks noChangeShapeType="1"/>
            </p:cNvSpPr>
            <p:nvPr/>
          </p:nvSpPr>
          <p:spPr bwMode="auto">
            <a:xfrm flipV="1">
              <a:off x="6326186" y="3138192"/>
              <a:ext cx="349250" cy="40798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70" name="Rectangle 21">
              <a:extLst>
                <a:ext uri="{FF2B5EF4-FFF2-40B4-BE49-F238E27FC236}">
                  <a16:creationId xmlns:a16="http://schemas.microsoft.com/office/drawing/2014/main" id="{BD84309A-CAB7-4E9B-AE07-7D8BD5773591}"/>
                </a:ext>
              </a:extLst>
            </p:cNvPr>
            <p:cNvSpPr>
              <a:spLocks noChangeArrowheads="1"/>
            </p:cNvSpPr>
            <p:nvPr/>
          </p:nvSpPr>
          <p:spPr bwMode="auto">
            <a:xfrm>
              <a:off x="6118224" y="3649367"/>
              <a:ext cx="557212" cy="87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chemeClr val="bg1"/>
                  </a:solidFill>
                  <a:latin typeface="+mn-lt"/>
                  <a:ea typeface="+mn-ea"/>
                  <a:cs typeface="+mn-ea"/>
                  <a:sym typeface="+mn-lt"/>
                </a:rPr>
                <a:t>8</a:t>
              </a: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6</a:t>
              </a:r>
            </a:p>
          </p:txBody>
        </p:sp>
        <p:grpSp>
          <p:nvGrpSpPr>
            <p:cNvPr id="136219" name="Group 22">
              <a:extLst>
                <a:ext uri="{FF2B5EF4-FFF2-40B4-BE49-F238E27FC236}">
                  <a16:creationId xmlns:a16="http://schemas.microsoft.com/office/drawing/2014/main" id="{7A54FE78-D14B-C948-B85D-B83C80E03B74}"/>
                </a:ext>
              </a:extLst>
            </p:cNvPr>
            <p:cNvGrpSpPr>
              <a:grpSpLocks/>
            </p:cNvGrpSpPr>
            <p:nvPr/>
          </p:nvGrpSpPr>
          <p:grpSpPr bwMode="auto">
            <a:xfrm>
              <a:off x="7335836" y="3128668"/>
              <a:ext cx="688975" cy="1350963"/>
              <a:chOff x="5013" y="2708"/>
              <a:chExt cx="434" cy="851"/>
            </a:xfrm>
          </p:grpSpPr>
          <p:sp>
            <p:nvSpPr>
              <p:cNvPr id="73" name="Rectangle 23">
                <a:extLst>
                  <a:ext uri="{FF2B5EF4-FFF2-40B4-BE49-F238E27FC236}">
                    <a16:creationId xmlns:a16="http://schemas.microsoft.com/office/drawing/2014/main" id="{530F5D53-BB84-42BF-B643-82AAFD680141}"/>
                  </a:ext>
                </a:extLst>
              </p:cNvPr>
              <p:cNvSpPr>
                <a:spLocks noChangeArrowheads="1"/>
              </p:cNvSpPr>
              <p:nvPr/>
            </p:nvSpPr>
            <p:spPr bwMode="auto">
              <a:xfrm>
                <a:off x="5013" y="2989"/>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74" name="Line 24">
                <a:extLst>
                  <a:ext uri="{FF2B5EF4-FFF2-40B4-BE49-F238E27FC236}">
                    <a16:creationId xmlns:a16="http://schemas.microsoft.com/office/drawing/2014/main" id="{395D18A0-39B2-423A-A2EA-A6802AD33263}"/>
                  </a:ext>
                </a:extLst>
              </p:cNvPr>
              <p:cNvSpPr>
                <a:spLocks noChangeShapeType="1"/>
              </p:cNvSpPr>
              <p:nvPr/>
            </p:nvSpPr>
            <p:spPr bwMode="auto">
              <a:xfrm flipH="1" flipV="1">
                <a:off x="5046" y="2708"/>
                <a:ext cx="214" cy="269"/>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75" name="Rectangle 25">
                <a:extLst>
                  <a:ext uri="{FF2B5EF4-FFF2-40B4-BE49-F238E27FC236}">
                    <a16:creationId xmlns:a16="http://schemas.microsoft.com/office/drawing/2014/main" id="{8953ECC0-3649-4C2C-9F3D-93438A81C6EF}"/>
                  </a:ext>
                </a:extLst>
              </p:cNvPr>
              <p:cNvSpPr>
                <a:spLocks noChangeArrowheads="1"/>
              </p:cNvSpPr>
              <p:nvPr/>
            </p:nvSpPr>
            <p:spPr bwMode="auto">
              <a:xfrm>
                <a:off x="5106" y="3008"/>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10</a:t>
                </a: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7</a:t>
                </a:r>
              </a:p>
            </p:txBody>
          </p:sp>
        </p:grpSp>
        <p:sp>
          <p:nvSpPr>
            <p:cNvPr id="72" name="Line 26">
              <a:extLst>
                <a:ext uri="{FF2B5EF4-FFF2-40B4-BE49-F238E27FC236}">
                  <a16:creationId xmlns:a16="http://schemas.microsoft.com/office/drawing/2014/main" id="{13707027-945F-4A15-AB61-0A140596C367}"/>
                </a:ext>
              </a:extLst>
            </p:cNvPr>
            <p:cNvSpPr>
              <a:spLocks noChangeShapeType="1"/>
            </p:cNvSpPr>
            <p:nvPr/>
          </p:nvSpPr>
          <p:spPr bwMode="auto">
            <a:xfrm flipH="1" flipV="1">
              <a:off x="5848349" y="2111079"/>
              <a:ext cx="1166812" cy="582612"/>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16745" name="Line 11">
            <a:extLst>
              <a:ext uri="{FF2B5EF4-FFF2-40B4-BE49-F238E27FC236}">
                <a16:creationId xmlns:a16="http://schemas.microsoft.com/office/drawing/2014/main" id="{E66FB74C-1014-485F-8DF4-3DE69C1DCF39}"/>
              </a:ext>
            </a:extLst>
          </p:cNvPr>
          <p:cNvSpPr>
            <a:spLocks noChangeShapeType="1"/>
          </p:cNvSpPr>
          <p:nvPr/>
        </p:nvSpPr>
        <p:spPr bwMode="auto">
          <a:xfrm flipV="1">
            <a:off x="4189413" y="2857500"/>
            <a:ext cx="1008062" cy="571500"/>
          </a:xfrm>
          <a:prstGeom prst="line">
            <a:avLst/>
          </a:prstGeom>
          <a:noFill/>
          <a:ln w="76200">
            <a:solidFill>
              <a:srgbClr val="FF0000"/>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41772" name="Rectangle 12">
            <a:extLst>
              <a:ext uri="{FF2B5EF4-FFF2-40B4-BE49-F238E27FC236}">
                <a16:creationId xmlns:a16="http://schemas.microsoft.com/office/drawing/2014/main" id="{7C6A074B-F5B3-495F-8391-7D5F3F1FCDD3}"/>
              </a:ext>
            </a:extLst>
          </p:cNvPr>
          <p:cNvSpPr>
            <a:spLocks noChangeArrowheads="1"/>
          </p:cNvSpPr>
          <p:nvPr/>
        </p:nvSpPr>
        <p:spPr bwMode="auto">
          <a:xfrm>
            <a:off x="3457575" y="3379788"/>
            <a:ext cx="939800"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dirty="0">
                <a:solidFill>
                  <a:srgbClr val="FF6600"/>
                </a:solidFill>
                <a:latin typeface="+mn-lt"/>
                <a:ea typeface="+mn-ea"/>
                <a:cs typeface="+mn-ea"/>
                <a:sym typeface="+mn-lt"/>
              </a:rPr>
              <a:t> 60</a:t>
            </a:r>
          </a:p>
        </p:txBody>
      </p:sp>
      <p:sp>
        <p:nvSpPr>
          <p:cNvPr id="116749" name="Line 16">
            <a:extLst>
              <a:ext uri="{FF2B5EF4-FFF2-40B4-BE49-F238E27FC236}">
                <a16:creationId xmlns:a16="http://schemas.microsoft.com/office/drawing/2014/main" id="{698F821C-B2AA-40DE-A0D1-61340AE60B5B}"/>
              </a:ext>
            </a:extLst>
          </p:cNvPr>
          <p:cNvSpPr>
            <a:spLocks noChangeShapeType="1"/>
          </p:cNvSpPr>
          <p:nvPr/>
        </p:nvSpPr>
        <p:spPr bwMode="auto">
          <a:xfrm flipH="1" flipV="1">
            <a:off x="4071938" y="3889375"/>
            <a:ext cx="460375" cy="482600"/>
          </a:xfrm>
          <a:prstGeom prst="line">
            <a:avLst/>
          </a:prstGeom>
          <a:noFill/>
          <a:ln w="76200">
            <a:solidFill>
              <a:srgbClr val="FF0000"/>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82" name="Rectangle 48">
            <a:extLst>
              <a:ext uri="{FF2B5EF4-FFF2-40B4-BE49-F238E27FC236}">
                <a16:creationId xmlns:a16="http://schemas.microsoft.com/office/drawing/2014/main" id="{0B599402-87A0-DF4C-BBB7-E77F8FE53064}"/>
              </a:ext>
            </a:extLst>
          </p:cNvPr>
          <p:cNvSpPr>
            <a:spLocks noChangeArrowheads="1"/>
          </p:cNvSpPr>
          <p:nvPr/>
        </p:nvSpPr>
        <p:spPr bwMode="auto">
          <a:xfrm>
            <a:off x="4071938" y="4287838"/>
            <a:ext cx="939800" cy="56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defTabSz="585788">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defTabSz="585788">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defTabSz="585788">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defTabSz="585788">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defTabSz="585788"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defTabSz="585788"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defTabSz="585788"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defTabSz="585788"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pPr>
            <a:r>
              <a:rPr lang="en-US" altLang="zh-CN" sz="3200">
                <a:solidFill>
                  <a:srgbClr val="FF6600"/>
                </a:solidFill>
                <a:latin typeface="Arial" panose="020B0604020202020204" pitchFamily="34" charset="0"/>
                <a:ea typeface="宋体" panose="02010600030101010101" pitchFamily="2" charset="-122"/>
              </a:rPr>
              <a:t> 30</a:t>
            </a:r>
          </a:p>
        </p:txBody>
      </p:sp>
      <p:sp>
        <p:nvSpPr>
          <p:cNvPr id="83" name="Line 81">
            <a:extLst>
              <a:ext uri="{FF2B5EF4-FFF2-40B4-BE49-F238E27FC236}">
                <a16:creationId xmlns:a16="http://schemas.microsoft.com/office/drawing/2014/main" id="{C11F9177-AB63-4ED6-9BAA-8A5171E454C5}"/>
              </a:ext>
            </a:extLst>
          </p:cNvPr>
          <p:cNvSpPr>
            <a:spLocks noChangeShapeType="1"/>
          </p:cNvSpPr>
          <p:nvPr/>
        </p:nvSpPr>
        <p:spPr bwMode="auto">
          <a:xfrm>
            <a:off x="4649788" y="1633538"/>
            <a:ext cx="547687" cy="693737"/>
          </a:xfrm>
          <a:prstGeom prst="line">
            <a:avLst/>
          </a:prstGeom>
          <a:noFill/>
          <a:ln w="76200">
            <a:solidFill>
              <a:schemeClr val="accent1">
                <a:lumMod val="60000"/>
                <a:lumOff val="40000"/>
              </a:schemeClr>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mph" presetSubtype="0" fill="hold" grpId="0" nodeType="clickEffect">
                                  <p:stCondLst>
                                    <p:cond delay="0"/>
                                  </p:stCondLst>
                                  <p:childTnLst>
                                    <p:animScale>
                                      <p:cBhvr>
                                        <p:cTn id="6" dur="2000" fill="hold"/>
                                        <p:tgtEl>
                                          <p:spTgt spid="1141772"/>
                                        </p:tgtEl>
                                      </p:cBhvr>
                                      <p:by x="150000" y="150000"/>
                                    </p:animScale>
                                  </p:child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3" fill="hold" grpId="0" nodeType="clickEffect">
                                  <p:stCondLst>
                                    <p:cond delay="0"/>
                                  </p:stCondLst>
                                  <p:childTnLst>
                                    <p:set>
                                      <p:cBhvr>
                                        <p:cTn id="10" dur="1" fill="hold">
                                          <p:stCondLst>
                                            <p:cond delay="0"/>
                                          </p:stCondLst>
                                        </p:cTn>
                                        <p:tgtEl>
                                          <p:spTgt spid="1141810"/>
                                        </p:tgtEl>
                                        <p:attrNameLst>
                                          <p:attrName>style.visibility</p:attrName>
                                        </p:attrNameLst>
                                      </p:cBhvr>
                                      <p:to>
                                        <p:strVal val="visible"/>
                                      </p:to>
                                    </p:set>
                                    <p:anim calcmode="lin" valueType="num">
                                      <p:cBhvr additive="base">
                                        <p:cTn id="11" dur="3000" fill="hold"/>
                                        <p:tgtEl>
                                          <p:spTgt spid="1141810"/>
                                        </p:tgtEl>
                                        <p:attrNameLst>
                                          <p:attrName>ppt_x</p:attrName>
                                        </p:attrNameLst>
                                      </p:cBhvr>
                                      <p:tavLst>
                                        <p:tav tm="0">
                                          <p:val>
                                            <p:strVal val="1+#ppt_w/2"/>
                                          </p:val>
                                        </p:tav>
                                        <p:tav tm="100000">
                                          <p:val>
                                            <p:strVal val="#ppt_x"/>
                                          </p:val>
                                        </p:tav>
                                      </p:tavLst>
                                    </p:anim>
                                    <p:anim calcmode="lin" valueType="num">
                                      <p:cBhvr additive="base">
                                        <p:cTn id="12" dur="3000" fill="hold"/>
                                        <p:tgtEl>
                                          <p:spTgt spid="1141810"/>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6" presetClass="emph" presetSubtype="0" fill="hold" grpId="0" nodeType="clickEffect">
                                  <p:stCondLst>
                                    <p:cond delay="0"/>
                                  </p:stCondLst>
                                  <p:childTnLst>
                                    <p:animScale>
                                      <p:cBhvr>
                                        <p:cTn id="16" dur="2000" fill="hold"/>
                                        <p:tgtEl>
                                          <p:spTgt spid="82"/>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1810" grpId="0" animBg="1"/>
      <p:bldP spid="1141772" grpId="0"/>
      <p:bldP spid="82"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2790" name="Rectangle 6">
            <a:extLst>
              <a:ext uri="{FF2B5EF4-FFF2-40B4-BE49-F238E27FC236}">
                <a16:creationId xmlns:a16="http://schemas.microsoft.com/office/drawing/2014/main" id="{52A94F22-CF41-45AC-AD4F-F67D64542D23}"/>
              </a:ext>
            </a:extLst>
          </p:cNvPr>
          <p:cNvSpPr>
            <a:spLocks noChangeArrowheads="1"/>
          </p:cNvSpPr>
          <p:nvPr/>
        </p:nvSpPr>
        <p:spPr bwMode="auto">
          <a:xfrm>
            <a:off x="301625" y="3575050"/>
            <a:ext cx="8424863" cy="1881188"/>
          </a:xfrm>
          <a:prstGeom prst="rect">
            <a:avLst/>
          </a:prstGeom>
          <a:solidFill>
            <a:srgbClr val="E2D9EB"/>
          </a:solidFill>
          <a:ln w="38100">
            <a:noFill/>
            <a:miter lim="800000"/>
            <a:headEnd/>
            <a:tailEnd/>
          </a:ln>
        </p:spPr>
        <p:txBody>
          <a:bodyPr anchor="ct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spcBef>
                <a:spcPct val="20000"/>
              </a:spcBef>
              <a:buClr>
                <a:schemeClr val="accent2"/>
              </a:buClr>
              <a:buFont typeface="Wingdings" pitchFamily="2" charset="2"/>
              <a:buChar char="ü"/>
            </a:pPr>
            <a:r>
              <a:rPr lang="zh-CN" altLang="en-US" b="0">
                <a:ea typeface="微软雅黑" panose="020B0503020204020204" pitchFamily="34" charset="-122"/>
                <a:sym typeface="+mn-lt"/>
              </a:rPr>
              <a:t>输出堆顶元素后，以堆中</a:t>
            </a:r>
            <a:r>
              <a:rPr lang="zh-CN" altLang="en-US" b="0">
                <a:solidFill>
                  <a:srgbClr val="FF3300"/>
                </a:solidFill>
                <a:ea typeface="微软雅黑" panose="020B0503020204020204" pitchFamily="34" charset="-122"/>
                <a:sym typeface="+mn-lt"/>
              </a:rPr>
              <a:t>最后一个元素</a:t>
            </a:r>
            <a:r>
              <a:rPr lang="zh-CN" altLang="en-US" b="0">
                <a:ea typeface="微软雅黑" panose="020B0503020204020204" pitchFamily="34" charset="-122"/>
                <a:sym typeface="+mn-lt"/>
              </a:rPr>
              <a:t>替代之</a:t>
            </a:r>
          </a:p>
          <a:p>
            <a:pPr eaLnBrk="1" hangingPunct="1">
              <a:lnSpc>
                <a:spcPct val="125000"/>
              </a:lnSpc>
              <a:spcBef>
                <a:spcPct val="20000"/>
              </a:spcBef>
              <a:buClr>
                <a:schemeClr val="accent2"/>
              </a:buClr>
              <a:buFont typeface="Wingdings" pitchFamily="2" charset="2"/>
              <a:buChar char="ü"/>
            </a:pPr>
            <a:r>
              <a:rPr lang="zh-CN" altLang="en-US" b="0">
                <a:ea typeface="微软雅黑" panose="020B0503020204020204" pitchFamily="34" charset="-122"/>
                <a:sym typeface="+mn-lt"/>
              </a:rPr>
              <a:t>将根结点与左、右子树根结点比较，并</a:t>
            </a:r>
            <a:r>
              <a:rPr lang="zh-CN" altLang="en-US" b="0">
                <a:solidFill>
                  <a:srgbClr val="FF3300"/>
                </a:solidFill>
                <a:ea typeface="微软雅黑" panose="020B0503020204020204" pitchFamily="34" charset="-122"/>
                <a:sym typeface="+mn-lt"/>
              </a:rPr>
              <a:t>与小者交换</a:t>
            </a:r>
          </a:p>
          <a:p>
            <a:pPr eaLnBrk="1" hangingPunct="1">
              <a:lnSpc>
                <a:spcPct val="125000"/>
              </a:lnSpc>
              <a:spcBef>
                <a:spcPct val="20000"/>
              </a:spcBef>
              <a:buClr>
                <a:schemeClr val="accent2"/>
              </a:buClr>
              <a:buFont typeface="Wingdings" pitchFamily="2" charset="2"/>
              <a:buChar char="ü"/>
            </a:pPr>
            <a:r>
              <a:rPr lang="zh-CN" altLang="en-US" b="0">
                <a:solidFill>
                  <a:srgbClr val="FF3300"/>
                </a:solidFill>
                <a:ea typeface="微软雅黑" panose="020B0503020204020204" pitchFamily="34" charset="-122"/>
                <a:sym typeface="+mn-lt"/>
              </a:rPr>
              <a:t>重复</a:t>
            </a:r>
            <a:r>
              <a:rPr lang="zh-CN" altLang="en-US" b="0">
                <a:ea typeface="微软雅黑" panose="020B0503020204020204" pitchFamily="34" charset="-122"/>
                <a:sym typeface="+mn-lt"/>
              </a:rPr>
              <a:t>直至叶子结点，得到新的堆</a:t>
            </a:r>
          </a:p>
        </p:txBody>
      </p:sp>
      <p:sp>
        <p:nvSpPr>
          <p:cNvPr id="117763" name="Rectangle 7">
            <a:extLst>
              <a:ext uri="{FF2B5EF4-FFF2-40B4-BE49-F238E27FC236}">
                <a16:creationId xmlns:a16="http://schemas.microsoft.com/office/drawing/2014/main" id="{EDEBC882-0704-4BDA-8FC0-A2C798FC5F81}"/>
              </a:ext>
            </a:extLst>
          </p:cNvPr>
          <p:cNvSpPr>
            <a:spLocks noChangeArrowheads="1"/>
          </p:cNvSpPr>
          <p:nvPr/>
        </p:nvSpPr>
        <p:spPr bwMode="auto">
          <a:xfrm>
            <a:off x="327025" y="1638300"/>
            <a:ext cx="8424863" cy="631825"/>
          </a:xfrm>
          <a:prstGeom prst="rect">
            <a:avLst/>
          </a:prstGeom>
          <a:solidFill>
            <a:srgbClr val="EAEAEA"/>
          </a:solidFill>
          <a:ln w="38100">
            <a:noFill/>
            <a:miter lim="800000"/>
            <a:headEnd/>
            <a:tailEnd/>
          </a:ln>
        </p:spPr>
        <p:txBody>
          <a:bodyPr anchor="ct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spcBef>
                <a:spcPct val="20000"/>
              </a:spcBef>
              <a:buFont typeface="Arial" panose="020B0604020202020204" pitchFamily="34" charset="0"/>
              <a:buNone/>
            </a:pPr>
            <a:r>
              <a:rPr lang="zh-CN" altLang="en-US" b="0">
                <a:ea typeface="微软雅黑" panose="020B0503020204020204" pitchFamily="34" charset="-122"/>
                <a:sym typeface="+mn-lt"/>
              </a:rPr>
              <a:t>如何在输出堆顶元素后</a:t>
            </a:r>
            <a:r>
              <a:rPr lang="zh-CN" altLang="en-US" b="0">
                <a:solidFill>
                  <a:srgbClr val="FF3300"/>
                </a:solidFill>
                <a:ea typeface="微软雅黑" panose="020B0503020204020204" pitchFamily="34" charset="-122"/>
                <a:sym typeface="+mn-lt"/>
              </a:rPr>
              <a:t>调整</a:t>
            </a:r>
            <a:r>
              <a:rPr lang="zh-CN" altLang="en-US" b="0">
                <a:ea typeface="微软雅黑" panose="020B0503020204020204" pitchFamily="34" charset="-122"/>
                <a:sym typeface="+mn-lt"/>
              </a:rPr>
              <a:t>，使之成为新堆？</a:t>
            </a:r>
          </a:p>
        </p:txBody>
      </p:sp>
      <p:grpSp>
        <p:nvGrpSpPr>
          <p:cNvPr id="2" name="Group 8">
            <a:extLst>
              <a:ext uri="{FF2B5EF4-FFF2-40B4-BE49-F238E27FC236}">
                <a16:creationId xmlns:a16="http://schemas.microsoft.com/office/drawing/2014/main" id="{1FDF8C0B-ED16-E84D-99B9-391D9C9FA1B2}"/>
              </a:ext>
            </a:extLst>
          </p:cNvPr>
          <p:cNvGrpSpPr>
            <a:grpSpLocks/>
          </p:cNvGrpSpPr>
          <p:nvPr/>
        </p:nvGrpSpPr>
        <p:grpSpPr bwMode="auto">
          <a:xfrm>
            <a:off x="4143375" y="2395538"/>
            <a:ext cx="989013" cy="939800"/>
            <a:chOff x="2608" y="1160"/>
            <a:chExt cx="623" cy="592"/>
          </a:xfrm>
        </p:grpSpPr>
        <p:sp>
          <p:nvSpPr>
            <p:cNvPr id="117765" name="AutoShape 9">
              <a:extLst>
                <a:ext uri="{FF2B5EF4-FFF2-40B4-BE49-F238E27FC236}">
                  <a16:creationId xmlns:a16="http://schemas.microsoft.com/office/drawing/2014/main" id="{847F1343-1881-4A4B-8D81-AB16919046BF}"/>
                </a:ext>
              </a:extLst>
            </p:cNvPr>
            <p:cNvSpPr>
              <a:spLocks noChangeArrowheads="1"/>
            </p:cNvSpPr>
            <p:nvPr/>
          </p:nvSpPr>
          <p:spPr bwMode="auto">
            <a:xfrm>
              <a:off x="2608" y="1160"/>
              <a:ext cx="181" cy="592"/>
            </a:xfrm>
            <a:prstGeom prst="downArrow">
              <a:avLst>
                <a:gd name="adj1" fmla="val 50000"/>
                <a:gd name="adj2" fmla="val 81738"/>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b="0">
                <a:latin typeface="+mn-lt"/>
                <a:ea typeface="+mn-ea"/>
                <a:cs typeface="+mn-ea"/>
                <a:sym typeface="+mn-lt"/>
              </a:endParaRPr>
            </a:p>
          </p:txBody>
        </p:sp>
        <p:sp>
          <p:nvSpPr>
            <p:cNvPr id="117766" name="Text Box 10">
              <a:extLst>
                <a:ext uri="{FF2B5EF4-FFF2-40B4-BE49-F238E27FC236}">
                  <a16:creationId xmlns:a16="http://schemas.microsoft.com/office/drawing/2014/main" id="{55D07763-772A-4D77-9377-EF72496F3DCD}"/>
                </a:ext>
              </a:extLst>
            </p:cNvPr>
            <p:cNvSpPr txBox="1">
              <a:spLocks noChangeArrowheads="1"/>
            </p:cNvSpPr>
            <p:nvPr/>
          </p:nvSpPr>
          <p:spPr bwMode="auto">
            <a:xfrm>
              <a:off x="2843" y="1208"/>
              <a:ext cx="388" cy="54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b="0" dirty="0">
                  <a:solidFill>
                    <a:srgbClr val="FF3300"/>
                  </a:solidFill>
                  <a:latin typeface="+mn-lt"/>
                  <a:ea typeface="+mn-ea"/>
                  <a:cs typeface="+mn-ea"/>
                  <a:sym typeface="+mn-lt"/>
                </a:rPr>
                <a:t>筛选</a:t>
              </a:r>
            </a:p>
          </p:txBody>
        </p:sp>
      </p:grpSp>
      <p:sp>
        <p:nvSpPr>
          <p:cNvPr id="1142796" name="Rectangle 12">
            <a:extLst>
              <a:ext uri="{FF2B5EF4-FFF2-40B4-BE49-F238E27FC236}">
                <a16:creationId xmlns:a16="http://schemas.microsoft.com/office/drawing/2014/main" id="{2EBCC996-E0BA-42F2-AA40-5A95EDB2022F}"/>
              </a:ext>
            </a:extLst>
          </p:cNvPr>
          <p:cNvSpPr>
            <a:spLocks noChangeArrowheads="1"/>
          </p:cNvSpPr>
          <p:nvPr/>
        </p:nvSpPr>
        <p:spPr bwMode="auto">
          <a:xfrm>
            <a:off x="785813" y="160338"/>
            <a:ext cx="3436937"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堆的重新调整</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1142790">
                                            <p:bg/>
                                          </p:spTgt>
                                        </p:tgtEl>
                                        <p:attrNameLst>
                                          <p:attrName>style.visibility</p:attrName>
                                        </p:attrNameLst>
                                      </p:cBhvr>
                                      <p:to>
                                        <p:strVal val="visible"/>
                                      </p:to>
                                    </p:set>
                                    <p:animEffect transition="in" filter="box(in)">
                                      <p:cBhvr>
                                        <p:cTn id="12" dur="500"/>
                                        <p:tgtEl>
                                          <p:spTgt spid="1142790">
                                            <p:bg/>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1142790">
                                            <p:txEl>
                                              <p:pRg st="0" end="0"/>
                                            </p:txEl>
                                          </p:spTgt>
                                        </p:tgtEl>
                                        <p:attrNameLst>
                                          <p:attrName>style.visibility</p:attrName>
                                        </p:attrNameLst>
                                      </p:cBhvr>
                                      <p:to>
                                        <p:strVal val="visible"/>
                                      </p:to>
                                    </p:set>
                                    <p:animEffect transition="in" filter="box(in)">
                                      <p:cBhvr>
                                        <p:cTn id="17" dur="500"/>
                                        <p:tgtEl>
                                          <p:spTgt spid="1142790">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1142790">
                                            <p:txEl>
                                              <p:pRg st="1" end="1"/>
                                            </p:txEl>
                                          </p:spTgt>
                                        </p:tgtEl>
                                        <p:attrNameLst>
                                          <p:attrName>style.visibility</p:attrName>
                                        </p:attrNameLst>
                                      </p:cBhvr>
                                      <p:to>
                                        <p:strVal val="visible"/>
                                      </p:to>
                                    </p:set>
                                    <p:animEffect transition="in" filter="box(in)">
                                      <p:cBhvr>
                                        <p:cTn id="22" dur="500"/>
                                        <p:tgtEl>
                                          <p:spTgt spid="1142790">
                                            <p:txEl>
                                              <p:pRg st="1" end="1"/>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 presetClass="entr" presetSubtype="16" fill="hold" grpId="0" nodeType="clickEffect">
                                  <p:stCondLst>
                                    <p:cond delay="0"/>
                                  </p:stCondLst>
                                  <p:childTnLst>
                                    <p:set>
                                      <p:cBhvr>
                                        <p:cTn id="26" dur="1" fill="hold">
                                          <p:stCondLst>
                                            <p:cond delay="0"/>
                                          </p:stCondLst>
                                        </p:cTn>
                                        <p:tgtEl>
                                          <p:spTgt spid="1142790">
                                            <p:txEl>
                                              <p:pRg st="2" end="2"/>
                                            </p:txEl>
                                          </p:spTgt>
                                        </p:tgtEl>
                                        <p:attrNameLst>
                                          <p:attrName>style.visibility</p:attrName>
                                        </p:attrNameLst>
                                      </p:cBhvr>
                                      <p:to>
                                        <p:strVal val="visible"/>
                                      </p:to>
                                    </p:set>
                                    <p:animEffect transition="in" filter="box(in)">
                                      <p:cBhvr>
                                        <p:cTn id="27" dur="500"/>
                                        <p:tgtEl>
                                          <p:spTgt spid="114279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2790" grpId="0" build="p"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242" name="Group 29">
            <a:extLst>
              <a:ext uri="{FF2B5EF4-FFF2-40B4-BE49-F238E27FC236}">
                <a16:creationId xmlns:a16="http://schemas.microsoft.com/office/drawing/2014/main" id="{A88285FB-2A1D-8E4C-94AC-426255C4F662}"/>
              </a:ext>
            </a:extLst>
          </p:cNvPr>
          <p:cNvGrpSpPr>
            <a:grpSpLocks/>
          </p:cNvGrpSpPr>
          <p:nvPr/>
        </p:nvGrpSpPr>
        <p:grpSpPr bwMode="auto">
          <a:xfrm>
            <a:off x="1290638" y="1477963"/>
            <a:ext cx="693737" cy="4183062"/>
            <a:chOff x="748" y="1394"/>
            <a:chExt cx="437" cy="2635"/>
          </a:xfrm>
        </p:grpSpPr>
        <p:sp>
          <p:nvSpPr>
            <p:cNvPr id="118810" name="Rectangle 30">
              <a:extLst>
                <a:ext uri="{FF2B5EF4-FFF2-40B4-BE49-F238E27FC236}">
                  <a16:creationId xmlns:a16="http://schemas.microsoft.com/office/drawing/2014/main" id="{59CE8185-7D7B-4A2B-B753-E474352D6739}"/>
                </a:ext>
              </a:extLst>
            </p:cNvPr>
            <p:cNvSpPr>
              <a:spLocks noChangeArrowheads="1"/>
            </p:cNvSpPr>
            <p:nvPr/>
          </p:nvSpPr>
          <p:spPr bwMode="auto">
            <a:xfrm>
              <a:off x="752" y="1394"/>
              <a:ext cx="433" cy="2635"/>
            </a:xfrm>
            <a:prstGeom prst="rect">
              <a:avLst/>
            </a:prstGeom>
            <a:solidFill>
              <a:schemeClr val="accent1">
                <a:lumMod val="60000"/>
                <a:lumOff val="40000"/>
              </a:schemeClr>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18811" name="Line 31">
              <a:extLst>
                <a:ext uri="{FF2B5EF4-FFF2-40B4-BE49-F238E27FC236}">
                  <a16:creationId xmlns:a16="http://schemas.microsoft.com/office/drawing/2014/main" id="{3A84C289-F83D-4DE9-BF5A-D96FFB04DAD5}"/>
                </a:ext>
              </a:extLst>
            </p:cNvPr>
            <p:cNvSpPr>
              <a:spLocks noChangeShapeType="1"/>
            </p:cNvSpPr>
            <p:nvPr/>
          </p:nvSpPr>
          <p:spPr bwMode="auto">
            <a:xfrm>
              <a:off x="748" y="1737"/>
              <a:ext cx="437"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8812" name="Line 32">
              <a:extLst>
                <a:ext uri="{FF2B5EF4-FFF2-40B4-BE49-F238E27FC236}">
                  <a16:creationId xmlns:a16="http://schemas.microsoft.com/office/drawing/2014/main" id="{43A2F7FD-A7C2-4CFE-8E28-1F8148CCE71E}"/>
                </a:ext>
              </a:extLst>
            </p:cNvPr>
            <p:cNvSpPr>
              <a:spLocks noChangeShapeType="1"/>
            </p:cNvSpPr>
            <p:nvPr/>
          </p:nvSpPr>
          <p:spPr bwMode="auto">
            <a:xfrm>
              <a:off x="748" y="2126"/>
              <a:ext cx="437"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8813" name="Line 33">
              <a:extLst>
                <a:ext uri="{FF2B5EF4-FFF2-40B4-BE49-F238E27FC236}">
                  <a16:creationId xmlns:a16="http://schemas.microsoft.com/office/drawing/2014/main" id="{70D241DD-FBFF-4172-A7FA-A2CCE7B01AEC}"/>
                </a:ext>
              </a:extLst>
            </p:cNvPr>
            <p:cNvSpPr>
              <a:spLocks noChangeShapeType="1"/>
            </p:cNvSpPr>
            <p:nvPr/>
          </p:nvSpPr>
          <p:spPr bwMode="auto">
            <a:xfrm>
              <a:off x="748" y="2517"/>
              <a:ext cx="437"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8814" name="Line 34">
              <a:extLst>
                <a:ext uri="{FF2B5EF4-FFF2-40B4-BE49-F238E27FC236}">
                  <a16:creationId xmlns:a16="http://schemas.microsoft.com/office/drawing/2014/main" id="{36C82BE0-5AA3-4EC4-945F-D6BF7020B789}"/>
                </a:ext>
              </a:extLst>
            </p:cNvPr>
            <p:cNvSpPr>
              <a:spLocks noChangeShapeType="1"/>
            </p:cNvSpPr>
            <p:nvPr/>
          </p:nvSpPr>
          <p:spPr bwMode="auto">
            <a:xfrm>
              <a:off x="748" y="2906"/>
              <a:ext cx="437"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8815" name="Line 35">
              <a:extLst>
                <a:ext uri="{FF2B5EF4-FFF2-40B4-BE49-F238E27FC236}">
                  <a16:creationId xmlns:a16="http://schemas.microsoft.com/office/drawing/2014/main" id="{2E464872-3147-4C9A-8766-AA478D4C4163}"/>
                </a:ext>
              </a:extLst>
            </p:cNvPr>
            <p:cNvSpPr>
              <a:spLocks noChangeShapeType="1"/>
            </p:cNvSpPr>
            <p:nvPr/>
          </p:nvSpPr>
          <p:spPr bwMode="auto">
            <a:xfrm>
              <a:off x="748" y="3297"/>
              <a:ext cx="437"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8816" name="Line 36">
              <a:extLst>
                <a:ext uri="{FF2B5EF4-FFF2-40B4-BE49-F238E27FC236}">
                  <a16:creationId xmlns:a16="http://schemas.microsoft.com/office/drawing/2014/main" id="{46FC0B74-8ED5-4A15-8E39-5FC8F7095EB6}"/>
                </a:ext>
              </a:extLst>
            </p:cNvPr>
            <p:cNvSpPr>
              <a:spLocks noChangeShapeType="1"/>
            </p:cNvSpPr>
            <p:nvPr/>
          </p:nvSpPr>
          <p:spPr bwMode="auto">
            <a:xfrm>
              <a:off x="748" y="3686"/>
              <a:ext cx="437"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18817" name="Rectangle 37">
            <a:extLst>
              <a:ext uri="{FF2B5EF4-FFF2-40B4-BE49-F238E27FC236}">
                <a16:creationId xmlns:a16="http://schemas.microsoft.com/office/drawing/2014/main" id="{FC465614-875E-4D23-9680-3110F132E455}"/>
              </a:ext>
            </a:extLst>
          </p:cNvPr>
          <p:cNvSpPr>
            <a:spLocks noChangeArrowheads="1"/>
          </p:cNvSpPr>
          <p:nvPr/>
        </p:nvSpPr>
        <p:spPr bwMode="auto">
          <a:xfrm>
            <a:off x="538163" y="1522413"/>
            <a:ext cx="612775" cy="409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[ 7 ]</a:t>
            </a:r>
          </a:p>
        </p:txBody>
      </p:sp>
      <p:sp>
        <p:nvSpPr>
          <p:cNvPr id="118818" name="Rectangle 38">
            <a:extLst>
              <a:ext uri="{FF2B5EF4-FFF2-40B4-BE49-F238E27FC236}">
                <a16:creationId xmlns:a16="http://schemas.microsoft.com/office/drawing/2014/main" id="{B238DBC7-7DBF-4057-BD58-9476854AE0DE}"/>
              </a:ext>
            </a:extLst>
          </p:cNvPr>
          <p:cNvSpPr>
            <a:spLocks noChangeArrowheads="1"/>
          </p:cNvSpPr>
          <p:nvPr/>
        </p:nvSpPr>
        <p:spPr bwMode="auto">
          <a:xfrm>
            <a:off x="1441450" y="1581150"/>
            <a:ext cx="442913" cy="409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rgbClr val="FF6600"/>
                </a:solidFill>
                <a:latin typeface="+mn-lt"/>
                <a:ea typeface="+mn-ea"/>
                <a:cs typeface="+mn-ea"/>
                <a:sym typeface="+mn-lt"/>
              </a:rPr>
              <a:t>70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60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12</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40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30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8</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p:txBody>
      </p:sp>
      <p:grpSp>
        <p:nvGrpSpPr>
          <p:cNvPr id="6" name="Group 49">
            <a:extLst>
              <a:ext uri="{FF2B5EF4-FFF2-40B4-BE49-F238E27FC236}">
                <a16:creationId xmlns:a16="http://schemas.microsoft.com/office/drawing/2014/main" id="{EB6604BB-7C0E-D444-AAD3-628520BF1785}"/>
              </a:ext>
            </a:extLst>
          </p:cNvPr>
          <p:cNvGrpSpPr>
            <a:grpSpLocks/>
          </p:cNvGrpSpPr>
          <p:nvPr/>
        </p:nvGrpSpPr>
        <p:grpSpPr bwMode="auto">
          <a:xfrm>
            <a:off x="2143125" y="1817688"/>
            <a:ext cx="490538" cy="3619500"/>
            <a:chOff x="1333" y="630"/>
            <a:chExt cx="355" cy="2280"/>
          </a:xfrm>
        </p:grpSpPr>
        <p:sp>
          <p:nvSpPr>
            <p:cNvPr id="118828" name="Line 50">
              <a:extLst>
                <a:ext uri="{FF2B5EF4-FFF2-40B4-BE49-F238E27FC236}">
                  <a16:creationId xmlns:a16="http://schemas.microsoft.com/office/drawing/2014/main" id="{F95E140B-C789-4B4E-B887-4B6F70E6C8C8}"/>
                </a:ext>
              </a:extLst>
            </p:cNvPr>
            <p:cNvSpPr>
              <a:spLocks noChangeShapeType="1"/>
            </p:cNvSpPr>
            <p:nvPr/>
          </p:nvSpPr>
          <p:spPr bwMode="auto">
            <a:xfrm>
              <a:off x="1672" y="630"/>
              <a:ext cx="1" cy="2271"/>
            </a:xfrm>
            <a:prstGeom prst="line">
              <a:avLst/>
            </a:prstGeom>
            <a:noFill/>
            <a:ln w="38100">
              <a:solidFill>
                <a:srgbClr val="FF0000"/>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8829" name="Line 51">
              <a:extLst>
                <a:ext uri="{FF2B5EF4-FFF2-40B4-BE49-F238E27FC236}">
                  <a16:creationId xmlns:a16="http://schemas.microsoft.com/office/drawing/2014/main" id="{A0908898-5DED-4AA9-8B4D-0BCB9334BE74}"/>
                </a:ext>
              </a:extLst>
            </p:cNvPr>
            <p:cNvSpPr>
              <a:spLocks noChangeShapeType="1"/>
            </p:cNvSpPr>
            <p:nvPr/>
          </p:nvSpPr>
          <p:spPr bwMode="auto">
            <a:xfrm>
              <a:off x="1333" y="630"/>
              <a:ext cx="355" cy="0"/>
            </a:xfrm>
            <a:prstGeom prst="line">
              <a:avLst/>
            </a:prstGeom>
            <a:noFill/>
            <a:ln w="38100">
              <a:solidFill>
                <a:srgbClr val="FF0000"/>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8830" name="Line 52">
              <a:extLst>
                <a:ext uri="{FF2B5EF4-FFF2-40B4-BE49-F238E27FC236}">
                  <a16:creationId xmlns:a16="http://schemas.microsoft.com/office/drawing/2014/main" id="{4850C69D-7D28-4CDF-978E-F930CEBE5BEF}"/>
                </a:ext>
              </a:extLst>
            </p:cNvPr>
            <p:cNvSpPr>
              <a:spLocks noChangeShapeType="1"/>
            </p:cNvSpPr>
            <p:nvPr/>
          </p:nvSpPr>
          <p:spPr bwMode="auto">
            <a:xfrm flipV="1">
              <a:off x="1338" y="2901"/>
              <a:ext cx="350" cy="9"/>
            </a:xfrm>
            <a:prstGeom prst="line">
              <a:avLst/>
            </a:prstGeom>
            <a:noFill/>
            <a:ln w="38100">
              <a:solidFill>
                <a:srgbClr val="FF0000"/>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143861" name="Rectangle 53">
            <a:extLst>
              <a:ext uri="{FF2B5EF4-FFF2-40B4-BE49-F238E27FC236}">
                <a16:creationId xmlns:a16="http://schemas.microsoft.com/office/drawing/2014/main" id="{E3B854A4-FD2C-4CBF-AB21-1C73CA2B970D}"/>
              </a:ext>
            </a:extLst>
          </p:cNvPr>
          <p:cNvSpPr>
            <a:spLocks noChangeArrowheads="1"/>
          </p:cNvSpPr>
          <p:nvPr/>
        </p:nvSpPr>
        <p:spPr bwMode="auto">
          <a:xfrm>
            <a:off x="835025" y="152400"/>
            <a:ext cx="3436938"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堆的重新调整－</a:t>
            </a:r>
            <a:r>
              <a:rPr lang="en-US" altLang="zh-CN" b="0">
                <a:solidFill>
                  <a:schemeClr val="bg1"/>
                </a:solidFill>
                <a:ea typeface="微软雅黑" panose="020B0503020204020204" pitchFamily="34" charset="-122"/>
                <a:sym typeface="+mn-lt"/>
              </a:rPr>
              <a:t>1</a:t>
            </a:r>
          </a:p>
        </p:txBody>
      </p:sp>
      <p:grpSp>
        <p:nvGrpSpPr>
          <p:cNvPr id="138247" name="组合 48">
            <a:extLst>
              <a:ext uri="{FF2B5EF4-FFF2-40B4-BE49-F238E27FC236}">
                <a16:creationId xmlns:a16="http://schemas.microsoft.com/office/drawing/2014/main" id="{14975AB8-81F1-9E41-BF37-33F7D9D1C25D}"/>
              </a:ext>
            </a:extLst>
          </p:cNvPr>
          <p:cNvGrpSpPr>
            <a:grpSpLocks/>
          </p:cNvGrpSpPr>
          <p:nvPr/>
        </p:nvGrpSpPr>
        <p:grpSpPr bwMode="auto">
          <a:xfrm>
            <a:off x="2916238" y="2417763"/>
            <a:ext cx="5421312" cy="2846387"/>
            <a:chOff x="2603498" y="1666579"/>
            <a:chExt cx="5421313" cy="2847676"/>
          </a:xfrm>
        </p:grpSpPr>
        <p:sp>
          <p:nvSpPr>
            <p:cNvPr id="50" name="Rectangle 4">
              <a:extLst>
                <a:ext uri="{FF2B5EF4-FFF2-40B4-BE49-F238E27FC236}">
                  <a16:creationId xmlns:a16="http://schemas.microsoft.com/office/drawing/2014/main" id="{D9BC462B-E3EE-46C3-97C8-FCB665426946}"/>
                </a:ext>
              </a:extLst>
            </p:cNvPr>
            <p:cNvSpPr>
              <a:spLocks noChangeArrowheads="1"/>
            </p:cNvSpPr>
            <p:nvPr/>
          </p:nvSpPr>
          <p:spPr bwMode="auto">
            <a:xfrm>
              <a:off x="3406773" y="2676686"/>
              <a:ext cx="763587" cy="455818"/>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1" name="Rectangle 5">
              <a:extLst>
                <a:ext uri="{FF2B5EF4-FFF2-40B4-BE49-F238E27FC236}">
                  <a16:creationId xmlns:a16="http://schemas.microsoft.com/office/drawing/2014/main" id="{4C6FB29C-B4A5-46D0-86F8-196E1E0293CC}"/>
                </a:ext>
              </a:extLst>
            </p:cNvPr>
            <p:cNvSpPr>
              <a:spLocks noChangeArrowheads="1"/>
            </p:cNvSpPr>
            <p:nvPr/>
          </p:nvSpPr>
          <p:spPr bwMode="auto">
            <a:xfrm>
              <a:off x="2603498" y="3602617"/>
              <a:ext cx="674687" cy="438348"/>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grpSp>
          <p:nvGrpSpPr>
            <p:cNvPr id="138251" name="Group 6">
              <a:extLst>
                <a:ext uri="{FF2B5EF4-FFF2-40B4-BE49-F238E27FC236}">
                  <a16:creationId xmlns:a16="http://schemas.microsoft.com/office/drawing/2014/main" id="{55434A1C-BC77-6545-B43E-CF4A3F04B619}"/>
                </a:ext>
              </a:extLst>
            </p:cNvPr>
            <p:cNvGrpSpPr>
              <a:grpSpLocks/>
            </p:cNvGrpSpPr>
            <p:nvPr/>
          </p:nvGrpSpPr>
          <p:grpSpPr bwMode="auto">
            <a:xfrm>
              <a:off x="5108573" y="1666579"/>
              <a:ext cx="739775" cy="844551"/>
              <a:chOff x="3610" y="1787"/>
              <a:chExt cx="466" cy="532"/>
            </a:xfrm>
          </p:grpSpPr>
          <p:sp>
            <p:nvSpPr>
              <p:cNvPr id="71" name="Rectangle 7">
                <a:extLst>
                  <a:ext uri="{FF2B5EF4-FFF2-40B4-BE49-F238E27FC236}">
                    <a16:creationId xmlns:a16="http://schemas.microsoft.com/office/drawing/2014/main" id="{C0F87DCF-E502-4072-BE9B-36C7AD1A9E5D}"/>
                  </a:ext>
                </a:extLst>
              </p:cNvPr>
              <p:cNvSpPr>
                <a:spLocks noChangeArrowheads="1"/>
              </p:cNvSpPr>
              <p:nvPr/>
            </p:nvSpPr>
            <p:spPr bwMode="auto">
              <a:xfrm>
                <a:off x="3610" y="1787"/>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72" name="Rectangle 8">
                <a:extLst>
                  <a:ext uri="{FF2B5EF4-FFF2-40B4-BE49-F238E27FC236}">
                    <a16:creationId xmlns:a16="http://schemas.microsoft.com/office/drawing/2014/main" id="{0D9DF399-D459-4F64-8FAC-A7EF7F0B0294}"/>
                  </a:ext>
                </a:extLst>
              </p:cNvPr>
              <p:cNvSpPr>
                <a:spLocks noChangeArrowheads="1"/>
              </p:cNvSpPr>
              <p:nvPr/>
            </p:nvSpPr>
            <p:spPr bwMode="auto">
              <a:xfrm>
                <a:off x="3678" y="2088"/>
                <a:ext cx="24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 1</a:t>
                </a:r>
              </a:p>
            </p:txBody>
          </p:sp>
        </p:grpSp>
        <p:sp>
          <p:nvSpPr>
            <p:cNvPr id="53" name="Line 9">
              <a:extLst>
                <a:ext uri="{FF2B5EF4-FFF2-40B4-BE49-F238E27FC236}">
                  <a16:creationId xmlns:a16="http://schemas.microsoft.com/office/drawing/2014/main" id="{8D215BC3-2A73-4EC9-BC9F-BECA6D794F19}"/>
                </a:ext>
              </a:extLst>
            </p:cNvPr>
            <p:cNvSpPr>
              <a:spLocks noChangeShapeType="1"/>
            </p:cNvSpPr>
            <p:nvPr/>
          </p:nvSpPr>
          <p:spPr bwMode="auto">
            <a:xfrm flipV="1">
              <a:off x="3143248" y="3129328"/>
              <a:ext cx="382587" cy="460583"/>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544CD7A6-F629-48A3-B213-D1A9BDEA8BD6}"/>
                </a:ext>
              </a:extLst>
            </p:cNvPr>
            <p:cNvSpPr>
              <a:spLocks noChangeShapeType="1"/>
            </p:cNvSpPr>
            <p:nvPr/>
          </p:nvSpPr>
          <p:spPr bwMode="auto">
            <a:xfrm flipV="1">
              <a:off x="3890960" y="2076339"/>
              <a:ext cx="1287463" cy="606700"/>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Rectangle 11">
              <a:extLst>
                <a:ext uri="{FF2B5EF4-FFF2-40B4-BE49-F238E27FC236}">
                  <a16:creationId xmlns:a16="http://schemas.microsoft.com/office/drawing/2014/main" id="{5D7C1060-CC18-407C-92F4-3DB4BCA84563}"/>
                </a:ext>
              </a:extLst>
            </p:cNvPr>
            <p:cNvSpPr>
              <a:spLocks noChangeArrowheads="1"/>
            </p:cNvSpPr>
            <p:nvPr/>
          </p:nvSpPr>
          <p:spPr bwMode="auto">
            <a:xfrm>
              <a:off x="3519485" y="2730686"/>
              <a:ext cx="515938" cy="873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chemeClr val="bg1"/>
                  </a:solidFill>
                  <a:latin typeface="+mn-lt"/>
                  <a:ea typeface="+mn-ea"/>
                  <a:cs typeface="+mn-ea"/>
                  <a:sym typeface="+mn-lt"/>
                </a:rPr>
                <a:t>60</a:t>
              </a:r>
            </a:p>
            <a:p>
              <a:pPr eaLnBrk="1" hangingPunct="1">
                <a:buFont typeface="Arial" panose="020B0604020202020204" pitchFamily="34" charset="0"/>
                <a:buNone/>
                <a:defRPr/>
              </a:pPr>
              <a:endParaRPr lang="en-US" altLang="zh-CN" sz="14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2</a:t>
              </a:r>
            </a:p>
          </p:txBody>
        </p:sp>
        <p:sp>
          <p:nvSpPr>
            <p:cNvPr id="56" name="Rectangle 12">
              <a:extLst>
                <a:ext uri="{FF2B5EF4-FFF2-40B4-BE49-F238E27FC236}">
                  <a16:creationId xmlns:a16="http://schemas.microsoft.com/office/drawing/2014/main" id="{D9242E8E-4D05-49B6-881C-2041D21B4DB3}"/>
                </a:ext>
              </a:extLst>
            </p:cNvPr>
            <p:cNvSpPr>
              <a:spLocks noChangeArrowheads="1"/>
            </p:cNvSpPr>
            <p:nvPr/>
          </p:nvSpPr>
          <p:spPr bwMode="auto">
            <a:xfrm>
              <a:off x="2752723" y="3639147"/>
              <a:ext cx="460375" cy="875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40</a:t>
              </a:r>
            </a:p>
            <a:p>
              <a:pPr eaLnBrk="1" hangingPunct="1">
                <a:buFont typeface="Arial" panose="020B0604020202020204" pitchFamily="34" charset="0"/>
                <a:buNone/>
                <a:defRPr/>
              </a:pPr>
              <a:r>
                <a:rPr lang="en-US" altLang="zh-CN" sz="1400" dirty="0">
                  <a:latin typeface="+mn-lt"/>
                  <a:ea typeface="+mn-ea"/>
                  <a:cs typeface="+mn-ea"/>
                  <a:sym typeface="+mn-lt"/>
                </a:rPr>
                <a:t> </a:t>
              </a: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4 </a:t>
              </a:r>
              <a:r>
                <a:rPr lang="en-US" altLang="zh-CN" sz="1900" dirty="0">
                  <a:latin typeface="+mn-lt"/>
                  <a:ea typeface="+mn-ea"/>
                  <a:cs typeface="+mn-ea"/>
                  <a:sym typeface="+mn-lt"/>
                </a:rPr>
                <a:t>                </a:t>
              </a:r>
            </a:p>
          </p:txBody>
        </p:sp>
        <p:grpSp>
          <p:nvGrpSpPr>
            <p:cNvPr id="138256" name="Group 13">
              <a:extLst>
                <a:ext uri="{FF2B5EF4-FFF2-40B4-BE49-F238E27FC236}">
                  <a16:creationId xmlns:a16="http://schemas.microsoft.com/office/drawing/2014/main" id="{82A31371-0574-D945-97EB-51A1E1958B67}"/>
                </a:ext>
              </a:extLst>
            </p:cNvPr>
            <p:cNvGrpSpPr>
              <a:grpSpLocks/>
            </p:cNvGrpSpPr>
            <p:nvPr/>
          </p:nvGrpSpPr>
          <p:grpSpPr bwMode="auto">
            <a:xfrm>
              <a:off x="4016377" y="3128666"/>
              <a:ext cx="719138" cy="1343026"/>
              <a:chOff x="2922" y="2708"/>
              <a:chExt cx="453" cy="846"/>
            </a:xfrm>
          </p:grpSpPr>
          <p:sp>
            <p:nvSpPr>
              <p:cNvPr id="68" name="Rectangle 14">
                <a:extLst>
                  <a:ext uri="{FF2B5EF4-FFF2-40B4-BE49-F238E27FC236}">
                    <a16:creationId xmlns:a16="http://schemas.microsoft.com/office/drawing/2014/main" id="{179F7B46-6C4A-4D6B-A06C-9C9FA4189560}"/>
                  </a:ext>
                </a:extLst>
              </p:cNvPr>
              <p:cNvSpPr>
                <a:spLocks noChangeArrowheads="1"/>
              </p:cNvSpPr>
              <p:nvPr/>
            </p:nvSpPr>
            <p:spPr bwMode="auto">
              <a:xfrm>
                <a:off x="2941" y="2987"/>
                <a:ext cx="434" cy="296"/>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15">
                <a:extLst>
                  <a:ext uri="{FF2B5EF4-FFF2-40B4-BE49-F238E27FC236}">
                    <a16:creationId xmlns:a16="http://schemas.microsoft.com/office/drawing/2014/main" id="{EC5E676A-86C0-406E-9559-E972F3CF0A2D}"/>
                  </a:ext>
                </a:extLst>
              </p:cNvPr>
              <p:cNvSpPr>
                <a:spLocks noChangeShapeType="1"/>
              </p:cNvSpPr>
              <p:nvPr/>
            </p:nvSpPr>
            <p:spPr bwMode="auto">
              <a:xfrm flipH="1" flipV="1">
                <a:off x="2922" y="2708"/>
                <a:ext cx="266" cy="264"/>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70" name="Rectangle 16">
                <a:extLst>
                  <a:ext uri="{FF2B5EF4-FFF2-40B4-BE49-F238E27FC236}">
                    <a16:creationId xmlns:a16="http://schemas.microsoft.com/office/drawing/2014/main" id="{F4CA070F-12CC-4588-9574-E29751DAFE40}"/>
                  </a:ext>
                </a:extLst>
              </p:cNvPr>
              <p:cNvSpPr>
                <a:spLocks noChangeArrowheads="1"/>
              </p:cNvSpPr>
              <p:nvPr/>
            </p:nvSpPr>
            <p:spPr bwMode="auto">
              <a:xfrm>
                <a:off x="3034" y="3006"/>
                <a:ext cx="291" cy="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30</a:t>
                </a: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5</a:t>
                </a:r>
              </a:p>
            </p:txBody>
          </p:sp>
        </p:grpSp>
        <p:sp>
          <p:nvSpPr>
            <p:cNvPr id="58" name="Rectangle 17">
              <a:extLst>
                <a:ext uri="{FF2B5EF4-FFF2-40B4-BE49-F238E27FC236}">
                  <a16:creationId xmlns:a16="http://schemas.microsoft.com/office/drawing/2014/main" id="{C99F82B7-650A-402C-A36E-52207B5E4A5B}"/>
                </a:ext>
              </a:extLst>
            </p:cNvPr>
            <p:cNvSpPr>
              <a:spLocks noChangeArrowheads="1"/>
            </p:cNvSpPr>
            <p:nvPr/>
          </p:nvSpPr>
          <p:spPr bwMode="auto">
            <a:xfrm>
              <a:off x="6684961" y="2686216"/>
              <a:ext cx="703263" cy="44628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Rectangle 18">
              <a:extLst>
                <a:ext uri="{FF2B5EF4-FFF2-40B4-BE49-F238E27FC236}">
                  <a16:creationId xmlns:a16="http://schemas.microsoft.com/office/drawing/2014/main" id="{37302B71-8653-4E5B-8D11-C4D78CF5603C}"/>
                </a:ext>
              </a:extLst>
            </p:cNvPr>
            <p:cNvSpPr>
              <a:spLocks noChangeArrowheads="1"/>
            </p:cNvSpPr>
            <p:nvPr/>
          </p:nvSpPr>
          <p:spPr bwMode="auto">
            <a:xfrm>
              <a:off x="5959474" y="3583559"/>
              <a:ext cx="715962" cy="457407"/>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0" name="Rectangle 19">
              <a:extLst>
                <a:ext uri="{FF2B5EF4-FFF2-40B4-BE49-F238E27FC236}">
                  <a16:creationId xmlns:a16="http://schemas.microsoft.com/office/drawing/2014/main" id="{CB55393C-3896-4215-8F96-A7854296EAFE}"/>
                </a:ext>
              </a:extLst>
            </p:cNvPr>
            <p:cNvSpPr>
              <a:spLocks noChangeArrowheads="1"/>
            </p:cNvSpPr>
            <p:nvPr/>
          </p:nvSpPr>
          <p:spPr bwMode="auto">
            <a:xfrm>
              <a:off x="6831011" y="2724333"/>
              <a:ext cx="504825" cy="813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 12</a:t>
              </a:r>
            </a:p>
            <a:p>
              <a:pPr eaLnBrk="1" hangingPunct="1">
                <a:buFont typeface="Arial" panose="020B0604020202020204" pitchFamily="34" charset="0"/>
                <a:buNone/>
                <a:defRPr/>
              </a:pPr>
              <a:endParaRPr lang="en-US" altLang="zh-CN" sz="1000" dirty="0">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3</a:t>
              </a:r>
            </a:p>
          </p:txBody>
        </p:sp>
        <p:sp>
          <p:nvSpPr>
            <p:cNvPr id="61" name="Line 20">
              <a:extLst>
                <a:ext uri="{FF2B5EF4-FFF2-40B4-BE49-F238E27FC236}">
                  <a16:creationId xmlns:a16="http://schemas.microsoft.com/office/drawing/2014/main" id="{CDEC4C51-6F30-4518-A6DC-0FCEFC57285E}"/>
                </a:ext>
              </a:extLst>
            </p:cNvPr>
            <p:cNvSpPr>
              <a:spLocks noChangeShapeType="1"/>
            </p:cNvSpPr>
            <p:nvPr/>
          </p:nvSpPr>
          <p:spPr bwMode="auto">
            <a:xfrm flipV="1">
              <a:off x="6326186" y="3138857"/>
              <a:ext cx="349250" cy="406584"/>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2" name="Rectangle 21">
              <a:extLst>
                <a:ext uri="{FF2B5EF4-FFF2-40B4-BE49-F238E27FC236}">
                  <a16:creationId xmlns:a16="http://schemas.microsoft.com/office/drawing/2014/main" id="{518B4264-3DC4-4A89-BF88-7E931774DB9C}"/>
                </a:ext>
              </a:extLst>
            </p:cNvPr>
            <p:cNvSpPr>
              <a:spLocks noChangeArrowheads="1"/>
            </p:cNvSpPr>
            <p:nvPr/>
          </p:nvSpPr>
          <p:spPr bwMode="auto">
            <a:xfrm>
              <a:off x="6056311" y="3650264"/>
              <a:ext cx="557213" cy="811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chemeClr val="bg1"/>
                  </a:solidFill>
                  <a:latin typeface="+mn-lt"/>
                  <a:ea typeface="+mn-ea"/>
                  <a:cs typeface="+mn-ea"/>
                  <a:sym typeface="+mn-lt"/>
                </a:rPr>
                <a:t>8</a:t>
              </a:r>
            </a:p>
            <a:p>
              <a:pPr eaLnBrk="1" hangingPunct="1">
                <a:buFont typeface="Arial" panose="020B0604020202020204" pitchFamily="34" charset="0"/>
                <a:buNone/>
                <a:defRPr/>
              </a:pPr>
              <a:endParaRPr lang="en-US" altLang="zh-CN" sz="1000" dirty="0">
                <a:latin typeface="+mn-lt"/>
                <a:ea typeface="+mn-ea"/>
                <a:cs typeface="+mn-ea"/>
                <a:sym typeface="+mn-lt"/>
              </a:endParaRP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  6</a:t>
              </a:r>
            </a:p>
          </p:txBody>
        </p:sp>
        <p:grpSp>
          <p:nvGrpSpPr>
            <p:cNvPr id="138262" name="Group 22">
              <a:extLst>
                <a:ext uri="{FF2B5EF4-FFF2-40B4-BE49-F238E27FC236}">
                  <a16:creationId xmlns:a16="http://schemas.microsoft.com/office/drawing/2014/main" id="{974B83E7-31C6-0044-B2A5-E74AF3FC67E5}"/>
                </a:ext>
              </a:extLst>
            </p:cNvPr>
            <p:cNvGrpSpPr>
              <a:grpSpLocks/>
            </p:cNvGrpSpPr>
            <p:nvPr/>
          </p:nvGrpSpPr>
          <p:grpSpPr bwMode="auto">
            <a:xfrm>
              <a:off x="7335836" y="3128668"/>
              <a:ext cx="688975" cy="1325563"/>
              <a:chOff x="5013" y="2708"/>
              <a:chExt cx="434" cy="835"/>
            </a:xfrm>
          </p:grpSpPr>
          <p:sp>
            <p:nvSpPr>
              <p:cNvPr id="65" name="Rectangle 23">
                <a:extLst>
                  <a:ext uri="{FF2B5EF4-FFF2-40B4-BE49-F238E27FC236}">
                    <a16:creationId xmlns:a16="http://schemas.microsoft.com/office/drawing/2014/main" id="{EF77F25E-07C9-46A6-BED4-D172BB247CF4}"/>
                  </a:ext>
                </a:extLst>
              </p:cNvPr>
              <p:cNvSpPr>
                <a:spLocks noChangeArrowheads="1"/>
              </p:cNvSpPr>
              <p:nvPr/>
            </p:nvSpPr>
            <p:spPr bwMode="auto">
              <a:xfrm>
                <a:off x="5013" y="2992"/>
                <a:ext cx="434" cy="296"/>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4">
                <a:extLst>
                  <a:ext uri="{FF2B5EF4-FFF2-40B4-BE49-F238E27FC236}">
                    <a16:creationId xmlns:a16="http://schemas.microsoft.com/office/drawing/2014/main" id="{50477171-9F0C-4E65-954C-3BD00EA2972C}"/>
                  </a:ext>
                </a:extLst>
              </p:cNvPr>
              <p:cNvSpPr>
                <a:spLocks noChangeShapeType="1"/>
              </p:cNvSpPr>
              <p:nvPr/>
            </p:nvSpPr>
            <p:spPr bwMode="auto">
              <a:xfrm flipH="1" flipV="1">
                <a:off x="5046" y="2708"/>
                <a:ext cx="214" cy="269"/>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Rectangle 25">
                <a:extLst>
                  <a:ext uri="{FF2B5EF4-FFF2-40B4-BE49-F238E27FC236}">
                    <a16:creationId xmlns:a16="http://schemas.microsoft.com/office/drawing/2014/main" id="{28C3D985-FE72-4335-BB04-98D40C118406}"/>
                  </a:ext>
                </a:extLst>
              </p:cNvPr>
              <p:cNvSpPr>
                <a:spLocks noChangeArrowheads="1"/>
              </p:cNvSpPr>
              <p:nvPr/>
            </p:nvSpPr>
            <p:spPr bwMode="auto">
              <a:xfrm>
                <a:off x="5106" y="3034"/>
                <a:ext cx="291" cy="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10</a:t>
                </a:r>
              </a:p>
              <a:p>
                <a:pPr eaLnBrk="1" hangingPunct="1">
                  <a:buFont typeface="Arial" panose="020B0604020202020204" pitchFamily="34" charset="0"/>
                  <a:buNone/>
                  <a:defRPr/>
                </a:pPr>
                <a:endParaRPr lang="en-US" altLang="zh-CN" sz="1000" dirty="0">
                  <a:latin typeface="+mn-lt"/>
                  <a:ea typeface="+mn-ea"/>
                  <a:cs typeface="+mn-ea"/>
                  <a:sym typeface="+mn-lt"/>
                </a:endParaRPr>
              </a:p>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7</a:t>
                </a:r>
              </a:p>
            </p:txBody>
          </p:sp>
        </p:grpSp>
        <p:sp>
          <p:nvSpPr>
            <p:cNvPr id="64" name="Line 26">
              <a:extLst>
                <a:ext uri="{FF2B5EF4-FFF2-40B4-BE49-F238E27FC236}">
                  <a16:creationId xmlns:a16="http://schemas.microsoft.com/office/drawing/2014/main" id="{D442657E-35D6-4745-AD6A-202AF3F2C3D1}"/>
                </a:ext>
              </a:extLst>
            </p:cNvPr>
            <p:cNvSpPr>
              <a:spLocks noChangeShapeType="1"/>
            </p:cNvSpPr>
            <p:nvPr/>
          </p:nvSpPr>
          <p:spPr bwMode="auto">
            <a:xfrm flipH="1" flipV="1">
              <a:off x="5848349" y="2111280"/>
              <a:ext cx="1166812" cy="582876"/>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143855" name="Rectangle 47">
            <a:extLst>
              <a:ext uri="{FF2B5EF4-FFF2-40B4-BE49-F238E27FC236}">
                <a16:creationId xmlns:a16="http://schemas.microsoft.com/office/drawing/2014/main" id="{F71453E9-E0D7-4C48-94A3-1E839F6470E9}"/>
              </a:ext>
            </a:extLst>
          </p:cNvPr>
          <p:cNvSpPr>
            <a:spLocks noChangeArrowheads="1"/>
          </p:cNvSpPr>
          <p:nvPr/>
        </p:nvSpPr>
        <p:spPr bwMode="auto">
          <a:xfrm>
            <a:off x="5410200" y="2376488"/>
            <a:ext cx="939800"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dirty="0">
                <a:solidFill>
                  <a:srgbClr val="FF6600"/>
                </a:solidFill>
                <a:latin typeface="+mn-lt"/>
                <a:ea typeface="+mn-ea"/>
                <a:cs typeface="+mn-ea"/>
                <a:sym typeface="+mn-lt"/>
              </a:rPr>
              <a:t> 70</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mph" presetSubtype="0" fill="hold" grpId="0" nodeType="clickEffect">
                                  <p:stCondLst>
                                    <p:cond delay="0"/>
                                  </p:stCondLst>
                                  <p:childTnLst>
                                    <p:animScale>
                                      <p:cBhvr>
                                        <p:cTn id="6" dur="2000" fill="hold"/>
                                        <p:tgtEl>
                                          <p:spTgt spid="1143855"/>
                                        </p:tgtEl>
                                      </p:cBhvr>
                                      <p:by x="150000" y="150000"/>
                                    </p:animScale>
                                  </p:childTnLst>
                                </p:cTn>
                              </p:par>
                            </p:childTnLst>
                          </p:cTn>
                        </p:par>
                      </p:childTnLst>
                    </p:cTn>
                  </p:par>
                  <p:par>
                    <p:cTn id="7" fill="hold" nodeType="clickPar">
                      <p:stCondLst>
                        <p:cond delay="indefinite"/>
                      </p:stCondLst>
                      <p:childTnLst>
                        <p:par>
                          <p:cTn id="8" fill="hold" nodeType="withGroup">
                            <p:stCondLst>
                              <p:cond delay="0"/>
                            </p:stCondLst>
                            <p:childTnLst>
                              <p:par>
                                <p:cTn id="9" presetID="54" presetClass="entr" presetSubtype="0" accel="10000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strVal val="#ppt_w*0.05"/>
                                          </p:val>
                                        </p:tav>
                                        <p:tav tm="100000">
                                          <p:val>
                                            <p:strVal val="#ppt_w"/>
                                          </p:val>
                                        </p:tav>
                                      </p:tavLst>
                                    </p:anim>
                                    <p:anim calcmode="lin" valueType="num">
                                      <p:cBhvr>
                                        <p:cTn id="12" dur="500" fill="hold"/>
                                        <p:tgtEl>
                                          <p:spTgt spid="6"/>
                                        </p:tgtEl>
                                        <p:attrNameLst>
                                          <p:attrName>ppt_h</p:attrName>
                                        </p:attrNameLst>
                                      </p:cBhvr>
                                      <p:tavLst>
                                        <p:tav tm="0">
                                          <p:val>
                                            <p:strVal val="#ppt_h"/>
                                          </p:val>
                                        </p:tav>
                                        <p:tav tm="100000">
                                          <p:val>
                                            <p:strVal val="#ppt_h"/>
                                          </p:val>
                                        </p:tav>
                                      </p:tavLst>
                                    </p:anim>
                                    <p:anim calcmode="lin" valueType="num">
                                      <p:cBhvr>
                                        <p:cTn id="13" dur="500" fill="hold"/>
                                        <p:tgtEl>
                                          <p:spTgt spid="6"/>
                                        </p:tgtEl>
                                        <p:attrNameLst>
                                          <p:attrName>ppt_x</p:attrName>
                                        </p:attrNameLst>
                                      </p:cBhvr>
                                      <p:tavLst>
                                        <p:tav tm="0">
                                          <p:val>
                                            <p:strVal val="#ppt_x-.2"/>
                                          </p:val>
                                        </p:tav>
                                        <p:tav tm="100000">
                                          <p:val>
                                            <p:strVal val="#ppt_x"/>
                                          </p:val>
                                        </p:tav>
                                      </p:tavLst>
                                    </p:anim>
                                    <p:anim calcmode="lin" valueType="num">
                                      <p:cBhvr>
                                        <p:cTn id="14" dur="500" fill="hold"/>
                                        <p:tgtEl>
                                          <p:spTgt spid="6"/>
                                        </p:tgtEl>
                                        <p:attrNameLst>
                                          <p:attrName>ppt_y</p:attrName>
                                        </p:attrNameLst>
                                      </p:cBhvr>
                                      <p:tavLst>
                                        <p:tav tm="0">
                                          <p:val>
                                            <p:strVal val="#ppt_y"/>
                                          </p:val>
                                        </p:tav>
                                        <p:tav tm="100000">
                                          <p:val>
                                            <p:strVal val="#ppt_y"/>
                                          </p:val>
                                        </p:tav>
                                      </p:tavLst>
                                    </p:anim>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3855"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4836" name="Rectangle 4">
            <a:extLst>
              <a:ext uri="{FF2B5EF4-FFF2-40B4-BE49-F238E27FC236}">
                <a16:creationId xmlns:a16="http://schemas.microsoft.com/office/drawing/2014/main" id="{A227EE2C-2211-4B0C-A395-B8A8A8C385CB}"/>
              </a:ext>
            </a:extLst>
          </p:cNvPr>
          <p:cNvSpPr>
            <a:spLocks noChangeArrowheads="1"/>
          </p:cNvSpPr>
          <p:nvPr/>
        </p:nvSpPr>
        <p:spPr bwMode="auto">
          <a:xfrm>
            <a:off x="862013" y="187325"/>
            <a:ext cx="3436937"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堆的重新调整－</a:t>
            </a:r>
            <a:r>
              <a:rPr lang="en-US" altLang="zh-CN" b="0">
                <a:solidFill>
                  <a:schemeClr val="bg1"/>
                </a:solidFill>
                <a:ea typeface="微软雅黑" panose="020B0503020204020204" pitchFamily="34" charset="-122"/>
                <a:sym typeface="+mn-lt"/>
              </a:rPr>
              <a:t>1</a:t>
            </a:r>
          </a:p>
        </p:txBody>
      </p:sp>
      <p:sp>
        <p:nvSpPr>
          <p:cNvPr id="119811" name="Rectangle 5">
            <a:extLst>
              <a:ext uri="{FF2B5EF4-FFF2-40B4-BE49-F238E27FC236}">
                <a16:creationId xmlns:a16="http://schemas.microsoft.com/office/drawing/2014/main" id="{E673A678-B87E-45DF-B960-B7D33403EA1A}"/>
              </a:ext>
            </a:extLst>
          </p:cNvPr>
          <p:cNvSpPr>
            <a:spLocks noChangeArrowheads="1"/>
          </p:cNvSpPr>
          <p:nvPr/>
        </p:nvSpPr>
        <p:spPr bwMode="auto">
          <a:xfrm>
            <a:off x="3482975" y="3154363"/>
            <a:ext cx="763588" cy="45561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19812" name="Rectangle 6">
            <a:extLst>
              <a:ext uri="{FF2B5EF4-FFF2-40B4-BE49-F238E27FC236}">
                <a16:creationId xmlns:a16="http://schemas.microsoft.com/office/drawing/2014/main" id="{3EC3A79D-0389-494A-8B39-8173F9EF198F}"/>
              </a:ext>
            </a:extLst>
          </p:cNvPr>
          <p:cNvSpPr>
            <a:spLocks noChangeArrowheads="1"/>
          </p:cNvSpPr>
          <p:nvPr/>
        </p:nvSpPr>
        <p:spPr bwMode="auto">
          <a:xfrm>
            <a:off x="2679700" y="4081463"/>
            <a:ext cx="674688" cy="43815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19813" name="Rectangle 9">
            <a:extLst>
              <a:ext uri="{FF2B5EF4-FFF2-40B4-BE49-F238E27FC236}">
                <a16:creationId xmlns:a16="http://schemas.microsoft.com/office/drawing/2014/main" id="{19FEA28B-1B2B-4EA9-83C4-E73FF3F312CB}"/>
              </a:ext>
            </a:extLst>
          </p:cNvPr>
          <p:cNvSpPr>
            <a:spLocks noChangeArrowheads="1"/>
          </p:cNvSpPr>
          <p:nvPr/>
        </p:nvSpPr>
        <p:spPr bwMode="auto">
          <a:xfrm>
            <a:off x="5292725" y="2141538"/>
            <a:ext cx="2143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solidFill>
                  <a:schemeClr val="bg1"/>
                </a:solidFill>
                <a:latin typeface="+mn-lt"/>
                <a:ea typeface="+mn-ea"/>
                <a:cs typeface="+mn-ea"/>
                <a:sym typeface="+mn-lt"/>
              </a:rPr>
              <a:t> </a:t>
            </a:r>
          </a:p>
        </p:txBody>
      </p:sp>
      <p:sp>
        <p:nvSpPr>
          <p:cNvPr id="119814" name="Line 10">
            <a:extLst>
              <a:ext uri="{FF2B5EF4-FFF2-40B4-BE49-F238E27FC236}">
                <a16:creationId xmlns:a16="http://schemas.microsoft.com/office/drawing/2014/main" id="{4AD3AA0A-939C-446C-BEA9-5798A66C8058}"/>
              </a:ext>
            </a:extLst>
          </p:cNvPr>
          <p:cNvSpPr>
            <a:spLocks noChangeShapeType="1"/>
          </p:cNvSpPr>
          <p:nvPr/>
        </p:nvSpPr>
        <p:spPr bwMode="auto">
          <a:xfrm flipV="1">
            <a:off x="3219450" y="3487738"/>
            <a:ext cx="454025" cy="581025"/>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19815" name="Line 11">
            <a:extLst>
              <a:ext uri="{FF2B5EF4-FFF2-40B4-BE49-F238E27FC236}">
                <a16:creationId xmlns:a16="http://schemas.microsoft.com/office/drawing/2014/main" id="{890C2716-C8C7-48AC-8A86-7155EF1E5AEE}"/>
              </a:ext>
            </a:extLst>
          </p:cNvPr>
          <p:cNvSpPr>
            <a:spLocks noChangeShapeType="1"/>
          </p:cNvSpPr>
          <p:nvPr/>
        </p:nvSpPr>
        <p:spPr bwMode="auto">
          <a:xfrm flipV="1">
            <a:off x="3967163" y="2486025"/>
            <a:ext cx="1260475" cy="67468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19816" name="Rectangle 12">
            <a:extLst>
              <a:ext uri="{FF2B5EF4-FFF2-40B4-BE49-F238E27FC236}">
                <a16:creationId xmlns:a16="http://schemas.microsoft.com/office/drawing/2014/main" id="{393F26AE-A667-46F6-AF21-0E8F2292DAF1}"/>
              </a:ext>
            </a:extLst>
          </p:cNvPr>
          <p:cNvSpPr>
            <a:spLocks noChangeArrowheads="1"/>
          </p:cNvSpPr>
          <p:nvPr/>
        </p:nvSpPr>
        <p:spPr bwMode="auto">
          <a:xfrm>
            <a:off x="3560763" y="3019425"/>
            <a:ext cx="939800"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a:solidFill>
                  <a:schemeClr val="bg1"/>
                </a:solidFill>
                <a:latin typeface="+mn-lt"/>
                <a:ea typeface="+mn-ea"/>
                <a:cs typeface="+mn-ea"/>
                <a:sym typeface="+mn-lt"/>
              </a:rPr>
              <a:t> </a:t>
            </a:r>
            <a:r>
              <a:rPr lang="en-US" altLang="zh-CN" sz="1900">
                <a:solidFill>
                  <a:schemeClr val="bg1"/>
                </a:solidFill>
                <a:latin typeface="+mn-lt"/>
                <a:ea typeface="+mn-ea"/>
                <a:cs typeface="+mn-ea"/>
                <a:sym typeface="+mn-lt"/>
              </a:rPr>
              <a:t>60</a:t>
            </a:r>
          </a:p>
        </p:txBody>
      </p:sp>
      <p:sp>
        <p:nvSpPr>
          <p:cNvPr id="119817" name="Rectangle 13">
            <a:extLst>
              <a:ext uri="{FF2B5EF4-FFF2-40B4-BE49-F238E27FC236}">
                <a16:creationId xmlns:a16="http://schemas.microsoft.com/office/drawing/2014/main" id="{D72C630E-A5BF-41CE-B6C7-4D4F2F3A0711}"/>
              </a:ext>
            </a:extLst>
          </p:cNvPr>
          <p:cNvSpPr>
            <a:spLocks noChangeArrowheads="1"/>
          </p:cNvSpPr>
          <p:nvPr/>
        </p:nvSpPr>
        <p:spPr bwMode="auto">
          <a:xfrm>
            <a:off x="2828925" y="4068763"/>
            <a:ext cx="460375" cy="874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40</a:t>
            </a:r>
          </a:p>
          <a:p>
            <a:pPr eaLnBrk="1" hangingPunct="1">
              <a:buFont typeface="Arial" panose="020B0604020202020204" pitchFamily="34" charset="0"/>
              <a:buNone/>
              <a:defRPr/>
            </a:pPr>
            <a:r>
              <a:rPr lang="en-US" altLang="zh-CN" sz="1400" dirty="0">
                <a:solidFill>
                  <a:schemeClr val="bg1"/>
                </a:solidFill>
                <a:latin typeface="+mn-lt"/>
                <a:ea typeface="+mn-ea"/>
                <a:cs typeface="+mn-ea"/>
                <a:sym typeface="+mn-lt"/>
              </a:rPr>
              <a:t> </a:t>
            </a: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4     </a:t>
            </a:r>
            <a:r>
              <a:rPr lang="en-US" altLang="zh-CN" sz="1900" dirty="0">
                <a:solidFill>
                  <a:schemeClr val="bg1"/>
                </a:solidFill>
                <a:latin typeface="+mn-lt"/>
                <a:ea typeface="+mn-ea"/>
                <a:cs typeface="+mn-ea"/>
                <a:sym typeface="+mn-lt"/>
              </a:rPr>
              <a:t>            </a:t>
            </a:r>
          </a:p>
        </p:txBody>
      </p:sp>
      <p:grpSp>
        <p:nvGrpSpPr>
          <p:cNvPr id="139274" name="Group 14">
            <a:extLst>
              <a:ext uri="{FF2B5EF4-FFF2-40B4-BE49-F238E27FC236}">
                <a16:creationId xmlns:a16="http://schemas.microsoft.com/office/drawing/2014/main" id="{7976881C-70A7-5C44-B1E7-8419FD7F8D00}"/>
              </a:ext>
            </a:extLst>
          </p:cNvPr>
          <p:cNvGrpSpPr>
            <a:grpSpLocks/>
          </p:cNvGrpSpPr>
          <p:nvPr/>
        </p:nvGrpSpPr>
        <p:grpSpPr bwMode="auto">
          <a:xfrm>
            <a:off x="4081463" y="3471863"/>
            <a:ext cx="730250" cy="1477962"/>
            <a:chOff x="2915" y="2623"/>
            <a:chExt cx="460" cy="931"/>
          </a:xfrm>
        </p:grpSpPr>
        <p:sp>
          <p:nvSpPr>
            <p:cNvPr id="119819" name="Rectangle 15">
              <a:extLst>
                <a:ext uri="{FF2B5EF4-FFF2-40B4-BE49-F238E27FC236}">
                  <a16:creationId xmlns:a16="http://schemas.microsoft.com/office/drawing/2014/main" id="{508A97FD-7398-45B3-845D-4B9FD203E081}"/>
                </a:ext>
              </a:extLst>
            </p:cNvPr>
            <p:cNvSpPr>
              <a:spLocks noChangeArrowheads="1"/>
            </p:cNvSpPr>
            <p:nvPr/>
          </p:nvSpPr>
          <p:spPr bwMode="auto">
            <a:xfrm>
              <a:off x="2941" y="2984"/>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9820" name="Line 16">
              <a:extLst>
                <a:ext uri="{FF2B5EF4-FFF2-40B4-BE49-F238E27FC236}">
                  <a16:creationId xmlns:a16="http://schemas.microsoft.com/office/drawing/2014/main" id="{25E9D0C4-A635-4285-B135-425E65B566FF}"/>
                </a:ext>
              </a:extLst>
            </p:cNvPr>
            <p:cNvSpPr>
              <a:spLocks noChangeShapeType="1"/>
            </p:cNvSpPr>
            <p:nvPr/>
          </p:nvSpPr>
          <p:spPr bwMode="auto">
            <a:xfrm flipH="1" flipV="1">
              <a:off x="2915" y="2623"/>
              <a:ext cx="273" cy="349"/>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9821" name="Rectangle 17">
              <a:extLst>
                <a:ext uri="{FF2B5EF4-FFF2-40B4-BE49-F238E27FC236}">
                  <a16:creationId xmlns:a16="http://schemas.microsoft.com/office/drawing/2014/main" id="{95328C58-22E9-4A4D-AB91-4C9ECBB5B303}"/>
                </a:ext>
              </a:extLst>
            </p:cNvPr>
            <p:cNvSpPr>
              <a:spLocks noChangeArrowheads="1"/>
            </p:cNvSpPr>
            <p:nvPr/>
          </p:nvSpPr>
          <p:spPr bwMode="auto">
            <a:xfrm>
              <a:off x="3034" y="3003"/>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1900">
                <a:latin typeface="+mn-lt"/>
                <a:ea typeface="+mn-ea"/>
                <a:cs typeface="+mn-ea"/>
                <a:sym typeface="+mn-lt"/>
              </a:endParaRP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grpSp>
      <p:sp>
        <p:nvSpPr>
          <p:cNvPr id="119822" name="Rectangle 18">
            <a:extLst>
              <a:ext uri="{FF2B5EF4-FFF2-40B4-BE49-F238E27FC236}">
                <a16:creationId xmlns:a16="http://schemas.microsoft.com/office/drawing/2014/main" id="{7F75BD5C-B104-4F0C-A0B2-6EEE6B251467}"/>
              </a:ext>
            </a:extLst>
          </p:cNvPr>
          <p:cNvSpPr>
            <a:spLocks noChangeArrowheads="1"/>
          </p:cNvSpPr>
          <p:nvPr/>
        </p:nvSpPr>
        <p:spPr bwMode="auto">
          <a:xfrm>
            <a:off x="6761163" y="3163888"/>
            <a:ext cx="703262" cy="446087"/>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9823" name="Rectangle 19">
            <a:extLst>
              <a:ext uri="{FF2B5EF4-FFF2-40B4-BE49-F238E27FC236}">
                <a16:creationId xmlns:a16="http://schemas.microsoft.com/office/drawing/2014/main" id="{04E3F5A9-8EA4-44C8-A3A7-D7FDBCE25B40}"/>
              </a:ext>
            </a:extLst>
          </p:cNvPr>
          <p:cNvSpPr>
            <a:spLocks noChangeArrowheads="1"/>
          </p:cNvSpPr>
          <p:nvPr/>
        </p:nvSpPr>
        <p:spPr bwMode="auto">
          <a:xfrm>
            <a:off x="6035675" y="4062413"/>
            <a:ext cx="715963" cy="45720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9824" name="Rectangle 20">
            <a:extLst>
              <a:ext uri="{FF2B5EF4-FFF2-40B4-BE49-F238E27FC236}">
                <a16:creationId xmlns:a16="http://schemas.microsoft.com/office/drawing/2014/main" id="{311B2A19-A3FD-441D-856E-41CB1154C53C}"/>
              </a:ext>
            </a:extLst>
          </p:cNvPr>
          <p:cNvSpPr>
            <a:spLocks noChangeArrowheads="1"/>
          </p:cNvSpPr>
          <p:nvPr/>
        </p:nvSpPr>
        <p:spPr bwMode="auto">
          <a:xfrm>
            <a:off x="6856413" y="3175000"/>
            <a:ext cx="1100137"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800" dirty="0">
                <a:solidFill>
                  <a:srgbClr val="FF3300"/>
                </a:solidFill>
                <a:latin typeface="+mn-lt"/>
                <a:ea typeface="+mn-ea"/>
                <a:cs typeface="+mn-ea"/>
                <a:sym typeface="+mn-lt"/>
              </a:rPr>
              <a:t> </a:t>
            </a:r>
            <a:r>
              <a:rPr lang="en-US" altLang="zh-CN" sz="1800" dirty="0">
                <a:solidFill>
                  <a:schemeClr val="bg1"/>
                </a:solidFill>
                <a:latin typeface="+mn-lt"/>
                <a:ea typeface="+mn-ea"/>
                <a:cs typeface="+mn-ea"/>
                <a:sym typeface="+mn-lt"/>
              </a:rPr>
              <a:t>12</a:t>
            </a:r>
          </a:p>
        </p:txBody>
      </p:sp>
      <p:sp>
        <p:nvSpPr>
          <p:cNvPr id="119825" name="Line 21">
            <a:extLst>
              <a:ext uri="{FF2B5EF4-FFF2-40B4-BE49-F238E27FC236}">
                <a16:creationId xmlns:a16="http://schemas.microsoft.com/office/drawing/2014/main" id="{9EB091C7-73AF-4EF0-A4E3-8A4AEC507D90}"/>
              </a:ext>
            </a:extLst>
          </p:cNvPr>
          <p:cNvSpPr>
            <a:spLocks noChangeShapeType="1"/>
          </p:cNvSpPr>
          <p:nvPr/>
        </p:nvSpPr>
        <p:spPr bwMode="auto">
          <a:xfrm flipV="1">
            <a:off x="6402388" y="3609975"/>
            <a:ext cx="344487" cy="41433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9826" name="Rectangle 22">
            <a:extLst>
              <a:ext uri="{FF2B5EF4-FFF2-40B4-BE49-F238E27FC236}">
                <a16:creationId xmlns:a16="http://schemas.microsoft.com/office/drawing/2014/main" id="{8C3C655D-71C4-4B2F-9DCB-9D7C4E845D59}"/>
              </a:ext>
            </a:extLst>
          </p:cNvPr>
          <p:cNvSpPr>
            <a:spLocks noChangeArrowheads="1"/>
          </p:cNvSpPr>
          <p:nvPr/>
        </p:nvSpPr>
        <p:spPr bwMode="auto">
          <a:xfrm>
            <a:off x="6184900" y="4097338"/>
            <a:ext cx="692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chemeClr val="bg1"/>
                </a:solidFill>
                <a:latin typeface="+mn-lt"/>
                <a:ea typeface="+mn-ea"/>
                <a:cs typeface="+mn-ea"/>
                <a:sym typeface="+mn-lt"/>
              </a:rPr>
              <a:t>8</a:t>
            </a:r>
          </a:p>
        </p:txBody>
      </p:sp>
      <p:sp>
        <p:nvSpPr>
          <p:cNvPr id="119827" name="Rectangle 24">
            <a:extLst>
              <a:ext uri="{FF2B5EF4-FFF2-40B4-BE49-F238E27FC236}">
                <a16:creationId xmlns:a16="http://schemas.microsoft.com/office/drawing/2014/main" id="{317C3A80-A8D5-4975-8C39-217726A8A295}"/>
              </a:ext>
            </a:extLst>
          </p:cNvPr>
          <p:cNvSpPr>
            <a:spLocks noChangeArrowheads="1"/>
          </p:cNvSpPr>
          <p:nvPr/>
        </p:nvSpPr>
        <p:spPr bwMode="auto">
          <a:xfrm>
            <a:off x="7412038" y="4052888"/>
            <a:ext cx="688975" cy="47466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9828" name="Line 25">
            <a:extLst>
              <a:ext uri="{FF2B5EF4-FFF2-40B4-BE49-F238E27FC236}">
                <a16:creationId xmlns:a16="http://schemas.microsoft.com/office/drawing/2014/main" id="{C2BE0188-FC24-40E2-8F5E-A1465CFF31CA}"/>
              </a:ext>
            </a:extLst>
          </p:cNvPr>
          <p:cNvSpPr>
            <a:spLocks noChangeShapeType="1"/>
          </p:cNvSpPr>
          <p:nvPr/>
        </p:nvSpPr>
        <p:spPr bwMode="auto">
          <a:xfrm flipH="1" flipV="1">
            <a:off x="7448550" y="3598863"/>
            <a:ext cx="355600" cy="434975"/>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9829" name="Rectangle 26">
            <a:extLst>
              <a:ext uri="{FF2B5EF4-FFF2-40B4-BE49-F238E27FC236}">
                <a16:creationId xmlns:a16="http://schemas.microsoft.com/office/drawing/2014/main" id="{2241D036-E4FD-4DC0-9182-2A885BDB60C7}"/>
              </a:ext>
            </a:extLst>
          </p:cNvPr>
          <p:cNvSpPr>
            <a:spLocks noChangeArrowheads="1"/>
          </p:cNvSpPr>
          <p:nvPr/>
        </p:nvSpPr>
        <p:spPr bwMode="auto">
          <a:xfrm>
            <a:off x="7559675" y="4083050"/>
            <a:ext cx="461963" cy="87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10</a:t>
            </a: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7</a:t>
            </a:r>
          </a:p>
        </p:txBody>
      </p:sp>
      <p:sp>
        <p:nvSpPr>
          <p:cNvPr id="119830" name="Line 27">
            <a:extLst>
              <a:ext uri="{FF2B5EF4-FFF2-40B4-BE49-F238E27FC236}">
                <a16:creationId xmlns:a16="http://schemas.microsoft.com/office/drawing/2014/main" id="{32E3DDD6-2150-4C4F-BE6D-8C9ED1663EB5}"/>
              </a:ext>
            </a:extLst>
          </p:cNvPr>
          <p:cNvSpPr>
            <a:spLocks noChangeShapeType="1"/>
          </p:cNvSpPr>
          <p:nvPr/>
        </p:nvSpPr>
        <p:spPr bwMode="auto">
          <a:xfrm flipH="1" flipV="1">
            <a:off x="5899150" y="2471738"/>
            <a:ext cx="1192213" cy="70008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9831" name="Rectangle 29">
            <a:extLst>
              <a:ext uri="{FF2B5EF4-FFF2-40B4-BE49-F238E27FC236}">
                <a16:creationId xmlns:a16="http://schemas.microsoft.com/office/drawing/2014/main" id="{8F64858E-6951-44CA-BE0E-CFF3C643874D}"/>
              </a:ext>
            </a:extLst>
          </p:cNvPr>
          <p:cNvSpPr>
            <a:spLocks noChangeArrowheads="1"/>
          </p:cNvSpPr>
          <p:nvPr/>
        </p:nvSpPr>
        <p:spPr bwMode="auto">
          <a:xfrm>
            <a:off x="1193800" y="1347788"/>
            <a:ext cx="812800" cy="4183062"/>
          </a:xfrm>
          <a:prstGeom prst="rect">
            <a:avLst/>
          </a:prstGeom>
          <a:solidFill>
            <a:schemeClr val="accent1">
              <a:lumMod val="60000"/>
              <a:lumOff val="40000"/>
            </a:schemeClr>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9832" name="Line 30">
            <a:extLst>
              <a:ext uri="{FF2B5EF4-FFF2-40B4-BE49-F238E27FC236}">
                <a16:creationId xmlns:a16="http://schemas.microsoft.com/office/drawing/2014/main" id="{12AD5F85-882D-44D6-925D-146F2AF6FC08}"/>
              </a:ext>
            </a:extLst>
          </p:cNvPr>
          <p:cNvSpPr>
            <a:spLocks noChangeShapeType="1"/>
          </p:cNvSpPr>
          <p:nvPr/>
        </p:nvSpPr>
        <p:spPr bwMode="auto">
          <a:xfrm>
            <a:off x="1187450" y="1892300"/>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19833" name="Line 31">
            <a:extLst>
              <a:ext uri="{FF2B5EF4-FFF2-40B4-BE49-F238E27FC236}">
                <a16:creationId xmlns:a16="http://schemas.microsoft.com/office/drawing/2014/main" id="{BC3849EA-43F5-4450-8E80-5455C74FA2C6}"/>
              </a:ext>
            </a:extLst>
          </p:cNvPr>
          <p:cNvSpPr>
            <a:spLocks noChangeShapeType="1"/>
          </p:cNvSpPr>
          <p:nvPr/>
        </p:nvSpPr>
        <p:spPr bwMode="auto">
          <a:xfrm>
            <a:off x="1187450" y="250983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19834" name="Line 32">
            <a:extLst>
              <a:ext uri="{FF2B5EF4-FFF2-40B4-BE49-F238E27FC236}">
                <a16:creationId xmlns:a16="http://schemas.microsoft.com/office/drawing/2014/main" id="{D81D40D4-3FAD-405E-9F64-4A1EAD70884F}"/>
              </a:ext>
            </a:extLst>
          </p:cNvPr>
          <p:cNvSpPr>
            <a:spLocks noChangeShapeType="1"/>
          </p:cNvSpPr>
          <p:nvPr/>
        </p:nvSpPr>
        <p:spPr bwMode="auto">
          <a:xfrm>
            <a:off x="1187450" y="3130550"/>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19835" name="Line 33">
            <a:extLst>
              <a:ext uri="{FF2B5EF4-FFF2-40B4-BE49-F238E27FC236}">
                <a16:creationId xmlns:a16="http://schemas.microsoft.com/office/drawing/2014/main" id="{7B4F39CF-299C-495E-B91E-D008B21B9050}"/>
              </a:ext>
            </a:extLst>
          </p:cNvPr>
          <p:cNvSpPr>
            <a:spLocks noChangeShapeType="1"/>
          </p:cNvSpPr>
          <p:nvPr/>
        </p:nvSpPr>
        <p:spPr bwMode="auto">
          <a:xfrm>
            <a:off x="1187450" y="374808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19836" name="Line 34">
            <a:extLst>
              <a:ext uri="{FF2B5EF4-FFF2-40B4-BE49-F238E27FC236}">
                <a16:creationId xmlns:a16="http://schemas.microsoft.com/office/drawing/2014/main" id="{7E65B25D-1237-4E12-A3BC-90C1845DB1F5}"/>
              </a:ext>
            </a:extLst>
          </p:cNvPr>
          <p:cNvSpPr>
            <a:spLocks noChangeShapeType="1"/>
          </p:cNvSpPr>
          <p:nvPr/>
        </p:nvSpPr>
        <p:spPr bwMode="auto">
          <a:xfrm>
            <a:off x="1187450" y="4368800"/>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19837" name="Line 35">
            <a:extLst>
              <a:ext uri="{FF2B5EF4-FFF2-40B4-BE49-F238E27FC236}">
                <a16:creationId xmlns:a16="http://schemas.microsoft.com/office/drawing/2014/main" id="{4C57C18E-56ED-4FF1-A2AB-A0E429D0E515}"/>
              </a:ext>
            </a:extLst>
          </p:cNvPr>
          <p:cNvSpPr>
            <a:spLocks noChangeShapeType="1"/>
          </p:cNvSpPr>
          <p:nvPr/>
        </p:nvSpPr>
        <p:spPr bwMode="auto">
          <a:xfrm>
            <a:off x="1187450" y="498633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19838" name="Rectangle 36">
            <a:extLst>
              <a:ext uri="{FF2B5EF4-FFF2-40B4-BE49-F238E27FC236}">
                <a16:creationId xmlns:a16="http://schemas.microsoft.com/office/drawing/2014/main" id="{C4E3AA4C-1C41-4771-9671-9E26202F7358}"/>
              </a:ext>
            </a:extLst>
          </p:cNvPr>
          <p:cNvSpPr>
            <a:spLocks noChangeArrowheads="1"/>
          </p:cNvSpPr>
          <p:nvPr/>
        </p:nvSpPr>
        <p:spPr bwMode="auto">
          <a:xfrm>
            <a:off x="447675" y="752475"/>
            <a:ext cx="612775" cy="471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[ 7 ]</a:t>
            </a:r>
          </a:p>
        </p:txBody>
      </p:sp>
      <p:sp>
        <p:nvSpPr>
          <p:cNvPr id="119839" name="Rectangle 38">
            <a:extLst>
              <a:ext uri="{FF2B5EF4-FFF2-40B4-BE49-F238E27FC236}">
                <a16:creationId xmlns:a16="http://schemas.microsoft.com/office/drawing/2014/main" id="{A89E2E34-8DF7-4C10-A1FC-EF3F3E205B44}"/>
              </a:ext>
            </a:extLst>
          </p:cNvPr>
          <p:cNvSpPr>
            <a:spLocks noChangeArrowheads="1"/>
          </p:cNvSpPr>
          <p:nvPr/>
        </p:nvSpPr>
        <p:spPr bwMode="auto">
          <a:xfrm>
            <a:off x="6884988" y="3609975"/>
            <a:ext cx="5667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3</a:t>
            </a:r>
          </a:p>
        </p:txBody>
      </p:sp>
      <p:sp>
        <p:nvSpPr>
          <p:cNvPr id="119840" name="Rectangle 39">
            <a:extLst>
              <a:ext uri="{FF2B5EF4-FFF2-40B4-BE49-F238E27FC236}">
                <a16:creationId xmlns:a16="http://schemas.microsoft.com/office/drawing/2014/main" id="{9449A700-A82A-4697-8603-54C558ADFEE7}"/>
              </a:ext>
            </a:extLst>
          </p:cNvPr>
          <p:cNvSpPr>
            <a:spLocks noChangeArrowheads="1"/>
          </p:cNvSpPr>
          <p:nvPr/>
        </p:nvSpPr>
        <p:spPr bwMode="auto">
          <a:xfrm>
            <a:off x="6084888" y="4529138"/>
            <a:ext cx="5572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 6</a:t>
            </a:r>
          </a:p>
        </p:txBody>
      </p:sp>
      <p:sp>
        <p:nvSpPr>
          <p:cNvPr id="119841" name="Line 40">
            <a:extLst>
              <a:ext uri="{FF2B5EF4-FFF2-40B4-BE49-F238E27FC236}">
                <a16:creationId xmlns:a16="http://schemas.microsoft.com/office/drawing/2014/main" id="{D5805ED8-8227-49BE-8608-E6DBC04DF647}"/>
              </a:ext>
            </a:extLst>
          </p:cNvPr>
          <p:cNvSpPr>
            <a:spLocks noChangeShapeType="1"/>
          </p:cNvSpPr>
          <p:nvPr/>
        </p:nvSpPr>
        <p:spPr bwMode="auto">
          <a:xfrm>
            <a:off x="2679700" y="2471738"/>
            <a:ext cx="803275" cy="533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19842" name="Rectangle 41">
            <a:extLst>
              <a:ext uri="{FF2B5EF4-FFF2-40B4-BE49-F238E27FC236}">
                <a16:creationId xmlns:a16="http://schemas.microsoft.com/office/drawing/2014/main" id="{DF27BAE9-5596-4711-B702-E576FC3F2914}"/>
              </a:ext>
            </a:extLst>
          </p:cNvPr>
          <p:cNvSpPr>
            <a:spLocks noChangeArrowheads="1"/>
          </p:cNvSpPr>
          <p:nvPr/>
        </p:nvSpPr>
        <p:spPr bwMode="auto">
          <a:xfrm>
            <a:off x="3635375" y="3592513"/>
            <a:ext cx="5159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defRPr/>
            </a:pPr>
            <a:r>
              <a:rPr lang="en-US" altLang="zh-CN" sz="1900" dirty="0">
                <a:solidFill>
                  <a:srgbClr val="CC0000"/>
                </a:solidFill>
                <a:latin typeface="+mn-lt"/>
                <a:ea typeface="+mn-ea"/>
                <a:cs typeface="+mn-ea"/>
                <a:sym typeface="+mn-lt"/>
              </a:rPr>
              <a:t> 2</a:t>
            </a:r>
          </a:p>
        </p:txBody>
      </p:sp>
      <p:sp>
        <p:nvSpPr>
          <p:cNvPr id="119843" name="Rectangle 42">
            <a:extLst>
              <a:ext uri="{FF2B5EF4-FFF2-40B4-BE49-F238E27FC236}">
                <a16:creationId xmlns:a16="http://schemas.microsoft.com/office/drawing/2014/main" id="{8D4E42E0-2891-439E-8701-3BC85F8AA728}"/>
              </a:ext>
            </a:extLst>
          </p:cNvPr>
          <p:cNvSpPr>
            <a:spLocks noChangeArrowheads="1"/>
          </p:cNvSpPr>
          <p:nvPr/>
        </p:nvSpPr>
        <p:spPr bwMode="auto">
          <a:xfrm>
            <a:off x="4138613" y="3954463"/>
            <a:ext cx="1081087"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dirty="0">
                <a:solidFill>
                  <a:schemeClr val="bg1"/>
                </a:solidFill>
                <a:latin typeface="+mn-lt"/>
                <a:ea typeface="+mn-ea"/>
                <a:cs typeface="+mn-ea"/>
                <a:sym typeface="+mn-lt"/>
              </a:rPr>
              <a:t> </a:t>
            </a:r>
            <a:r>
              <a:rPr lang="en-US" altLang="zh-CN" sz="1900" dirty="0">
                <a:solidFill>
                  <a:schemeClr val="bg1"/>
                </a:solidFill>
                <a:latin typeface="+mn-lt"/>
                <a:ea typeface="+mn-ea"/>
                <a:cs typeface="+mn-ea"/>
                <a:sym typeface="+mn-lt"/>
              </a:rPr>
              <a:t>30</a:t>
            </a:r>
          </a:p>
        </p:txBody>
      </p:sp>
      <p:sp>
        <p:nvSpPr>
          <p:cNvPr id="119844" name="Rectangle 43">
            <a:extLst>
              <a:ext uri="{FF2B5EF4-FFF2-40B4-BE49-F238E27FC236}">
                <a16:creationId xmlns:a16="http://schemas.microsoft.com/office/drawing/2014/main" id="{B050441A-4BA9-4E05-9688-26C54AD9C495}"/>
              </a:ext>
            </a:extLst>
          </p:cNvPr>
          <p:cNvSpPr>
            <a:spLocks noChangeArrowheads="1"/>
          </p:cNvSpPr>
          <p:nvPr/>
        </p:nvSpPr>
        <p:spPr bwMode="auto">
          <a:xfrm>
            <a:off x="4271963" y="4529138"/>
            <a:ext cx="5159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5</a:t>
            </a:r>
          </a:p>
        </p:txBody>
      </p:sp>
      <p:grpSp>
        <p:nvGrpSpPr>
          <p:cNvPr id="139298" name="Group 66">
            <a:extLst>
              <a:ext uri="{FF2B5EF4-FFF2-40B4-BE49-F238E27FC236}">
                <a16:creationId xmlns:a16="http://schemas.microsoft.com/office/drawing/2014/main" id="{7DBE697D-3D97-FB4D-AFFE-45145DA4BE84}"/>
              </a:ext>
            </a:extLst>
          </p:cNvPr>
          <p:cNvGrpSpPr>
            <a:grpSpLocks/>
          </p:cNvGrpSpPr>
          <p:nvPr/>
        </p:nvGrpSpPr>
        <p:grpSpPr bwMode="auto">
          <a:xfrm>
            <a:off x="5184775" y="2136775"/>
            <a:ext cx="739775" cy="457200"/>
            <a:chOff x="3266" y="924"/>
            <a:chExt cx="466" cy="288"/>
          </a:xfrm>
        </p:grpSpPr>
        <p:sp>
          <p:nvSpPr>
            <p:cNvPr id="119846" name="Rectangle 8">
              <a:extLst>
                <a:ext uri="{FF2B5EF4-FFF2-40B4-BE49-F238E27FC236}">
                  <a16:creationId xmlns:a16="http://schemas.microsoft.com/office/drawing/2014/main" id="{E53CC41A-528D-47B0-82AE-DC416F3BA16A}"/>
                </a:ext>
              </a:extLst>
            </p:cNvPr>
            <p:cNvSpPr>
              <a:spLocks noChangeArrowheads="1"/>
            </p:cNvSpPr>
            <p:nvPr/>
          </p:nvSpPr>
          <p:spPr bwMode="auto">
            <a:xfrm>
              <a:off x="3266" y="929"/>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19847" name="Rectangle 44">
              <a:extLst>
                <a:ext uri="{FF2B5EF4-FFF2-40B4-BE49-F238E27FC236}">
                  <a16:creationId xmlns:a16="http://schemas.microsoft.com/office/drawing/2014/main" id="{647783A9-228A-4640-8FFA-6890919930CE}"/>
                </a:ext>
              </a:extLst>
            </p:cNvPr>
            <p:cNvSpPr>
              <a:spLocks noChangeArrowheads="1"/>
            </p:cNvSpPr>
            <p:nvPr/>
          </p:nvSpPr>
          <p:spPr bwMode="auto">
            <a:xfrm>
              <a:off x="3331" y="924"/>
              <a:ext cx="325"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solidFill>
                    <a:schemeClr val="bg1"/>
                  </a:solidFill>
                  <a:latin typeface="+mn-lt"/>
                  <a:ea typeface="+mn-ea"/>
                  <a:cs typeface="+mn-ea"/>
                  <a:sym typeface="+mn-lt"/>
                </a:rPr>
                <a:t>10</a:t>
              </a:r>
            </a:p>
          </p:txBody>
        </p:sp>
      </p:grpSp>
      <p:sp>
        <p:nvSpPr>
          <p:cNvPr id="119848" name="Rectangle 45">
            <a:extLst>
              <a:ext uri="{FF2B5EF4-FFF2-40B4-BE49-F238E27FC236}">
                <a16:creationId xmlns:a16="http://schemas.microsoft.com/office/drawing/2014/main" id="{E3587915-EA5C-4080-90B9-418EC0579336}"/>
              </a:ext>
            </a:extLst>
          </p:cNvPr>
          <p:cNvSpPr>
            <a:spLocks noChangeArrowheads="1"/>
          </p:cNvSpPr>
          <p:nvPr/>
        </p:nvSpPr>
        <p:spPr bwMode="auto">
          <a:xfrm>
            <a:off x="5287963" y="2584450"/>
            <a:ext cx="5159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defRPr/>
            </a:pPr>
            <a:r>
              <a:rPr lang="en-US" altLang="zh-CN" sz="1900" dirty="0">
                <a:solidFill>
                  <a:schemeClr val="bg1"/>
                </a:solidFill>
                <a:latin typeface="+mn-lt"/>
                <a:ea typeface="+mn-ea"/>
                <a:cs typeface="+mn-ea"/>
                <a:sym typeface="+mn-lt"/>
              </a:rPr>
              <a:t> </a:t>
            </a:r>
            <a:r>
              <a:rPr lang="en-US" altLang="zh-CN" sz="1900" dirty="0">
                <a:solidFill>
                  <a:srgbClr val="CC0000"/>
                </a:solidFill>
                <a:latin typeface="+mn-lt"/>
                <a:ea typeface="+mn-ea"/>
                <a:cs typeface="+mn-ea"/>
                <a:sym typeface="+mn-lt"/>
              </a:rPr>
              <a:t>1</a:t>
            </a:r>
          </a:p>
        </p:txBody>
      </p:sp>
      <p:sp>
        <p:nvSpPr>
          <p:cNvPr id="119849" name="Rectangle 37">
            <a:extLst>
              <a:ext uri="{FF2B5EF4-FFF2-40B4-BE49-F238E27FC236}">
                <a16:creationId xmlns:a16="http://schemas.microsoft.com/office/drawing/2014/main" id="{C12D8EC8-355C-4DFC-8EFC-66CB36A941F6}"/>
              </a:ext>
            </a:extLst>
          </p:cNvPr>
          <p:cNvSpPr>
            <a:spLocks noChangeArrowheads="1"/>
          </p:cNvSpPr>
          <p:nvPr/>
        </p:nvSpPr>
        <p:spPr bwMode="auto">
          <a:xfrm>
            <a:off x="1431925" y="1450975"/>
            <a:ext cx="442913" cy="409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70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60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12</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40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30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8</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p:txBody>
      </p:sp>
      <p:sp>
        <p:nvSpPr>
          <p:cNvPr id="119850" name="Rectangle 53">
            <a:extLst>
              <a:ext uri="{FF2B5EF4-FFF2-40B4-BE49-F238E27FC236}">
                <a16:creationId xmlns:a16="http://schemas.microsoft.com/office/drawing/2014/main" id="{626A257D-E2FC-48A6-BB00-9CB696A76BB6}"/>
              </a:ext>
            </a:extLst>
          </p:cNvPr>
          <p:cNvSpPr>
            <a:spLocks noChangeArrowheads="1"/>
          </p:cNvSpPr>
          <p:nvPr/>
        </p:nvSpPr>
        <p:spPr bwMode="auto">
          <a:xfrm>
            <a:off x="7370763" y="4056063"/>
            <a:ext cx="769937"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19851" name="Rectangle 54">
            <a:extLst>
              <a:ext uri="{FF2B5EF4-FFF2-40B4-BE49-F238E27FC236}">
                <a16:creationId xmlns:a16="http://schemas.microsoft.com/office/drawing/2014/main" id="{6B1A92BF-2183-4CEC-94FF-636836027A2A}"/>
              </a:ext>
            </a:extLst>
          </p:cNvPr>
          <p:cNvSpPr>
            <a:spLocks noChangeArrowheads="1"/>
          </p:cNvSpPr>
          <p:nvPr/>
        </p:nvSpPr>
        <p:spPr bwMode="auto">
          <a:xfrm>
            <a:off x="1209675" y="5029200"/>
            <a:ext cx="803275"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19852" name="Rectangle 55">
            <a:extLst>
              <a:ext uri="{FF2B5EF4-FFF2-40B4-BE49-F238E27FC236}">
                <a16:creationId xmlns:a16="http://schemas.microsoft.com/office/drawing/2014/main" id="{03756F90-A6D9-453D-8EBB-C6DFAF01A2B5}"/>
              </a:ext>
            </a:extLst>
          </p:cNvPr>
          <p:cNvSpPr>
            <a:spLocks noChangeArrowheads="1"/>
          </p:cNvSpPr>
          <p:nvPr/>
        </p:nvSpPr>
        <p:spPr bwMode="auto">
          <a:xfrm>
            <a:off x="1209675" y="1450975"/>
            <a:ext cx="688975" cy="354013"/>
          </a:xfrm>
          <a:prstGeom prst="rect">
            <a:avLst/>
          </a:prstGeom>
          <a:solidFill>
            <a:schemeClr val="accent1">
              <a:lumMod val="60000"/>
              <a:lumOff val="40000"/>
            </a:schemeClr>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dirty="0">
                <a:solidFill>
                  <a:schemeClr val="bg1"/>
                </a:solidFill>
                <a:latin typeface="+mn-lt"/>
                <a:ea typeface="+mn-ea"/>
                <a:cs typeface="+mn-ea"/>
                <a:sym typeface="+mn-lt"/>
              </a:rPr>
              <a:t>10</a:t>
            </a:r>
          </a:p>
        </p:txBody>
      </p:sp>
      <p:grpSp>
        <p:nvGrpSpPr>
          <p:cNvPr id="4" name="Group 61">
            <a:extLst>
              <a:ext uri="{FF2B5EF4-FFF2-40B4-BE49-F238E27FC236}">
                <a16:creationId xmlns:a16="http://schemas.microsoft.com/office/drawing/2014/main" id="{D14DEEB5-6A0A-ED46-94FB-8CB754C61296}"/>
              </a:ext>
            </a:extLst>
          </p:cNvPr>
          <p:cNvGrpSpPr>
            <a:grpSpLocks/>
          </p:cNvGrpSpPr>
          <p:nvPr/>
        </p:nvGrpSpPr>
        <p:grpSpPr bwMode="auto">
          <a:xfrm>
            <a:off x="1303338" y="3449638"/>
            <a:ext cx="7396162" cy="2543175"/>
            <a:chOff x="821" y="1751"/>
            <a:chExt cx="4659" cy="1602"/>
          </a:xfrm>
        </p:grpSpPr>
        <p:sp>
          <p:nvSpPr>
            <p:cNvPr id="119854" name="Rectangle 59">
              <a:extLst>
                <a:ext uri="{FF2B5EF4-FFF2-40B4-BE49-F238E27FC236}">
                  <a16:creationId xmlns:a16="http://schemas.microsoft.com/office/drawing/2014/main" id="{A1336A5B-5203-4996-B263-7687DA39D4BC}"/>
                </a:ext>
              </a:extLst>
            </p:cNvPr>
            <p:cNvSpPr>
              <a:spLocks noChangeArrowheads="1"/>
            </p:cNvSpPr>
            <p:nvPr/>
          </p:nvSpPr>
          <p:spPr bwMode="auto">
            <a:xfrm>
              <a:off x="821" y="2364"/>
              <a:ext cx="771" cy="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r>
                <a:rPr lang="en-US" altLang="zh-CN" sz="9600" dirty="0">
                  <a:solidFill>
                    <a:srgbClr val="FF0000"/>
                  </a:solidFill>
                  <a:latin typeface="+mn-lt"/>
                  <a:ea typeface="+mn-ea"/>
                  <a:cs typeface="+mn-ea"/>
                  <a:sym typeface="+mn-lt"/>
                </a:rPr>
                <a:t>×</a:t>
              </a:r>
              <a:r>
                <a:rPr lang="en-US" altLang="zh-CN" b="0" dirty="0">
                  <a:latin typeface="+mn-lt"/>
                  <a:ea typeface="+mn-ea"/>
                  <a:cs typeface="+mn-ea"/>
                  <a:sym typeface="+mn-lt"/>
                </a:rPr>
                <a:t> </a:t>
              </a:r>
            </a:p>
          </p:txBody>
        </p:sp>
        <p:sp>
          <p:nvSpPr>
            <p:cNvPr id="119855" name="Rectangle 60">
              <a:extLst>
                <a:ext uri="{FF2B5EF4-FFF2-40B4-BE49-F238E27FC236}">
                  <a16:creationId xmlns:a16="http://schemas.microsoft.com/office/drawing/2014/main" id="{31061C2C-24D1-4E1D-86AC-3147C8A03236}"/>
                </a:ext>
              </a:extLst>
            </p:cNvPr>
            <p:cNvSpPr>
              <a:spLocks noChangeArrowheads="1"/>
            </p:cNvSpPr>
            <p:nvPr/>
          </p:nvSpPr>
          <p:spPr bwMode="auto">
            <a:xfrm>
              <a:off x="4709" y="1751"/>
              <a:ext cx="771" cy="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r>
                <a:rPr lang="en-US" altLang="zh-CN" sz="9600" dirty="0">
                  <a:solidFill>
                    <a:srgbClr val="FF0000"/>
                  </a:solidFill>
                  <a:latin typeface="+mn-lt"/>
                  <a:ea typeface="+mn-ea"/>
                  <a:cs typeface="+mn-ea"/>
                  <a:sym typeface="+mn-lt"/>
                </a:rPr>
                <a:t>×</a:t>
              </a:r>
              <a:r>
                <a:rPr lang="en-US" altLang="zh-CN" b="0" dirty="0">
                  <a:latin typeface="+mn-lt"/>
                  <a:ea typeface="+mn-ea"/>
                  <a:cs typeface="+mn-ea"/>
                  <a:sym typeface="+mn-lt"/>
                </a:rPr>
                <a:t> </a:t>
              </a:r>
            </a:p>
          </p:txBody>
        </p:sp>
      </p:grpSp>
      <p:grpSp>
        <p:nvGrpSpPr>
          <p:cNvPr id="5" name="Group 86">
            <a:extLst>
              <a:ext uri="{FF2B5EF4-FFF2-40B4-BE49-F238E27FC236}">
                <a16:creationId xmlns:a16="http://schemas.microsoft.com/office/drawing/2014/main" id="{C98F952B-2F1B-484A-B251-69746F50BA45}"/>
              </a:ext>
            </a:extLst>
          </p:cNvPr>
          <p:cNvGrpSpPr>
            <a:grpSpLocks/>
          </p:cNvGrpSpPr>
          <p:nvPr/>
        </p:nvGrpSpPr>
        <p:grpSpPr bwMode="auto">
          <a:xfrm>
            <a:off x="1423988" y="1452563"/>
            <a:ext cx="4475162" cy="2141537"/>
            <a:chOff x="902" y="501"/>
            <a:chExt cx="2819" cy="1349"/>
          </a:xfrm>
        </p:grpSpPr>
        <p:grpSp>
          <p:nvGrpSpPr>
            <p:cNvPr id="139307" name="Group 73">
              <a:extLst>
                <a:ext uri="{FF2B5EF4-FFF2-40B4-BE49-F238E27FC236}">
                  <a16:creationId xmlns:a16="http://schemas.microsoft.com/office/drawing/2014/main" id="{0794E93B-25C4-C04B-AAC0-B1B9A57D7020}"/>
                </a:ext>
              </a:extLst>
            </p:cNvPr>
            <p:cNvGrpSpPr>
              <a:grpSpLocks/>
            </p:cNvGrpSpPr>
            <p:nvPr/>
          </p:nvGrpSpPr>
          <p:grpSpPr bwMode="auto">
            <a:xfrm>
              <a:off x="2194" y="1562"/>
              <a:ext cx="466" cy="288"/>
              <a:chOff x="3266" y="924"/>
              <a:chExt cx="466" cy="288"/>
            </a:xfrm>
          </p:grpSpPr>
          <p:sp>
            <p:nvSpPr>
              <p:cNvPr id="119858" name="Rectangle 74">
                <a:extLst>
                  <a:ext uri="{FF2B5EF4-FFF2-40B4-BE49-F238E27FC236}">
                    <a16:creationId xmlns:a16="http://schemas.microsoft.com/office/drawing/2014/main" id="{C0F8F65A-0041-470B-9E84-878D4D879AF0}"/>
                  </a:ext>
                </a:extLst>
              </p:cNvPr>
              <p:cNvSpPr>
                <a:spLocks noChangeArrowheads="1"/>
              </p:cNvSpPr>
              <p:nvPr/>
            </p:nvSpPr>
            <p:spPr bwMode="auto">
              <a:xfrm>
                <a:off x="3266" y="929"/>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9859" name="Rectangle 75">
                <a:extLst>
                  <a:ext uri="{FF2B5EF4-FFF2-40B4-BE49-F238E27FC236}">
                    <a16:creationId xmlns:a16="http://schemas.microsoft.com/office/drawing/2014/main" id="{21278ED7-3CF0-4211-97A8-1B75CCF80969}"/>
                  </a:ext>
                </a:extLst>
              </p:cNvPr>
              <p:cNvSpPr>
                <a:spLocks noChangeArrowheads="1"/>
              </p:cNvSpPr>
              <p:nvPr/>
            </p:nvSpPr>
            <p:spPr bwMode="auto">
              <a:xfrm>
                <a:off x="3331" y="924"/>
                <a:ext cx="325"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zh-CN" altLang="zh-CN" sz="2000">
                  <a:latin typeface="+mn-lt"/>
                  <a:ea typeface="+mn-ea"/>
                  <a:cs typeface="+mn-ea"/>
                  <a:sym typeface="+mn-lt"/>
                </a:endParaRPr>
              </a:p>
            </p:txBody>
          </p:sp>
        </p:grpSp>
        <p:grpSp>
          <p:nvGrpSpPr>
            <p:cNvPr id="139308" name="Group 85">
              <a:extLst>
                <a:ext uri="{FF2B5EF4-FFF2-40B4-BE49-F238E27FC236}">
                  <a16:creationId xmlns:a16="http://schemas.microsoft.com/office/drawing/2014/main" id="{78F0BC4E-BCCB-414B-9642-39E1D5EB880A}"/>
                </a:ext>
              </a:extLst>
            </p:cNvPr>
            <p:cNvGrpSpPr>
              <a:grpSpLocks/>
            </p:cNvGrpSpPr>
            <p:nvPr/>
          </p:nvGrpSpPr>
          <p:grpSpPr bwMode="auto">
            <a:xfrm>
              <a:off x="902" y="501"/>
              <a:ext cx="2819" cy="1221"/>
              <a:chOff x="902" y="501"/>
              <a:chExt cx="2819" cy="1221"/>
            </a:xfrm>
          </p:grpSpPr>
          <p:grpSp>
            <p:nvGrpSpPr>
              <p:cNvPr id="139309" name="Group 82">
                <a:extLst>
                  <a:ext uri="{FF2B5EF4-FFF2-40B4-BE49-F238E27FC236}">
                    <a16:creationId xmlns:a16="http://schemas.microsoft.com/office/drawing/2014/main" id="{8D14D61B-6877-3440-8584-9F04F80CCC37}"/>
                  </a:ext>
                </a:extLst>
              </p:cNvPr>
              <p:cNvGrpSpPr>
                <a:grpSpLocks/>
              </p:cNvGrpSpPr>
              <p:nvPr/>
            </p:nvGrpSpPr>
            <p:grpSpPr bwMode="auto">
              <a:xfrm>
                <a:off x="2691" y="916"/>
                <a:ext cx="1030" cy="806"/>
                <a:chOff x="2691" y="916"/>
                <a:chExt cx="1030" cy="806"/>
              </a:xfrm>
            </p:grpSpPr>
            <p:grpSp>
              <p:nvGrpSpPr>
                <p:cNvPr id="139312" name="Group 67">
                  <a:extLst>
                    <a:ext uri="{FF2B5EF4-FFF2-40B4-BE49-F238E27FC236}">
                      <a16:creationId xmlns:a16="http://schemas.microsoft.com/office/drawing/2014/main" id="{A2F69882-28E8-D94C-8BB1-553B32ACAE29}"/>
                    </a:ext>
                  </a:extLst>
                </p:cNvPr>
                <p:cNvGrpSpPr>
                  <a:grpSpLocks/>
                </p:cNvGrpSpPr>
                <p:nvPr/>
              </p:nvGrpSpPr>
              <p:grpSpPr bwMode="auto">
                <a:xfrm>
                  <a:off x="3255" y="916"/>
                  <a:ext cx="466" cy="288"/>
                  <a:chOff x="3266" y="924"/>
                  <a:chExt cx="466" cy="288"/>
                </a:xfrm>
              </p:grpSpPr>
              <p:sp>
                <p:nvSpPr>
                  <p:cNvPr id="119863" name="Rectangle 68">
                    <a:extLst>
                      <a:ext uri="{FF2B5EF4-FFF2-40B4-BE49-F238E27FC236}">
                        <a16:creationId xmlns:a16="http://schemas.microsoft.com/office/drawing/2014/main" id="{56383522-A40A-466E-9BC8-C5F89E23AF06}"/>
                      </a:ext>
                    </a:extLst>
                  </p:cNvPr>
                  <p:cNvSpPr>
                    <a:spLocks noChangeArrowheads="1"/>
                  </p:cNvSpPr>
                  <p:nvPr/>
                </p:nvSpPr>
                <p:spPr bwMode="auto">
                  <a:xfrm>
                    <a:off x="3266" y="929"/>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9864" name="Rectangle 69">
                    <a:extLst>
                      <a:ext uri="{FF2B5EF4-FFF2-40B4-BE49-F238E27FC236}">
                        <a16:creationId xmlns:a16="http://schemas.microsoft.com/office/drawing/2014/main" id="{281F411F-D6D0-4F04-A54B-99B08E58A703}"/>
                      </a:ext>
                    </a:extLst>
                  </p:cNvPr>
                  <p:cNvSpPr>
                    <a:spLocks noChangeArrowheads="1"/>
                  </p:cNvSpPr>
                  <p:nvPr/>
                </p:nvSpPr>
                <p:spPr bwMode="auto">
                  <a:xfrm>
                    <a:off x="3331" y="924"/>
                    <a:ext cx="325"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60</a:t>
                    </a:r>
                  </a:p>
                </p:txBody>
              </p:sp>
            </p:grpSp>
            <p:grpSp>
              <p:nvGrpSpPr>
                <p:cNvPr id="139313" name="Group 70">
                  <a:extLst>
                    <a:ext uri="{FF2B5EF4-FFF2-40B4-BE49-F238E27FC236}">
                      <a16:creationId xmlns:a16="http://schemas.microsoft.com/office/drawing/2014/main" id="{753895F0-4B48-F749-913B-45D8261C8A83}"/>
                    </a:ext>
                  </a:extLst>
                </p:cNvPr>
                <p:cNvGrpSpPr>
                  <a:grpSpLocks/>
                </p:cNvGrpSpPr>
                <p:nvPr/>
              </p:nvGrpSpPr>
              <p:grpSpPr bwMode="auto">
                <a:xfrm>
                  <a:off x="2691" y="1434"/>
                  <a:ext cx="466" cy="288"/>
                  <a:chOff x="3266" y="924"/>
                  <a:chExt cx="466" cy="288"/>
                </a:xfrm>
              </p:grpSpPr>
              <p:sp>
                <p:nvSpPr>
                  <p:cNvPr id="119866" name="Rectangle 71">
                    <a:extLst>
                      <a:ext uri="{FF2B5EF4-FFF2-40B4-BE49-F238E27FC236}">
                        <a16:creationId xmlns:a16="http://schemas.microsoft.com/office/drawing/2014/main" id="{F83EC003-FDE1-4FE3-940B-881E187A2252}"/>
                      </a:ext>
                    </a:extLst>
                  </p:cNvPr>
                  <p:cNvSpPr>
                    <a:spLocks noChangeArrowheads="1"/>
                  </p:cNvSpPr>
                  <p:nvPr/>
                </p:nvSpPr>
                <p:spPr bwMode="auto">
                  <a:xfrm>
                    <a:off x="3266" y="929"/>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9867" name="Rectangle 72">
                    <a:extLst>
                      <a:ext uri="{FF2B5EF4-FFF2-40B4-BE49-F238E27FC236}">
                        <a16:creationId xmlns:a16="http://schemas.microsoft.com/office/drawing/2014/main" id="{2477EB6B-3303-46B8-BB96-703C759D676A}"/>
                      </a:ext>
                    </a:extLst>
                  </p:cNvPr>
                  <p:cNvSpPr>
                    <a:spLocks noChangeArrowheads="1"/>
                  </p:cNvSpPr>
                  <p:nvPr/>
                </p:nvSpPr>
                <p:spPr bwMode="auto">
                  <a:xfrm>
                    <a:off x="3331" y="924"/>
                    <a:ext cx="325"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p:txBody>
              </p:sp>
            </p:grpSp>
          </p:grpSp>
          <p:sp>
            <p:nvSpPr>
              <p:cNvPr id="119868" name="Text Box 83">
                <a:extLst>
                  <a:ext uri="{FF2B5EF4-FFF2-40B4-BE49-F238E27FC236}">
                    <a16:creationId xmlns:a16="http://schemas.microsoft.com/office/drawing/2014/main" id="{D38CD327-E921-4ECF-88DF-046039768EA6}"/>
                  </a:ext>
                </a:extLst>
              </p:cNvPr>
              <p:cNvSpPr txBox="1">
                <a:spLocks noChangeArrowheads="1"/>
              </p:cNvSpPr>
              <p:nvPr/>
            </p:nvSpPr>
            <p:spPr bwMode="auto">
              <a:xfrm>
                <a:off x="902" y="501"/>
                <a:ext cx="260" cy="192"/>
              </a:xfrm>
              <a:prstGeom prst="rect">
                <a:avLst/>
              </a:prstGeom>
              <a:solidFill>
                <a:schemeClr val="accent1">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60</a:t>
                </a:r>
              </a:p>
            </p:txBody>
          </p:sp>
          <p:sp>
            <p:nvSpPr>
              <p:cNvPr id="119869" name="Text Box 84">
                <a:extLst>
                  <a:ext uri="{FF2B5EF4-FFF2-40B4-BE49-F238E27FC236}">
                    <a16:creationId xmlns:a16="http://schemas.microsoft.com/office/drawing/2014/main" id="{ADCDC0B2-9A1A-4489-BA83-EF5C6BCE8EDF}"/>
                  </a:ext>
                </a:extLst>
              </p:cNvPr>
              <p:cNvSpPr txBox="1">
                <a:spLocks noChangeArrowheads="1"/>
              </p:cNvSpPr>
              <p:nvPr/>
            </p:nvSpPr>
            <p:spPr bwMode="auto">
              <a:xfrm>
                <a:off x="902" y="916"/>
                <a:ext cx="260" cy="192"/>
              </a:xfrm>
              <a:prstGeom prst="rect">
                <a:avLst/>
              </a:prstGeom>
              <a:solidFill>
                <a:schemeClr val="accent1">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endParaRPr lang="zh-CN" altLang="zh-CN" sz="2000">
                  <a:latin typeface="+mn-lt"/>
                  <a:ea typeface="+mn-ea"/>
                  <a:cs typeface="+mn-ea"/>
                  <a:sym typeface="+mn-lt"/>
                </a:endParaRPr>
              </a:p>
            </p:txBody>
          </p:sp>
        </p:grpSp>
      </p:grpSp>
      <p:grpSp>
        <p:nvGrpSpPr>
          <p:cNvPr id="11" name="Group 89">
            <a:extLst>
              <a:ext uri="{FF2B5EF4-FFF2-40B4-BE49-F238E27FC236}">
                <a16:creationId xmlns:a16="http://schemas.microsoft.com/office/drawing/2014/main" id="{0802D6B5-5F3C-47F0-86DA-1290FF31D49B}"/>
              </a:ext>
            </a:extLst>
          </p:cNvPr>
          <p:cNvGrpSpPr>
            <a:grpSpLocks/>
          </p:cNvGrpSpPr>
          <p:nvPr/>
        </p:nvGrpSpPr>
        <p:grpSpPr bwMode="auto">
          <a:xfrm>
            <a:off x="1495425" y="2124075"/>
            <a:ext cx="2681288" cy="2378075"/>
            <a:chOff x="942" y="916"/>
            <a:chExt cx="1689" cy="1498"/>
          </a:xfrm>
          <a:solidFill>
            <a:schemeClr val="accent1">
              <a:lumMod val="60000"/>
              <a:lumOff val="40000"/>
            </a:schemeClr>
          </a:solidFill>
        </p:grpSpPr>
        <p:grpSp>
          <p:nvGrpSpPr>
            <p:cNvPr id="135212" name="Group 76">
              <a:extLst>
                <a:ext uri="{FF2B5EF4-FFF2-40B4-BE49-F238E27FC236}">
                  <a16:creationId xmlns:a16="http://schemas.microsoft.com/office/drawing/2014/main" id="{027DE4CF-6DAA-4D54-9EB9-76900D19FEB4}"/>
                </a:ext>
              </a:extLst>
            </p:cNvPr>
            <p:cNvGrpSpPr>
              <a:grpSpLocks/>
            </p:cNvGrpSpPr>
            <p:nvPr/>
          </p:nvGrpSpPr>
          <p:grpSpPr bwMode="auto">
            <a:xfrm>
              <a:off x="1647" y="2126"/>
              <a:ext cx="466" cy="288"/>
              <a:chOff x="3266" y="924"/>
              <a:chExt cx="466" cy="288"/>
            </a:xfrm>
            <a:grpFill/>
          </p:grpSpPr>
          <p:sp>
            <p:nvSpPr>
              <p:cNvPr id="119872" name="Rectangle 77">
                <a:extLst>
                  <a:ext uri="{FF2B5EF4-FFF2-40B4-BE49-F238E27FC236}">
                    <a16:creationId xmlns:a16="http://schemas.microsoft.com/office/drawing/2014/main" id="{F04FC89F-98F1-4562-BD76-87B70F4E204E}"/>
                  </a:ext>
                </a:extLst>
              </p:cNvPr>
              <p:cNvSpPr>
                <a:spLocks noChangeArrowheads="1"/>
              </p:cNvSpPr>
              <p:nvPr/>
            </p:nvSpPr>
            <p:spPr bwMode="auto">
              <a:xfrm>
                <a:off x="3266" y="929"/>
                <a:ext cx="466" cy="283"/>
              </a:xfrm>
              <a:prstGeom prst="rect">
                <a:avLst/>
              </a:prstGeom>
              <a:solidFill>
                <a:srgbClr val="6C4C8F"/>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9873" name="Rectangle 78">
                <a:extLst>
                  <a:ext uri="{FF2B5EF4-FFF2-40B4-BE49-F238E27FC236}">
                    <a16:creationId xmlns:a16="http://schemas.microsoft.com/office/drawing/2014/main" id="{78B1A533-40D2-4902-9FF6-873986F50619}"/>
                  </a:ext>
                </a:extLst>
              </p:cNvPr>
              <p:cNvSpPr>
                <a:spLocks noChangeArrowheads="1"/>
              </p:cNvSpPr>
              <p:nvPr/>
            </p:nvSpPr>
            <p:spPr bwMode="auto">
              <a:xfrm>
                <a:off x="3331" y="924"/>
                <a:ext cx="325" cy="238"/>
              </a:xfrm>
              <a:prstGeom prst="rect">
                <a:avLst/>
              </a:prstGeom>
              <a:solidFill>
                <a:srgbClr val="6C4C8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p:txBody>
          </p:sp>
        </p:grpSp>
        <p:sp>
          <p:nvSpPr>
            <p:cNvPr id="119874" name="Text Box 87">
              <a:extLst>
                <a:ext uri="{FF2B5EF4-FFF2-40B4-BE49-F238E27FC236}">
                  <a16:creationId xmlns:a16="http://schemas.microsoft.com/office/drawing/2014/main" id="{F1BAC2D3-BC1E-4C43-9C7B-D13CD7997DB1}"/>
                </a:ext>
              </a:extLst>
            </p:cNvPr>
            <p:cNvSpPr txBox="1">
              <a:spLocks noChangeArrowheads="1"/>
            </p:cNvSpPr>
            <p:nvPr/>
          </p:nvSpPr>
          <p:spPr bwMode="auto">
            <a:xfrm>
              <a:off x="942" y="1650"/>
              <a:ext cx="260" cy="19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10</a:t>
              </a:r>
            </a:p>
          </p:txBody>
        </p:sp>
        <p:sp>
          <p:nvSpPr>
            <p:cNvPr id="119875" name="Text Box 88">
              <a:extLst>
                <a:ext uri="{FF2B5EF4-FFF2-40B4-BE49-F238E27FC236}">
                  <a16:creationId xmlns:a16="http://schemas.microsoft.com/office/drawing/2014/main" id="{34C7861F-1156-4AB1-9295-2C5971A2BDF9}"/>
                </a:ext>
              </a:extLst>
            </p:cNvPr>
            <p:cNvSpPr txBox="1">
              <a:spLocks noChangeArrowheads="1"/>
            </p:cNvSpPr>
            <p:nvPr/>
          </p:nvSpPr>
          <p:spPr bwMode="auto">
            <a:xfrm>
              <a:off x="942" y="916"/>
              <a:ext cx="260" cy="19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40</a:t>
              </a:r>
            </a:p>
          </p:txBody>
        </p:sp>
        <p:grpSp>
          <p:nvGrpSpPr>
            <p:cNvPr id="135215" name="Group 79">
              <a:extLst>
                <a:ext uri="{FF2B5EF4-FFF2-40B4-BE49-F238E27FC236}">
                  <a16:creationId xmlns:a16="http://schemas.microsoft.com/office/drawing/2014/main" id="{BAC9D74C-F588-448F-933A-60F5A88E398D}"/>
                </a:ext>
              </a:extLst>
            </p:cNvPr>
            <p:cNvGrpSpPr>
              <a:grpSpLocks/>
            </p:cNvGrpSpPr>
            <p:nvPr/>
          </p:nvGrpSpPr>
          <p:grpSpPr bwMode="auto">
            <a:xfrm>
              <a:off x="2165" y="1550"/>
              <a:ext cx="466" cy="288"/>
              <a:chOff x="3266" y="924"/>
              <a:chExt cx="466" cy="288"/>
            </a:xfrm>
            <a:grpFill/>
          </p:grpSpPr>
          <p:sp>
            <p:nvSpPr>
              <p:cNvPr id="119877" name="Rectangle 80">
                <a:extLst>
                  <a:ext uri="{FF2B5EF4-FFF2-40B4-BE49-F238E27FC236}">
                    <a16:creationId xmlns:a16="http://schemas.microsoft.com/office/drawing/2014/main" id="{5B58E0C8-F9E1-4652-BE49-E6DE0E2329A0}"/>
                  </a:ext>
                </a:extLst>
              </p:cNvPr>
              <p:cNvSpPr>
                <a:spLocks noChangeArrowheads="1"/>
              </p:cNvSpPr>
              <p:nvPr/>
            </p:nvSpPr>
            <p:spPr bwMode="auto">
              <a:xfrm>
                <a:off x="3266" y="929"/>
                <a:ext cx="466" cy="283"/>
              </a:xfrm>
              <a:prstGeom prst="rect">
                <a:avLst/>
              </a:prstGeom>
              <a:solidFill>
                <a:srgbClr val="6C4C8F"/>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9878" name="Rectangle 81">
                <a:extLst>
                  <a:ext uri="{FF2B5EF4-FFF2-40B4-BE49-F238E27FC236}">
                    <a16:creationId xmlns:a16="http://schemas.microsoft.com/office/drawing/2014/main" id="{849FD62F-1DBD-4C9E-B66B-68661EFC1E6B}"/>
                  </a:ext>
                </a:extLst>
              </p:cNvPr>
              <p:cNvSpPr>
                <a:spLocks noChangeArrowheads="1"/>
              </p:cNvSpPr>
              <p:nvPr/>
            </p:nvSpPr>
            <p:spPr bwMode="auto">
              <a:xfrm>
                <a:off x="3331" y="924"/>
                <a:ext cx="325" cy="238"/>
              </a:xfrm>
              <a:prstGeom prst="rect">
                <a:avLst/>
              </a:prstGeom>
              <a:solidFill>
                <a:srgbClr val="6C4C8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40</a:t>
                </a:r>
              </a:p>
            </p:txBody>
          </p:sp>
        </p:gr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4)">
                                      <p:cBhvr>
                                        <p:cTn id="7" dur="20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anim calcmode="lin" valueType="num">
                                      <p:cBhvr additive="base">
                                        <p:cTn id="18" dur="500" fill="hold"/>
                                        <p:tgtEl>
                                          <p:spTgt spid="11"/>
                                        </p:tgtEl>
                                        <p:attrNameLst>
                                          <p:attrName>ppt_x</p:attrName>
                                        </p:attrNameLst>
                                      </p:cBhvr>
                                      <p:tavLst>
                                        <p:tav tm="0">
                                          <p:val>
                                            <p:strVal val="#ppt_x"/>
                                          </p:val>
                                        </p:tav>
                                        <p:tav tm="100000">
                                          <p:val>
                                            <p:strVal val="#ppt_x"/>
                                          </p:val>
                                        </p:tav>
                                      </p:tavLst>
                                    </p:anim>
                                    <p:anim calcmode="lin" valueType="num">
                                      <p:cBhvr additive="base">
                                        <p:cTn id="19"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84" name="Rectangle 4">
            <a:extLst>
              <a:ext uri="{FF2B5EF4-FFF2-40B4-BE49-F238E27FC236}">
                <a16:creationId xmlns:a16="http://schemas.microsoft.com/office/drawing/2014/main" id="{DCEB3032-F438-49E5-979E-67A88A6CD612}"/>
              </a:ext>
            </a:extLst>
          </p:cNvPr>
          <p:cNvSpPr>
            <a:spLocks noChangeArrowheads="1"/>
          </p:cNvSpPr>
          <p:nvPr/>
        </p:nvSpPr>
        <p:spPr bwMode="auto">
          <a:xfrm>
            <a:off x="833438" y="160338"/>
            <a:ext cx="3436937"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堆的重新调整－</a:t>
            </a:r>
            <a:r>
              <a:rPr lang="en-US" altLang="zh-CN" b="0">
                <a:solidFill>
                  <a:schemeClr val="bg1"/>
                </a:solidFill>
                <a:ea typeface="微软雅黑" panose="020B0503020204020204" pitchFamily="34" charset="-122"/>
                <a:sym typeface="+mn-lt"/>
              </a:rPr>
              <a:t>2</a:t>
            </a:r>
          </a:p>
        </p:txBody>
      </p:sp>
      <p:sp>
        <p:nvSpPr>
          <p:cNvPr id="120835" name="Rectangle 5">
            <a:extLst>
              <a:ext uri="{FF2B5EF4-FFF2-40B4-BE49-F238E27FC236}">
                <a16:creationId xmlns:a16="http://schemas.microsoft.com/office/drawing/2014/main" id="{C0D30614-5BEE-495E-B223-80F04D1751FD}"/>
              </a:ext>
            </a:extLst>
          </p:cNvPr>
          <p:cNvSpPr>
            <a:spLocks noChangeArrowheads="1"/>
          </p:cNvSpPr>
          <p:nvPr/>
        </p:nvSpPr>
        <p:spPr bwMode="auto">
          <a:xfrm>
            <a:off x="3586163" y="3224213"/>
            <a:ext cx="763587" cy="45561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36" name="Rectangle 6">
            <a:extLst>
              <a:ext uri="{FF2B5EF4-FFF2-40B4-BE49-F238E27FC236}">
                <a16:creationId xmlns:a16="http://schemas.microsoft.com/office/drawing/2014/main" id="{99991D99-3A13-4873-90C8-24771A79A0E6}"/>
              </a:ext>
            </a:extLst>
          </p:cNvPr>
          <p:cNvSpPr>
            <a:spLocks noChangeArrowheads="1"/>
          </p:cNvSpPr>
          <p:nvPr/>
        </p:nvSpPr>
        <p:spPr bwMode="auto">
          <a:xfrm>
            <a:off x="2782888" y="4151313"/>
            <a:ext cx="674687" cy="43815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37" name="Rectangle 7">
            <a:extLst>
              <a:ext uri="{FF2B5EF4-FFF2-40B4-BE49-F238E27FC236}">
                <a16:creationId xmlns:a16="http://schemas.microsoft.com/office/drawing/2014/main" id="{866157E6-8CEC-462A-929A-E9F343526E06}"/>
              </a:ext>
            </a:extLst>
          </p:cNvPr>
          <p:cNvSpPr>
            <a:spLocks noChangeArrowheads="1"/>
          </p:cNvSpPr>
          <p:nvPr/>
        </p:nvSpPr>
        <p:spPr bwMode="auto">
          <a:xfrm>
            <a:off x="5395913" y="2211388"/>
            <a:ext cx="2143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sp>
        <p:nvSpPr>
          <p:cNvPr id="120838" name="Line 8">
            <a:extLst>
              <a:ext uri="{FF2B5EF4-FFF2-40B4-BE49-F238E27FC236}">
                <a16:creationId xmlns:a16="http://schemas.microsoft.com/office/drawing/2014/main" id="{72529805-3BFA-49B5-B21B-2FA2B5FA4839}"/>
              </a:ext>
            </a:extLst>
          </p:cNvPr>
          <p:cNvSpPr>
            <a:spLocks noChangeShapeType="1"/>
          </p:cNvSpPr>
          <p:nvPr/>
        </p:nvSpPr>
        <p:spPr bwMode="auto">
          <a:xfrm flipV="1">
            <a:off x="3322638" y="3679825"/>
            <a:ext cx="282575" cy="45878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39" name="Line 9">
            <a:extLst>
              <a:ext uri="{FF2B5EF4-FFF2-40B4-BE49-F238E27FC236}">
                <a16:creationId xmlns:a16="http://schemas.microsoft.com/office/drawing/2014/main" id="{8A0BE2ED-E98A-4DF6-8CCD-066C3509A099}"/>
              </a:ext>
            </a:extLst>
          </p:cNvPr>
          <p:cNvSpPr>
            <a:spLocks noChangeShapeType="1"/>
          </p:cNvSpPr>
          <p:nvPr/>
        </p:nvSpPr>
        <p:spPr bwMode="auto">
          <a:xfrm flipV="1">
            <a:off x="4070350" y="2555875"/>
            <a:ext cx="1260475" cy="67468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40" name="Rectangle 10">
            <a:extLst>
              <a:ext uri="{FF2B5EF4-FFF2-40B4-BE49-F238E27FC236}">
                <a16:creationId xmlns:a16="http://schemas.microsoft.com/office/drawing/2014/main" id="{E1A2F426-D062-4123-9501-F2941E4996BD}"/>
              </a:ext>
            </a:extLst>
          </p:cNvPr>
          <p:cNvSpPr>
            <a:spLocks noChangeArrowheads="1"/>
          </p:cNvSpPr>
          <p:nvPr/>
        </p:nvSpPr>
        <p:spPr bwMode="auto">
          <a:xfrm>
            <a:off x="3663950" y="3089275"/>
            <a:ext cx="939800"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dirty="0">
                <a:solidFill>
                  <a:srgbClr val="FF6600"/>
                </a:solidFill>
                <a:latin typeface="+mn-lt"/>
                <a:ea typeface="+mn-ea"/>
                <a:cs typeface="+mn-ea"/>
                <a:sym typeface="+mn-lt"/>
              </a:rPr>
              <a:t> </a:t>
            </a:r>
            <a:r>
              <a:rPr lang="en-US" altLang="zh-CN" sz="1900" dirty="0">
                <a:solidFill>
                  <a:schemeClr val="bg1"/>
                </a:solidFill>
                <a:latin typeface="+mn-lt"/>
                <a:ea typeface="+mn-ea"/>
                <a:cs typeface="+mn-ea"/>
                <a:sym typeface="+mn-lt"/>
              </a:rPr>
              <a:t>40</a:t>
            </a:r>
          </a:p>
        </p:txBody>
      </p:sp>
      <p:sp>
        <p:nvSpPr>
          <p:cNvPr id="120841" name="Rectangle 11">
            <a:extLst>
              <a:ext uri="{FF2B5EF4-FFF2-40B4-BE49-F238E27FC236}">
                <a16:creationId xmlns:a16="http://schemas.microsoft.com/office/drawing/2014/main" id="{4D3BBDC2-0BF9-42C5-81AB-CDE6DD53FA03}"/>
              </a:ext>
            </a:extLst>
          </p:cNvPr>
          <p:cNvSpPr>
            <a:spLocks noChangeArrowheads="1"/>
          </p:cNvSpPr>
          <p:nvPr/>
        </p:nvSpPr>
        <p:spPr bwMode="auto">
          <a:xfrm>
            <a:off x="2932113" y="4138613"/>
            <a:ext cx="460375" cy="874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10</a:t>
            </a:r>
          </a:p>
          <a:p>
            <a:pPr eaLnBrk="1" hangingPunct="1">
              <a:buFont typeface="Arial" panose="020B0604020202020204" pitchFamily="34" charset="0"/>
              <a:buNone/>
              <a:defRPr/>
            </a:pPr>
            <a:r>
              <a:rPr lang="en-US" altLang="zh-CN" sz="1400" dirty="0">
                <a:latin typeface="+mn-lt"/>
                <a:ea typeface="+mn-ea"/>
                <a:cs typeface="+mn-ea"/>
                <a:sym typeface="+mn-lt"/>
              </a:rPr>
              <a:t> </a:t>
            </a: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4 </a:t>
            </a:r>
            <a:r>
              <a:rPr lang="en-US" altLang="zh-CN" sz="1900" dirty="0">
                <a:latin typeface="+mn-lt"/>
                <a:ea typeface="+mn-ea"/>
                <a:cs typeface="+mn-ea"/>
                <a:sym typeface="+mn-lt"/>
              </a:rPr>
              <a:t>                </a:t>
            </a:r>
          </a:p>
        </p:txBody>
      </p:sp>
      <p:grpSp>
        <p:nvGrpSpPr>
          <p:cNvPr id="140298" name="Group 12">
            <a:extLst>
              <a:ext uri="{FF2B5EF4-FFF2-40B4-BE49-F238E27FC236}">
                <a16:creationId xmlns:a16="http://schemas.microsoft.com/office/drawing/2014/main" id="{CB7F4971-B2B9-004B-993B-F1C7A462A107}"/>
              </a:ext>
            </a:extLst>
          </p:cNvPr>
          <p:cNvGrpSpPr>
            <a:grpSpLocks/>
          </p:cNvGrpSpPr>
          <p:nvPr/>
        </p:nvGrpSpPr>
        <p:grpSpPr bwMode="auto">
          <a:xfrm>
            <a:off x="4225925" y="3686175"/>
            <a:ext cx="688975" cy="1333500"/>
            <a:chOff x="2941" y="2714"/>
            <a:chExt cx="434" cy="840"/>
          </a:xfrm>
        </p:grpSpPr>
        <p:sp>
          <p:nvSpPr>
            <p:cNvPr id="120843" name="Rectangle 13">
              <a:extLst>
                <a:ext uri="{FF2B5EF4-FFF2-40B4-BE49-F238E27FC236}">
                  <a16:creationId xmlns:a16="http://schemas.microsoft.com/office/drawing/2014/main" id="{B2A15159-9958-46FE-925A-14CE61F39C03}"/>
                </a:ext>
              </a:extLst>
            </p:cNvPr>
            <p:cNvSpPr>
              <a:spLocks noChangeArrowheads="1"/>
            </p:cNvSpPr>
            <p:nvPr/>
          </p:nvSpPr>
          <p:spPr bwMode="auto">
            <a:xfrm>
              <a:off x="2941" y="2984"/>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44" name="Line 14">
              <a:extLst>
                <a:ext uri="{FF2B5EF4-FFF2-40B4-BE49-F238E27FC236}">
                  <a16:creationId xmlns:a16="http://schemas.microsoft.com/office/drawing/2014/main" id="{7874D078-A051-4CDE-B09C-F6F2FC275D85}"/>
                </a:ext>
              </a:extLst>
            </p:cNvPr>
            <p:cNvSpPr>
              <a:spLocks noChangeShapeType="1"/>
            </p:cNvSpPr>
            <p:nvPr/>
          </p:nvSpPr>
          <p:spPr bwMode="auto">
            <a:xfrm flipH="1" flipV="1">
              <a:off x="3019" y="2714"/>
              <a:ext cx="169" cy="25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45" name="Rectangle 15">
              <a:extLst>
                <a:ext uri="{FF2B5EF4-FFF2-40B4-BE49-F238E27FC236}">
                  <a16:creationId xmlns:a16="http://schemas.microsoft.com/office/drawing/2014/main" id="{9AD91A0C-48A3-4E94-80E7-226A7EF3B8E2}"/>
                </a:ext>
              </a:extLst>
            </p:cNvPr>
            <p:cNvSpPr>
              <a:spLocks noChangeArrowheads="1"/>
            </p:cNvSpPr>
            <p:nvPr/>
          </p:nvSpPr>
          <p:spPr bwMode="auto">
            <a:xfrm>
              <a:off x="3034" y="3003"/>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1900">
                <a:latin typeface="+mn-lt"/>
                <a:ea typeface="+mn-ea"/>
                <a:cs typeface="+mn-ea"/>
                <a:sym typeface="+mn-lt"/>
              </a:endParaRP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grpSp>
      <p:sp>
        <p:nvSpPr>
          <p:cNvPr id="120846" name="Rectangle 16">
            <a:extLst>
              <a:ext uri="{FF2B5EF4-FFF2-40B4-BE49-F238E27FC236}">
                <a16:creationId xmlns:a16="http://schemas.microsoft.com/office/drawing/2014/main" id="{D2CB93C4-1930-4B43-91A0-D8CFA12D3CB4}"/>
              </a:ext>
            </a:extLst>
          </p:cNvPr>
          <p:cNvSpPr>
            <a:spLocks noChangeArrowheads="1"/>
          </p:cNvSpPr>
          <p:nvPr/>
        </p:nvSpPr>
        <p:spPr bwMode="auto">
          <a:xfrm>
            <a:off x="6864350" y="3233738"/>
            <a:ext cx="703263" cy="446087"/>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47" name="Rectangle 17">
            <a:extLst>
              <a:ext uri="{FF2B5EF4-FFF2-40B4-BE49-F238E27FC236}">
                <a16:creationId xmlns:a16="http://schemas.microsoft.com/office/drawing/2014/main" id="{4CF544CB-8A26-4431-BAE4-CF95D6D1BA37}"/>
              </a:ext>
            </a:extLst>
          </p:cNvPr>
          <p:cNvSpPr>
            <a:spLocks noChangeArrowheads="1"/>
          </p:cNvSpPr>
          <p:nvPr/>
        </p:nvSpPr>
        <p:spPr bwMode="auto">
          <a:xfrm>
            <a:off x="6138863" y="4132263"/>
            <a:ext cx="715962" cy="45720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48" name="Rectangle 18">
            <a:extLst>
              <a:ext uri="{FF2B5EF4-FFF2-40B4-BE49-F238E27FC236}">
                <a16:creationId xmlns:a16="http://schemas.microsoft.com/office/drawing/2014/main" id="{68D4FAAA-BEC9-4F63-A430-66164E646741}"/>
              </a:ext>
            </a:extLst>
          </p:cNvPr>
          <p:cNvSpPr>
            <a:spLocks noChangeArrowheads="1"/>
          </p:cNvSpPr>
          <p:nvPr/>
        </p:nvSpPr>
        <p:spPr bwMode="auto">
          <a:xfrm>
            <a:off x="6959600" y="3244850"/>
            <a:ext cx="1100138"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800" dirty="0">
                <a:solidFill>
                  <a:schemeClr val="bg1"/>
                </a:solidFill>
                <a:latin typeface="+mn-lt"/>
                <a:ea typeface="+mn-ea"/>
                <a:cs typeface="+mn-ea"/>
                <a:sym typeface="+mn-lt"/>
              </a:rPr>
              <a:t> 12</a:t>
            </a:r>
          </a:p>
        </p:txBody>
      </p:sp>
      <p:sp>
        <p:nvSpPr>
          <p:cNvPr id="120849" name="Line 19">
            <a:extLst>
              <a:ext uri="{FF2B5EF4-FFF2-40B4-BE49-F238E27FC236}">
                <a16:creationId xmlns:a16="http://schemas.microsoft.com/office/drawing/2014/main" id="{5A1FF09E-B4B0-4EAF-956C-694B98DD74B8}"/>
              </a:ext>
            </a:extLst>
          </p:cNvPr>
          <p:cNvSpPr>
            <a:spLocks noChangeShapeType="1"/>
          </p:cNvSpPr>
          <p:nvPr/>
        </p:nvSpPr>
        <p:spPr bwMode="auto">
          <a:xfrm flipV="1">
            <a:off x="6505575" y="3714750"/>
            <a:ext cx="349250" cy="379413"/>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50" name="Rectangle 20">
            <a:extLst>
              <a:ext uri="{FF2B5EF4-FFF2-40B4-BE49-F238E27FC236}">
                <a16:creationId xmlns:a16="http://schemas.microsoft.com/office/drawing/2014/main" id="{BB76F054-7D1E-4792-9F46-FD02E5D2A617}"/>
              </a:ext>
            </a:extLst>
          </p:cNvPr>
          <p:cNvSpPr>
            <a:spLocks noChangeArrowheads="1"/>
          </p:cNvSpPr>
          <p:nvPr/>
        </p:nvSpPr>
        <p:spPr bwMode="auto">
          <a:xfrm>
            <a:off x="6288088" y="4167188"/>
            <a:ext cx="692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chemeClr val="bg1"/>
                </a:solidFill>
                <a:latin typeface="+mn-lt"/>
                <a:ea typeface="+mn-ea"/>
                <a:cs typeface="+mn-ea"/>
                <a:sym typeface="+mn-lt"/>
              </a:rPr>
              <a:t>8</a:t>
            </a:r>
          </a:p>
        </p:txBody>
      </p:sp>
      <p:sp>
        <p:nvSpPr>
          <p:cNvPr id="120851" name="Rectangle 21">
            <a:extLst>
              <a:ext uri="{FF2B5EF4-FFF2-40B4-BE49-F238E27FC236}">
                <a16:creationId xmlns:a16="http://schemas.microsoft.com/office/drawing/2014/main" id="{66440DEF-5546-46D8-9557-BE011EECA7DC}"/>
              </a:ext>
            </a:extLst>
          </p:cNvPr>
          <p:cNvSpPr>
            <a:spLocks noChangeArrowheads="1"/>
          </p:cNvSpPr>
          <p:nvPr/>
        </p:nvSpPr>
        <p:spPr bwMode="auto">
          <a:xfrm>
            <a:off x="7515225" y="4122738"/>
            <a:ext cx="688975" cy="47466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52" name="Line 22">
            <a:extLst>
              <a:ext uri="{FF2B5EF4-FFF2-40B4-BE49-F238E27FC236}">
                <a16:creationId xmlns:a16="http://schemas.microsoft.com/office/drawing/2014/main" id="{F8D647A3-1E24-4986-8124-5BF94206DAE2}"/>
              </a:ext>
            </a:extLst>
          </p:cNvPr>
          <p:cNvSpPr>
            <a:spLocks noChangeShapeType="1"/>
          </p:cNvSpPr>
          <p:nvPr/>
        </p:nvSpPr>
        <p:spPr bwMode="auto">
          <a:xfrm flipH="1" flipV="1">
            <a:off x="7583488" y="3695700"/>
            <a:ext cx="323850" cy="40798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53" name="Rectangle 23">
            <a:extLst>
              <a:ext uri="{FF2B5EF4-FFF2-40B4-BE49-F238E27FC236}">
                <a16:creationId xmlns:a16="http://schemas.microsoft.com/office/drawing/2014/main" id="{A566F254-9547-4792-9BA9-A6E093629062}"/>
              </a:ext>
            </a:extLst>
          </p:cNvPr>
          <p:cNvSpPr>
            <a:spLocks noChangeArrowheads="1"/>
          </p:cNvSpPr>
          <p:nvPr/>
        </p:nvSpPr>
        <p:spPr bwMode="auto">
          <a:xfrm>
            <a:off x="7662863" y="4152900"/>
            <a:ext cx="461962" cy="87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10</a:t>
            </a: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7</a:t>
            </a:r>
          </a:p>
        </p:txBody>
      </p:sp>
      <p:sp>
        <p:nvSpPr>
          <p:cNvPr id="120854" name="Line 24">
            <a:extLst>
              <a:ext uri="{FF2B5EF4-FFF2-40B4-BE49-F238E27FC236}">
                <a16:creationId xmlns:a16="http://schemas.microsoft.com/office/drawing/2014/main" id="{5C15F8CF-E25F-4051-B6E1-D948F28699F4}"/>
              </a:ext>
            </a:extLst>
          </p:cNvPr>
          <p:cNvSpPr>
            <a:spLocks noChangeShapeType="1"/>
          </p:cNvSpPr>
          <p:nvPr/>
        </p:nvSpPr>
        <p:spPr bwMode="auto">
          <a:xfrm flipH="1" flipV="1">
            <a:off x="6002338" y="2541588"/>
            <a:ext cx="1173162" cy="665162"/>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55" name="Rectangle 25">
            <a:extLst>
              <a:ext uri="{FF2B5EF4-FFF2-40B4-BE49-F238E27FC236}">
                <a16:creationId xmlns:a16="http://schemas.microsoft.com/office/drawing/2014/main" id="{17F90B0B-D761-4B11-BFC7-69F917F3CCDE}"/>
              </a:ext>
            </a:extLst>
          </p:cNvPr>
          <p:cNvSpPr>
            <a:spLocks noChangeArrowheads="1"/>
          </p:cNvSpPr>
          <p:nvPr/>
        </p:nvSpPr>
        <p:spPr bwMode="auto">
          <a:xfrm>
            <a:off x="1296988" y="1417638"/>
            <a:ext cx="812800" cy="4183062"/>
          </a:xfrm>
          <a:prstGeom prst="rect">
            <a:avLst/>
          </a:prstGeom>
          <a:solidFill>
            <a:srgbClr val="6C4C8F"/>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56" name="Line 26">
            <a:extLst>
              <a:ext uri="{FF2B5EF4-FFF2-40B4-BE49-F238E27FC236}">
                <a16:creationId xmlns:a16="http://schemas.microsoft.com/office/drawing/2014/main" id="{E856EA70-74A2-4297-A42B-D358C6C8F170}"/>
              </a:ext>
            </a:extLst>
          </p:cNvPr>
          <p:cNvSpPr>
            <a:spLocks noChangeShapeType="1"/>
          </p:cNvSpPr>
          <p:nvPr/>
        </p:nvSpPr>
        <p:spPr bwMode="auto">
          <a:xfrm>
            <a:off x="1290638" y="1962150"/>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57" name="Line 27">
            <a:extLst>
              <a:ext uri="{FF2B5EF4-FFF2-40B4-BE49-F238E27FC236}">
                <a16:creationId xmlns:a16="http://schemas.microsoft.com/office/drawing/2014/main" id="{E1F4C743-AD14-43B1-AD57-88C0416E46F5}"/>
              </a:ext>
            </a:extLst>
          </p:cNvPr>
          <p:cNvSpPr>
            <a:spLocks noChangeShapeType="1"/>
          </p:cNvSpPr>
          <p:nvPr/>
        </p:nvSpPr>
        <p:spPr bwMode="auto">
          <a:xfrm>
            <a:off x="1290638" y="257968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58" name="Line 28">
            <a:extLst>
              <a:ext uri="{FF2B5EF4-FFF2-40B4-BE49-F238E27FC236}">
                <a16:creationId xmlns:a16="http://schemas.microsoft.com/office/drawing/2014/main" id="{67C50ABD-EAF4-4D14-880E-F78811B0781D}"/>
              </a:ext>
            </a:extLst>
          </p:cNvPr>
          <p:cNvSpPr>
            <a:spLocks noChangeShapeType="1"/>
          </p:cNvSpPr>
          <p:nvPr/>
        </p:nvSpPr>
        <p:spPr bwMode="auto">
          <a:xfrm>
            <a:off x="1290638" y="3200400"/>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59" name="Line 29">
            <a:extLst>
              <a:ext uri="{FF2B5EF4-FFF2-40B4-BE49-F238E27FC236}">
                <a16:creationId xmlns:a16="http://schemas.microsoft.com/office/drawing/2014/main" id="{79B82FBE-2439-4F8F-9DD8-5F262BDA70E4}"/>
              </a:ext>
            </a:extLst>
          </p:cNvPr>
          <p:cNvSpPr>
            <a:spLocks noChangeShapeType="1"/>
          </p:cNvSpPr>
          <p:nvPr/>
        </p:nvSpPr>
        <p:spPr bwMode="auto">
          <a:xfrm>
            <a:off x="1290638" y="381793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60" name="Line 30">
            <a:extLst>
              <a:ext uri="{FF2B5EF4-FFF2-40B4-BE49-F238E27FC236}">
                <a16:creationId xmlns:a16="http://schemas.microsoft.com/office/drawing/2014/main" id="{4F9BF2C9-49DC-4001-AE27-CB386A2338A7}"/>
              </a:ext>
            </a:extLst>
          </p:cNvPr>
          <p:cNvSpPr>
            <a:spLocks noChangeShapeType="1"/>
          </p:cNvSpPr>
          <p:nvPr/>
        </p:nvSpPr>
        <p:spPr bwMode="auto">
          <a:xfrm>
            <a:off x="1290638" y="4438650"/>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61" name="Line 31">
            <a:extLst>
              <a:ext uri="{FF2B5EF4-FFF2-40B4-BE49-F238E27FC236}">
                <a16:creationId xmlns:a16="http://schemas.microsoft.com/office/drawing/2014/main" id="{CF426DD8-7B1B-450B-BBA4-0CFCEE79BE1A}"/>
              </a:ext>
            </a:extLst>
          </p:cNvPr>
          <p:cNvSpPr>
            <a:spLocks noChangeShapeType="1"/>
          </p:cNvSpPr>
          <p:nvPr/>
        </p:nvSpPr>
        <p:spPr bwMode="auto">
          <a:xfrm>
            <a:off x="1290638" y="505618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62" name="Rectangle 32">
            <a:extLst>
              <a:ext uri="{FF2B5EF4-FFF2-40B4-BE49-F238E27FC236}">
                <a16:creationId xmlns:a16="http://schemas.microsoft.com/office/drawing/2014/main" id="{92DD257E-C79D-40D6-A7FD-7486D33038A3}"/>
              </a:ext>
            </a:extLst>
          </p:cNvPr>
          <p:cNvSpPr>
            <a:spLocks noChangeArrowheads="1"/>
          </p:cNvSpPr>
          <p:nvPr/>
        </p:nvSpPr>
        <p:spPr bwMode="auto">
          <a:xfrm>
            <a:off x="550863" y="822325"/>
            <a:ext cx="612775" cy="471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[ 7 ]</a:t>
            </a:r>
          </a:p>
        </p:txBody>
      </p:sp>
      <p:sp>
        <p:nvSpPr>
          <p:cNvPr id="120863" name="Rectangle 33">
            <a:extLst>
              <a:ext uri="{FF2B5EF4-FFF2-40B4-BE49-F238E27FC236}">
                <a16:creationId xmlns:a16="http://schemas.microsoft.com/office/drawing/2014/main" id="{2B6AA4F5-77B0-42AC-B113-A6B7118537CA}"/>
              </a:ext>
            </a:extLst>
          </p:cNvPr>
          <p:cNvSpPr>
            <a:spLocks noChangeArrowheads="1"/>
          </p:cNvSpPr>
          <p:nvPr/>
        </p:nvSpPr>
        <p:spPr bwMode="auto">
          <a:xfrm>
            <a:off x="6988175" y="3679825"/>
            <a:ext cx="5667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3</a:t>
            </a:r>
          </a:p>
        </p:txBody>
      </p:sp>
      <p:sp>
        <p:nvSpPr>
          <p:cNvPr id="120864" name="Rectangle 34">
            <a:extLst>
              <a:ext uri="{FF2B5EF4-FFF2-40B4-BE49-F238E27FC236}">
                <a16:creationId xmlns:a16="http://schemas.microsoft.com/office/drawing/2014/main" id="{0C0C8C1E-7116-432E-AAB9-2D4A0BE325D4}"/>
              </a:ext>
            </a:extLst>
          </p:cNvPr>
          <p:cNvSpPr>
            <a:spLocks noChangeArrowheads="1"/>
          </p:cNvSpPr>
          <p:nvPr/>
        </p:nvSpPr>
        <p:spPr bwMode="auto">
          <a:xfrm>
            <a:off x="6188075" y="4598988"/>
            <a:ext cx="5572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 6</a:t>
            </a:r>
          </a:p>
        </p:txBody>
      </p:sp>
      <p:sp>
        <p:nvSpPr>
          <p:cNvPr id="120865" name="Line 35">
            <a:extLst>
              <a:ext uri="{FF2B5EF4-FFF2-40B4-BE49-F238E27FC236}">
                <a16:creationId xmlns:a16="http://schemas.microsoft.com/office/drawing/2014/main" id="{E6C8F6C7-6EBD-4F2D-AA20-A665BEF7F760}"/>
              </a:ext>
            </a:extLst>
          </p:cNvPr>
          <p:cNvSpPr>
            <a:spLocks noChangeShapeType="1"/>
          </p:cNvSpPr>
          <p:nvPr/>
        </p:nvSpPr>
        <p:spPr bwMode="auto">
          <a:xfrm>
            <a:off x="2782888" y="2541588"/>
            <a:ext cx="803275" cy="533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66" name="Rectangle 36">
            <a:extLst>
              <a:ext uri="{FF2B5EF4-FFF2-40B4-BE49-F238E27FC236}">
                <a16:creationId xmlns:a16="http://schemas.microsoft.com/office/drawing/2014/main" id="{37FC31E1-8452-4B00-BFB1-46A1A954323A}"/>
              </a:ext>
            </a:extLst>
          </p:cNvPr>
          <p:cNvSpPr>
            <a:spLocks noChangeArrowheads="1"/>
          </p:cNvSpPr>
          <p:nvPr/>
        </p:nvSpPr>
        <p:spPr bwMode="auto">
          <a:xfrm>
            <a:off x="3738563" y="3662363"/>
            <a:ext cx="5159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2</a:t>
            </a:r>
          </a:p>
        </p:txBody>
      </p:sp>
      <p:sp>
        <p:nvSpPr>
          <p:cNvPr id="120867" name="Rectangle 37">
            <a:extLst>
              <a:ext uri="{FF2B5EF4-FFF2-40B4-BE49-F238E27FC236}">
                <a16:creationId xmlns:a16="http://schemas.microsoft.com/office/drawing/2014/main" id="{416D9AD2-ADA6-4E4A-83FA-4B8E70217314}"/>
              </a:ext>
            </a:extLst>
          </p:cNvPr>
          <p:cNvSpPr>
            <a:spLocks noChangeArrowheads="1"/>
          </p:cNvSpPr>
          <p:nvPr/>
        </p:nvSpPr>
        <p:spPr bwMode="auto">
          <a:xfrm>
            <a:off x="4241800" y="4024313"/>
            <a:ext cx="1081088"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dirty="0">
                <a:solidFill>
                  <a:srgbClr val="FF6600"/>
                </a:solidFill>
                <a:latin typeface="+mn-lt"/>
                <a:ea typeface="+mn-ea"/>
                <a:cs typeface="+mn-ea"/>
                <a:sym typeface="+mn-lt"/>
              </a:rPr>
              <a:t> </a:t>
            </a:r>
            <a:r>
              <a:rPr lang="en-US" altLang="zh-CN" sz="1900" dirty="0">
                <a:solidFill>
                  <a:schemeClr val="bg1"/>
                </a:solidFill>
                <a:latin typeface="+mn-lt"/>
                <a:ea typeface="+mn-ea"/>
                <a:cs typeface="+mn-ea"/>
                <a:sym typeface="+mn-lt"/>
              </a:rPr>
              <a:t>30</a:t>
            </a:r>
          </a:p>
        </p:txBody>
      </p:sp>
      <p:sp>
        <p:nvSpPr>
          <p:cNvPr id="120868" name="Rectangle 38">
            <a:extLst>
              <a:ext uri="{FF2B5EF4-FFF2-40B4-BE49-F238E27FC236}">
                <a16:creationId xmlns:a16="http://schemas.microsoft.com/office/drawing/2014/main" id="{1B8B1B3C-1C10-4D12-B951-D2E82CFA9EC1}"/>
              </a:ext>
            </a:extLst>
          </p:cNvPr>
          <p:cNvSpPr>
            <a:spLocks noChangeArrowheads="1"/>
          </p:cNvSpPr>
          <p:nvPr/>
        </p:nvSpPr>
        <p:spPr bwMode="auto">
          <a:xfrm>
            <a:off x="4375150" y="4598988"/>
            <a:ext cx="5159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5</a:t>
            </a:r>
          </a:p>
        </p:txBody>
      </p:sp>
      <p:grpSp>
        <p:nvGrpSpPr>
          <p:cNvPr id="140322" name="Group 39">
            <a:extLst>
              <a:ext uri="{FF2B5EF4-FFF2-40B4-BE49-F238E27FC236}">
                <a16:creationId xmlns:a16="http://schemas.microsoft.com/office/drawing/2014/main" id="{C35ED5A8-2F72-4245-8D28-7C87E78DBF58}"/>
              </a:ext>
            </a:extLst>
          </p:cNvPr>
          <p:cNvGrpSpPr>
            <a:grpSpLocks/>
          </p:cNvGrpSpPr>
          <p:nvPr/>
        </p:nvGrpSpPr>
        <p:grpSpPr bwMode="auto">
          <a:xfrm>
            <a:off x="5287963" y="2206625"/>
            <a:ext cx="739775" cy="457200"/>
            <a:chOff x="3266" y="924"/>
            <a:chExt cx="466" cy="288"/>
          </a:xfrm>
        </p:grpSpPr>
        <p:sp>
          <p:nvSpPr>
            <p:cNvPr id="120870" name="Rectangle 40">
              <a:extLst>
                <a:ext uri="{FF2B5EF4-FFF2-40B4-BE49-F238E27FC236}">
                  <a16:creationId xmlns:a16="http://schemas.microsoft.com/office/drawing/2014/main" id="{E6D2A420-D40A-408A-88E6-4B10D1D136F9}"/>
                </a:ext>
              </a:extLst>
            </p:cNvPr>
            <p:cNvSpPr>
              <a:spLocks noChangeArrowheads="1"/>
            </p:cNvSpPr>
            <p:nvPr/>
          </p:nvSpPr>
          <p:spPr bwMode="auto">
            <a:xfrm>
              <a:off x="3266" y="929"/>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71" name="Rectangle 41">
              <a:extLst>
                <a:ext uri="{FF2B5EF4-FFF2-40B4-BE49-F238E27FC236}">
                  <a16:creationId xmlns:a16="http://schemas.microsoft.com/office/drawing/2014/main" id="{41CB6811-DC90-43CE-B67B-F87F6AA3C47D}"/>
                </a:ext>
              </a:extLst>
            </p:cNvPr>
            <p:cNvSpPr>
              <a:spLocks noChangeArrowheads="1"/>
            </p:cNvSpPr>
            <p:nvPr/>
          </p:nvSpPr>
          <p:spPr bwMode="auto">
            <a:xfrm>
              <a:off x="3331" y="924"/>
              <a:ext cx="325"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60</a:t>
              </a:r>
            </a:p>
          </p:txBody>
        </p:sp>
      </p:grpSp>
      <p:sp>
        <p:nvSpPr>
          <p:cNvPr id="120872" name="Rectangle 42">
            <a:extLst>
              <a:ext uri="{FF2B5EF4-FFF2-40B4-BE49-F238E27FC236}">
                <a16:creationId xmlns:a16="http://schemas.microsoft.com/office/drawing/2014/main" id="{2F92D7D3-A7A0-42EF-98C7-57ABDF484133}"/>
              </a:ext>
            </a:extLst>
          </p:cNvPr>
          <p:cNvSpPr>
            <a:spLocks noChangeArrowheads="1"/>
          </p:cNvSpPr>
          <p:nvPr/>
        </p:nvSpPr>
        <p:spPr bwMode="auto">
          <a:xfrm>
            <a:off x="5391150" y="2654300"/>
            <a:ext cx="5159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1</a:t>
            </a:r>
          </a:p>
        </p:txBody>
      </p:sp>
      <p:sp>
        <p:nvSpPr>
          <p:cNvPr id="120873" name="Rectangle 43">
            <a:extLst>
              <a:ext uri="{FF2B5EF4-FFF2-40B4-BE49-F238E27FC236}">
                <a16:creationId xmlns:a16="http://schemas.microsoft.com/office/drawing/2014/main" id="{F829206D-3D17-4391-9B17-2276AD9FEF86}"/>
              </a:ext>
            </a:extLst>
          </p:cNvPr>
          <p:cNvSpPr>
            <a:spLocks noChangeArrowheads="1"/>
          </p:cNvSpPr>
          <p:nvPr/>
        </p:nvSpPr>
        <p:spPr bwMode="auto">
          <a:xfrm>
            <a:off x="1535113" y="1520825"/>
            <a:ext cx="442912" cy="409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60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40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12</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30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8</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p:txBody>
      </p:sp>
      <p:sp>
        <p:nvSpPr>
          <p:cNvPr id="120874" name="Rectangle 44">
            <a:extLst>
              <a:ext uri="{FF2B5EF4-FFF2-40B4-BE49-F238E27FC236}">
                <a16:creationId xmlns:a16="http://schemas.microsoft.com/office/drawing/2014/main" id="{27A1ABF1-74E0-4BF3-AEF1-3D55F6D71A0A}"/>
              </a:ext>
            </a:extLst>
          </p:cNvPr>
          <p:cNvSpPr>
            <a:spLocks noChangeArrowheads="1"/>
          </p:cNvSpPr>
          <p:nvPr/>
        </p:nvSpPr>
        <p:spPr bwMode="auto">
          <a:xfrm>
            <a:off x="7473950" y="4125913"/>
            <a:ext cx="769938"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20875" name="Rectangle 45">
            <a:extLst>
              <a:ext uri="{FF2B5EF4-FFF2-40B4-BE49-F238E27FC236}">
                <a16:creationId xmlns:a16="http://schemas.microsoft.com/office/drawing/2014/main" id="{06E7FB5C-51A0-4C0C-AA93-6BFA4DB1B1D3}"/>
              </a:ext>
            </a:extLst>
          </p:cNvPr>
          <p:cNvSpPr>
            <a:spLocks noChangeArrowheads="1"/>
          </p:cNvSpPr>
          <p:nvPr/>
        </p:nvSpPr>
        <p:spPr bwMode="auto">
          <a:xfrm>
            <a:off x="1312863" y="5099050"/>
            <a:ext cx="803275"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grpSp>
        <p:nvGrpSpPr>
          <p:cNvPr id="140327" name="Group 47">
            <a:extLst>
              <a:ext uri="{FF2B5EF4-FFF2-40B4-BE49-F238E27FC236}">
                <a16:creationId xmlns:a16="http://schemas.microsoft.com/office/drawing/2014/main" id="{493E4F24-A5DF-6D4E-9BCB-EFDEA913701D}"/>
              </a:ext>
            </a:extLst>
          </p:cNvPr>
          <p:cNvGrpSpPr>
            <a:grpSpLocks/>
          </p:cNvGrpSpPr>
          <p:nvPr/>
        </p:nvGrpSpPr>
        <p:grpSpPr bwMode="auto">
          <a:xfrm>
            <a:off x="1377950" y="3508375"/>
            <a:ext cx="7378700" cy="2584450"/>
            <a:chOff x="803" y="1744"/>
            <a:chExt cx="4648" cy="1628"/>
          </a:xfrm>
        </p:grpSpPr>
        <p:sp>
          <p:nvSpPr>
            <p:cNvPr id="120877" name="Rectangle 48">
              <a:extLst>
                <a:ext uri="{FF2B5EF4-FFF2-40B4-BE49-F238E27FC236}">
                  <a16:creationId xmlns:a16="http://schemas.microsoft.com/office/drawing/2014/main" id="{A579F6D5-E576-4D41-B16E-99D0008C44FF}"/>
                </a:ext>
              </a:extLst>
            </p:cNvPr>
            <p:cNvSpPr>
              <a:spLocks noChangeArrowheads="1"/>
            </p:cNvSpPr>
            <p:nvPr/>
          </p:nvSpPr>
          <p:spPr bwMode="auto">
            <a:xfrm>
              <a:off x="803" y="2383"/>
              <a:ext cx="771" cy="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r>
                <a:rPr lang="en-US" altLang="zh-CN" sz="9600" dirty="0">
                  <a:solidFill>
                    <a:srgbClr val="FF0000"/>
                  </a:solidFill>
                  <a:latin typeface="+mn-lt"/>
                  <a:ea typeface="+mn-ea"/>
                  <a:cs typeface="+mn-ea"/>
                  <a:sym typeface="+mn-lt"/>
                </a:rPr>
                <a:t>×</a:t>
              </a:r>
              <a:r>
                <a:rPr lang="en-US" altLang="zh-CN" b="0" dirty="0">
                  <a:latin typeface="+mn-lt"/>
                  <a:ea typeface="+mn-ea"/>
                  <a:cs typeface="+mn-ea"/>
                  <a:sym typeface="+mn-lt"/>
                </a:rPr>
                <a:t> </a:t>
              </a:r>
            </a:p>
          </p:txBody>
        </p:sp>
        <p:sp>
          <p:nvSpPr>
            <p:cNvPr id="120878" name="Rectangle 49">
              <a:extLst>
                <a:ext uri="{FF2B5EF4-FFF2-40B4-BE49-F238E27FC236}">
                  <a16:creationId xmlns:a16="http://schemas.microsoft.com/office/drawing/2014/main" id="{FFE3DAD4-77C3-4A0D-9415-768C01716651}"/>
                </a:ext>
              </a:extLst>
            </p:cNvPr>
            <p:cNvSpPr>
              <a:spLocks noChangeArrowheads="1"/>
            </p:cNvSpPr>
            <p:nvPr/>
          </p:nvSpPr>
          <p:spPr bwMode="auto">
            <a:xfrm>
              <a:off x="4680" y="1744"/>
              <a:ext cx="771" cy="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r>
                <a:rPr lang="en-US" altLang="zh-CN" sz="9600" dirty="0">
                  <a:solidFill>
                    <a:srgbClr val="FF0000"/>
                  </a:solidFill>
                  <a:latin typeface="+mn-lt"/>
                  <a:ea typeface="+mn-ea"/>
                  <a:cs typeface="+mn-ea"/>
                  <a:sym typeface="+mn-lt"/>
                </a:rPr>
                <a:t>×</a:t>
              </a:r>
              <a:r>
                <a:rPr lang="en-US" altLang="zh-CN" b="0" dirty="0">
                  <a:latin typeface="+mn-lt"/>
                  <a:ea typeface="+mn-ea"/>
                  <a:cs typeface="+mn-ea"/>
                  <a:sym typeface="+mn-lt"/>
                </a:rPr>
                <a:t> </a:t>
              </a:r>
            </a:p>
          </p:txBody>
        </p:sp>
      </p:grpSp>
      <p:grpSp>
        <p:nvGrpSpPr>
          <p:cNvPr id="5" name="Group 77">
            <a:extLst>
              <a:ext uri="{FF2B5EF4-FFF2-40B4-BE49-F238E27FC236}">
                <a16:creationId xmlns:a16="http://schemas.microsoft.com/office/drawing/2014/main" id="{22433E68-0957-B149-BD54-51BFEBB8D9C1}"/>
              </a:ext>
            </a:extLst>
          </p:cNvPr>
          <p:cNvGrpSpPr>
            <a:grpSpLocks/>
          </p:cNvGrpSpPr>
          <p:nvPr/>
        </p:nvGrpSpPr>
        <p:grpSpPr bwMode="auto">
          <a:xfrm>
            <a:off x="2166938" y="1739900"/>
            <a:ext cx="579437" cy="2994025"/>
            <a:chOff x="1328" y="630"/>
            <a:chExt cx="365" cy="1886"/>
          </a:xfrm>
        </p:grpSpPr>
        <p:sp>
          <p:nvSpPr>
            <p:cNvPr id="120880" name="Line 74">
              <a:extLst>
                <a:ext uri="{FF2B5EF4-FFF2-40B4-BE49-F238E27FC236}">
                  <a16:creationId xmlns:a16="http://schemas.microsoft.com/office/drawing/2014/main" id="{474B23CB-1725-48B1-B6EB-0CD7670108C4}"/>
                </a:ext>
              </a:extLst>
            </p:cNvPr>
            <p:cNvSpPr>
              <a:spLocks noChangeShapeType="1"/>
            </p:cNvSpPr>
            <p:nvPr/>
          </p:nvSpPr>
          <p:spPr bwMode="auto">
            <a:xfrm>
              <a:off x="1673" y="650"/>
              <a:ext cx="0" cy="1866"/>
            </a:xfrm>
            <a:prstGeom prst="line">
              <a:avLst/>
            </a:prstGeom>
            <a:noFill/>
            <a:ln w="76200">
              <a:solidFill>
                <a:srgbClr val="FF0000"/>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81" name="Line 75">
              <a:extLst>
                <a:ext uri="{FF2B5EF4-FFF2-40B4-BE49-F238E27FC236}">
                  <a16:creationId xmlns:a16="http://schemas.microsoft.com/office/drawing/2014/main" id="{9D7EA955-767E-4481-8638-DF221772414C}"/>
                </a:ext>
              </a:extLst>
            </p:cNvPr>
            <p:cNvSpPr>
              <a:spLocks noChangeShapeType="1"/>
            </p:cNvSpPr>
            <p:nvPr/>
          </p:nvSpPr>
          <p:spPr bwMode="auto">
            <a:xfrm>
              <a:off x="1333" y="630"/>
              <a:ext cx="360" cy="0"/>
            </a:xfrm>
            <a:prstGeom prst="line">
              <a:avLst/>
            </a:prstGeom>
            <a:noFill/>
            <a:ln w="76200">
              <a:solidFill>
                <a:srgbClr val="FF0000"/>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882" name="Line 76">
              <a:extLst>
                <a:ext uri="{FF2B5EF4-FFF2-40B4-BE49-F238E27FC236}">
                  <a16:creationId xmlns:a16="http://schemas.microsoft.com/office/drawing/2014/main" id="{B92CB919-8829-48BF-BF33-53513C461CD3}"/>
                </a:ext>
              </a:extLst>
            </p:cNvPr>
            <p:cNvSpPr>
              <a:spLocks noChangeShapeType="1"/>
            </p:cNvSpPr>
            <p:nvPr/>
          </p:nvSpPr>
          <p:spPr bwMode="auto">
            <a:xfrm>
              <a:off x="1328" y="2516"/>
              <a:ext cx="360" cy="0"/>
            </a:xfrm>
            <a:prstGeom prst="line">
              <a:avLst/>
            </a:prstGeom>
            <a:noFill/>
            <a:ln w="76200">
              <a:solidFill>
                <a:srgbClr val="FF0000"/>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strVal val="#ppt_w*0.05"/>
                                          </p:val>
                                        </p:tav>
                                        <p:tav tm="100000">
                                          <p:val>
                                            <p:strVal val="#ppt_w"/>
                                          </p:val>
                                        </p:tav>
                                      </p:tavLst>
                                    </p:anim>
                                    <p:anim calcmode="lin" valueType="num">
                                      <p:cBhvr>
                                        <p:cTn id="8" dur="500" fill="hold"/>
                                        <p:tgtEl>
                                          <p:spTgt spid="5"/>
                                        </p:tgtEl>
                                        <p:attrNameLst>
                                          <p:attrName>ppt_h</p:attrName>
                                        </p:attrNameLst>
                                      </p:cBhvr>
                                      <p:tavLst>
                                        <p:tav tm="0">
                                          <p:val>
                                            <p:strVal val="#ppt_h"/>
                                          </p:val>
                                        </p:tav>
                                        <p:tav tm="100000">
                                          <p:val>
                                            <p:strVal val="#ppt_h"/>
                                          </p:val>
                                        </p:tav>
                                      </p:tavLst>
                                    </p:anim>
                                    <p:anim calcmode="lin" valueType="num">
                                      <p:cBhvr>
                                        <p:cTn id="9" dur="500" fill="hold"/>
                                        <p:tgtEl>
                                          <p:spTgt spid="5"/>
                                        </p:tgtEl>
                                        <p:attrNameLst>
                                          <p:attrName>ppt_x</p:attrName>
                                        </p:attrNameLst>
                                      </p:cBhvr>
                                      <p:tavLst>
                                        <p:tav tm="0">
                                          <p:val>
                                            <p:strVal val="#ppt_x-.2"/>
                                          </p:val>
                                        </p:tav>
                                        <p:tav tm="100000">
                                          <p:val>
                                            <p:strVal val="#ppt_x"/>
                                          </p:val>
                                        </p:tav>
                                      </p:tavLst>
                                    </p:anim>
                                    <p:anim calcmode="lin" valueType="num">
                                      <p:cBhvr>
                                        <p:cTn id="10" dur="500" fill="hold"/>
                                        <p:tgtEl>
                                          <p:spTgt spid="5"/>
                                        </p:tgtEl>
                                        <p:attrNameLst>
                                          <p:attrName>ppt_y</p:attrName>
                                        </p:attrNameLst>
                                      </p:cBhvr>
                                      <p:tavLst>
                                        <p:tav tm="0">
                                          <p:val>
                                            <p:strVal val="#ppt_y"/>
                                          </p:val>
                                        </p:tav>
                                        <p:tav tm="100000">
                                          <p:val>
                                            <p:strVal val="#ppt_y"/>
                                          </p:val>
                                        </p:tav>
                                      </p:tavLst>
                                    </p:anim>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8932" name="Rectangle 4">
            <a:extLst>
              <a:ext uri="{FF2B5EF4-FFF2-40B4-BE49-F238E27FC236}">
                <a16:creationId xmlns:a16="http://schemas.microsoft.com/office/drawing/2014/main" id="{0AB387CF-7188-40D2-BBD1-72487BE09D01}"/>
              </a:ext>
            </a:extLst>
          </p:cNvPr>
          <p:cNvSpPr>
            <a:spLocks noChangeArrowheads="1"/>
          </p:cNvSpPr>
          <p:nvPr/>
        </p:nvSpPr>
        <p:spPr bwMode="auto">
          <a:xfrm>
            <a:off x="796925" y="173038"/>
            <a:ext cx="3436938"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堆的重新调整－</a:t>
            </a:r>
            <a:r>
              <a:rPr lang="en-US" altLang="zh-CN" b="0">
                <a:solidFill>
                  <a:schemeClr val="bg1"/>
                </a:solidFill>
                <a:ea typeface="微软雅黑" panose="020B0503020204020204" pitchFamily="34" charset="-122"/>
                <a:sym typeface="+mn-lt"/>
              </a:rPr>
              <a:t>2</a:t>
            </a:r>
          </a:p>
        </p:txBody>
      </p:sp>
      <p:sp>
        <p:nvSpPr>
          <p:cNvPr id="121859" name="Rectangle 5">
            <a:extLst>
              <a:ext uri="{FF2B5EF4-FFF2-40B4-BE49-F238E27FC236}">
                <a16:creationId xmlns:a16="http://schemas.microsoft.com/office/drawing/2014/main" id="{3F9BBE8F-75D8-445F-82D9-C25977651250}"/>
              </a:ext>
            </a:extLst>
          </p:cNvPr>
          <p:cNvSpPr>
            <a:spLocks noChangeArrowheads="1"/>
          </p:cNvSpPr>
          <p:nvPr/>
        </p:nvSpPr>
        <p:spPr bwMode="auto">
          <a:xfrm>
            <a:off x="3802063" y="3270250"/>
            <a:ext cx="763587" cy="45561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1860" name="Rectangle 6">
            <a:extLst>
              <a:ext uri="{FF2B5EF4-FFF2-40B4-BE49-F238E27FC236}">
                <a16:creationId xmlns:a16="http://schemas.microsoft.com/office/drawing/2014/main" id="{7AFF4195-11D9-4D14-B83A-9A050BDBFC8D}"/>
              </a:ext>
            </a:extLst>
          </p:cNvPr>
          <p:cNvSpPr>
            <a:spLocks noChangeArrowheads="1"/>
          </p:cNvSpPr>
          <p:nvPr/>
        </p:nvSpPr>
        <p:spPr bwMode="auto">
          <a:xfrm>
            <a:off x="2998788" y="4197350"/>
            <a:ext cx="674687" cy="43815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1861" name="Rectangle 7">
            <a:extLst>
              <a:ext uri="{FF2B5EF4-FFF2-40B4-BE49-F238E27FC236}">
                <a16:creationId xmlns:a16="http://schemas.microsoft.com/office/drawing/2014/main" id="{0DC149E8-4B60-4B6E-95C2-30A58B06F20F}"/>
              </a:ext>
            </a:extLst>
          </p:cNvPr>
          <p:cNvSpPr>
            <a:spLocks noChangeArrowheads="1"/>
          </p:cNvSpPr>
          <p:nvPr/>
        </p:nvSpPr>
        <p:spPr bwMode="auto">
          <a:xfrm>
            <a:off x="5611813" y="2257425"/>
            <a:ext cx="2143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sp>
        <p:nvSpPr>
          <p:cNvPr id="121862" name="Line 8">
            <a:extLst>
              <a:ext uri="{FF2B5EF4-FFF2-40B4-BE49-F238E27FC236}">
                <a16:creationId xmlns:a16="http://schemas.microsoft.com/office/drawing/2014/main" id="{2FF4A786-3643-4929-B912-899FE6B16149}"/>
              </a:ext>
            </a:extLst>
          </p:cNvPr>
          <p:cNvSpPr>
            <a:spLocks noChangeShapeType="1"/>
          </p:cNvSpPr>
          <p:nvPr/>
        </p:nvSpPr>
        <p:spPr bwMode="auto">
          <a:xfrm flipV="1">
            <a:off x="3538538" y="3738563"/>
            <a:ext cx="274637" cy="44608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1863" name="Line 9">
            <a:extLst>
              <a:ext uri="{FF2B5EF4-FFF2-40B4-BE49-F238E27FC236}">
                <a16:creationId xmlns:a16="http://schemas.microsoft.com/office/drawing/2014/main" id="{7F7CFC30-719E-4B2C-BD2D-3A37AAAB6711}"/>
              </a:ext>
            </a:extLst>
          </p:cNvPr>
          <p:cNvSpPr>
            <a:spLocks noChangeShapeType="1"/>
          </p:cNvSpPr>
          <p:nvPr/>
        </p:nvSpPr>
        <p:spPr bwMode="auto">
          <a:xfrm flipV="1">
            <a:off x="4286250" y="2601913"/>
            <a:ext cx="1260475" cy="67468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1864" name="Rectangle 10">
            <a:extLst>
              <a:ext uri="{FF2B5EF4-FFF2-40B4-BE49-F238E27FC236}">
                <a16:creationId xmlns:a16="http://schemas.microsoft.com/office/drawing/2014/main" id="{B5FB54CA-689B-4ABC-9D38-05B41F5A0A6C}"/>
              </a:ext>
            </a:extLst>
          </p:cNvPr>
          <p:cNvSpPr>
            <a:spLocks noChangeArrowheads="1"/>
          </p:cNvSpPr>
          <p:nvPr/>
        </p:nvSpPr>
        <p:spPr bwMode="auto">
          <a:xfrm>
            <a:off x="3879850" y="3135313"/>
            <a:ext cx="939800"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dirty="0">
                <a:solidFill>
                  <a:srgbClr val="FF6600"/>
                </a:solidFill>
                <a:latin typeface="+mn-lt"/>
                <a:ea typeface="+mn-ea"/>
                <a:cs typeface="+mn-ea"/>
                <a:sym typeface="+mn-lt"/>
              </a:rPr>
              <a:t> </a:t>
            </a:r>
            <a:r>
              <a:rPr lang="en-US" altLang="zh-CN" sz="1900" dirty="0">
                <a:solidFill>
                  <a:schemeClr val="bg1"/>
                </a:solidFill>
                <a:latin typeface="+mn-lt"/>
                <a:ea typeface="+mn-ea"/>
                <a:cs typeface="+mn-ea"/>
                <a:sym typeface="+mn-lt"/>
              </a:rPr>
              <a:t>40</a:t>
            </a:r>
          </a:p>
        </p:txBody>
      </p:sp>
      <p:sp>
        <p:nvSpPr>
          <p:cNvPr id="121865" name="Rectangle 11">
            <a:extLst>
              <a:ext uri="{FF2B5EF4-FFF2-40B4-BE49-F238E27FC236}">
                <a16:creationId xmlns:a16="http://schemas.microsoft.com/office/drawing/2014/main" id="{99F26AAE-C2AA-4AB0-8B7B-B0F0F12B02C6}"/>
              </a:ext>
            </a:extLst>
          </p:cNvPr>
          <p:cNvSpPr>
            <a:spLocks noChangeArrowheads="1"/>
          </p:cNvSpPr>
          <p:nvPr/>
        </p:nvSpPr>
        <p:spPr bwMode="auto">
          <a:xfrm>
            <a:off x="3138488" y="4227513"/>
            <a:ext cx="4603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10</a:t>
            </a:r>
            <a:r>
              <a:rPr lang="en-US" altLang="zh-CN" sz="1900" dirty="0">
                <a:latin typeface="+mn-lt"/>
                <a:ea typeface="+mn-ea"/>
                <a:cs typeface="+mn-ea"/>
                <a:sym typeface="+mn-lt"/>
              </a:rPr>
              <a:t>               </a:t>
            </a:r>
          </a:p>
        </p:txBody>
      </p:sp>
      <p:grpSp>
        <p:nvGrpSpPr>
          <p:cNvPr id="141322" name="Group 12">
            <a:extLst>
              <a:ext uri="{FF2B5EF4-FFF2-40B4-BE49-F238E27FC236}">
                <a16:creationId xmlns:a16="http://schemas.microsoft.com/office/drawing/2014/main" id="{A6E131D9-370E-6F4E-AB99-71DF8E9F0D2A}"/>
              </a:ext>
            </a:extLst>
          </p:cNvPr>
          <p:cNvGrpSpPr>
            <a:grpSpLocks/>
          </p:cNvGrpSpPr>
          <p:nvPr/>
        </p:nvGrpSpPr>
        <p:grpSpPr bwMode="auto">
          <a:xfrm>
            <a:off x="4441825" y="3732213"/>
            <a:ext cx="688975" cy="1333500"/>
            <a:chOff x="2941" y="2714"/>
            <a:chExt cx="434" cy="840"/>
          </a:xfrm>
        </p:grpSpPr>
        <p:sp>
          <p:nvSpPr>
            <p:cNvPr id="121867" name="Rectangle 13">
              <a:extLst>
                <a:ext uri="{FF2B5EF4-FFF2-40B4-BE49-F238E27FC236}">
                  <a16:creationId xmlns:a16="http://schemas.microsoft.com/office/drawing/2014/main" id="{F31DA223-0DC0-4979-972D-2C2C5FFCBC9F}"/>
                </a:ext>
              </a:extLst>
            </p:cNvPr>
            <p:cNvSpPr>
              <a:spLocks noChangeArrowheads="1"/>
            </p:cNvSpPr>
            <p:nvPr/>
          </p:nvSpPr>
          <p:spPr bwMode="auto">
            <a:xfrm>
              <a:off x="2941" y="2984"/>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1868" name="Line 14">
              <a:extLst>
                <a:ext uri="{FF2B5EF4-FFF2-40B4-BE49-F238E27FC236}">
                  <a16:creationId xmlns:a16="http://schemas.microsoft.com/office/drawing/2014/main" id="{5E5A2721-7344-4D1B-8CAD-97418F65C4EA}"/>
                </a:ext>
              </a:extLst>
            </p:cNvPr>
            <p:cNvSpPr>
              <a:spLocks noChangeShapeType="1"/>
            </p:cNvSpPr>
            <p:nvPr/>
          </p:nvSpPr>
          <p:spPr bwMode="auto">
            <a:xfrm flipH="1" flipV="1">
              <a:off x="3011" y="2714"/>
              <a:ext cx="177" cy="25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1869" name="Rectangle 15">
              <a:extLst>
                <a:ext uri="{FF2B5EF4-FFF2-40B4-BE49-F238E27FC236}">
                  <a16:creationId xmlns:a16="http://schemas.microsoft.com/office/drawing/2014/main" id="{8764A7AB-9AC5-47F7-BD91-BC634B213BB1}"/>
                </a:ext>
              </a:extLst>
            </p:cNvPr>
            <p:cNvSpPr>
              <a:spLocks noChangeArrowheads="1"/>
            </p:cNvSpPr>
            <p:nvPr/>
          </p:nvSpPr>
          <p:spPr bwMode="auto">
            <a:xfrm>
              <a:off x="3034" y="3003"/>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1900">
                <a:latin typeface="+mn-lt"/>
                <a:ea typeface="+mn-ea"/>
                <a:cs typeface="+mn-ea"/>
                <a:sym typeface="+mn-lt"/>
              </a:endParaRP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grpSp>
      <p:sp>
        <p:nvSpPr>
          <p:cNvPr id="121870" name="Rectangle 16">
            <a:extLst>
              <a:ext uri="{FF2B5EF4-FFF2-40B4-BE49-F238E27FC236}">
                <a16:creationId xmlns:a16="http://schemas.microsoft.com/office/drawing/2014/main" id="{84F89AEE-2274-4230-80DF-948AB48B5340}"/>
              </a:ext>
            </a:extLst>
          </p:cNvPr>
          <p:cNvSpPr>
            <a:spLocks noChangeArrowheads="1"/>
          </p:cNvSpPr>
          <p:nvPr/>
        </p:nvSpPr>
        <p:spPr bwMode="auto">
          <a:xfrm>
            <a:off x="7080250" y="3279775"/>
            <a:ext cx="703263" cy="446088"/>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1871" name="Rectangle 17">
            <a:extLst>
              <a:ext uri="{FF2B5EF4-FFF2-40B4-BE49-F238E27FC236}">
                <a16:creationId xmlns:a16="http://schemas.microsoft.com/office/drawing/2014/main" id="{8D44F9CF-BF00-460B-915C-19A585C4DD8A}"/>
              </a:ext>
            </a:extLst>
          </p:cNvPr>
          <p:cNvSpPr>
            <a:spLocks noChangeArrowheads="1"/>
          </p:cNvSpPr>
          <p:nvPr/>
        </p:nvSpPr>
        <p:spPr bwMode="auto">
          <a:xfrm>
            <a:off x="6354763" y="4178300"/>
            <a:ext cx="715962" cy="45720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1872" name="Rectangle 18">
            <a:extLst>
              <a:ext uri="{FF2B5EF4-FFF2-40B4-BE49-F238E27FC236}">
                <a16:creationId xmlns:a16="http://schemas.microsoft.com/office/drawing/2014/main" id="{C6AA005F-E1AB-4453-90B1-84FF5E67A02E}"/>
              </a:ext>
            </a:extLst>
          </p:cNvPr>
          <p:cNvSpPr>
            <a:spLocks noChangeArrowheads="1"/>
          </p:cNvSpPr>
          <p:nvPr/>
        </p:nvSpPr>
        <p:spPr bwMode="auto">
          <a:xfrm>
            <a:off x="7204075" y="3333750"/>
            <a:ext cx="555625"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800" dirty="0">
                <a:solidFill>
                  <a:schemeClr val="bg1"/>
                </a:solidFill>
                <a:latin typeface="+mn-lt"/>
                <a:ea typeface="+mn-ea"/>
                <a:cs typeface="+mn-ea"/>
                <a:sym typeface="+mn-lt"/>
              </a:rPr>
              <a:t> 12</a:t>
            </a:r>
          </a:p>
        </p:txBody>
      </p:sp>
      <p:sp>
        <p:nvSpPr>
          <p:cNvPr id="121873" name="Line 19">
            <a:extLst>
              <a:ext uri="{FF2B5EF4-FFF2-40B4-BE49-F238E27FC236}">
                <a16:creationId xmlns:a16="http://schemas.microsoft.com/office/drawing/2014/main" id="{D83114F4-D6EC-4A62-8093-B4EE9CA04CDC}"/>
              </a:ext>
            </a:extLst>
          </p:cNvPr>
          <p:cNvSpPr>
            <a:spLocks noChangeShapeType="1"/>
          </p:cNvSpPr>
          <p:nvPr/>
        </p:nvSpPr>
        <p:spPr bwMode="auto">
          <a:xfrm flipV="1">
            <a:off x="6721475" y="3738563"/>
            <a:ext cx="349250" cy="40163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1874" name="Rectangle 20">
            <a:extLst>
              <a:ext uri="{FF2B5EF4-FFF2-40B4-BE49-F238E27FC236}">
                <a16:creationId xmlns:a16="http://schemas.microsoft.com/office/drawing/2014/main" id="{52CDF559-1E8D-416E-B52E-3B3C2CBE651B}"/>
              </a:ext>
            </a:extLst>
          </p:cNvPr>
          <p:cNvSpPr>
            <a:spLocks noChangeArrowheads="1"/>
          </p:cNvSpPr>
          <p:nvPr/>
        </p:nvSpPr>
        <p:spPr bwMode="auto">
          <a:xfrm>
            <a:off x="6503988" y="4213225"/>
            <a:ext cx="692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60</a:t>
            </a:r>
          </a:p>
        </p:txBody>
      </p:sp>
      <p:sp>
        <p:nvSpPr>
          <p:cNvPr id="121875" name="Rectangle 21">
            <a:extLst>
              <a:ext uri="{FF2B5EF4-FFF2-40B4-BE49-F238E27FC236}">
                <a16:creationId xmlns:a16="http://schemas.microsoft.com/office/drawing/2014/main" id="{A69A137E-F4D1-47A3-B152-D24C6A77E5CD}"/>
              </a:ext>
            </a:extLst>
          </p:cNvPr>
          <p:cNvSpPr>
            <a:spLocks noChangeArrowheads="1"/>
          </p:cNvSpPr>
          <p:nvPr/>
        </p:nvSpPr>
        <p:spPr bwMode="auto">
          <a:xfrm>
            <a:off x="7731125" y="4168775"/>
            <a:ext cx="688975" cy="47466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1876" name="Line 22">
            <a:extLst>
              <a:ext uri="{FF2B5EF4-FFF2-40B4-BE49-F238E27FC236}">
                <a16:creationId xmlns:a16="http://schemas.microsoft.com/office/drawing/2014/main" id="{24ABAF07-01A3-43CE-AF85-1EAC4391CB56}"/>
              </a:ext>
            </a:extLst>
          </p:cNvPr>
          <p:cNvSpPr>
            <a:spLocks noChangeShapeType="1"/>
          </p:cNvSpPr>
          <p:nvPr/>
        </p:nvSpPr>
        <p:spPr bwMode="auto">
          <a:xfrm flipH="1" flipV="1">
            <a:off x="7770813" y="3732213"/>
            <a:ext cx="352425" cy="417512"/>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1877" name="Rectangle 23">
            <a:extLst>
              <a:ext uri="{FF2B5EF4-FFF2-40B4-BE49-F238E27FC236}">
                <a16:creationId xmlns:a16="http://schemas.microsoft.com/office/drawing/2014/main" id="{19998CEC-3CF2-4AE2-9173-D9D21E05961A}"/>
              </a:ext>
            </a:extLst>
          </p:cNvPr>
          <p:cNvSpPr>
            <a:spLocks noChangeArrowheads="1"/>
          </p:cNvSpPr>
          <p:nvPr/>
        </p:nvSpPr>
        <p:spPr bwMode="auto">
          <a:xfrm>
            <a:off x="7878763" y="4198938"/>
            <a:ext cx="461962" cy="874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10</a:t>
            </a: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7</a:t>
            </a:r>
          </a:p>
        </p:txBody>
      </p:sp>
      <p:sp>
        <p:nvSpPr>
          <p:cNvPr id="121878" name="Line 24">
            <a:extLst>
              <a:ext uri="{FF2B5EF4-FFF2-40B4-BE49-F238E27FC236}">
                <a16:creationId xmlns:a16="http://schemas.microsoft.com/office/drawing/2014/main" id="{3D82DA81-F8E4-4C73-9844-26864AD0B1D4}"/>
              </a:ext>
            </a:extLst>
          </p:cNvPr>
          <p:cNvSpPr>
            <a:spLocks noChangeShapeType="1"/>
          </p:cNvSpPr>
          <p:nvPr/>
        </p:nvSpPr>
        <p:spPr bwMode="auto">
          <a:xfrm flipH="1" flipV="1">
            <a:off x="6218238" y="2587625"/>
            <a:ext cx="1192212" cy="70008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1879" name="Rectangle 25">
            <a:extLst>
              <a:ext uri="{FF2B5EF4-FFF2-40B4-BE49-F238E27FC236}">
                <a16:creationId xmlns:a16="http://schemas.microsoft.com/office/drawing/2014/main" id="{A2D50D94-440C-4986-9FF5-6CDB3016F7F2}"/>
              </a:ext>
            </a:extLst>
          </p:cNvPr>
          <p:cNvSpPr>
            <a:spLocks noChangeArrowheads="1"/>
          </p:cNvSpPr>
          <p:nvPr/>
        </p:nvSpPr>
        <p:spPr bwMode="auto">
          <a:xfrm>
            <a:off x="1512888" y="1463675"/>
            <a:ext cx="812800" cy="4183063"/>
          </a:xfrm>
          <a:prstGeom prst="rect">
            <a:avLst/>
          </a:prstGeom>
          <a:solidFill>
            <a:srgbClr val="6C4C8F"/>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1880" name="Line 26">
            <a:extLst>
              <a:ext uri="{FF2B5EF4-FFF2-40B4-BE49-F238E27FC236}">
                <a16:creationId xmlns:a16="http://schemas.microsoft.com/office/drawing/2014/main" id="{9415F087-D29D-4B32-8A27-FAAA5B96DEAE}"/>
              </a:ext>
            </a:extLst>
          </p:cNvPr>
          <p:cNvSpPr>
            <a:spLocks noChangeShapeType="1"/>
          </p:cNvSpPr>
          <p:nvPr/>
        </p:nvSpPr>
        <p:spPr bwMode="auto">
          <a:xfrm>
            <a:off x="1506538" y="200818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1881" name="Line 27">
            <a:extLst>
              <a:ext uri="{FF2B5EF4-FFF2-40B4-BE49-F238E27FC236}">
                <a16:creationId xmlns:a16="http://schemas.microsoft.com/office/drawing/2014/main" id="{5A8BCFEA-BCD1-4BEE-B50F-13C1A03BC87B}"/>
              </a:ext>
            </a:extLst>
          </p:cNvPr>
          <p:cNvSpPr>
            <a:spLocks noChangeShapeType="1"/>
          </p:cNvSpPr>
          <p:nvPr/>
        </p:nvSpPr>
        <p:spPr bwMode="auto">
          <a:xfrm>
            <a:off x="1506538" y="262572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1882" name="Line 28">
            <a:extLst>
              <a:ext uri="{FF2B5EF4-FFF2-40B4-BE49-F238E27FC236}">
                <a16:creationId xmlns:a16="http://schemas.microsoft.com/office/drawing/2014/main" id="{3C2F1C3E-C88A-4B55-AC4E-E72D2C62DC1E}"/>
              </a:ext>
            </a:extLst>
          </p:cNvPr>
          <p:cNvSpPr>
            <a:spLocks noChangeShapeType="1"/>
          </p:cNvSpPr>
          <p:nvPr/>
        </p:nvSpPr>
        <p:spPr bwMode="auto">
          <a:xfrm>
            <a:off x="1506538" y="324643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1883" name="Line 29">
            <a:extLst>
              <a:ext uri="{FF2B5EF4-FFF2-40B4-BE49-F238E27FC236}">
                <a16:creationId xmlns:a16="http://schemas.microsoft.com/office/drawing/2014/main" id="{FAA1F2F7-FEE9-4433-B299-09B4D4B07B88}"/>
              </a:ext>
            </a:extLst>
          </p:cNvPr>
          <p:cNvSpPr>
            <a:spLocks noChangeShapeType="1"/>
          </p:cNvSpPr>
          <p:nvPr/>
        </p:nvSpPr>
        <p:spPr bwMode="auto">
          <a:xfrm>
            <a:off x="1506538" y="3863975"/>
            <a:ext cx="81915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1884" name="Line 30">
            <a:extLst>
              <a:ext uri="{FF2B5EF4-FFF2-40B4-BE49-F238E27FC236}">
                <a16:creationId xmlns:a16="http://schemas.microsoft.com/office/drawing/2014/main" id="{37FE80B4-5E18-489E-B019-A29243925F6A}"/>
              </a:ext>
            </a:extLst>
          </p:cNvPr>
          <p:cNvSpPr>
            <a:spLocks noChangeShapeType="1"/>
          </p:cNvSpPr>
          <p:nvPr/>
        </p:nvSpPr>
        <p:spPr bwMode="auto">
          <a:xfrm>
            <a:off x="1506538" y="4484688"/>
            <a:ext cx="81915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1885" name="Line 31">
            <a:extLst>
              <a:ext uri="{FF2B5EF4-FFF2-40B4-BE49-F238E27FC236}">
                <a16:creationId xmlns:a16="http://schemas.microsoft.com/office/drawing/2014/main" id="{5A579197-C8BD-4722-8DA7-98C9C9517F4A}"/>
              </a:ext>
            </a:extLst>
          </p:cNvPr>
          <p:cNvSpPr>
            <a:spLocks noChangeShapeType="1"/>
          </p:cNvSpPr>
          <p:nvPr/>
        </p:nvSpPr>
        <p:spPr bwMode="auto">
          <a:xfrm>
            <a:off x="1506538" y="510222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1886" name="Rectangle 32">
            <a:extLst>
              <a:ext uri="{FF2B5EF4-FFF2-40B4-BE49-F238E27FC236}">
                <a16:creationId xmlns:a16="http://schemas.microsoft.com/office/drawing/2014/main" id="{8FA61EA3-0A28-4E89-B55A-AD31A020A7FF}"/>
              </a:ext>
            </a:extLst>
          </p:cNvPr>
          <p:cNvSpPr>
            <a:spLocks noChangeArrowheads="1"/>
          </p:cNvSpPr>
          <p:nvPr/>
        </p:nvSpPr>
        <p:spPr bwMode="auto">
          <a:xfrm>
            <a:off x="766763" y="868363"/>
            <a:ext cx="612775" cy="471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[ 7 ]</a:t>
            </a:r>
          </a:p>
        </p:txBody>
      </p:sp>
      <p:sp>
        <p:nvSpPr>
          <p:cNvPr id="121887" name="Rectangle 33">
            <a:extLst>
              <a:ext uri="{FF2B5EF4-FFF2-40B4-BE49-F238E27FC236}">
                <a16:creationId xmlns:a16="http://schemas.microsoft.com/office/drawing/2014/main" id="{7ECC415B-642F-4C98-ACEC-03FD1C23E2CF}"/>
              </a:ext>
            </a:extLst>
          </p:cNvPr>
          <p:cNvSpPr>
            <a:spLocks noChangeArrowheads="1"/>
          </p:cNvSpPr>
          <p:nvPr/>
        </p:nvSpPr>
        <p:spPr bwMode="auto">
          <a:xfrm>
            <a:off x="7204075" y="3725863"/>
            <a:ext cx="5667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3</a:t>
            </a:r>
          </a:p>
        </p:txBody>
      </p:sp>
      <p:sp>
        <p:nvSpPr>
          <p:cNvPr id="121888" name="Rectangle 34">
            <a:extLst>
              <a:ext uri="{FF2B5EF4-FFF2-40B4-BE49-F238E27FC236}">
                <a16:creationId xmlns:a16="http://schemas.microsoft.com/office/drawing/2014/main" id="{DECA007F-94DA-44E8-BA2B-32ACF4358110}"/>
              </a:ext>
            </a:extLst>
          </p:cNvPr>
          <p:cNvSpPr>
            <a:spLocks noChangeArrowheads="1"/>
          </p:cNvSpPr>
          <p:nvPr/>
        </p:nvSpPr>
        <p:spPr bwMode="auto">
          <a:xfrm>
            <a:off x="6403975" y="4645025"/>
            <a:ext cx="5572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 6</a:t>
            </a:r>
          </a:p>
        </p:txBody>
      </p:sp>
      <p:sp>
        <p:nvSpPr>
          <p:cNvPr id="121889" name="Line 35">
            <a:extLst>
              <a:ext uri="{FF2B5EF4-FFF2-40B4-BE49-F238E27FC236}">
                <a16:creationId xmlns:a16="http://schemas.microsoft.com/office/drawing/2014/main" id="{9B46D9B5-FAA3-49F9-9669-EE0C36930E4C}"/>
              </a:ext>
            </a:extLst>
          </p:cNvPr>
          <p:cNvSpPr>
            <a:spLocks noChangeShapeType="1"/>
          </p:cNvSpPr>
          <p:nvPr/>
        </p:nvSpPr>
        <p:spPr bwMode="auto">
          <a:xfrm>
            <a:off x="2998788" y="2587625"/>
            <a:ext cx="803275" cy="533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1890" name="Rectangle 36">
            <a:extLst>
              <a:ext uri="{FF2B5EF4-FFF2-40B4-BE49-F238E27FC236}">
                <a16:creationId xmlns:a16="http://schemas.microsoft.com/office/drawing/2014/main" id="{700D23D8-E072-4D11-9D97-4DC85DE8A37E}"/>
              </a:ext>
            </a:extLst>
          </p:cNvPr>
          <p:cNvSpPr>
            <a:spLocks noChangeArrowheads="1"/>
          </p:cNvSpPr>
          <p:nvPr/>
        </p:nvSpPr>
        <p:spPr bwMode="auto">
          <a:xfrm>
            <a:off x="3954463" y="3708400"/>
            <a:ext cx="5159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2</a:t>
            </a:r>
          </a:p>
        </p:txBody>
      </p:sp>
      <p:sp>
        <p:nvSpPr>
          <p:cNvPr id="121891" name="Rectangle 37">
            <a:extLst>
              <a:ext uri="{FF2B5EF4-FFF2-40B4-BE49-F238E27FC236}">
                <a16:creationId xmlns:a16="http://schemas.microsoft.com/office/drawing/2014/main" id="{81699F36-3E33-4AEF-9137-2AA1C1F6A21A}"/>
              </a:ext>
            </a:extLst>
          </p:cNvPr>
          <p:cNvSpPr>
            <a:spLocks noChangeArrowheads="1"/>
          </p:cNvSpPr>
          <p:nvPr/>
        </p:nvSpPr>
        <p:spPr bwMode="auto">
          <a:xfrm>
            <a:off x="4457700" y="4070350"/>
            <a:ext cx="1081088"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dirty="0">
                <a:solidFill>
                  <a:srgbClr val="FF6600"/>
                </a:solidFill>
                <a:latin typeface="+mn-lt"/>
                <a:ea typeface="+mn-ea"/>
                <a:cs typeface="+mn-ea"/>
                <a:sym typeface="+mn-lt"/>
              </a:rPr>
              <a:t> </a:t>
            </a:r>
            <a:r>
              <a:rPr lang="en-US" altLang="zh-CN" sz="1900" dirty="0">
                <a:solidFill>
                  <a:schemeClr val="bg1"/>
                </a:solidFill>
                <a:latin typeface="+mn-lt"/>
                <a:ea typeface="+mn-ea"/>
                <a:cs typeface="+mn-ea"/>
                <a:sym typeface="+mn-lt"/>
              </a:rPr>
              <a:t>30</a:t>
            </a:r>
          </a:p>
        </p:txBody>
      </p:sp>
      <p:sp>
        <p:nvSpPr>
          <p:cNvPr id="121892" name="Rectangle 38">
            <a:extLst>
              <a:ext uri="{FF2B5EF4-FFF2-40B4-BE49-F238E27FC236}">
                <a16:creationId xmlns:a16="http://schemas.microsoft.com/office/drawing/2014/main" id="{AD9C19F0-88E0-4646-9D70-11226E8B40F8}"/>
              </a:ext>
            </a:extLst>
          </p:cNvPr>
          <p:cNvSpPr>
            <a:spLocks noChangeArrowheads="1"/>
          </p:cNvSpPr>
          <p:nvPr/>
        </p:nvSpPr>
        <p:spPr bwMode="auto">
          <a:xfrm>
            <a:off x="4591050" y="4645025"/>
            <a:ext cx="5159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5</a:t>
            </a:r>
          </a:p>
        </p:txBody>
      </p:sp>
      <p:grpSp>
        <p:nvGrpSpPr>
          <p:cNvPr id="141346" name="Group 39">
            <a:extLst>
              <a:ext uri="{FF2B5EF4-FFF2-40B4-BE49-F238E27FC236}">
                <a16:creationId xmlns:a16="http://schemas.microsoft.com/office/drawing/2014/main" id="{A4B6784D-ED3E-E44A-AEA1-8EF6CA31BD63}"/>
              </a:ext>
            </a:extLst>
          </p:cNvPr>
          <p:cNvGrpSpPr>
            <a:grpSpLocks/>
          </p:cNvGrpSpPr>
          <p:nvPr/>
        </p:nvGrpSpPr>
        <p:grpSpPr bwMode="auto">
          <a:xfrm>
            <a:off x="5503863" y="2260600"/>
            <a:ext cx="742950" cy="449263"/>
            <a:chOff x="3266" y="929"/>
            <a:chExt cx="468" cy="283"/>
          </a:xfrm>
        </p:grpSpPr>
        <p:sp>
          <p:nvSpPr>
            <p:cNvPr id="121894" name="Rectangle 40">
              <a:extLst>
                <a:ext uri="{FF2B5EF4-FFF2-40B4-BE49-F238E27FC236}">
                  <a16:creationId xmlns:a16="http://schemas.microsoft.com/office/drawing/2014/main" id="{E3B47FBE-A76B-41A2-AB9E-E3B3FE6D3BB1}"/>
                </a:ext>
              </a:extLst>
            </p:cNvPr>
            <p:cNvSpPr>
              <a:spLocks noChangeArrowheads="1"/>
            </p:cNvSpPr>
            <p:nvPr/>
          </p:nvSpPr>
          <p:spPr bwMode="auto">
            <a:xfrm>
              <a:off x="3266" y="929"/>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1895" name="Rectangle 41">
              <a:extLst>
                <a:ext uri="{FF2B5EF4-FFF2-40B4-BE49-F238E27FC236}">
                  <a16:creationId xmlns:a16="http://schemas.microsoft.com/office/drawing/2014/main" id="{DABD3F5F-94D0-4269-8E54-2F32C822931D}"/>
                </a:ext>
              </a:extLst>
            </p:cNvPr>
            <p:cNvSpPr>
              <a:spLocks noChangeArrowheads="1"/>
            </p:cNvSpPr>
            <p:nvPr/>
          </p:nvSpPr>
          <p:spPr bwMode="auto">
            <a:xfrm>
              <a:off x="3409" y="971"/>
              <a:ext cx="325"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8</a:t>
              </a:r>
            </a:p>
          </p:txBody>
        </p:sp>
      </p:grpSp>
      <p:sp>
        <p:nvSpPr>
          <p:cNvPr id="121896" name="Rectangle 42">
            <a:extLst>
              <a:ext uri="{FF2B5EF4-FFF2-40B4-BE49-F238E27FC236}">
                <a16:creationId xmlns:a16="http://schemas.microsoft.com/office/drawing/2014/main" id="{E7C6A15D-E39F-4906-9F36-FAA8E7868FB1}"/>
              </a:ext>
            </a:extLst>
          </p:cNvPr>
          <p:cNvSpPr>
            <a:spLocks noChangeArrowheads="1"/>
          </p:cNvSpPr>
          <p:nvPr/>
        </p:nvSpPr>
        <p:spPr bwMode="auto">
          <a:xfrm>
            <a:off x="5681663" y="2740025"/>
            <a:ext cx="5159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1</a:t>
            </a:r>
          </a:p>
        </p:txBody>
      </p:sp>
      <p:sp>
        <p:nvSpPr>
          <p:cNvPr id="121897" name="Rectangle 43">
            <a:extLst>
              <a:ext uri="{FF2B5EF4-FFF2-40B4-BE49-F238E27FC236}">
                <a16:creationId xmlns:a16="http://schemas.microsoft.com/office/drawing/2014/main" id="{F728C423-6D5B-4EAC-9EB0-34CFC5D7A126}"/>
              </a:ext>
            </a:extLst>
          </p:cNvPr>
          <p:cNvSpPr>
            <a:spLocks noChangeArrowheads="1"/>
          </p:cNvSpPr>
          <p:nvPr/>
        </p:nvSpPr>
        <p:spPr bwMode="auto">
          <a:xfrm>
            <a:off x="1751013" y="1566863"/>
            <a:ext cx="442912" cy="409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8</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40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12</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30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60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p:txBody>
      </p:sp>
      <p:sp>
        <p:nvSpPr>
          <p:cNvPr id="121898" name="Rectangle 44">
            <a:extLst>
              <a:ext uri="{FF2B5EF4-FFF2-40B4-BE49-F238E27FC236}">
                <a16:creationId xmlns:a16="http://schemas.microsoft.com/office/drawing/2014/main" id="{EE534432-0621-440C-9512-C3BE3E4BD010}"/>
              </a:ext>
            </a:extLst>
          </p:cNvPr>
          <p:cNvSpPr>
            <a:spLocks noChangeArrowheads="1"/>
          </p:cNvSpPr>
          <p:nvPr/>
        </p:nvSpPr>
        <p:spPr bwMode="auto">
          <a:xfrm>
            <a:off x="7689850" y="4171950"/>
            <a:ext cx="769938"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21899" name="Rectangle 45">
            <a:extLst>
              <a:ext uri="{FF2B5EF4-FFF2-40B4-BE49-F238E27FC236}">
                <a16:creationId xmlns:a16="http://schemas.microsoft.com/office/drawing/2014/main" id="{49D8E011-7981-4DD4-BD72-A011BBC880AE}"/>
              </a:ext>
            </a:extLst>
          </p:cNvPr>
          <p:cNvSpPr>
            <a:spLocks noChangeArrowheads="1"/>
          </p:cNvSpPr>
          <p:nvPr/>
        </p:nvSpPr>
        <p:spPr bwMode="auto">
          <a:xfrm>
            <a:off x="1528763" y="5145088"/>
            <a:ext cx="803275"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21900" name="Rectangle 52">
            <a:extLst>
              <a:ext uri="{FF2B5EF4-FFF2-40B4-BE49-F238E27FC236}">
                <a16:creationId xmlns:a16="http://schemas.microsoft.com/office/drawing/2014/main" id="{11BA125C-024E-42DF-AE3E-7EC4F619EA1D}"/>
              </a:ext>
            </a:extLst>
          </p:cNvPr>
          <p:cNvSpPr>
            <a:spLocks noChangeArrowheads="1"/>
          </p:cNvSpPr>
          <p:nvPr/>
        </p:nvSpPr>
        <p:spPr bwMode="auto">
          <a:xfrm>
            <a:off x="6354763" y="4168775"/>
            <a:ext cx="769937"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121901" name="Rectangle 53">
            <a:extLst>
              <a:ext uri="{FF2B5EF4-FFF2-40B4-BE49-F238E27FC236}">
                <a16:creationId xmlns:a16="http://schemas.microsoft.com/office/drawing/2014/main" id="{C7E8CBD8-440B-4D10-8F9C-677A4976FA90}"/>
              </a:ext>
            </a:extLst>
          </p:cNvPr>
          <p:cNvSpPr>
            <a:spLocks noChangeArrowheads="1"/>
          </p:cNvSpPr>
          <p:nvPr/>
        </p:nvSpPr>
        <p:spPr bwMode="auto">
          <a:xfrm>
            <a:off x="1528763" y="4603750"/>
            <a:ext cx="803275"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47" name="Rectangle 11">
            <a:extLst>
              <a:ext uri="{FF2B5EF4-FFF2-40B4-BE49-F238E27FC236}">
                <a16:creationId xmlns:a16="http://schemas.microsoft.com/office/drawing/2014/main" id="{8A604CF1-C9CC-4F42-A834-8FE00050664F}"/>
              </a:ext>
            </a:extLst>
          </p:cNvPr>
          <p:cNvSpPr>
            <a:spLocks noChangeArrowheads="1"/>
          </p:cNvSpPr>
          <p:nvPr/>
        </p:nvSpPr>
        <p:spPr bwMode="auto">
          <a:xfrm>
            <a:off x="3184525" y="4670425"/>
            <a:ext cx="4603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4 </a:t>
            </a:r>
            <a:r>
              <a:rPr lang="en-US" altLang="zh-CN" sz="1900" dirty="0">
                <a:latin typeface="+mn-lt"/>
                <a:ea typeface="+mn-ea"/>
                <a:cs typeface="+mn-ea"/>
                <a:sym typeface="+mn-lt"/>
              </a:rPr>
              <a:t>                </a:t>
            </a:r>
          </a:p>
        </p:txBody>
      </p:sp>
    </p:spTree>
  </p:cSld>
  <p:clrMapOvr>
    <a:masterClrMapping/>
  </p:clrMapOvr>
  <p:transition spd="slow"/>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9956" name="Rectangle 4">
            <a:extLst>
              <a:ext uri="{FF2B5EF4-FFF2-40B4-BE49-F238E27FC236}">
                <a16:creationId xmlns:a16="http://schemas.microsoft.com/office/drawing/2014/main" id="{B237C383-C2E6-4E2C-80F0-184035AB92E3}"/>
              </a:ext>
            </a:extLst>
          </p:cNvPr>
          <p:cNvSpPr>
            <a:spLocks noChangeArrowheads="1"/>
          </p:cNvSpPr>
          <p:nvPr/>
        </p:nvSpPr>
        <p:spPr bwMode="auto">
          <a:xfrm>
            <a:off x="833438" y="144463"/>
            <a:ext cx="3436937"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堆的重新调整－</a:t>
            </a:r>
            <a:r>
              <a:rPr lang="en-US" altLang="zh-CN" b="0">
                <a:solidFill>
                  <a:schemeClr val="bg1"/>
                </a:solidFill>
                <a:ea typeface="微软雅黑" panose="020B0503020204020204" pitchFamily="34" charset="-122"/>
                <a:sym typeface="+mn-lt"/>
              </a:rPr>
              <a:t>2</a:t>
            </a:r>
          </a:p>
        </p:txBody>
      </p:sp>
      <p:sp>
        <p:nvSpPr>
          <p:cNvPr id="122883" name="Rectangle 5">
            <a:extLst>
              <a:ext uri="{FF2B5EF4-FFF2-40B4-BE49-F238E27FC236}">
                <a16:creationId xmlns:a16="http://schemas.microsoft.com/office/drawing/2014/main" id="{AAB7E18C-E493-4FCF-BCB9-D5BDE362C77F}"/>
              </a:ext>
            </a:extLst>
          </p:cNvPr>
          <p:cNvSpPr>
            <a:spLocks noChangeArrowheads="1"/>
          </p:cNvSpPr>
          <p:nvPr/>
        </p:nvSpPr>
        <p:spPr bwMode="auto">
          <a:xfrm>
            <a:off x="3730625" y="3414713"/>
            <a:ext cx="763588" cy="45561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2884" name="Rectangle 6">
            <a:extLst>
              <a:ext uri="{FF2B5EF4-FFF2-40B4-BE49-F238E27FC236}">
                <a16:creationId xmlns:a16="http://schemas.microsoft.com/office/drawing/2014/main" id="{C3F3E58E-8150-44B2-8A57-53AD21169D62}"/>
              </a:ext>
            </a:extLst>
          </p:cNvPr>
          <p:cNvSpPr>
            <a:spLocks noChangeArrowheads="1"/>
          </p:cNvSpPr>
          <p:nvPr/>
        </p:nvSpPr>
        <p:spPr bwMode="auto">
          <a:xfrm>
            <a:off x="2927350" y="4341813"/>
            <a:ext cx="674688" cy="43815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2885" name="Rectangle 7">
            <a:extLst>
              <a:ext uri="{FF2B5EF4-FFF2-40B4-BE49-F238E27FC236}">
                <a16:creationId xmlns:a16="http://schemas.microsoft.com/office/drawing/2014/main" id="{F1F7F7DB-1E30-4506-9677-D8EDA4412918}"/>
              </a:ext>
            </a:extLst>
          </p:cNvPr>
          <p:cNvSpPr>
            <a:spLocks noChangeArrowheads="1"/>
          </p:cNvSpPr>
          <p:nvPr/>
        </p:nvSpPr>
        <p:spPr bwMode="auto">
          <a:xfrm>
            <a:off x="5540375" y="2401888"/>
            <a:ext cx="2143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sp>
        <p:nvSpPr>
          <p:cNvPr id="122886" name="Line 8">
            <a:extLst>
              <a:ext uri="{FF2B5EF4-FFF2-40B4-BE49-F238E27FC236}">
                <a16:creationId xmlns:a16="http://schemas.microsoft.com/office/drawing/2014/main" id="{4AC883AD-4570-4C19-8C51-A33E0B0A7811}"/>
              </a:ext>
            </a:extLst>
          </p:cNvPr>
          <p:cNvSpPr>
            <a:spLocks noChangeShapeType="1"/>
          </p:cNvSpPr>
          <p:nvPr/>
        </p:nvSpPr>
        <p:spPr bwMode="auto">
          <a:xfrm flipV="1">
            <a:off x="3467100" y="3900488"/>
            <a:ext cx="277813" cy="428625"/>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2887" name="Line 9">
            <a:extLst>
              <a:ext uri="{FF2B5EF4-FFF2-40B4-BE49-F238E27FC236}">
                <a16:creationId xmlns:a16="http://schemas.microsoft.com/office/drawing/2014/main" id="{A68D58E9-C7FF-4C2C-8473-DD44FB7DE917}"/>
              </a:ext>
            </a:extLst>
          </p:cNvPr>
          <p:cNvSpPr>
            <a:spLocks noChangeShapeType="1"/>
          </p:cNvSpPr>
          <p:nvPr/>
        </p:nvSpPr>
        <p:spPr bwMode="auto">
          <a:xfrm flipV="1">
            <a:off x="4214813" y="2746375"/>
            <a:ext cx="1260475" cy="67468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2888" name="Rectangle 10">
            <a:extLst>
              <a:ext uri="{FF2B5EF4-FFF2-40B4-BE49-F238E27FC236}">
                <a16:creationId xmlns:a16="http://schemas.microsoft.com/office/drawing/2014/main" id="{AC0D7CBC-0BF6-4A68-B910-E36BBD90A300}"/>
              </a:ext>
            </a:extLst>
          </p:cNvPr>
          <p:cNvSpPr>
            <a:spLocks noChangeArrowheads="1"/>
          </p:cNvSpPr>
          <p:nvPr/>
        </p:nvSpPr>
        <p:spPr bwMode="auto">
          <a:xfrm>
            <a:off x="3808413" y="3279775"/>
            <a:ext cx="939800"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a:solidFill>
                  <a:srgbClr val="FF6600"/>
                </a:solidFill>
                <a:latin typeface="+mn-lt"/>
                <a:ea typeface="+mn-ea"/>
                <a:cs typeface="+mn-ea"/>
                <a:sym typeface="+mn-lt"/>
              </a:rPr>
              <a:t> </a:t>
            </a:r>
            <a:r>
              <a:rPr lang="en-US" altLang="zh-CN" sz="1900">
                <a:solidFill>
                  <a:srgbClr val="FF3300"/>
                </a:solidFill>
                <a:latin typeface="+mn-lt"/>
                <a:ea typeface="+mn-ea"/>
                <a:cs typeface="+mn-ea"/>
                <a:sym typeface="+mn-lt"/>
              </a:rPr>
              <a:t>30</a:t>
            </a:r>
          </a:p>
        </p:txBody>
      </p:sp>
      <p:sp>
        <p:nvSpPr>
          <p:cNvPr id="122889" name="Rectangle 11">
            <a:extLst>
              <a:ext uri="{FF2B5EF4-FFF2-40B4-BE49-F238E27FC236}">
                <a16:creationId xmlns:a16="http://schemas.microsoft.com/office/drawing/2014/main" id="{0CD1ED00-774E-4269-8854-A0239697D22D}"/>
              </a:ext>
            </a:extLst>
          </p:cNvPr>
          <p:cNvSpPr>
            <a:spLocks noChangeArrowheads="1"/>
          </p:cNvSpPr>
          <p:nvPr/>
        </p:nvSpPr>
        <p:spPr bwMode="auto">
          <a:xfrm>
            <a:off x="3090863" y="4371975"/>
            <a:ext cx="460375" cy="87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10</a:t>
            </a:r>
          </a:p>
          <a:p>
            <a:pPr eaLnBrk="1" hangingPunct="1">
              <a:buFont typeface="Arial" panose="020B0604020202020204" pitchFamily="34" charset="0"/>
              <a:buNone/>
              <a:defRPr/>
            </a:pPr>
            <a:r>
              <a:rPr lang="en-US" altLang="zh-CN" sz="1400" dirty="0">
                <a:latin typeface="+mn-lt"/>
                <a:ea typeface="+mn-ea"/>
                <a:cs typeface="+mn-ea"/>
                <a:sym typeface="+mn-lt"/>
              </a:rPr>
              <a:t> </a:t>
            </a: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4 </a:t>
            </a:r>
            <a:r>
              <a:rPr lang="en-US" altLang="zh-CN" sz="1900" dirty="0">
                <a:latin typeface="+mn-lt"/>
                <a:ea typeface="+mn-ea"/>
                <a:cs typeface="+mn-ea"/>
                <a:sym typeface="+mn-lt"/>
              </a:rPr>
              <a:t>                </a:t>
            </a:r>
          </a:p>
        </p:txBody>
      </p:sp>
      <p:grpSp>
        <p:nvGrpSpPr>
          <p:cNvPr id="142346" name="Group 12">
            <a:extLst>
              <a:ext uri="{FF2B5EF4-FFF2-40B4-BE49-F238E27FC236}">
                <a16:creationId xmlns:a16="http://schemas.microsoft.com/office/drawing/2014/main" id="{477A0443-243D-9340-B494-EDC4AE710429}"/>
              </a:ext>
            </a:extLst>
          </p:cNvPr>
          <p:cNvGrpSpPr>
            <a:grpSpLocks/>
          </p:cNvGrpSpPr>
          <p:nvPr/>
        </p:nvGrpSpPr>
        <p:grpSpPr bwMode="auto">
          <a:xfrm>
            <a:off x="4370388" y="3876675"/>
            <a:ext cx="688975" cy="1333500"/>
            <a:chOff x="2941" y="2714"/>
            <a:chExt cx="434" cy="840"/>
          </a:xfrm>
        </p:grpSpPr>
        <p:sp>
          <p:nvSpPr>
            <p:cNvPr id="122891" name="Rectangle 13">
              <a:extLst>
                <a:ext uri="{FF2B5EF4-FFF2-40B4-BE49-F238E27FC236}">
                  <a16:creationId xmlns:a16="http://schemas.microsoft.com/office/drawing/2014/main" id="{570C1AFC-CFBB-48A5-94AF-051DE41150DD}"/>
                </a:ext>
              </a:extLst>
            </p:cNvPr>
            <p:cNvSpPr>
              <a:spLocks noChangeArrowheads="1"/>
            </p:cNvSpPr>
            <p:nvPr/>
          </p:nvSpPr>
          <p:spPr bwMode="auto">
            <a:xfrm>
              <a:off x="2941" y="2984"/>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2892" name="Line 14">
              <a:extLst>
                <a:ext uri="{FF2B5EF4-FFF2-40B4-BE49-F238E27FC236}">
                  <a16:creationId xmlns:a16="http://schemas.microsoft.com/office/drawing/2014/main" id="{684CB6CB-7A8A-4C6B-8795-32755350592B}"/>
                </a:ext>
              </a:extLst>
            </p:cNvPr>
            <p:cNvSpPr>
              <a:spLocks noChangeShapeType="1"/>
            </p:cNvSpPr>
            <p:nvPr/>
          </p:nvSpPr>
          <p:spPr bwMode="auto">
            <a:xfrm flipH="1" flipV="1">
              <a:off x="3030" y="2714"/>
              <a:ext cx="158" cy="25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2893" name="Rectangle 15">
              <a:extLst>
                <a:ext uri="{FF2B5EF4-FFF2-40B4-BE49-F238E27FC236}">
                  <a16:creationId xmlns:a16="http://schemas.microsoft.com/office/drawing/2014/main" id="{882C0473-D5C6-477D-BA80-17175F81A529}"/>
                </a:ext>
              </a:extLst>
            </p:cNvPr>
            <p:cNvSpPr>
              <a:spLocks noChangeArrowheads="1"/>
            </p:cNvSpPr>
            <p:nvPr/>
          </p:nvSpPr>
          <p:spPr bwMode="auto">
            <a:xfrm>
              <a:off x="3034" y="3003"/>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1900">
                <a:latin typeface="+mn-lt"/>
                <a:ea typeface="+mn-ea"/>
                <a:cs typeface="+mn-ea"/>
                <a:sym typeface="+mn-lt"/>
              </a:endParaRP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grpSp>
      <p:sp>
        <p:nvSpPr>
          <p:cNvPr id="122894" name="Rectangle 16">
            <a:extLst>
              <a:ext uri="{FF2B5EF4-FFF2-40B4-BE49-F238E27FC236}">
                <a16:creationId xmlns:a16="http://schemas.microsoft.com/office/drawing/2014/main" id="{4A1D315F-173B-4DDC-995C-1BC8900EF2F0}"/>
              </a:ext>
            </a:extLst>
          </p:cNvPr>
          <p:cNvSpPr>
            <a:spLocks noChangeArrowheads="1"/>
          </p:cNvSpPr>
          <p:nvPr/>
        </p:nvSpPr>
        <p:spPr bwMode="auto">
          <a:xfrm>
            <a:off x="7008813" y="3424238"/>
            <a:ext cx="703262" cy="446087"/>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2895" name="Rectangle 17">
            <a:extLst>
              <a:ext uri="{FF2B5EF4-FFF2-40B4-BE49-F238E27FC236}">
                <a16:creationId xmlns:a16="http://schemas.microsoft.com/office/drawing/2014/main" id="{14B7FB2C-4CF0-4334-85B7-6901A15733F4}"/>
              </a:ext>
            </a:extLst>
          </p:cNvPr>
          <p:cNvSpPr>
            <a:spLocks noChangeArrowheads="1"/>
          </p:cNvSpPr>
          <p:nvPr/>
        </p:nvSpPr>
        <p:spPr bwMode="auto">
          <a:xfrm>
            <a:off x="6283325" y="4322763"/>
            <a:ext cx="715963" cy="45720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2896" name="Rectangle 18">
            <a:extLst>
              <a:ext uri="{FF2B5EF4-FFF2-40B4-BE49-F238E27FC236}">
                <a16:creationId xmlns:a16="http://schemas.microsoft.com/office/drawing/2014/main" id="{07901657-2701-44A9-BE12-4A1DADE5BBEB}"/>
              </a:ext>
            </a:extLst>
          </p:cNvPr>
          <p:cNvSpPr>
            <a:spLocks noChangeArrowheads="1"/>
          </p:cNvSpPr>
          <p:nvPr/>
        </p:nvSpPr>
        <p:spPr bwMode="auto">
          <a:xfrm>
            <a:off x="7073900" y="3508375"/>
            <a:ext cx="514350"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800" dirty="0">
                <a:solidFill>
                  <a:srgbClr val="FF3300"/>
                </a:solidFill>
                <a:latin typeface="+mn-lt"/>
                <a:ea typeface="+mn-ea"/>
                <a:cs typeface="+mn-ea"/>
                <a:sym typeface="+mn-lt"/>
              </a:rPr>
              <a:t> </a:t>
            </a:r>
            <a:r>
              <a:rPr lang="en-US" altLang="zh-CN" sz="1800" dirty="0">
                <a:solidFill>
                  <a:schemeClr val="bg1"/>
                </a:solidFill>
                <a:latin typeface="+mn-lt"/>
                <a:ea typeface="+mn-ea"/>
                <a:cs typeface="+mn-ea"/>
                <a:sym typeface="+mn-lt"/>
              </a:rPr>
              <a:t>12</a:t>
            </a:r>
          </a:p>
        </p:txBody>
      </p:sp>
      <p:sp>
        <p:nvSpPr>
          <p:cNvPr id="122897" name="Line 19">
            <a:extLst>
              <a:ext uri="{FF2B5EF4-FFF2-40B4-BE49-F238E27FC236}">
                <a16:creationId xmlns:a16="http://schemas.microsoft.com/office/drawing/2014/main" id="{DF973E6B-27F7-4E5D-A9A1-B5E85BA31D70}"/>
              </a:ext>
            </a:extLst>
          </p:cNvPr>
          <p:cNvSpPr>
            <a:spLocks noChangeShapeType="1"/>
          </p:cNvSpPr>
          <p:nvPr/>
        </p:nvSpPr>
        <p:spPr bwMode="auto">
          <a:xfrm flipV="1">
            <a:off x="6650038" y="3846513"/>
            <a:ext cx="358775" cy="438150"/>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2898" name="Rectangle 20">
            <a:extLst>
              <a:ext uri="{FF2B5EF4-FFF2-40B4-BE49-F238E27FC236}">
                <a16:creationId xmlns:a16="http://schemas.microsoft.com/office/drawing/2014/main" id="{B580EDC6-3DEF-4AA5-96E5-DC4DF722E2EE}"/>
              </a:ext>
            </a:extLst>
          </p:cNvPr>
          <p:cNvSpPr>
            <a:spLocks noChangeArrowheads="1"/>
          </p:cNvSpPr>
          <p:nvPr/>
        </p:nvSpPr>
        <p:spPr bwMode="auto">
          <a:xfrm>
            <a:off x="6432550" y="4357688"/>
            <a:ext cx="692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60</a:t>
            </a:r>
          </a:p>
        </p:txBody>
      </p:sp>
      <p:sp>
        <p:nvSpPr>
          <p:cNvPr id="122899" name="Rectangle 21">
            <a:extLst>
              <a:ext uri="{FF2B5EF4-FFF2-40B4-BE49-F238E27FC236}">
                <a16:creationId xmlns:a16="http://schemas.microsoft.com/office/drawing/2014/main" id="{9044A930-1ACD-41AF-9C29-C1204952D4D2}"/>
              </a:ext>
            </a:extLst>
          </p:cNvPr>
          <p:cNvSpPr>
            <a:spLocks noChangeArrowheads="1"/>
          </p:cNvSpPr>
          <p:nvPr/>
        </p:nvSpPr>
        <p:spPr bwMode="auto">
          <a:xfrm>
            <a:off x="7659688" y="4313238"/>
            <a:ext cx="688975" cy="47466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2900" name="Line 22">
            <a:extLst>
              <a:ext uri="{FF2B5EF4-FFF2-40B4-BE49-F238E27FC236}">
                <a16:creationId xmlns:a16="http://schemas.microsoft.com/office/drawing/2014/main" id="{5632EE5C-9B9A-40D6-A4D6-1B05D2763555}"/>
              </a:ext>
            </a:extLst>
          </p:cNvPr>
          <p:cNvSpPr>
            <a:spLocks noChangeShapeType="1"/>
          </p:cNvSpPr>
          <p:nvPr/>
        </p:nvSpPr>
        <p:spPr bwMode="auto">
          <a:xfrm flipH="1" flipV="1">
            <a:off x="7712075" y="3889375"/>
            <a:ext cx="339725" cy="404813"/>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2901" name="Rectangle 23">
            <a:extLst>
              <a:ext uri="{FF2B5EF4-FFF2-40B4-BE49-F238E27FC236}">
                <a16:creationId xmlns:a16="http://schemas.microsoft.com/office/drawing/2014/main" id="{670A7F18-A7FC-491B-AA79-F9CC85A93264}"/>
              </a:ext>
            </a:extLst>
          </p:cNvPr>
          <p:cNvSpPr>
            <a:spLocks noChangeArrowheads="1"/>
          </p:cNvSpPr>
          <p:nvPr/>
        </p:nvSpPr>
        <p:spPr bwMode="auto">
          <a:xfrm>
            <a:off x="7807325" y="4343400"/>
            <a:ext cx="461963" cy="87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10</a:t>
            </a:r>
          </a:p>
          <a:p>
            <a:pPr eaLnBrk="1" hangingPunct="1">
              <a:buFont typeface="Arial" panose="020B0604020202020204" pitchFamily="34" charset="0"/>
              <a:buNone/>
              <a:defRPr/>
            </a:pPr>
            <a:endParaRPr lang="en-US" altLang="zh-CN" sz="1400" dirty="0">
              <a:latin typeface="+mn-lt"/>
              <a:ea typeface="+mn-ea"/>
              <a:cs typeface="+mn-ea"/>
              <a:sym typeface="+mn-lt"/>
            </a:endParaRPr>
          </a:p>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7</a:t>
            </a:r>
          </a:p>
        </p:txBody>
      </p:sp>
      <p:sp>
        <p:nvSpPr>
          <p:cNvPr id="122902" name="Line 24">
            <a:extLst>
              <a:ext uri="{FF2B5EF4-FFF2-40B4-BE49-F238E27FC236}">
                <a16:creationId xmlns:a16="http://schemas.microsoft.com/office/drawing/2014/main" id="{989949FC-89D5-451A-A2B9-01817151A8D1}"/>
              </a:ext>
            </a:extLst>
          </p:cNvPr>
          <p:cNvSpPr>
            <a:spLocks noChangeShapeType="1"/>
          </p:cNvSpPr>
          <p:nvPr/>
        </p:nvSpPr>
        <p:spPr bwMode="auto">
          <a:xfrm flipH="1" flipV="1">
            <a:off x="6146800" y="2732088"/>
            <a:ext cx="1192213" cy="70008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2903" name="Rectangle 25">
            <a:extLst>
              <a:ext uri="{FF2B5EF4-FFF2-40B4-BE49-F238E27FC236}">
                <a16:creationId xmlns:a16="http://schemas.microsoft.com/office/drawing/2014/main" id="{1E1A05E6-42D5-48FC-96BB-5291663CFDF3}"/>
              </a:ext>
            </a:extLst>
          </p:cNvPr>
          <p:cNvSpPr>
            <a:spLocks noChangeArrowheads="1"/>
          </p:cNvSpPr>
          <p:nvPr/>
        </p:nvSpPr>
        <p:spPr bwMode="auto">
          <a:xfrm>
            <a:off x="1441450" y="1608138"/>
            <a:ext cx="812800" cy="4183062"/>
          </a:xfrm>
          <a:prstGeom prst="rect">
            <a:avLst/>
          </a:prstGeom>
          <a:solidFill>
            <a:srgbClr val="6C4C8F"/>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2904" name="Line 26">
            <a:extLst>
              <a:ext uri="{FF2B5EF4-FFF2-40B4-BE49-F238E27FC236}">
                <a16:creationId xmlns:a16="http://schemas.microsoft.com/office/drawing/2014/main" id="{A1FA35F3-EFC6-4976-8276-37D4B4972903}"/>
              </a:ext>
            </a:extLst>
          </p:cNvPr>
          <p:cNvSpPr>
            <a:spLocks noChangeShapeType="1"/>
          </p:cNvSpPr>
          <p:nvPr/>
        </p:nvSpPr>
        <p:spPr bwMode="auto">
          <a:xfrm>
            <a:off x="1435100" y="2152650"/>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2905" name="Line 27">
            <a:extLst>
              <a:ext uri="{FF2B5EF4-FFF2-40B4-BE49-F238E27FC236}">
                <a16:creationId xmlns:a16="http://schemas.microsoft.com/office/drawing/2014/main" id="{45EE280E-B45A-495D-83DA-873240917EC8}"/>
              </a:ext>
            </a:extLst>
          </p:cNvPr>
          <p:cNvSpPr>
            <a:spLocks noChangeShapeType="1"/>
          </p:cNvSpPr>
          <p:nvPr/>
        </p:nvSpPr>
        <p:spPr bwMode="auto">
          <a:xfrm>
            <a:off x="1435100" y="277018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2906" name="Line 28">
            <a:extLst>
              <a:ext uri="{FF2B5EF4-FFF2-40B4-BE49-F238E27FC236}">
                <a16:creationId xmlns:a16="http://schemas.microsoft.com/office/drawing/2014/main" id="{8B53807C-FA14-4188-AF90-D78AAEAE7D69}"/>
              </a:ext>
            </a:extLst>
          </p:cNvPr>
          <p:cNvSpPr>
            <a:spLocks noChangeShapeType="1"/>
          </p:cNvSpPr>
          <p:nvPr/>
        </p:nvSpPr>
        <p:spPr bwMode="auto">
          <a:xfrm>
            <a:off x="1435100" y="3390900"/>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2907" name="Line 29">
            <a:extLst>
              <a:ext uri="{FF2B5EF4-FFF2-40B4-BE49-F238E27FC236}">
                <a16:creationId xmlns:a16="http://schemas.microsoft.com/office/drawing/2014/main" id="{3811291C-651F-4E3D-A1CD-D6A63F6607E1}"/>
              </a:ext>
            </a:extLst>
          </p:cNvPr>
          <p:cNvSpPr>
            <a:spLocks noChangeShapeType="1"/>
          </p:cNvSpPr>
          <p:nvPr/>
        </p:nvSpPr>
        <p:spPr bwMode="auto">
          <a:xfrm>
            <a:off x="1435100" y="400843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2908" name="Line 30">
            <a:extLst>
              <a:ext uri="{FF2B5EF4-FFF2-40B4-BE49-F238E27FC236}">
                <a16:creationId xmlns:a16="http://schemas.microsoft.com/office/drawing/2014/main" id="{A1BAF222-2D3A-4414-A2B7-F52DF6BA27CF}"/>
              </a:ext>
            </a:extLst>
          </p:cNvPr>
          <p:cNvSpPr>
            <a:spLocks noChangeShapeType="1"/>
          </p:cNvSpPr>
          <p:nvPr/>
        </p:nvSpPr>
        <p:spPr bwMode="auto">
          <a:xfrm>
            <a:off x="1435100" y="4629150"/>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2909" name="Line 31">
            <a:extLst>
              <a:ext uri="{FF2B5EF4-FFF2-40B4-BE49-F238E27FC236}">
                <a16:creationId xmlns:a16="http://schemas.microsoft.com/office/drawing/2014/main" id="{8678F8E8-DCB1-4619-8342-9B22DEF49779}"/>
              </a:ext>
            </a:extLst>
          </p:cNvPr>
          <p:cNvSpPr>
            <a:spLocks noChangeShapeType="1"/>
          </p:cNvSpPr>
          <p:nvPr/>
        </p:nvSpPr>
        <p:spPr bwMode="auto">
          <a:xfrm>
            <a:off x="1435100" y="524668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2910" name="Rectangle 32">
            <a:extLst>
              <a:ext uri="{FF2B5EF4-FFF2-40B4-BE49-F238E27FC236}">
                <a16:creationId xmlns:a16="http://schemas.microsoft.com/office/drawing/2014/main" id="{ECF1D94B-7E5D-4883-B65B-88EF87937A04}"/>
              </a:ext>
            </a:extLst>
          </p:cNvPr>
          <p:cNvSpPr>
            <a:spLocks noChangeArrowheads="1"/>
          </p:cNvSpPr>
          <p:nvPr/>
        </p:nvSpPr>
        <p:spPr bwMode="auto">
          <a:xfrm>
            <a:off x="695325" y="1012825"/>
            <a:ext cx="612775" cy="471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[ 7 ]</a:t>
            </a:r>
          </a:p>
        </p:txBody>
      </p:sp>
      <p:sp>
        <p:nvSpPr>
          <p:cNvPr id="122911" name="Rectangle 33">
            <a:extLst>
              <a:ext uri="{FF2B5EF4-FFF2-40B4-BE49-F238E27FC236}">
                <a16:creationId xmlns:a16="http://schemas.microsoft.com/office/drawing/2014/main" id="{519CB4D5-D742-445B-8449-4C4BE8C34475}"/>
              </a:ext>
            </a:extLst>
          </p:cNvPr>
          <p:cNvSpPr>
            <a:spLocks noChangeArrowheads="1"/>
          </p:cNvSpPr>
          <p:nvPr/>
        </p:nvSpPr>
        <p:spPr bwMode="auto">
          <a:xfrm>
            <a:off x="7132638" y="3870325"/>
            <a:ext cx="5667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3</a:t>
            </a:r>
          </a:p>
        </p:txBody>
      </p:sp>
      <p:sp>
        <p:nvSpPr>
          <p:cNvPr id="122912" name="Rectangle 34">
            <a:extLst>
              <a:ext uri="{FF2B5EF4-FFF2-40B4-BE49-F238E27FC236}">
                <a16:creationId xmlns:a16="http://schemas.microsoft.com/office/drawing/2014/main" id="{38F7AD12-7712-4577-BE0D-4502F89F4768}"/>
              </a:ext>
            </a:extLst>
          </p:cNvPr>
          <p:cNvSpPr>
            <a:spLocks noChangeArrowheads="1"/>
          </p:cNvSpPr>
          <p:nvPr/>
        </p:nvSpPr>
        <p:spPr bwMode="auto">
          <a:xfrm>
            <a:off x="6464300" y="4860925"/>
            <a:ext cx="5572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 6</a:t>
            </a:r>
          </a:p>
        </p:txBody>
      </p:sp>
      <p:sp>
        <p:nvSpPr>
          <p:cNvPr id="122913" name="Line 35">
            <a:extLst>
              <a:ext uri="{FF2B5EF4-FFF2-40B4-BE49-F238E27FC236}">
                <a16:creationId xmlns:a16="http://schemas.microsoft.com/office/drawing/2014/main" id="{9C9B53F3-0391-4773-BA1C-63A60AF9EFB4}"/>
              </a:ext>
            </a:extLst>
          </p:cNvPr>
          <p:cNvSpPr>
            <a:spLocks noChangeShapeType="1"/>
          </p:cNvSpPr>
          <p:nvPr/>
        </p:nvSpPr>
        <p:spPr bwMode="auto">
          <a:xfrm>
            <a:off x="2927350" y="2732088"/>
            <a:ext cx="803275" cy="533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2914" name="Rectangle 36">
            <a:extLst>
              <a:ext uri="{FF2B5EF4-FFF2-40B4-BE49-F238E27FC236}">
                <a16:creationId xmlns:a16="http://schemas.microsoft.com/office/drawing/2014/main" id="{B2501C68-D4B0-4FEB-95E7-0AF00984D3B9}"/>
              </a:ext>
            </a:extLst>
          </p:cNvPr>
          <p:cNvSpPr>
            <a:spLocks noChangeArrowheads="1"/>
          </p:cNvSpPr>
          <p:nvPr/>
        </p:nvSpPr>
        <p:spPr bwMode="auto">
          <a:xfrm>
            <a:off x="3883025" y="3852863"/>
            <a:ext cx="5159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2</a:t>
            </a:r>
          </a:p>
        </p:txBody>
      </p:sp>
      <p:sp>
        <p:nvSpPr>
          <p:cNvPr id="122915" name="Rectangle 37">
            <a:extLst>
              <a:ext uri="{FF2B5EF4-FFF2-40B4-BE49-F238E27FC236}">
                <a16:creationId xmlns:a16="http://schemas.microsoft.com/office/drawing/2014/main" id="{C0360534-E544-4CEB-B451-16FBD27F3E3E}"/>
              </a:ext>
            </a:extLst>
          </p:cNvPr>
          <p:cNvSpPr>
            <a:spLocks noChangeArrowheads="1"/>
          </p:cNvSpPr>
          <p:nvPr/>
        </p:nvSpPr>
        <p:spPr bwMode="auto">
          <a:xfrm>
            <a:off x="4587875" y="4371975"/>
            <a:ext cx="3762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rgbClr val="FF3300"/>
                </a:solidFill>
                <a:latin typeface="+mn-lt"/>
                <a:ea typeface="+mn-ea"/>
                <a:cs typeface="+mn-ea"/>
                <a:sym typeface="+mn-lt"/>
              </a:rPr>
              <a:t>8</a:t>
            </a:r>
          </a:p>
        </p:txBody>
      </p:sp>
      <p:sp>
        <p:nvSpPr>
          <p:cNvPr id="122916" name="Rectangle 38">
            <a:extLst>
              <a:ext uri="{FF2B5EF4-FFF2-40B4-BE49-F238E27FC236}">
                <a16:creationId xmlns:a16="http://schemas.microsoft.com/office/drawing/2014/main" id="{B4A37F1E-87F3-4FE1-8D56-8179D34F09DB}"/>
              </a:ext>
            </a:extLst>
          </p:cNvPr>
          <p:cNvSpPr>
            <a:spLocks noChangeArrowheads="1"/>
          </p:cNvSpPr>
          <p:nvPr/>
        </p:nvSpPr>
        <p:spPr bwMode="auto">
          <a:xfrm>
            <a:off x="4519613" y="4873625"/>
            <a:ext cx="5159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5</a:t>
            </a:r>
          </a:p>
        </p:txBody>
      </p:sp>
      <p:grpSp>
        <p:nvGrpSpPr>
          <p:cNvPr id="142370" name="Group 39">
            <a:extLst>
              <a:ext uri="{FF2B5EF4-FFF2-40B4-BE49-F238E27FC236}">
                <a16:creationId xmlns:a16="http://schemas.microsoft.com/office/drawing/2014/main" id="{D488B436-D670-7F43-B50F-153C3BA5097C}"/>
              </a:ext>
            </a:extLst>
          </p:cNvPr>
          <p:cNvGrpSpPr>
            <a:grpSpLocks/>
          </p:cNvGrpSpPr>
          <p:nvPr/>
        </p:nvGrpSpPr>
        <p:grpSpPr bwMode="auto">
          <a:xfrm>
            <a:off x="5432425" y="2405063"/>
            <a:ext cx="739775" cy="449262"/>
            <a:chOff x="3266" y="929"/>
            <a:chExt cx="466" cy="283"/>
          </a:xfrm>
        </p:grpSpPr>
        <p:sp>
          <p:nvSpPr>
            <p:cNvPr id="122918" name="Rectangle 40">
              <a:extLst>
                <a:ext uri="{FF2B5EF4-FFF2-40B4-BE49-F238E27FC236}">
                  <a16:creationId xmlns:a16="http://schemas.microsoft.com/office/drawing/2014/main" id="{20D11010-7214-4495-964E-0C73EAE1E806}"/>
                </a:ext>
              </a:extLst>
            </p:cNvPr>
            <p:cNvSpPr>
              <a:spLocks noChangeArrowheads="1"/>
            </p:cNvSpPr>
            <p:nvPr/>
          </p:nvSpPr>
          <p:spPr bwMode="auto">
            <a:xfrm>
              <a:off x="3266" y="929"/>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2919" name="Rectangle 41">
              <a:extLst>
                <a:ext uri="{FF2B5EF4-FFF2-40B4-BE49-F238E27FC236}">
                  <a16:creationId xmlns:a16="http://schemas.microsoft.com/office/drawing/2014/main" id="{777F8BCC-297E-451B-9FAE-26AA637B16EF}"/>
                </a:ext>
              </a:extLst>
            </p:cNvPr>
            <p:cNvSpPr>
              <a:spLocks noChangeArrowheads="1"/>
            </p:cNvSpPr>
            <p:nvPr/>
          </p:nvSpPr>
          <p:spPr bwMode="auto">
            <a:xfrm>
              <a:off x="3368" y="963"/>
              <a:ext cx="325"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rgbClr val="FF3300"/>
                  </a:solidFill>
                  <a:latin typeface="+mn-lt"/>
                  <a:ea typeface="+mn-ea"/>
                  <a:cs typeface="+mn-ea"/>
                  <a:sym typeface="+mn-lt"/>
                </a:rPr>
                <a:t>40</a:t>
              </a:r>
            </a:p>
          </p:txBody>
        </p:sp>
      </p:grpSp>
      <p:sp>
        <p:nvSpPr>
          <p:cNvPr id="122920" name="Rectangle 42">
            <a:extLst>
              <a:ext uri="{FF2B5EF4-FFF2-40B4-BE49-F238E27FC236}">
                <a16:creationId xmlns:a16="http://schemas.microsoft.com/office/drawing/2014/main" id="{53FC0E59-21E9-4C56-A53F-3BE008488BFE}"/>
              </a:ext>
            </a:extLst>
          </p:cNvPr>
          <p:cNvSpPr>
            <a:spLocks noChangeArrowheads="1"/>
          </p:cNvSpPr>
          <p:nvPr/>
        </p:nvSpPr>
        <p:spPr bwMode="auto">
          <a:xfrm>
            <a:off x="5621338" y="2887663"/>
            <a:ext cx="5159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1</a:t>
            </a:r>
          </a:p>
        </p:txBody>
      </p:sp>
      <p:sp>
        <p:nvSpPr>
          <p:cNvPr id="122921" name="Rectangle 43">
            <a:extLst>
              <a:ext uri="{FF2B5EF4-FFF2-40B4-BE49-F238E27FC236}">
                <a16:creationId xmlns:a16="http://schemas.microsoft.com/office/drawing/2014/main" id="{A75B73B5-EA86-415A-B2D3-C58CFCE8B99A}"/>
              </a:ext>
            </a:extLst>
          </p:cNvPr>
          <p:cNvSpPr>
            <a:spLocks noChangeArrowheads="1"/>
          </p:cNvSpPr>
          <p:nvPr/>
        </p:nvSpPr>
        <p:spPr bwMode="auto">
          <a:xfrm>
            <a:off x="1679575" y="1711325"/>
            <a:ext cx="442913" cy="409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40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30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12</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8</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60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p:txBody>
      </p:sp>
      <p:sp>
        <p:nvSpPr>
          <p:cNvPr id="122922" name="Rectangle 44">
            <a:extLst>
              <a:ext uri="{FF2B5EF4-FFF2-40B4-BE49-F238E27FC236}">
                <a16:creationId xmlns:a16="http://schemas.microsoft.com/office/drawing/2014/main" id="{A21C9966-5A06-49F0-A206-1213AA5FE2C5}"/>
              </a:ext>
            </a:extLst>
          </p:cNvPr>
          <p:cNvSpPr>
            <a:spLocks noChangeArrowheads="1"/>
          </p:cNvSpPr>
          <p:nvPr/>
        </p:nvSpPr>
        <p:spPr bwMode="auto">
          <a:xfrm>
            <a:off x="7618413" y="4316413"/>
            <a:ext cx="769937"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22923" name="Rectangle 45">
            <a:extLst>
              <a:ext uri="{FF2B5EF4-FFF2-40B4-BE49-F238E27FC236}">
                <a16:creationId xmlns:a16="http://schemas.microsoft.com/office/drawing/2014/main" id="{82077FC5-FD5B-4019-8ABC-AA46BF85EC0F}"/>
              </a:ext>
            </a:extLst>
          </p:cNvPr>
          <p:cNvSpPr>
            <a:spLocks noChangeArrowheads="1"/>
          </p:cNvSpPr>
          <p:nvPr/>
        </p:nvSpPr>
        <p:spPr bwMode="auto">
          <a:xfrm>
            <a:off x="1457325" y="5289550"/>
            <a:ext cx="803275"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22924" name="Rectangle 49">
            <a:extLst>
              <a:ext uri="{FF2B5EF4-FFF2-40B4-BE49-F238E27FC236}">
                <a16:creationId xmlns:a16="http://schemas.microsoft.com/office/drawing/2014/main" id="{72CB8E35-5E10-45CA-A823-B64E49D1AE49}"/>
              </a:ext>
            </a:extLst>
          </p:cNvPr>
          <p:cNvSpPr>
            <a:spLocks noChangeArrowheads="1"/>
          </p:cNvSpPr>
          <p:nvPr/>
        </p:nvSpPr>
        <p:spPr bwMode="auto">
          <a:xfrm>
            <a:off x="6283325" y="4313238"/>
            <a:ext cx="769938"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122925" name="Rectangle 50">
            <a:extLst>
              <a:ext uri="{FF2B5EF4-FFF2-40B4-BE49-F238E27FC236}">
                <a16:creationId xmlns:a16="http://schemas.microsoft.com/office/drawing/2014/main" id="{FC1488FA-DDF9-452B-A640-8DE2BF4E8F18}"/>
              </a:ext>
            </a:extLst>
          </p:cNvPr>
          <p:cNvSpPr>
            <a:spLocks noChangeArrowheads="1"/>
          </p:cNvSpPr>
          <p:nvPr/>
        </p:nvSpPr>
        <p:spPr bwMode="auto">
          <a:xfrm>
            <a:off x="1457325" y="4748213"/>
            <a:ext cx="803275"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Tree>
  </p:cSld>
  <p:clrMapOvr>
    <a:masterClrMapping/>
  </p:clrMapOvr>
  <p:transition spd="slow"/>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60F14E4A-4FE5-4E91-98BA-40BEEC021248}"/>
              </a:ext>
            </a:extLst>
          </p:cNvPr>
          <p:cNvSpPr/>
          <p:nvPr/>
        </p:nvSpPr>
        <p:spPr bwMode="auto">
          <a:xfrm>
            <a:off x="0" y="2255838"/>
            <a:ext cx="9144000" cy="3694112"/>
          </a:xfrm>
          <a:prstGeom prst="rect">
            <a:avLst/>
          </a:prstGeom>
          <a:solidFill>
            <a:schemeClr val="bg2">
              <a:lumMod val="20000"/>
              <a:lumOff val="80000"/>
            </a:schemeClr>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ea typeface="仿宋_GB2312" panose="02010609030101010101" pitchFamily="49" charset="-122"/>
            </a:endParaRPr>
          </a:p>
        </p:txBody>
      </p:sp>
      <p:sp>
        <p:nvSpPr>
          <p:cNvPr id="1202180" name="Text Box 4">
            <a:hlinkClick r:id="" action="ppaction://hlinkshowjump?jump=nextslide"/>
            <a:extLst>
              <a:ext uri="{FF2B5EF4-FFF2-40B4-BE49-F238E27FC236}">
                <a16:creationId xmlns:a16="http://schemas.microsoft.com/office/drawing/2014/main" id="{02E3C35A-A37E-4D2E-BD55-A5B85017FE29}"/>
              </a:ext>
            </a:extLst>
          </p:cNvPr>
          <p:cNvSpPr txBox="1">
            <a:spLocks noChangeArrowheads="1"/>
          </p:cNvSpPr>
          <p:nvPr/>
        </p:nvSpPr>
        <p:spPr bwMode="auto">
          <a:xfrm>
            <a:off x="1476375" y="2933700"/>
            <a:ext cx="6324600" cy="493713"/>
          </a:xfrm>
          <a:prstGeom prst="rect">
            <a:avLst/>
          </a:prstGeom>
          <a:noFill/>
          <a:ln w="9525">
            <a:noFill/>
            <a:miter lim="800000"/>
          </a:ln>
          <a:effec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r>
              <a:rPr kumimoji="1" lang="zh-CN" altLang="en-US" sz="2600" b="0">
                <a:ea typeface="微软雅黑" panose="020B0503020204020204" pitchFamily="34" charset="-122"/>
                <a:sym typeface="+mn-lt"/>
              </a:rPr>
              <a:t>直接插入排序</a:t>
            </a:r>
            <a:r>
              <a:rPr kumimoji="1" lang="zh-CN" altLang="en-US" sz="2600" b="0">
                <a:solidFill>
                  <a:srgbClr val="FF3300"/>
                </a:solidFill>
                <a:ea typeface="微软雅黑" panose="020B0503020204020204" pitchFamily="34" charset="-122"/>
                <a:sym typeface="+mn-lt"/>
              </a:rPr>
              <a:t>（基于顺序查找）</a:t>
            </a:r>
          </a:p>
        </p:txBody>
      </p:sp>
      <p:pic>
        <p:nvPicPr>
          <p:cNvPr id="1202181" name="Picture 5" descr="Pebble">
            <a:hlinkClick r:id="" action="ppaction://hlinkshowjump?jump=nextslide" highlightClick="1"/>
            <a:extLst>
              <a:ext uri="{FF2B5EF4-FFF2-40B4-BE49-F238E27FC236}">
                <a16:creationId xmlns:a16="http://schemas.microsoft.com/office/drawing/2014/main" id="{911A3E3E-CFFA-0144-8F32-1D31FD2B80DD}"/>
              </a:ext>
            </a:extLst>
          </p:cNvPr>
          <p:cNvPicPr>
            <a:picLocks noChangeAspect="1" noChangeArrowheads="1"/>
          </p:cNvPicPr>
          <p:nvPr/>
        </p:nvPicPr>
        <p:blipFill>
          <a:blip r:embed="rId2">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741363" y="2940050"/>
            <a:ext cx="457200" cy="434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2182" name="Picture 6" descr="Pebble">
            <a:hlinkClick r:id="rId3" action="ppaction://hlinksldjump" highlightClick="1"/>
            <a:extLst>
              <a:ext uri="{FF2B5EF4-FFF2-40B4-BE49-F238E27FC236}">
                <a16:creationId xmlns:a16="http://schemas.microsoft.com/office/drawing/2014/main" id="{0A98B462-6095-F241-B746-00A5F07A3568}"/>
              </a:ext>
            </a:extLst>
          </p:cNvPr>
          <p:cNvPicPr>
            <a:picLocks noChangeAspect="1" noChangeArrowheads="1"/>
          </p:cNvPicPr>
          <p:nvPr/>
        </p:nvPicPr>
        <p:blipFill>
          <a:blip r:embed="rId2">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741363" y="3832225"/>
            <a:ext cx="457200" cy="434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2183" name="Picture 7" descr="Pebble">
            <a:hlinkClick r:id="rId4" action="ppaction://hlinksldjump" highlightClick="1"/>
            <a:extLst>
              <a:ext uri="{FF2B5EF4-FFF2-40B4-BE49-F238E27FC236}">
                <a16:creationId xmlns:a16="http://schemas.microsoft.com/office/drawing/2014/main" id="{031D73F1-E6B9-BE45-8E67-1DCA4881AABC}"/>
              </a:ext>
            </a:extLst>
          </p:cNvPr>
          <p:cNvPicPr>
            <a:picLocks noChangeAspect="1" noChangeArrowheads="1"/>
          </p:cNvPicPr>
          <p:nvPr/>
        </p:nvPicPr>
        <p:blipFill>
          <a:blip r:embed="rId2">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765175" y="4746625"/>
            <a:ext cx="457200" cy="434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2184" name="Text Box 8">
            <a:extLst>
              <a:ext uri="{FF2B5EF4-FFF2-40B4-BE49-F238E27FC236}">
                <a16:creationId xmlns:a16="http://schemas.microsoft.com/office/drawing/2014/main" id="{5E857CD5-6291-4525-9DC8-877F7C9B6F8C}"/>
              </a:ext>
            </a:extLst>
          </p:cNvPr>
          <p:cNvSpPr txBox="1">
            <a:spLocks noChangeArrowheads="1"/>
          </p:cNvSpPr>
          <p:nvPr/>
        </p:nvSpPr>
        <p:spPr bwMode="auto">
          <a:xfrm>
            <a:off x="608013" y="1509713"/>
            <a:ext cx="6891337" cy="492125"/>
          </a:xfrm>
          <a:prstGeom prst="rect">
            <a:avLst/>
          </a:prstGeom>
          <a:noFill/>
          <a:ln w="9525">
            <a:noFill/>
            <a:miter lim="800000"/>
          </a:ln>
          <a:effec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r>
              <a:rPr kumimoji="1" lang="zh-CN" altLang="en-US" sz="2600" b="0">
                <a:solidFill>
                  <a:srgbClr val="FF3300"/>
                </a:solidFill>
                <a:ea typeface="微软雅黑" panose="020B0503020204020204" pitchFamily="34" charset="-122"/>
                <a:sym typeface="+mn-lt"/>
              </a:rPr>
              <a:t>不同的具体实现方法导致不同的算法描述</a:t>
            </a:r>
          </a:p>
        </p:txBody>
      </p:sp>
      <p:sp>
        <p:nvSpPr>
          <p:cNvPr id="1202185" name="Text Box 9">
            <a:hlinkClick r:id="rId3" action="ppaction://hlinksldjump"/>
            <a:extLst>
              <a:ext uri="{FF2B5EF4-FFF2-40B4-BE49-F238E27FC236}">
                <a16:creationId xmlns:a16="http://schemas.microsoft.com/office/drawing/2014/main" id="{CCEEA968-F515-4C22-BC32-4DA32FEE6AA9}"/>
              </a:ext>
            </a:extLst>
          </p:cNvPr>
          <p:cNvSpPr txBox="1">
            <a:spLocks noChangeArrowheads="1"/>
          </p:cNvSpPr>
          <p:nvPr/>
        </p:nvSpPr>
        <p:spPr bwMode="auto">
          <a:xfrm>
            <a:off x="1476375" y="3848100"/>
            <a:ext cx="6172200" cy="493713"/>
          </a:xfrm>
          <a:prstGeom prst="rect">
            <a:avLst/>
          </a:prstGeom>
          <a:noFill/>
          <a:ln w="9525">
            <a:noFill/>
            <a:miter lim="800000"/>
          </a:ln>
          <a:effec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r>
              <a:rPr kumimoji="1" lang="zh-CN" altLang="en-US" sz="2600" b="0">
                <a:ea typeface="微软雅黑" panose="020B0503020204020204" pitchFamily="34" charset="-122"/>
                <a:sym typeface="+mn-lt"/>
              </a:rPr>
              <a:t>折半插入排序</a:t>
            </a:r>
            <a:r>
              <a:rPr kumimoji="1" lang="zh-CN" altLang="en-US" sz="2600" b="0">
                <a:solidFill>
                  <a:srgbClr val="FF3300"/>
                </a:solidFill>
                <a:ea typeface="微软雅黑" panose="020B0503020204020204" pitchFamily="34" charset="-122"/>
                <a:sym typeface="+mn-lt"/>
              </a:rPr>
              <a:t>（基于折半查找）</a:t>
            </a:r>
          </a:p>
        </p:txBody>
      </p:sp>
      <p:sp>
        <p:nvSpPr>
          <p:cNvPr id="1202186" name="Text Box 10">
            <a:hlinkClick r:id="rId5" action="ppaction://hlinksldjump"/>
            <a:extLst>
              <a:ext uri="{FF2B5EF4-FFF2-40B4-BE49-F238E27FC236}">
                <a16:creationId xmlns:a16="http://schemas.microsoft.com/office/drawing/2014/main" id="{4B940A5D-D70B-4DD5-9AC1-1C0D1DBE6787}"/>
              </a:ext>
            </a:extLst>
          </p:cNvPr>
          <p:cNvSpPr txBox="1">
            <a:spLocks noChangeArrowheads="1"/>
          </p:cNvSpPr>
          <p:nvPr/>
        </p:nvSpPr>
        <p:spPr bwMode="auto">
          <a:xfrm>
            <a:off x="1522413" y="4694238"/>
            <a:ext cx="6096000" cy="493712"/>
          </a:xfrm>
          <a:prstGeom prst="rect">
            <a:avLst/>
          </a:prstGeom>
          <a:noFill/>
          <a:ln w="9525">
            <a:noFill/>
            <a:miter lim="800000"/>
          </a:ln>
          <a:effec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r>
              <a:rPr kumimoji="1" lang="zh-CN" altLang="en-US" sz="2600" b="0">
                <a:ea typeface="微软雅黑" panose="020B0503020204020204" pitchFamily="34" charset="-122"/>
                <a:sym typeface="+mn-lt"/>
              </a:rPr>
              <a:t>希尔排序</a:t>
            </a:r>
            <a:r>
              <a:rPr kumimoji="1" lang="zh-CN" altLang="en-US" sz="2600" b="0">
                <a:solidFill>
                  <a:srgbClr val="FF3300"/>
                </a:solidFill>
                <a:ea typeface="微软雅黑" panose="020B0503020204020204" pitchFamily="34" charset="-122"/>
                <a:sym typeface="+mn-lt"/>
              </a:rPr>
              <a:t>（基于逐趟缩小增量）</a:t>
            </a:r>
          </a:p>
        </p:txBody>
      </p:sp>
      <p:sp>
        <p:nvSpPr>
          <p:cNvPr id="1202187" name="AutoShape 11">
            <a:extLst>
              <a:ext uri="{FF2B5EF4-FFF2-40B4-BE49-F238E27FC236}">
                <a16:creationId xmlns:a16="http://schemas.microsoft.com/office/drawing/2014/main" id="{9102293F-7D20-4BB0-94C2-AB0B825D17B9}"/>
              </a:ext>
            </a:extLst>
          </p:cNvPr>
          <p:cNvSpPr>
            <a:spLocks noChangeArrowheads="1"/>
          </p:cNvSpPr>
          <p:nvPr/>
        </p:nvSpPr>
        <p:spPr bwMode="auto">
          <a:xfrm>
            <a:off x="5421313" y="2255838"/>
            <a:ext cx="3038475" cy="677862"/>
          </a:xfrm>
          <a:prstGeom prst="wedgeRoundRectCallout">
            <a:avLst>
              <a:gd name="adj1" fmla="val -88823"/>
              <a:gd name="adj2" fmla="val 58107"/>
              <a:gd name="adj3" fmla="val 16667"/>
            </a:avLst>
          </a:prstGeom>
          <a:solidFill>
            <a:schemeClr val="accent1">
              <a:lumMod val="60000"/>
              <a:lumOff val="40000"/>
            </a:schemeClr>
          </a:solidFill>
          <a:ln w="9525">
            <a:solidFill>
              <a:schemeClr val="tx1"/>
            </a:solidFill>
            <a:miter lim="800000"/>
          </a:ln>
          <a:effectLst/>
        </p:spPr>
        <p:txBody>
          <a:bodyPr anchor="ct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ctr" eaLnBrk="1" hangingPunct="1"/>
            <a:r>
              <a:rPr kumimoji="1" lang="zh-CN" altLang="en-US" b="0">
                <a:solidFill>
                  <a:schemeClr val="bg1"/>
                </a:solidFill>
                <a:ea typeface="微软雅黑" panose="020B0503020204020204" pitchFamily="34" charset="-122"/>
                <a:sym typeface="+mn-lt"/>
              </a:rPr>
              <a:t>最简单的排序法！</a:t>
            </a:r>
          </a:p>
        </p:txBody>
      </p:sp>
      <p:sp>
        <p:nvSpPr>
          <p:cNvPr id="11" name="Rectangle 6">
            <a:extLst>
              <a:ext uri="{FF2B5EF4-FFF2-40B4-BE49-F238E27FC236}">
                <a16:creationId xmlns:a16="http://schemas.microsoft.com/office/drawing/2014/main" id="{DC60C266-1C23-4516-BD1B-4C5913EA944C}"/>
              </a:ext>
            </a:extLst>
          </p:cNvPr>
          <p:cNvSpPr>
            <a:spLocks noChangeArrowheads="1"/>
          </p:cNvSpPr>
          <p:nvPr/>
        </p:nvSpPr>
        <p:spPr bwMode="auto">
          <a:xfrm>
            <a:off x="874713" y="220663"/>
            <a:ext cx="6156325" cy="685800"/>
          </a:xfrm>
          <a:prstGeom prst="rect">
            <a:avLst/>
          </a:prstGeom>
        </p:spPr>
        <p:txBody>
          <a:bodyPr/>
          <a:lstStyle/>
          <a:p>
            <a:pPr>
              <a:defRPr/>
            </a:pPr>
            <a:r>
              <a:rPr lang="zh-CN" altLang="en-US" b="0" kern="0" dirty="0">
                <a:solidFill>
                  <a:schemeClr val="bg1"/>
                </a:solidFill>
                <a:latin typeface="+mn-lt"/>
                <a:ea typeface="+mn-ea"/>
                <a:cs typeface="+mn-ea"/>
                <a:sym typeface="+mn-lt"/>
              </a:rPr>
              <a:t>插入排序</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02184"/>
                                        </p:tgtEl>
                                        <p:attrNameLst>
                                          <p:attrName>style.visibility</p:attrName>
                                        </p:attrNameLst>
                                      </p:cBhvr>
                                      <p:to>
                                        <p:strVal val="visible"/>
                                      </p:to>
                                    </p:set>
                                    <p:animEffect transition="in" filter="wipe(left)">
                                      <p:cBhvr>
                                        <p:cTn id="7" dur="500"/>
                                        <p:tgtEl>
                                          <p:spTgt spid="120218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500"/>
                            </p:stCondLst>
                            <p:childTnLst>
                              <p:par>
                                <p:cTn id="15" presetID="1" presetClass="entr" presetSubtype="0" fill="hold" nodeType="afterEffect">
                                  <p:stCondLst>
                                    <p:cond delay="0"/>
                                  </p:stCondLst>
                                  <p:childTnLst>
                                    <p:set>
                                      <p:cBhvr>
                                        <p:cTn id="16" dur="1" fill="hold">
                                          <p:stCondLst>
                                            <p:cond delay="499"/>
                                          </p:stCondLst>
                                        </p:cTn>
                                        <p:tgtEl>
                                          <p:spTgt spid="1202181"/>
                                        </p:tgtEl>
                                        <p:attrNameLst>
                                          <p:attrName>style.visibility</p:attrName>
                                        </p:attrNameLst>
                                      </p:cBhvr>
                                      <p:to>
                                        <p:strVal val="visible"/>
                                      </p:to>
                                    </p:set>
                                  </p:childTnLst>
                                </p:cTn>
                              </p:par>
                            </p:childTnLst>
                          </p:cTn>
                        </p:par>
                        <p:par>
                          <p:cTn id="17" fill="hold" nodeType="afterGroup">
                            <p:stCondLst>
                              <p:cond delay="1000"/>
                            </p:stCondLst>
                            <p:childTnLst>
                              <p:par>
                                <p:cTn id="18" presetID="9" presetClass="entr" presetSubtype="0" fill="hold" grpId="0" nodeType="afterEffect">
                                  <p:stCondLst>
                                    <p:cond delay="0"/>
                                  </p:stCondLst>
                                  <p:childTnLst>
                                    <p:set>
                                      <p:cBhvr>
                                        <p:cTn id="19" dur="1" fill="hold">
                                          <p:stCondLst>
                                            <p:cond delay="0"/>
                                          </p:stCondLst>
                                        </p:cTn>
                                        <p:tgtEl>
                                          <p:spTgt spid="1202180"/>
                                        </p:tgtEl>
                                        <p:attrNameLst>
                                          <p:attrName>style.visibility</p:attrName>
                                        </p:attrNameLst>
                                      </p:cBhvr>
                                      <p:to>
                                        <p:strVal val="visible"/>
                                      </p:to>
                                    </p:set>
                                    <p:animEffect transition="in" filter="dissolve">
                                      <p:cBhvr>
                                        <p:cTn id="20" dur="500"/>
                                        <p:tgtEl>
                                          <p:spTgt spid="1202180"/>
                                        </p:tgtEl>
                                      </p:cBhvr>
                                    </p:animEffect>
                                  </p:childTnLst>
                                </p:cTn>
                              </p:par>
                            </p:childTnLst>
                          </p:cTn>
                        </p:par>
                        <p:par>
                          <p:cTn id="21" fill="hold" nodeType="afterGroup">
                            <p:stCondLst>
                              <p:cond delay="1500"/>
                            </p:stCondLst>
                            <p:childTnLst>
                              <p:par>
                                <p:cTn id="22" presetID="1" presetClass="entr" presetSubtype="0" fill="hold" nodeType="afterEffect">
                                  <p:stCondLst>
                                    <p:cond delay="0"/>
                                  </p:stCondLst>
                                  <p:childTnLst>
                                    <p:set>
                                      <p:cBhvr>
                                        <p:cTn id="23" dur="1" fill="hold">
                                          <p:stCondLst>
                                            <p:cond delay="499"/>
                                          </p:stCondLst>
                                        </p:cTn>
                                        <p:tgtEl>
                                          <p:spTgt spid="1202182"/>
                                        </p:tgtEl>
                                        <p:attrNameLst>
                                          <p:attrName>style.visibility</p:attrName>
                                        </p:attrNameLst>
                                      </p:cBhvr>
                                      <p:to>
                                        <p:strVal val="visible"/>
                                      </p:to>
                                    </p:set>
                                  </p:childTnLst>
                                </p:cTn>
                              </p:par>
                            </p:childTnLst>
                          </p:cTn>
                        </p:par>
                        <p:par>
                          <p:cTn id="24" fill="hold" nodeType="afterGroup">
                            <p:stCondLst>
                              <p:cond delay="2000"/>
                            </p:stCondLst>
                            <p:childTnLst>
                              <p:par>
                                <p:cTn id="25" presetID="9" presetClass="entr" presetSubtype="0" fill="hold" grpId="0" nodeType="afterEffect">
                                  <p:stCondLst>
                                    <p:cond delay="0"/>
                                  </p:stCondLst>
                                  <p:childTnLst>
                                    <p:set>
                                      <p:cBhvr>
                                        <p:cTn id="26" dur="1" fill="hold">
                                          <p:stCondLst>
                                            <p:cond delay="0"/>
                                          </p:stCondLst>
                                        </p:cTn>
                                        <p:tgtEl>
                                          <p:spTgt spid="1202185"/>
                                        </p:tgtEl>
                                        <p:attrNameLst>
                                          <p:attrName>style.visibility</p:attrName>
                                        </p:attrNameLst>
                                      </p:cBhvr>
                                      <p:to>
                                        <p:strVal val="visible"/>
                                      </p:to>
                                    </p:set>
                                    <p:animEffect transition="in" filter="dissolve">
                                      <p:cBhvr>
                                        <p:cTn id="27" dur="500"/>
                                        <p:tgtEl>
                                          <p:spTgt spid="1202185"/>
                                        </p:tgtEl>
                                      </p:cBhvr>
                                    </p:animEffect>
                                  </p:childTnLst>
                                </p:cTn>
                              </p:par>
                            </p:childTnLst>
                          </p:cTn>
                        </p:par>
                        <p:par>
                          <p:cTn id="28" fill="hold" nodeType="afterGroup">
                            <p:stCondLst>
                              <p:cond delay="2500"/>
                            </p:stCondLst>
                            <p:childTnLst>
                              <p:par>
                                <p:cTn id="29" presetID="1" presetClass="entr" presetSubtype="0" fill="hold" nodeType="afterEffect">
                                  <p:stCondLst>
                                    <p:cond delay="0"/>
                                  </p:stCondLst>
                                  <p:childTnLst>
                                    <p:set>
                                      <p:cBhvr>
                                        <p:cTn id="30" dur="1" fill="hold">
                                          <p:stCondLst>
                                            <p:cond delay="499"/>
                                          </p:stCondLst>
                                        </p:cTn>
                                        <p:tgtEl>
                                          <p:spTgt spid="1202183"/>
                                        </p:tgtEl>
                                        <p:attrNameLst>
                                          <p:attrName>style.visibility</p:attrName>
                                        </p:attrNameLst>
                                      </p:cBhvr>
                                      <p:to>
                                        <p:strVal val="visible"/>
                                      </p:to>
                                    </p:set>
                                  </p:childTnLst>
                                </p:cTn>
                              </p:par>
                            </p:childTnLst>
                          </p:cTn>
                        </p:par>
                        <p:par>
                          <p:cTn id="31" fill="hold" nodeType="afterGroup">
                            <p:stCondLst>
                              <p:cond delay="3000"/>
                            </p:stCondLst>
                            <p:childTnLst>
                              <p:par>
                                <p:cTn id="32" presetID="9" presetClass="entr" presetSubtype="0" fill="hold" grpId="0" nodeType="afterEffect">
                                  <p:stCondLst>
                                    <p:cond delay="0"/>
                                  </p:stCondLst>
                                  <p:childTnLst>
                                    <p:set>
                                      <p:cBhvr>
                                        <p:cTn id="33" dur="1" fill="hold">
                                          <p:stCondLst>
                                            <p:cond delay="0"/>
                                          </p:stCondLst>
                                        </p:cTn>
                                        <p:tgtEl>
                                          <p:spTgt spid="1202186"/>
                                        </p:tgtEl>
                                        <p:attrNameLst>
                                          <p:attrName>style.visibility</p:attrName>
                                        </p:attrNameLst>
                                      </p:cBhvr>
                                      <p:to>
                                        <p:strVal val="visible"/>
                                      </p:to>
                                    </p:set>
                                    <p:animEffect transition="in" filter="dissolve">
                                      <p:cBhvr>
                                        <p:cTn id="34" dur="500"/>
                                        <p:tgtEl>
                                          <p:spTgt spid="120218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8" presetClass="entr" presetSubtype="16" fill="hold" grpId="0" nodeType="clickEffect">
                                  <p:stCondLst>
                                    <p:cond delay="0"/>
                                  </p:stCondLst>
                                  <p:childTnLst>
                                    <p:set>
                                      <p:cBhvr>
                                        <p:cTn id="38" dur="1" fill="hold">
                                          <p:stCondLst>
                                            <p:cond delay="0"/>
                                          </p:stCondLst>
                                        </p:cTn>
                                        <p:tgtEl>
                                          <p:spTgt spid="1202187"/>
                                        </p:tgtEl>
                                        <p:attrNameLst>
                                          <p:attrName>style.visibility</p:attrName>
                                        </p:attrNameLst>
                                      </p:cBhvr>
                                      <p:to>
                                        <p:strVal val="visible"/>
                                      </p:to>
                                    </p:set>
                                    <p:animEffect transition="in" filter="diamond(in)">
                                      <p:cBhvr>
                                        <p:cTn id="39" dur="2000"/>
                                        <p:tgtEl>
                                          <p:spTgt spid="1202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202180" grpId="0"/>
      <p:bldP spid="1202184" grpId="0"/>
      <p:bldP spid="1202185" grpId="0"/>
      <p:bldP spid="1202186" grpId="0"/>
      <p:bldP spid="1202187"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3028" name="Rectangle 4">
            <a:extLst>
              <a:ext uri="{FF2B5EF4-FFF2-40B4-BE49-F238E27FC236}">
                <a16:creationId xmlns:a16="http://schemas.microsoft.com/office/drawing/2014/main" id="{00AC1000-33B1-411A-8494-DB09369BF795}"/>
              </a:ext>
            </a:extLst>
          </p:cNvPr>
          <p:cNvSpPr>
            <a:spLocks noChangeArrowheads="1"/>
          </p:cNvSpPr>
          <p:nvPr/>
        </p:nvSpPr>
        <p:spPr bwMode="auto">
          <a:xfrm>
            <a:off x="876300" y="188913"/>
            <a:ext cx="3436938"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堆的重新调整－</a:t>
            </a:r>
            <a:r>
              <a:rPr lang="en-US" altLang="zh-CN" b="0">
                <a:solidFill>
                  <a:schemeClr val="bg1"/>
                </a:solidFill>
                <a:ea typeface="微软雅黑" panose="020B0503020204020204" pitchFamily="34" charset="-122"/>
                <a:sym typeface="+mn-lt"/>
              </a:rPr>
              <a:t>3</a:t>
            </a:r>
          </a:p>
        </p:txBody>
      </p:sp>
      <p:sp>
        <p:nvSpPr>
          <p:cNvPr id="123907" name="Rectangle 5">
            <a:extLst>
              <a:ext uri="{FF2B5EF4-FFF2-40B4-BE49-F238E27FC236}">
                <a16:creationId xmlns:a16="http://schemas.microsoft.com/office/drawing/2014/main" id="{8F5FAF37-D055-45BC-ADE6-5CFDA1923C59}"/>
              </a:ext>
            </a:extLst>
          </p:cNvPr>
          <p:cNvSpPr>
            <a:spLocks noChangeArrowheads="1"/>
          </p:cNvSpPr>
          <p:nvPr/>
        </p:nvSpPr>
        <p:spPr bwMode="auto">
          <a:xfrm>
            <a:off x="3632200" y="3335338"/>
            <a:ext cx="763588" cy="45561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08" name="Rectangle 6">
            <a:extLst>
              <a:ext uri="{FF2B5EF4-FFF2-40B4-BE49-F238E27FC236}">
                <a16:creationId xmlns:a16="http://schemas.microsoft.com/office/drawing/2014/main" id="{50D1291B-35A8-4F8E-AFA2-CD9707AE1B09}"/>
              </a:ext>
            </a:extLst>
          </p:cNvPr>
          <p:cNvSpPr>
            <a:spLocks noChangeArrowheads="1"/>
          </p:cNvSpPr>
          <p:nvPr/>
        </p:nvSpPr>
        <p:spPr bwMode="auto">
          <a:xfrm>
            <a:off x="2828925" y="4262438"/>
            <a:ext cx="674688" cy="43815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09" name="Rectangle 7">
            <a:extLst>
              <a:ext uri="{FF2B5EF4-FFF2-40B4-BE49-F238E27FC236}">
                <a16:creationId xmlns:a16="http://schemas.microsoft.com/office/drawing/2014/main" id="{95C2E5C6-FCE5-48A7-9469-6B5D06BD2CCD}"/>
              </a:ext>
            </a:extLst>
          </p:cNvPr>
          <p:cNvSpPr>
            <a:spLocks noChangeArrowheads="1"/>
          </p:cNvSpPr>
          <p:nvPr/>
        </p:nvSpPr>
        <p:spPr bwMode="auto">
          <a:xfrm>
            <a:off x="5441950" y="2322513"/>
            <a:ext cx="2143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sp>
        <p:nvSpPr>
          <p:cNvPr id="123910" name="Line 8">
            <a:extLst>
              <a:ext uri="{FF2B5EF4-FFF2-40B4-BE49-F238E27FC236}">
                <a16:creationId xmlns:a16="http://schemas.microsoft.com/office/drawing/2014/main" id="{EDC1D747-62DE-4EB3-AAD8-432AA4D5A1E2}"/>
              </a:ext>
            </a:extLst>
          </p:cNvPr>
          <p:cNvSpPr>
            <a:spLocks noChangeShapeType="1"/>
          </p:cNvSpPr>
          <p:nvPr/>
        </p:nvSpPr>
        <p:spPr bwMode="auto">
          <a:xfrm flipV="1">
            <a:off x="3368675" y="3803650"/>
            <a:ext cx="269875" cy="44608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11" name="Line 9">
            <a:extLst>
              <a:ext uri="{FF2B5EF4-FFF2-40B4-BE49-F238E27FC236}">
                <a16:creationId xmlns:a16="http://schemas.microsoft.com/office/drawing/2014/main" id="{BE05AEB9-B753-4265-B829-39596142BFF7}"/>
              </a:ext>
            </a:extLst>
          </p:cNvPr>
          <p:cNvSpPr>
            <a:spLocks noChangeShapeType="1"/>
          </p:cNvSpPr>
          <p:nvPr/>
        </p:nvSpPr>
        <p:spPr bwMode="auto">
          <a:xfrm flipV="1">
            <a:off x="4116388" y="2667000"/>
            <a:ext cx="1260475" cy="67468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12" name="Rectangle 10">
            <a:extLst>
              <a:ext uri="{FF2B5EF4-FFF2-40B4-BE49-F238E27FC236}">
                <a16:creationId xmlns:a16="http://schemas.microsoft.com/office/drawing/2014/main" id="{C5E98C98-DDFF-454B-A098-D54942D67914}"/>
              </a:ext>
            </a:extLst>
          </p:cNvPr>
          <p:cNvSpPr>
            <a:spLocks noChangeArrowheads="1"/>
          </p:cNvSpPr>
          <p:nvPr/>
        </p:nvSpPr>
        <p:spPr bwMode="auto">
          <a:xfrm>
            <a:off x="3709988" y="3200400"/>
            <a:ext cx="747712"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dirty="0">
                <a:solidFill>
                  <a:srgbClr val="FF6600"/>
                </a:solidFill>
                <a:latin typeface="+mn-lt"/>
                <a:ea typeface="+mn-ea"/>
                <a:cs typeface="+mn-ea"/>
                <a:sym typeface="+mn-lt"/>
              </a:rPr>
              <a:t> </a:t>
            </a:r>
            <a:r>
              <a:rPr lang="en-US" altLang="zh-CN" sz="1900" dirty="0">
                <a:solidFill>
                  <a:schemeClr val="bg1"/>
                </a:solidFill>
                <a:latin typeface="+mn-lt"/>
                <a:ea typeface="+mn-ea"/>
                <a:cs typeface="+mn-ea"/>
                <a:sym typeface="+mn-lt"/>
              </a:rPr>
              <a:t>30</a:t>
            </a:r>
          </a:p>
        </p:txBody>
      </p:sp>
      <p:sp>
        <p:nvSpPr>
          <p:cNvPr id="123913" name="Rectangle 11">
            <a:extLst>
              <a:ext uri="{FF2B5EF4-FFF2-40B4-BE49-F238E27FC236}">
                <a16:creationId xmlns:a16="http://schemas.microsoft.com/office/drawing/2014/main" id="{BE50BDB7-00F4-4B48-BE72-9845F7CFA283}"/>
              </a:ext>
            </a:extLst>
          </p:cNvPr>
          <p:cNvSpPr>
            <a:spLocks noChangeArrowheads="1"/>
          </p:cNvSpPr>
          <p:nvPr/>
        </p:nvSpPr>
        <p:spPr bwMode="auto">
          <a:xfrm>
            <a:off x="2992438" y="4335463"/>
            <a:ext cx="4603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chemeClr val="bg1"/>
                </a:solidFill>
                <a:latin typeface="+mn-lt"/>
                <a:ea typeface="+mn-ea"/>
                <a:cs typeface="+mn-ea"/>
                <a:sym typeface="+mn-lt"/>
              </a:rPr>
              <a:t>10</a:t>
            </a:r>
          </a:p>
        </p:txBody>
      </p:sp>
      <p:grpSp>
        <p:nvGrpSpPr>
          <p:cNvPr id="143370" name="Group 12">
            <a:extLst>
              <a:ext uri="{FF2B5EF4-FFF2-40B4-BE49-F238E27FC236}">
                <a16:creationId xmlns:a16="http://schemas.microsoft.com/office/drawing/2014/main" id="{214DC411-2CBB-0543-92F1-22165F7E23A3}"/>
              </a:ext>
            </a:extLst>
          </p:cNvPr>
          <p:cNvGrpSpPr>
            <a:grpSpLocks/>
          </p:cNvGrpSpPr>
          <p:nvPr/>
        </p:nvGrpSpPr>
        <p:grpSpPr bwMode="auto">
          <a:xfrm>
            <a:off x="4271963" y="3821113"/>
            <a:ext cx="688975" cy="1311275"/>
            <a:chOff x="2941" y="2728"/>
            <a:chExt cx="434" cy="826"/>
          </a:xfrm>
        </p:grpSpPr>
        <p:sp>
          <p:nvSpPr>
            <p:cNvPr id="123915" name="Rectangle 13">
              <a:extLst>
                <a:ext uri="{FF2B5EF4-FFF2-40B4-BE49-F238E27FC236}">
                  <a16:creationId xmlns:a16="http://schemas.microsoft.com/office/drawing/2014/main" id="{407FD5CD-5650-43F9-8D35-34497BD45F69}"/>
                </a:ext>
              </a:extLst>
            </p:cNvPr>
            <p:cNvSpPr>
              <a:spLocks noChangeArrowheads="1"/>
            </p:cNvSpPr>
            <p:nvPr/>
          </p:nvSpPr>
          <p:spPr bwMode="auto">
            <a:xfrm>
              <a:off x="2941" y="2984"/>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16" name="Line 14">
              <a:extLst>
                <a:ext uri="{FF2B5EF4-FFF2-40B4-BE49-F238E27FC236}">
                  <a16:creationId xmlns:a16="http://schemas.microsoft.com/office/drawing/2014/main" id="{406522CA-84D3-45E8-A064-673B1A9BBA14}"/>
                </a:ext>
              </a:extLst>
            </p:cNvPr>
            <p:cNvSpPr>
              <a:spLocks noChangeShapeType="1"/>
            </p:cNvSpPr>
            <p:nvPr/>
          </p:nvSpPr>
          <p:spPr bwMode="auto">
            <a:xfrm flipH="1" flipV="1">
              <a:off x="3035" y="2728"/>
              <a:ext cx="153" cy="244"/>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17" name="Rectangle 15">
              <a:extLst>
                <a:ext uri="{FF2B5EF4-FFF2-40B4-BE49-F238E27FC236}">
                  <a16:creationId xmlns:a16="http://schemas.microsoft.com/office/drawing/2014/main" id="{65A67381-05AC-46F1-B001-10F81370240A}"/>
                </a:ext>
              </a:extLst>
            </p:cNvPr>
            <p:cNvSpPr>
              <a:spLocks noChangeArrowheads="1"/>
            </p:cNvSpPr>
            <p:nvPr/>
          </p:nvSpPr>
          <p:spPr bwMode="auto">
            <a:xfrm>
              <a:off x="3034" y="3003"/>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1900">
                <a:latin typeface="+mn-lt"/>
                <a:ea typeface="+mn-ea"/>
                <a:cs typeface="+mn-ea"/>
                <a:sym typeface="+mn-lt"/>
              </a:endParaRP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grpSp>
      <p:sp>
        <p:nvSpPr>
          <p:cNvPr id="123918" name="Rectangle 16">
            <a:extLst>
              <a:ext uri="{FF2B5EF4-FFF2-40B4-BE49-F238E27FC236}">
                <a16:creationId xmlns:a16="http://schemas.microsoft.com/office/drawing/2014/main" id="{A1A267BB-18CE-4C3C-8E25-70FD9DE46D03}"/>
              </a:ext>
            </a:extLst>
          </p:cNvPr>
          <p:cNvSpPr>
            <a:spLocks noChangeArrowheads="1"/>
          </p:cNvSpPr>
          <p:nvPr/>
        </p:nvSpPr>
        <p:spPr bwMode="auto">
          <a:xfrm>
            <a:off x="6910388" y="3344863"/>
            <a:ext cx="703262" cy="446087"/>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19" name="Rectangle 17">
            <a:extLst>
              <a:ext uri="{FF2B5EF4-FFF2-40B4-BE49-F238E27FC236}">
                <a16:creationId xmlns:a16="http://schemas.microsoft.com/office/drawing/2014/main" id="{C52F1C6B-5769-4E39-8988-CAAFC1790F59}"/>
              </a:ext>
            </a:extLst>
          </p:cNvPr>
          <p:cNvSpPr>
            <a:spLocks noChangeArrowheads="1"/>
          </p:cNvSpPr>
          <p:nvPr/>
        </p:nvSpPr>
        <p:spPr bwMode="auto">
          <a:xfrm>
            <a:off x="6184900" y="4243388"/>
            <a:ext cx="715963" cy="45720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20" name="Rectangle 18">
            <a:extLst>
              <a:ext uri="{FF2B5EF4-FFF2-40B4-BE49-F238E27FC236}">
                <a16:creationId xmlns:a16="http://schemas.microsoft.com/office/drawing/2014/main" id="{D968B492-DA6B-436C-934E-5E4BD60B60E0}"/>
              </a:ext>
            </a:extLst>
          </p:cNvPr>
          <p:cNvSpPr>
            <a:spLocks noChangeArrowheads="1"/>
          </p:cNvSpPr>
          <p:nvPr/>
        </p:nvSpPr>
        <p:spPr bwMode="auto">
          <a:xfrm>
            <a:off x="7005638" y="3416300"/>
            <a:ext cx="51435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800" dirty="0">
                <a:solidFill>
                  <a:srgbClr val="FF3300"/>
                </a:solidFill>
                <a:latin typeface="+mn-lt"/>
                <a:ea typeface="+mn-ea"/>
                <a:cs typeface="+mn-ea"/>
                <a:sym typeface="+mn-lt"/>
              </a:rPr>
              <a:t> </a:t>
            </a:r>
            <a:r>
              <a:rPr lang="en-US" altLang="zh-CN" sz="1800" dirty="0">
                <a:solidFill>
                  <a:schemeClr val="bg1"/>
                </a:solidFill>
                <a:latin typeface="+mn-lt"/>
                <a:ea typeface="+mn-ea"/>
                <a:cs typeface="+mn-ea"/>
                <a:sym typeface="+mn-lt"/>
              </a:rPr>
              <a:t>12</a:t>
            </a:r>
          </a:p>
        </p:txBody>
      </p:sp>
      <p:sp>
        <p:nvSpPr>
          <p:cNvPr id="123921" name="Line 19">
            <a:extLst>
              <a:ext uri="{FF2B5EF4-FFF2-40B4-BE49-F238E27FC236}">
                <a16:creationId xmlns:a16="http://schemas.microsoft.com/office/drawing/2014/main" id="{405D8A61-9FC7-415E-8DF0-B5A51314E7F4}"/>
              </a:ext>
            </a:extLst>
          </p:cNvPr>
          <p:cNvSpPr>
            <a:spLocks noChangeShapeType="1"/>
          </p:cNvSpPr>
          <p:nvPr/>
        </p:nvSpPr>
        <p:spPr bwMode="auto">
          <a:xfrm flipV="1">
            <a:off x="6551613" y="3790950"/>
            <a:ext cx="358775" cy="41433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22" name="Rectangle 20">
            <a:extLst>
              <a:ext uri="{FF2B5EF4-FFF2-40B4-BE49-F238E27FC236}">
                <a16:creationId xmlns:a16="http://schemas.microsoft.com/office/drawing/2014/main" id="{98ADF5FD-C410-4D42-A706-507F5F34FA29}"/>
              </a:ext>
            </a:extLst>
          </p:cNvPr>
          <p:cNvSpPr>
            <a:spLocks noChangeArrowheads="1"/>
          </p:cNvSpPr>
          <p:nvPr/>
        </p:nvSpPr>
        <p:spPr bwMode="auto">
          <a:xfrm>
            <a:off x="6334125" y="4278313"/>
            <a:ext cx="692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60</a:t>
            </a:r>
          </a:p>
        </p:txBody>
      </p:sp>
      <p:sp>
        <p:nvSpPr>
          <p:cNvPr id="123923" name="Rectangle 21">
            <a:extLst>
              <a:ext uri="{FF2B5EF4-FFF2-40B4-BE49-F238E27FC236}">
                <a16:creationId xmlns:a16="http://schemas.microsoft.com/office/drawing/2014/main" id="{050A95ED-EEAE-478D-B333-9DB8BE9D78F2}"/>
              </a:ext>
            </a:extLst>
          </p:cNvPr>
          <p:cNvSpPr>
            <a:spLocks noChangeArrowheads="1"/>
          </p:cNvSpPr>
          <p:nvPr/>
        </p:nvSpPr>
        <p:spPr bwMode="auto">
          <a:xfrm>
            <a:off x="7561263" y="4233863"/>
            <a:ext cx="688975" cy="47466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24" name="Line 22">
            <a:extLst>
              <a:ext uri="{FF2B5EF4-FFF2-40B4-BE49-F238E27FC236}">
                <a16:creationId xmlns:a16="http://schemas.microsoft.com/office/drawing/2014/main" id="{D08F0F85-6978-448A-B2A1-1899F3602207}"/>
              </a:ext>
            </a:extLst>
          </p:cNvPr>
          <p:cNvSpPr>
            <a:spLocks noChangeShapeType="1"/>
          </p:cNvSpPr>
          <p:nvPr/>
        </p:nvSpPr>
        <p:spPr bwMode="auto">
          <a:xfrm flipH="1" flipV="1">
            <a:off x="7613650" y="3802063"/>
            <a:ext cx="339725" cy="412750"/>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25" name="Rectangle 23">
            <a:extLst>
              <a:ext uri="{FF2B5EF4-FFF2-40B4-BE49-F238E27FC236}">
                <a16:creationId xmlns:a16="http://schemas.microsoft.com/office/drawing/2014/main" id="{D587C666-04E1-4F54-AEAF-721A083D86FA}"/>
              </a:ext>
            </a:extLst>
          </p:cNvPr>
          <p:cNvSpPr>
            <a:spLocks noChangeArrowheads="1"/>
          </p:cNvSpPr>
          <p:nvPr/>
        </p:nvSpPr>
        <p:spPr bwMode="auto">
          <a:xfrm>
            <a:off x="7708900" y="4264025"/>
            <a:ext cx="461963" cy="87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10</a:t>
            </a: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7</a:t>
            </a:r>
          </a:p>
        </p:txBody>
      </p:sp>
      <p:sp>
        <p:nvSpPr>
          <p:cNvPr id="123926" name="Line 24">
            <a:extLst>
              <a:ext uri="{FF2B5EF4-FFF2-40B4-BE49-F238E27FC236}">
                <a16:creationId xmlns:a16="http://schemas.microsoft.com/office/drawing/2014/main" id="{D581B7C4-C6BB-4238-A152-07AE02509A64}"/>
              </a:ext>
            </a:extLst>
          </p:cNvPr>
          <p:cNvSpPr>
            <a:spLocks noChangeShapeType="1"/>
          </p:cNvSpPr>
          <p:nvPr/>
        </p:nvSpPr>
        <p:spPr bwMode="auto">
          <a:xfrm flipH="1" flipV="1">
            <a:off x="6048375" y="2652713"/>
            <a:ext cx="1192213" cy="70008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27" name="Rectangle 25">
            <a:extLst>
              <a:ext uri="{FF2B5EF4-FFF2-40B4-BE49-F238E27FC236}">
                <a16:creationId xmlns:a16="http://schemas.microsoft.com/office/drawing/2014/main" id="{CBB13778-3E5A-47F6-9139-7045F463F434}"/>
              </a:ext>
            </a:extLst>
          </p:cNvPr>
          <p:cNvSpPr>
            <a:spLocks noChangeArrowheads="1"/>
          </p:cNvSpPr>
          <p:nvPr/>
        </p:nvSpPr>
        <p:spPr bwMode="auto">
          <a:xfrm>
            <a:off x="1343025" y="1528763"/>
            <a:ext cx="812800" cy="4183062"/>
          </a:xfrm>
          <a:prstGeom prst="rect">
            <a:avLst/>
          </a:prstGeom>
          <a:solidFill>
            <a:srgbClr val="6C4C8F"/>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28" name="Line 26">
            <a:extLst>
              <a:ext uri="{FF2B5EF4-FFF2-40B4-BE49-F238E27FC236}">
                <a16:creationId xmlns:a16="http://schemas.microsoft.com/office/drawing/2014/main" id="{4088DC72-5242-4B69-9D72-A98F710C8C6C}"/>
              </a:ext>
            </a:extLst>
          </p:cNvPr>
          <p:cNvSpPr>
            <a:spLocks noChangeShapeType="1"/>
          </p:cNvSpPr>
          <p:nvPr/>
        </p:nvSpPr>
        <p:spPr bwMode="auto">
          <a:xfrm>
            <a:off x="1336675" y="207327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29" name="Line 27">
            <a:extLst>
              <a:ext uri="{FF2B5EF4-FFF2-40B4-BE49-F238E27FC236}">
                <a16:creationId xmlns:a16="http://schemas.microsoft.com/office/drawing/2014/main" id="{0E8D89DE-FE69-440D-BFA0-B86936AEC971}"/>
              </a:ext>
            </a:extLst>
          </p:cNvPr>
          <p:cNvSpPr>
            <a:spLocks noChangeShapeType="1"/>
          </p:cNvSpPr>
          <p:nvPr/>
        </p:nvSpPr>
        <p:spPr bwMode="auto">
          <a:xfrm>
            <a:off x="1336675" y="2690813"/>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30" name="Line 28">
            <a:extLst>
              <a:ext uri="{FF2B5EF4-FFF2-40B4-BE49-F238E27FC236}">
                <a16:creationId xmlns:a16="http://schemas.microsoft.com/office/drawing/2014/main" id="{4FEFC736-4783-4546-911D-E2B856E19CBA}"/>
              </a:ext>
            </a:extLst>
          </p:cNvPr>
          <p:cNvSpPr>
            <a:spLocks noChangeShapeType="1"/>
          </p:cNvSpPr>
          <p:nvPr/>
        </p:nvSpPr>
        <p:spPr bwMode="auto">
          <a:xfrm>
            <a:off x="1336675" y="331152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31" name="Line 29">
            <a:extLst>
              <a:ext uri="{FF2B5EF4-FFF2-40B4-BE49-F238E27FC236}">
                <a16:creationId xmlns:a16="http://schemas.microsoft.com/office/drawing/2014/main" id="{67C745BB-A4FA-4BB9-A71D-A5A2D7528971}"/>
              </a:ext>
            </a:extLst>
          </p:cNvPr>
          <p:cNvSpPr>
            <a:spLocks noChangeShapeType="1"/>
          </p:cNvSpPr>
          <p:nvPr/>
        </p:nvSpPr>
        <p:spPr bwMode="auto">
          <a:xfrm>
            <a:off x="1336675" y="3929063"/>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32" name="Line 30">
            <a:extLst>
              <a:ext uri="{FF2B5EF4-FFF2-40B4-BE49-F238E27FC236}">
                <a16:creationId xmlns:a16="http://schemas.microsoft.com/office/drawing/2014/main" id="{F761508F-A96D-44D0-A418-A07B83DD689E}"/>
              </a:ext>
            </a:extLst>
          </p:cNvPr>
          <p:cNvSpPr>
            <a:spLocks noChangeShapeType="1"/>
          </p:cNvSpPr>
          <p:nvPr/>
        </p:nvSpPr>
        <p:spPr bwMode="auto">
          <a:xfrm>
            <a:off x="1336675" y="454977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33" name="Line 31">
            <a:extLst>
              <a:ext uri="{FF2B5EF4-FFF2-40B4-BE49-F238E27FC236}">
                <a16:creationId xmlns:a16="http://schemas.microsoft.com/office/drawing/2014/main" id="{B0A27529-C028-4AF7-9A24-F392CE2811BA}"/>
              </a:ext>
            </a:extLst>
          </p:cNvPr>
          <p:cNvSpPr>
            <a:spLocks noChangeShapeType="1"/>
          </p:cNvSpPr>
          <p:nvPr/>
        </p:nvSpPr>
        <p:spPr bwMode="auto">
          <a:xfrm>
            <a:off x="1336675" y="5167313"/>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34" name="Rectangle 32">
            <a:extLst>
              <a:ext uri="{FF2B5EF4-FFF2-40B4-BE49-F238E27FC236}">
                <a16:creationId xmlns:a16="http://schemas.microsoft.com/office/drawing/2014/main" id="{C568AE9E-8D99-4BB4-97EC-B191AA2E5144}"/>
              </a:ext>
            </a:extLst>
          </p:cNvPr>
          <p:cNvSpPr>
            <a:spLocks noChangeArrowheads="1"/>
          </p:cNvSpPr>
          <p:nvPr/>
        </p:nvSpPr>
        <p:spPr bwMode="auto">
          <a:xfrm>
            <a:off x="596900" y="933450"/>
            <a:ext cx="612775" cy="471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[ 7 ]</a:t>
            </a:r>
          </a:p>
        </p:txBody>
      </p:sp>
      <p:sp>
        <p:nvSpPr>
          <p:cNvPr id="123935" name="Rectangle 33">
            <a:extLst>
              <a:ext uri="{FF2B5EF4-FFF2-40B4-BE49-F238E27FC236}">
                <a16:creationId xmlns:a16="http://schemas.microsoft.com/office/drawing/2014/main" id="{6BEBB1C4-1937-41E2-8805-E205C2EFF854}"/>
              </a:ext>
            </a:extLst>
          </p:cNvPr>
          <p:cNvSpPr>
            <a:spLocks noChangeArrowheads="1"/>
          </p:cNvSpPr>
          <p:nvPr/>
        </p:nvSpPr>
        <p:spPr bwMode="auto">
          <a:xfrm>
            <a:off x="7034213" y="3790950"/>
            <a:ext cx="5667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3</a:t>
            </a:r>
          </a:p>
        </p:txBody>
      </p:sp>
      <p:sp>
        <p:nvSpPr>
          <p:cNvPr id="123936" name="Rectangle 34">
            <a:extLst>
              <a:ext uri="{FF2B5EF4-FFF2-40B4-BE49-F238E27FC236}">
                <a16:creationId xmlns:a16="http://schemas.microsoft.com/office/drawing/2014/main" id="{0C78E854-A79C-4A46-95A2-429E279369F4}"/>
              </a:ext>
            </a:extLst>
          </p:cNvPr>
          <p:cNvSpPr>
            <a:spLocks noChangeArrowheads="1"/>
          </p:cNvSpPr>
          <p:nvPr/>
        </p:nvSpPr>
        <p:spPr bwMode="auto">
          <a:xfrm>
            <a:off x="6234113" y="4710113"/>
            <a:ext cx="5572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 6</a:t>
            </a:r>
          </a:p>
        </p:txBody>
      </p:sp>
      <p:sp>
        <p:nvSpPr>
          <p:cNvPr id="123937" name="Line 35">
            <a:extLst>
              <a:ext uri="{FF2B5EF4-FFF2-40B4-BE49-F238E27FC236}">
                <a16:creationId xmlns:a16="http://schemas.microsoft.com/office/drawing/2014/main" id="{D9B271FD-909B-48FD-87D3-CA264761874C}"/>
              </a:ext>
            </a:extLst>
          </p:cNvPr>
          <p:cNvSpPr>
            <a:spLocks noChangeShapeType="1"/>
          </p:cNvSpPr>
          <p:nvPr/>
        </p:nvSpPr>
        <p:spPr bwMode="auto">
          <a:xfrm>
            <a:off x="2828925" y="2652713"/>
            <a:ext cx="803275" cy="533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38" name="Rectangle 36">
            <a:extLst>
              <a:ext uri="{FF2B5EF4-FFF2-40B4-BE49-F238E27FC236}">
                <a16:creationId xmlns:a16="http://schemas.microsoft.com/office/drawing/2014/main" id="{A3DEF463-D2F6-4749-B2C4-A32381E003C9}"/>
              </a:ext>
            </a:extLst>
          </p:cNvPr>
          <p:cNvSpPr>
            <a:spLocks noChangeArrowheads="1"/>
          </p:cNvSpPr>
          <p:nvPr/>
        </p:nvSpPr>
        <p:spPr bwMode="auto">
          <a:xfrm>
            <a:off x="3784600" y="3773488"/>
            <a:ext cx="5159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2</a:t>
            </a:r>
          </a:p>
        </p:txBody>
      </p:sp>
      <p:sp>
        <p:nvSpPr>
          <p:cNvPr id="123939" name="Rectangle 37">
            <a:extLst>
              <a:ext uri="{FF2B5EF4-FFF2-40B4-BE49-F238E27FC236}">
                <a16:creationId xmlns:a16="http://schemas.microsoft.com/office/drawing/2014/main" id="{F797E87A-A120-4903-9408-C67FA0210852}"/>
              </a:ext>
            </a:extLst>
          </p:cNvPr>
          <p:cNvSpPr>
            <a:spLocks noChangeArrowheads="1"/>
          </p:cNvSpPr>
          <p:nvPr/>
        </p:nvSpPr>
        <p:spPr bwMode="auto">
          <a:xfrm>
            <a:off x="4505325" y="4306888"/>
            <a:ext cx="3762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rgbClr val="FF3300"/>
                </a:solidFill>
                <a:latin typeface="+mn-lt"/>
                <a:ea typeface="+mn-ea"/>
                <a:cs typeface="+mn-ea"/>
                <a:sym typeface="+mn-lt"/>
              </a:rPr>
              <a:t>8</a:t>
            </a:r>
          </a:p>
        </p:txBody>
      </p:sp>
      <p:sp>
        <p:nvSpPr>
          <p:cNvPr id="123940" name="Rectangle 38">
            <a:extLst>
              <a:ext uri="{FF2B5EF4-FFF2-40B4-BE49-F238E27FC236}">
                <a16:creationId xmlns:a16="http://schemas.microsoft.com/office/drawing/2014/main" id="{4469731B-7531-416A-B5E4-D74CCB2577B9}"/>
              </a:ext>
            </a:extLst>
          </p:cNvPr>
          <p:cNvSpPr>
            <a:spLocks noChangeArrowheads="1"/>
          </p:cNvSpPr>
          <p:nvPr/>
        </p:nvSpPr>
        <p:spPr bwMode="auto">
          <a:xfrm>
            <a:off x="4421188" y="4710113"/>
            <a:ext cx="5159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5</a:t>
            </a:r>
          </a:p>
        </p:txBody>
      </p:sp>
      <p:grpSp>
        <p:nvGrpSpPr>
          <p:cNvPr id="143394" name="Group 39">
            <a:extLst>
              <a:ext uri="{FF2B5EF4-FFF2-40B4-BE49-F238E27FC236}">
                <a16:creationId xmlns:a16="http://schemas.microsoft.com/office/drawing/2014/main" id="{378E4296-B5D7-284D-9108-189756DDEB38}"/>
              </a:ext>
            </a:extLst>
          </p:cNvPr>
          <p:cNvGrpSpPr>
            <a:grpSpLocks/>
          </p:cNvGrpSpPr>
          <p:nvPr/>
        </p:nvGrpSpPr>
        <p:grpSpPr bwMode="auto">
          <a:xfrm>
            <a:off x="5334000" y="2327275"/>
            <a:ext cx="739775" cy="449263"/>
            <a:chOff x="3266" y="929"/>
            <a:chExt cx="466" cy="283"/>
          </a:xfrm>
        </p:grpSpPr>
        <p:sp>
          <p:nvSpPr>
            <p:cNvPr id="123942" name="Rectangle 40">
              <a:extLst>
                <a:ext uri="{FF2B5EF4-FFF2-40B4-BE49-F238E27FC236}">
                  <a16:creationId xmlns:a16="http://schemas.microsoft.com/office/drawing/2014/main" id="{8F11D37C-3E1A-40AA-8AA9-0BA18D20FD33}"/>
                </a:ext>
              </a:extLst>
            </p:cNvPr>
            <p:cNvSpPr>
              <a:spLocks noChangeArrowheads="1"/>
            </p:cNvSpPr>
            <p:nvPr/>
          </p:nvSpPr>
          <p:spPr bwMode="auto">
            <a:xfrm>
              <a:off x="3266" y="929"/>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43" name="Rectangle 41">
              <a:extLst>
                <a:ext uri="{FF2B5EF4-FFF2-40B4-BE49-F238E27FC236}">
                  <a16:creationId xmlns:a16="http://schemas.microsoft.com/office/drawing/2014/main" id="{45035D57-AB63-47DD-B1B5-E7F5101703F1}"/>
                </a:ext>
              </a:extLst>
            </p:cNvPr>
            <p:cNvSpPr>
              <a:spLocks noChangeArrowheads="1"/>
            </p:cNvSpPr>
            <p:nvPr/>
          </p:nvSpPr>
          <p:spPr bwMode="auto">
            <a:xfrm>
              <a:off x="3387" y="937"/>
              <a:ext cx="325"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rgbClr val="FF3300"/>
                  </a:solidFill>
                  <a:latin typeface="+mn-lt"/>
                  <a:ea typeface="+mn-ea"/>
                  <a:cs typeface="+mn-ea"/>
                  <a:sym typeface="+mn-lt"/>
                </a:rPr>
                <a:t>40</a:t>
              </a:r>
            </a:p>
          </p:txBody>
        </p:sp>
      </p:grpSp>
      <p:sp>
        <p:nvSpPr>
          <p:cNvPr id="123944" name="Rectangle 42">
            <a:extLst>
              <a:ext uri="{FF2B5EF4-FFF2-40B4-BE49-F238E27FC236}">
                <a16:creationId xmlns:a16="http://schemas.microsoft.com/office/drawing/2014/main" id="{7A1942E6-E771-432D-983A-5F3FD605A753}"/>
              </a:ext>
            </a:extLst>
          </p:cNvPr>
          <p:cNvSpPr>
            <a:spLocks noChangeArrowheads="1"/>
          </p:cNvSpPr>
          <p:nvPr/>
        </p:nvSpPr>
        <p:spPr bwMode="auto">
          <a:xfrm>
            <a:off x="5535613" y="2795588"/>
            <a:ext cx="5159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1</a:t>
            </a:r>
          </a:p>
        </p:txBody>
      </p:sp>
      <p:sp>
        <p:nvSpPr>
          <p:cNvPr id="123945" name="Rectangle 43">
            <a:extLst>
              <a:ext uri="{FF2B5EF4-FFF2-40B4-BE49-F238E27FC236}">
                <a16:creationId xmlns:a16="http://schemas.microsoft.com/office/drawing/2014/main" id="{8BD1D798-A405-4850-BE30-D4C4E843A18C}"/>
              </a:ext>
            </a:extLst>
          </p:cNvPr>
          <p:cNvSpPr>
            <a:spLocks noChangeArrowheads="1"/>
          </p:cNvSpPr>
          <p:nvPr/>
        </p:nvSpPr>
        <p:spPr bwMode="auto">
          <a:xfrm>
            <a:off x="1581150" y="1631950"/>
            <a:ext cx="442913" cy="409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rgbClr val="FF3300"/>
                </a:solidFill>
                <a:latin typeface="+mn-lt"/>
                <a:ea typeface="+mn-ea"/>
                <a:cs typeface="+mn-ea"/>
                <a:sym typeface="+mn-lt"/>
              </a:rPr>
              <a:t>40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30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12</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solidFill>
                  <a:srgbClr val="FF3300"/>
                </a:solidFill>
                <a:latin typeface="+mn-lt"/>
                <a:ea typeface="+mn-ea"/>
                <a:cs typeface="+mn-ea"/>
                <a:sym typeface="+mn-lt"/>
              </a:rPr>
              <a:t>8</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latin typeface="+mn-lt"/>
                <a:ea typeface="+mn-ea"/>
                <a:cs typeface="+mn-ea"/>
                <a:sym typeface="+mn-lt"/>
              </a:rPr>
              <a:t>60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latin typeface="+mn-lt"/>
                <a:ea typeface="+mn-ea"/>
                <a:cs typeface="+mn-ea"/>
                <a:sym typeface="+mn-lt"/>
              </a:rPr>
              <a:t>10</a:t>
            </a:r>
          </a:p>
        </p:txBody>
      </p:sp>
      <p:sp>
        <p:nvSpPr>
          <p:cNvPr id="123946" name="Rectangle 44">
            <a:extLst>
              <a:ext uri="{FF2B5EF4-FFF2-40B4-BE49-F238E27FC236}">
                <a16:creationId xmlns:a16="http://schemas.microsoft.com/office/drawing/2014/main" id="{47A136A6-11CF-4D36-866B-6AA75EC1138A}"/>
              </a:ext>
            </a:extLst>
          </p:cNvPr>
          <p:cNvSpPr>
            <a:spLocks noChangeArrowheads="1"/>
          </p:cNvSpPr>
          <p:nvPr/>
        </p:nvSpPr>
        <p:spPr bwMode="auto">
          <a:xfrm>
            <a:off x="7519988" y="4237038"/>
            <a:ext cx="769937"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23947" name="Rectangle 45">
            <a:extLst>
              <a:ext uri="{FF2B5EF4-FFF2-40B4-BE49-F238E27FC236}">
                <a16:creationId xmlns:a16="http://schemas.microsoft.com/office/drawing/2014/main" id="{7E30E969-9205-44D7-B52F-88D3B2D2F79D}"/>
              </a:ext>
            </a:extLst>
          </p:cNvPr>
          <p:cNvSpPr>
            <a:spLocks noChangeArrowheads="1"/>
          </p:cNvSpPr>
          <p:nvPr/>
        </p:nvSpPr>
        <p:spPr bwMode="auto">
          <a:xfrm>
            <a:off x="1358900" y="5210175"/>
            <a:ext cx="803275"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23948" name="Rectangle 49">
            <a:extLst>
              <a:ext uri="{FF2B5EF4-FFF2-40B4-BE49-F238E27FC236}">
                <a16:creationId xmlns:a16="http://schemas.microsoft.com/office/drawing/2014/main" id="{E89386FA-F403-473A-AED8-C5465A981196}"/>
              </a:ext>
            </a:extLst>
          </p:cNvPr>
          <p:cNvSpPr>
            <a:spLocks noChangeArrowheads="1"/>
          </p:cNvSpPr>
          <p:nvPr/>
        </p:nvSpPr>
        <p:spPr bwMode="auto">
          <a:xfrm>
            <a:off x="6184900" y="4233863"/>
            <a:ext cx="769938"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123949" name="Rectangle 50">
            <a:extLst>
              <a:ext uri="{FF2B5EF4-FFF2-40B4-BE49-F238E27FC236}">
                <a16:creationId xmlns:a16="http://schemas.microsoft.com/office/drawing/2014/main" id="{3CB5F780-69A3-46B8-9443-FA59E4939F25}"/>
              </a:ext>
            </a:extLst>
          </p:cNvPr>
          <p:cNvSpPr>
            <a:spLocks noChangeArrowheads="1"/>
          </p:cNvSpPr>
          <p:nvPr/>
        </p:nvSpPr>
        <p:spPr bwMode="auto">
          <a:xfrm>
            <a:off x="1358900" y="4668838"/>
            <a:ext cx="803275"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grpSp>
        <p:nvGrpSpPr>
          <p:cNvPr id="143401" name="Group 51">
            <a:extLst>
              <a:ext uri="{FF2B5EF4-FFF2-40B4-BE49-F238E27FC236}">
                <a16:creationId xmlns:a16="http://schemas.microsoft.com/office/drawing/2014/main" id="{852715BF-681B-974D-B1B7-ED6474CA9FED}"/>
              </a:ext>
            </a:extLst>
          </p:cNvPr>
          <p:cNvGrpSpPr>
            <a:grpSpLocks/>
          </p:cNvGrpSpPr>
          <p:nvPr/>
        </p:nvGrpSpPr>
        <p:grpSpPr bwMode="auto">
          <a:xfrm>
            <a:off x="2257425" y="1851025"/>
            <a:ext cx="579438" cy="2247900"/>
            <a:chOff x="1328" y="630"/>
            <a:chExt cx="365" cy="1416"/>
          </a:xfrm>
        </p:grpSpPr>
        <p:sp>
          <p:nvSpPr>
            <p:cNvPr id="123951" name="Line 52">
              <a:extLst>
                <a:ext uri="{FF2B5EF4-FFF2-40B4-BE49-F238E27FC236}">
                  <a16:creationId xmlns:a16="http://schemas.microsoft.com/office/drawing/2014/main" id="{206AC904-9955-4E6D-9EF1-3F6B49F78257}"/>
                </a:ext>
              </a:extLst>
            </p:cNvPr>
            <p:cNvSpPr>
              <a:spLocks noChangeShapeType="1"/>
            </p:cNvSpPr>
            <p:nvPr/>
          </p:nvSpPr>
          <p:spPr bwMode="auto">
            <a:xfrm>
              <a:off x="1673" y="650"/>
              <a:ext cx="0" cy="1390"/>
            </a:xfrm>
            <a:prstGeom prst="line">
              <a:avLst/>
            </a:prstGeom>
            <a:noFill/>
            <a:ln w="76200">
              <a:solidFill>
                <a:srgbClr val="FF0000"/>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52" name="Line 53">
              <a:extLst>
                <a:ext uri="{FF2B5EF4-FFF2-40B4-BE49-F238E27FC236}">
                  <a16:creationId xmlns:a16="http://schemas.microsoft.com/office/drawing/2014/main" id="{2ECE6B31-B83A-4DC6-8267-CBF0083F5C84}"/>
                </a:ext>
              </a:extLst>
            </p:cNvPr>
            <p:cNvSpPr>
              <a:spLocks noChangeShapeType="1"/>
            </p:cNvSpPr>
            <p:nvPr/>
          </p:nvSpPr>
          <p:spPr bwMode="auto">
            <a:xfrm>
              <a:off x="1333" y="630"/>
              <a:ext cx="360" cy="0"/>
            </a:xfrm>
            <a:prstGeom prst="line">
              <a:avLst/>
            </a:prstGeom>
            <a:noFill/>
            <a:ln w="76200">
              <a:solidFill>
                <a:srgbClr val="FF0000"/>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3953" name="Line 54">
              <a:extLst>
                <a:ext uri="{FF2B5EF4-FFF2-40B4-BE49-F238E27FC236}">
                  <a16:creationId xmlns:a16="http://schemas.microsoft.com/office/drawing/2014/main" id="{B3943B90-A43D-4024-8E51-1DE97D9EFF4B}"/>
                </a:ext>
              </a:extLst>
            </p:cNvPr>
            <p:cNvSpPr>
              <a:spLocks noChangeShapeType="1"/>
            </p:cNvSpPr>
            <p:nvPr/>
          </p:nvSpPr>
          <p:spPr bwMode="auto">
            <a:xfrm>
              <a:off x="1328" y="2046"/>
              <a:ext cx="360" cy="0"/>
            </a:xfrm>
            <a:prstGeom prst="line">
              <a:avLst/>
            </a:prstGeom>
            <a:noFill/>
            <a:ln w="76200">
              <a:solidFill>
                <a:srgbClr val="FF0000"/>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51" name="Rectangle 11">
            <a:extLst>
              <a:ext uri="{FF2B5EF4-FFF2-40B4-BE49-F238E27FC236}">
                <a16:creationId xmlns:a16="http://schemas.microsoft.com/office/drawing/2014/main" id="{81214EDB-9377-4F03-B460-4B73A522559D}"/>
              </a:ext>
            </a:extLst>
          </p:cNvPr>
          <p:cNvSpPr>
            <a:spLocks noChangeArrowheads="1"/>
          </p:cNvSpPr>
          <p:nvPr/>
        </p:nvSpPr>
        <p:spPr bwMode="auto">
          <a:xfrm>
            <a:off x="3052763" y="4724400"/>
            <a:ext cx="4603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4 </a:t>
            </a:r>
            <a:r>
              <a:rPr lang="en-US" altLang="zh-CN" sz="1900" dirty="0">
                <a:latin typeface="+mn-lt"/>
                <a:ea typeface="+mn-ea"/>
                <a:cs typeface="+mn-ea"/>
                <a:sym typeface="+mn-lt"/>
              </a:rPr>
              <a:t>                </a:t>
            </a:r>
          </a:p>
        </p:txBody>
      </p:sp>
    </p:spTree>
  </p:cSld>
  <p:clrMapOvr>
    <a:masterClrMapping/>
  </p:clrMapOvr>
  <p:transition spd="slow"/>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0980" name="Rectangle 4">
            <a:extLst>
              <a:ext uri="{FF2B5EF4-FFF2-40B4-BE49-F238E27FC236}">
                <a16:creationId xmlns:a16="http://schemas.microsoft.com/office/drawing/2014/main" id="{50C82CB6-86D1-4D20-803F-700D6063C507}"/>
              </a:ext>
            </a:extLst>
          </p:cNvPr>
          <p:cNvSpPr>
            <a:spLocks noChangeArrowheads="1"/>
          </p:cNvSpPr>
          <p:nvPr/>
        </p:nvSpPr>
        <p:spPr bwMode="auto">
          <a:xfrm>
            <a:off x="809625" y="160338"/>
            <a:ext cx="3436938"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堆的重新调整－</a:t>
            </a:r>
            <a:r>
              <a:rPr lang="en-US" altLang="zh-CN" b="0">
                <a:solidFill>
                  <a:schemeClr val="bg1"/>
                </a:solidFill>
                <a:ea typeface="微软雅黑" panose="020B0503020204020204" pitchFamily="34" charset="-122"/>
                <a:sym typeface="+mn-lt"/>
              </a:rPr>
              <a:t>3</a:t>
            </a:r>
          </a:p>
        </p:txBody>
      </p:sp>
      <p:sp>
        <p:nvSpPr>
          <p:cNvPr id="124931" name="Rectangle 5">
            <a:extLst>
              <a:ext uri="{FF2B5EF4-FFF2-40B4-BE49-F238E27FC236}">
                <a16:creationId xmlns:a16="http://schemas.microsoft.com/office/drawing/2014/main" id="{E2C6FB90-955B-4588-8B5C-059C711B8CD5}"/>
              </a:ext>
            </a:extLst>
          </p:cNvPr>
          <p:cNvSpPr>
            <a:spLocks noChangeArrowheads="1"/>
          </p:cNvSpPr>
          <p:nvPr/>
        </p:nvSpPr>
        <p:spPr bwMode="auto">
          <a:xfrm>
            <a:off x="3730625" y="3270250"/>
            <a:ext cx="763588" cy="45561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4932" name="Rectangle 6">
            <a:extLst>
              <a:ext uri="{FF2B5EF4-FFF2-40B4-BE49-F238E27FC236}">
                <a16:creationId xmlns:a16="http://schemas.microsoft.com/office/drawing/2014/main" id="{9D76A496-C0FA-4A9E-A0F2-CBFFB80DB8AA}"/>
              </a:ext>
            </a:extLst>
          </p:cNvPr>
          <p:cNvSpPr>
            <a:spLocks noChangeArrowheads="1"/>
          </p:cNvSpPr>
          <p:nvPr/>
        </p:nvSpPr>
        <p:spPr bwMode="auto">
          <a:xfrm>
            <a:off x="2927350" y="4197350"/>
            <a:ext cx="674688" cy="43815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4933" name="Rectangle 7">
            <a:extLst>
              <a:ext uri="{FF2B5EF4-FFF2-40B4-BE49-F238E27FC236}">
                <a16:creationId xmlns:a16="http://schemas.microsoft.com/office/drawing/2014/main" id="{9FC0A32C-11ED-4B9B-BE5E-74F898181E58}"/>
              </a:ext>
            </a:extLst>
          </p:cNvPr>
          <p:cNvSpPr>
            <a:spLocks noChangeArrowheads="1"/>
          </p:cNvSpPr>
          <p:nvPr/>
        </p:nvSpPr>
        <p:spPr bwMode="auto">
          <a:xfrm>
            <a:off x="5540375" y="2257425"/>
            <a:ext cx="2143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sp>
        <p:nvSpPr>
          <p:cNvPr id="124934" name="Line 8">
            <a:extLst>
              <a:ext uri="{FF2B5EF4-FFF2-40B4-BE49-F238E27FC236}">
                <a16:creationId xmlns:a16="http://schemas.microsoft.com/office/drawing/2014/main" id="{80DB402D-A34A-4D3E-B82C-AF0529347671}"/>
              </a:ext>
            </a:extLst>
          </p:cNvPr>
          <p:cNvSpPr>
            <a:spLocks noChangeShapeType="1"/>
          </p:cNvSpPr>
          <p:nvPr/>
        </p:nvSpPr>
        <p:spPr bwMode="auto">
          <a:xfrm flipV="1">
            <a:off x="3467100" y="3738563"/>
            <a:ext cx="255588" cy="44608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4935" name="Line 9">
            <a:extLst>
              <a:ext uri="{FF2B5EF4-FFF2-40B4-BE49-F238E27FC236}">
                <a16:creationId xmlns:a16="http://schemas.microsoft.com/office/drawing/2014/main" id="{10D90028-B597-4495-901A-77CAEFAEBCA4}"/>
              </a:ext>
            </a:extLst>
          </p:cNvPr>
          <p:cNvSpPr>
            <a:spLocks noChangeShapeType="1"/>
          </p:cNvSpPr>
          <p:nvPr/>
        </p:nvSpPr>
        <p:spPr bwMode="auto">
          <a:xfrm flipV="1">
            <a:off x="4214813" y="2601913"/>
            <a:ext cx="1260475" cy="67468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4936" name="Rectangle 10">
            <a:extLst>
              <a:ext uri="{FF2B5EF4-FFF2-40B4-BE49-F238E27FC236}">
                <a16:creationId xmlns:a16="http://schemas.microsoft.com/office/drawing/2014/main" id="{B30C9703-71AE-4904-AB7A-7D2935D99B5B}"/>
              </a:ext>
            </a:extLst>
          </p:cNvPr>
          <p:cNvSpPr>
            <a:spLocks noChangeArrowheads="1"/>
          </p:cNvSpPr>
          <p:nvPr/>
        </p:nvSpPr>
        <p:spPr bwMode="auto">
          <a:xfrm>
            <a:off x="3808413" y="3135313"/>
            <a:ext cx="939800"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a:solidFill>
                  <a:srgbClr val="FF3300"/>
                </a:solidFill>
                <a:latin typeface="+mn-lt"/>
                <a:ea typeface="+mn-ea"/>
                <a:cs typeface="+mn-ea"/>
                <a:sym typeface="+mn-lt"/>
              </a:rPr>
              <a:t> </a:t>
            </a:r>
            <a:r>
              <a:rPr lang="en-US" altLang="zh-CN" sz="1900">
                <a:solidFill>
                  <a:srgbClr val="FF3300"/>
                </a:solidFill>
                <a:latin typeface="+mn-lt"/>
                <a:ea typeface="+mn-ea"/>
                <a:cs typeface="+mn-ea"/>
                <a:sym typeface="+mn-lt"/>
              </a:rPr>
              <a:t>30</a:t>
            </a:r>
          </a:p>
        </p:txBody>
      </p:sp>
      <p:sp>
        <p:nvSpPr>
          <p:cNvPr id="124937" name="Rectangle 11">
            <a:extLst>
              <a:ext uri="{FF2B5EF4-FFF2-40B4-BE49-F238E27FC236}">
                <a16:creationId xmlns:a16="http://schemas.microsoft.com/office/drawing/2014/main" id="{A76C393C-22AF-4E80-9D1D-7E3BE9AD8CD9}"/>
              </a:ext>
            </a:extLst>
          </p:cNvPr>
          <p:cNvSpPr>
            <a:spLocks noChangeArrowheads="1"/>
          </p:cNvSpPr>
          <p:nvPr/>
        </p:nvSpPr>
        <p:spPr bwMode="auto">
          <a:xfrm>
            <a:off x="3076575" y="4184650"/>
            <a:ext cx="460375" cy="87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solidFill>
                  <a:srgbClr val="FF3300"/>
                </a:solidFill>
                <a:latin typeface="+mn-lt"/>
                <a:ea typeface="+mn-ea"/>
                <a:cs typeface="+mn-ea"/>
                <a:sym typeface="+mn-lt"/>
              </a:rPr>
              <a:t>10</a:t>
            </a:r>
          </a:p>
          <a:p>
            <a:pPr eaLnBrk="1" hangingPunct="1">
              <a:buFont typeface="Arial" panose="020B0604020202020204" pitchFamily="34" charset="0"/>
              <a:buNone/>
              <a:defRPr/>
            </a:pPr>
            <a:r>
              <a:rPr lang="en-US" altLang="zh-CN" sz="1400">
                <a:latin typeface="+mn-lt"/>
                <a:ea typeface="+mn-ea"/>
                <a:cs typeface="+mn-ea"/>
                <a:sym typeface="+mn-lt"/>
              </a:rPr>
              <a:t> </a:t>
            </a:r>
          </a:p>
          <a:p>
            <a:pPr eaLnBrk="1" hangingPunct="1">
              <a:buFont typeface="Arial" panose="020B0604020202020204" pitchFamily="34" charset="0"/>
              <a:buNone/>
              <a:defRPr/>
            </a:pPr>
            <a:r>
              <a:rPr lang="en-US" altLang="zh-CN" sz="1900">
                <a:solidFill>
                  <a:srgbClr val="CC0000"/>
                </a:solidFill>
                <a:latin typeface="+mn-lt"/>
                <a:ea typeface="+mn-ea"/>
                <a:cs typeface="+mn-ea"/>
                <a:sym typeface="+mn-lt"/>
              </a:rPr>
              <a:t>4 </a:t>
            </a:r>
            <a:r>
              <a:rPr lang="en-US" altLang="zh-CN" sz="1900">
                <a:latin typeface="+mn-lt"/>
                <a:ea typeface="+mn-ea"/>
                <a:cs typeface="+mn-ea"/>
                <a:sym typeface="+mn-lt"/>
              </a:rPr>
              <a:t>                </a:t>
            </a:r>
          </a:p>
        </p:txBody>
      </p:sp>
      <p:grpSp>
        <p:nvGrpSpPr>
          <p:cNvPr id="144394" name="Group 12">
            <a:extLst>
              <a:ext uri="{FF2B5EF4-FFF2-40B4-BE49-F238E27FC236}">
                <a16:creationId xmlns:a16="http://schemas.microsoft.com/office/drawing/2014/main" id="{6D98AF2A-C074-3B43-BFD5-E0F79276D3DF}"/>
              </a:ext>
            </a:extLst>
          </p:cNvPr>
          <p:cNvGrpSpPr>
            <a:grpSpLocks/>
          </p:cNvGrpSpPr>
          <p:nvPr/>
        </p:nvGrpSpPr>
        <p:grpSpPr bwMode="auto">
          <a:xfrm>
            <a:off x="4370388" y="3767138"/>
            <a:ext cx="688975" cy="1298575"/>
            <a:chOff x="2941" y="2736"/>
            <a:chExt cx="434" cy="818"/>
          </a:xfrm>
        </p:grpSpPr>
        <p:sp>
          <p:nvSpPr>
            <p:cNvPr id="124939" name="Rectangle 13">
              <a:extLst>
                <a:ext uri="{FF2B5EF4-FFF2-40B4-BE49-F238E27FC236}">
                  <a16:creationId xmlns:a16="http://schemas.microsoft.com/office/drawing/2014/main" id="{C8CBD2C9-D291-43BC-BCC5-EA859A3DB245}"/>
                </a:ext>
              </a:extLst>
            </p:cNvPr>
            <p:cNvSpPr>
              <a:spLocks noChangeArrowheads="1"/>
            </p:cNvSpPr>
            <p:nvPr/>
          </p:nvSpPr>
          <p:spPr bwMode="auto">
            <a:xfrm>
              <a:off x="2941" y="2984"/>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4940" name="Line 14">
              <a:extLst>
                <a:ext uri="{FF2B5EF4-FFF2-40B4-BE49-F238E27FC236}">
                  <a16:creationId xmlns:a16="http://schemas.microsoft.com/office/drawing/2014/main" id="{D92E764F-7BDD-4E42-B62D-4844C785AE47}"/>
                </a:ext>
              </a:extLst>
            </p:cNvPr>
            <p:cNvSpPr>
              <a:spLocks noChangeShapeType="1"/>
            </p:cNvSpPr>
            <p:nvPr/>
          </p:nvSpPr>
          <p:spPr bwMode="auto">
            <a:xfrm flipH="1" flipV="1">
              <a:off x="3019" y="2736"/>
              <a:ext cx="169" cy="236"/>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4941" name="Rectangle 15">
              <a:extLst>
                <a:ext uri="{FF2B5EF4-FFF2-40B4-BE49-F238E27FC236}">
                  <a16:creationId xmlns:a16="http://schemas.microsoft.com/office/drawing/2014/main" id="{72A046A8-53B7-4CD7-BF92-5F101BA94AB7}"/>
                </a:ext>
              </a:extLst>
            </p:cNvPr>
            <p:cNvSpPr>
              <a:spLocks noChangeArrowheads="1"/>
            </p:cNvSpPr>
            <p:nvPr/>
          </p:nvSpPr>
          <p:spPr bwMode="auto">
            <a:xfrm>
              <a:off x="3034" y="3003"/>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1900">
                <a:latin typeface="+mn-lt"/>
                <a:ea typeface="+mn-ea"/>
                <a:cs typeface="+mn-ea"/>
                <a:sym typeface="+mn-lt"/>
              </a:endParaRP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grpSp>
      <p:sp>
        <p:nvSpPr>
          <p:cNvPr id="124942" name="Rectangle 16">
            <a:extLst>
              <a:ext uri="{FF2B5EF4-FFF2-40B4-BE49-F238E27FC236}">
                <a16:creationId xmlns:a16="http://schemas.microsoft.com/office/drawing/2014/main" id="{031D89CF-0B3B-47B2-85FC-44094DE13D44}"/>
              </a:ext>
            </a:extLst>
          </p:cNvPr>
          <p:cNvSpPr>
            <a:spLocks noChangeArrowheads="1"/>
          </p:cNvSpPr>
          <p:nvPr/>
        </p:nvSpPr>
        <p:spPr bwMode="auto">
          <a:xfrm>
            <a:off x="7008813" y="3279775"/>
            <a:ext cx="703262" cy="446088"/>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4943" name="Rectangle 17">
            <a:extLst>
              <a:ext uri="{FF2B5EF4-FFF2-40B4-BE49-F238E27FC236}">
                <a16:creationId xmlns:a16="http://schemas.microsoft.com/office/drawing/2014/main" id="{F7465B88-483F-4C1C-80F8-5F476F8783D9}"/>
              </a:ext>
            </a:extLst>
          </p:cNvPr>
          <p:cNvSpPr>
            <a:spLocks noChangeArrowheads="1"/>
          </p:cNvSpPr>
          <p:nvPr/>
        </p:nvSpPr>
        <p:spPr bwMode="auto">
          <a:xfrm>
            <a:off x="6283325" y="4178300"/>
            <a:ext cx="715963" cy="45720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4944" name="Rectangle 18">
            <a:extLst>
              <a:ext uri="{FF2B5EF4-FFF2-40B4-BE49-F238E27FC236}">
                <a16:creationId xmlns:a16="http://schemas.microsoft.com/office/drawing/2014/main" id="{98E6C6D5-6E2A-4B2A-8E75-AE7F62DD6B5E}"/>
              </a:ext>
            </a:extLst>
          </p:cNvPr>
          <p:cNvSpPr>
            <a:spLocks noChangeArrowheads="1"/>
          </p:cNvSpPr>
          <p:nvPr/>
        </p:nvSpPr>
        <p:spPr bwMode="auto">
          <a:xfrm>
            <a:off x="7104063" y="3321050"/>
            <a:ext cx="514350"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800" dirty="0">
                <a:solidFill>
                  <a:srgbClr val="FF3300"/>
                </a:solidFill>
                <a:latin typeface="+mn-lt"/>
                <a:ea typeface="+mn-ea"/>
                <a:cs typeface="+mn-ea"/>
                <a:sym typeface="+mn-lt"/>
              </a:rPr>
              <a:t> </a:t>
            </a:r>
            <a:r>
              <a:rPr lang="en-US" altLang="zh-CN" sz="1800" dirty="0">
                <a:solidFill>
                  <a:schemeClr val="bg1"/>
                </a:solidFill>
                <a:latin typeface="+mn-lt"/>
                <a:ea typeface="+mn-ea"/>
                <a:cs typeface="+mn-ea"/>
                <a:sym typeface="+mn-lt"/>
              </a:rPr>
              <a:t>12</a:t>
            </a:r>
          </a:p>
        </p:txBody>
      </p:sp>
      <p:sp>
        <p:nvSpPr>
          <p:cNvPr id="124945" name="Line 19">
            <a:extLst>
              <a:ext uri="{FF2B5EF4-FFF2-40B4-BE49-F238E27FC236}">
                <a16:creationId xmlns:a16="http://schemas.microsoft.com/office/drawing/2014/main" id="{F867ACB3-B8B3-4028-B146-80594D74FC36}"/>
              </a:ext>
            </a:extLst>
          </p:cNvPr>
          <p:cNvSpPr>
            <a:spLocks noChangeShapeType="1"/>
          </p:cNvSpPr>
          <p:nvPr/>
        </p:nvSpPr>
        <p:spPr bwMode="auto">
          <a:xfrm flipV="1">
            <a:off x="6650038" y="3725863"/>
            <a:ext cx="403225" cy="41433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4946" name="Rectangle 20">
            <a:extLst>
              <a:ext uri="{FF2B5EF4-FFF2-40B4-BE49-F238E27FC236}">
                <a16:creationId xmlns:a16="http://schemas.microsoft.com/office/drawing/2014/main" id="{5FE8BB80-5D6A-4A3B-9407-9E7A71A47EA7}"/>
              </a:ext>
            </a:extLst>
          </p:cNvPr>
          <p:cNvSpPr>
            <a:spLocks noChangeArrowheads="1"/>
          </p:cNvSpPr>
          <p:nvPr/>
        </p:nvSpPr>
        <p:spPr bwMode="auto">
          <a:xfrm>
            <a:off x="6432550" y="4213225"/>
            <a:ext cx="692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60</a:t>
            </a:r>
          </a:p>
        </p:txBody>
      </p:sp>
      <p:sp>
        <p:nvSpPr>
          <p:cNvPr id="124947" name="Rectangle 21">
            <a:extLst>
              <a:ext uri="{FF2B5EF4-FFF2-40B4-BE49-F238E27FC236}">
                <a16:creationId xmlns:a16="http://schemas.microsoft.com/office/drawing/2014/main" id="{A04D5FBA-084A-4705-B12C-347914D77B18}"/>
              </a:ext>
            </a:extLst>
          </p:cNvPr>
          <p:cNvSpPr>
            <a:spLocks noChangeArrowheads="1"/>
          </p:cNvSpPr>
          <p:nvPr/>
        </p:nvSpPr>
        <p:spPr bwMode="auto">
          <a:xfrm>
            <a:off x="7659688" y="4168775"/>
            <a:ext cx="688975" cy="47466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4948" name="Line 22">
            <a:extLst>
              <a:ext uri="{FF2B5EF4-FFF2-40B4-BE49-F238E27FC236}">
                <a16:creationId xmlns:a16="http://schemas.microsoft.com/office/drawing/2014/main" id="{A397B049-92E5-42C1-8644-FD739689B970}"/>
              </a:ext>
            </a:extLst>
          </p:cNvPr>
          <p:cNvSpPr>
            <a:spLocks noChangeShapeType="1"/>
          </p:cNvSpPr>
          <p:nvPr/>
        </p:nvSpPr>
        <p:spPr bwMode="auto">
          <a:xfrm flipH="1" flipV="1">
            <a:off x="7699375" y="3725863"/>
            <a:ext cx="352425" cy="423862"/>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4949" name="Rectangle 23">
            <a:extLst>
              <a:ext uri="{FF2B5EF4-FFF2-40B4-BE49-F238E27FC236}">
                <a16:creationId xmlns:a16="http://schemas.microsoft.com/office/drawing/2014/main" id="{70FE64EE-71BF-4201-8342-34627A0CAC67}"/>
              </a:ext>
            </a:extLst>
          </p:cNvPr>
          <p:cNvSpPr>
            <a:spLocks noChangeArrowheads="1"/>
          </p:cNvSpPr>
          <p:nvPr/>
        </p:nvSpPr>
        <p:spPr bwMode="auto">
          <a:xfrm>
            <a:off x="7807325" y="4198938"/>
            <a:ext cx="461963" cy="874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10</a:t>
            </a: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7</a:t>
            </a:r>
          </a:p>
        </p:txBody>
      </p:sp>
      <p:sp>
        <p:nvSpPr>
          <p:cNvPr id="124950" name="Line 24">
            <a:extLst>
              <a:ext uri="{FF2B5EF4-FFF2-40B4-BE49-F238E27FC236}">
                <a16:creationId xmlns:a16="http://schemas.microsoft.com/office/drawing/2014/main" id="{9F0CCCD6-214A-41B2-A259-24429FAD62C7}"/>
              </a:ext>
            </a:extLst>
          </p:cNvPr>
          <p:cNvSpPr>
            <a:spLocks noChangeShapeType="1"/>
          </p:cNvSpPr>
          <p:nvPr/>
        </p:nvSpPr>
        <p:spPr bwMode="auto">
          <a:xfrm flipH="1" flipV="1">
            <a:off x="6146800" y="2587625"/>
            <a:ext cx="1192213" cy="70008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4951" name="Rectangle 25">
            <a:extLst>
              <a:ext uri="{FF2B5EF4-FFF2-40B4-BE49-F238E27FC236}">
                <a16:creationId xmlns:a16="http://schemas.microsoft.com/office/drawing/2014/main" id="{863EEE5E-0270-48B8-B6AC-B6859FBBD47B}"/>
              </a:ext>
            </a:extLst>
          </p:cNvPr>
          <p:cNvSpPr>
            <a:spLocks noChangeArrowheads="1"/>
          </p:cNvSpPr>
          <p:nvPr/>
        </p:nvSpPr>
        <p:spPr bwMode="auto">
          <a:xfrm>
            <a:off x="1441450" y="1463675"/>
            <a:ext cx="812800" cy="4183063"/>
          </a:xfrm>
          <a:prstGeom prst="rect">
            <a:avLst/>
          </a:prstGeom>
          <a:solidFill>
            <a:srgbClr val="6C4C8F"/>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4952" name="Line 26">
            <a:extLst>
              <a:ext uri="{FF2B5EF4-FFF2-40B4-BE49-F238E27FC236}">
                <a16:creationId xmlns:a16="http://schemas.microsoft.com/office/drawing/2014/main" id="{B966E01A-FB03-4DA5-AEF7-AEC15071D719}"/>
              </a:ext>
            </a:extLst>
          </p:cNvPr>
          <p:cNvSpPr>
            <a:spLocks noChangeShapeType="1"/>
          </p:cNvSpPr>
          <p:nvPr/>
        </p:nvSpPr>
        <p:spPr bwMode="auto">
          <a:xfrm>
            <a:off x="1435100" y="200818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4953" name="Line 27">
            <a:extLst>
              <a:ext uri="{FF2B5EF4-FFF2-40B4-BE49-F238E27FC236}">
                <a16:creationId xmlns:a16="http://schemas.microsoft.com/office/drawing/2014/main" id="{AE3D9722-4AEC-480F-A9B9-75F1E437734C}"/>
              </a:ext>
            </a:extLst>
          </p:cNvPr>
          <p:cNvSpPr>
            <a:spLocks noChangeShapeType="1"/>
          </p:cNvSpPr>
          <p:nvPr/>
        </p:nvSpPr>
        <p:spPr bwMode="auto">
          <a:xfrm>
            <a:off x="1435100" y="262572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4954" name="Line 28">
            <a:extLst>
              <a:ext uri="{FF2B5EF4-FFF2-40B4-BE49-F238E27FC236}">
                <a16:creationId xmlns:a16="http://schemas.microsoft.com/office/drawing/2014/main" id="{1B2DFB46-1BA5-4F35-827D-40632FE894F4}"/>
              </a:ext>
            </a:extLst>
          </p:cNvPr>
          <p:cNvSpPr>
            <a:spLocks noChangeShapeType="1"/>
          </p:cNvSpPr>
          <p:nvPr/>
        </p:nvSpPr>
        <p:spPr bwMode="auto">
          <a:xfrm>
            <a:off x="1435100" y="324643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4955" name="Line 29">
            <a:extLst>
              <a:ext uri="{FF2B5EF4-FFF2-40B4-BE49-F238E27FC236}">
                <a16:creationId xmlns:a16="http://schemas.microsoft.com/office/drawing/2014/main" id="{0CEBAE08-09B8-4230-8CDC-FDFFF5EEC115}"/>
              </a:ext>
            </a:extLst>
          </p:cNvPr>
          <p:cNvSpPr>
            <a:spLocks noChangeShapeType="1"/>
          </p:cNvSpPr>
          <p:nvPr/>
        </p:nvSpPr>
        <p:spPr bwMode="auto">
          <a:xfrm>
            <a:off x="1435100" y="386397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4956" name="Line 30">
            <a:extLst>
              <a:ext uri="{FF2B5EF4-FFF2-40B4-BE49-F238E27FC236}">
                <a16:creationId xmlns:a16="http://schemas.microsoft.com/office/drawing/2014/main" id="{EA8FEC36-4853-4413-B562-0EC4134A019B}"/>
              </a:ext>
            </a:extLst>
          </p:cNvPr>
          <p:cNvSpPr>
            <a:spLocks noChangeShapeType="1"/>
          </p:cNvSpPr>
          <p:nvPr/>
        </p:nvSpPr>
        <p:spPr bwMode="auto">
          <a:xfrm>
            <a:off x="1435100" y="448468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4957" name="Line 31">
            <a:extLst>
              <a:ext uri="{FF2B5EF4-FFF2-40B4-BE49-F238E27FC236}">
                <a16:creationId xmlns:a16="http://schemas.microsoft.com/office/drawing/2014/main" id="{4C7B45AD-EA17-4C2B-9295-D025D6AD2577}"/>
              </a:ext>
            </a:extLst>
          </p:cNvPr>
          <p:cNvSpPr>
            <a:spLocks noChangeShapeType="1"/>
          </p:cNvSpPr>
          <p:nvPr/>
        </p:nvSpPr>
        <p:spPr bwMode="auto">
          <a:xfrm>
            <a:off x="1435100" y="510222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4958" name="Rectangle 32">
            <a:extLst>
              <a:ext uri="{FF2B5EF4-FFF2-40B4-BE49-F238E27FC236}">
                <a16:creationId xmlns:a16="http://schemas.microsoft.com/office/drawing/2014/main" id="{46022263-8ADE-46B3-B5A3-FE69A4994954}"/>
              </a:ext>
            </a:extLst>
          </p:cNvPr>
          <p:cNvSpPr>
            <a:spLocks noChangeArrowheads="1"/>
          </p:cNvSpPr>
          <p:nvPr/>
        </p:nvSpPr>
        <p:spPr bwMode="auto">
          <a:xfrm>
            <a:off x="695325" y="868363"/>
            <a:ext cx="612775" cy="471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[ 7 ]</a:t>
            </a:r>
          </a:p>
        </p:txBody>
      </p:sp>
      <p:sp>
        <p:nvSpPr>
          <p:cNvPr id="124959" name="Rectangle 33">
            <a:extLst>
              <a:ext uri="{FF2B5EF4-FFF2-40B4-BE49-F238E27FC236}">
                <a16:creationId xmlns:a16="http://schemas.microsoft.com/office/drawing/2014/main" id="{5F65CE89-CA14-4CF0-A685-4CFC07B77EF1}"/>
              </a:ext>
            </a:extLst>
          </p:cNvPr>
          <p:cNvSpPr>
            <a:spLocks noChangeArrowheads="1"/>
          </p:cNvSpPr>
          <p:nvPr/>
        </p:nvSpPr>
        <p:spPr bwMode="auto">
          <a:xfrm>
            <a:off x="7132638" y="3725863"/>
            <a:ext cx="5667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3</a:t>
            </a:r>
          </a:p>
        </p:txBody>
      </p:sp>
      <p:sp>
        <p:nvSpPr>
          <p:cNvPr id="124960" name="Rectangle 34">
            <a:extLst>
              <a:ext uri="{FF2B5EF4-FFF2-40B4-BE49-F238E27FC236}">
                <a16:creationId xmlns:a16="http://schemas.microsoft.com/office/drawing/2014/main" id="{C183A8A7-758A-4757-AB9E-5FE7BE84F835}"/>
              </a:ext>
            </a:extLst>
          </p:cNvPr>
          <p:cNvSpPr>
            <a:spLocks noChangeArrowheads="1"/>
          </p:cNvSpPr>
          <p:nvPr/>
        </p:nvSpPr>
        <p:spPr bwMode="auto">
          <a:xfrm>
            <a:off x="6332538" y="4645025"/>
            <a:ext cx="5572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 6</a:t>
            </a:r>
          </a:p>
        </p:txBody>
      </p:sp>
      <p:sp>
        <p:nvSpPr>
          <p:cNvPr id="124961" name="Line 35">
            <a:extLst>
              <a:ext uri="{FF2B5EF4-FFF2-40B4-BE49-F238E27FC236}">
                <a16:creationId xmlns:a16="http://schemas.microsoft.com/office/drawing/2014/main" id="{6E94C049-D80F-447B-B59C-1666465F4016}"/>
              </a:ext>
            </a:extLst>
          </p:cNvPr>
          <p:cNvSpPr>
            <a:spLocks noChangeShapeType="1"/>
          </p:cNvSpPr>
          <p:nvPr/>
        </p:nvSpPr>
        <p:spPr bwMode="auto">
          <a:xfrm>
            <a:off x="2927350" y="2587625"/>
            <a:ext cx="803275" cy="533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4962" name="Rectangle 36">
            <a:extLst>
              <a:ext uri="{FF2B5EF4-FFF2-40B4-BE49-F238E27FC236}">
                <a16:creationId xmlns:a16="http://schemas.microsoft.com/office/drawing/2014/main" id="{2002A063-8CEE-47D6-99B0-AEC779D59E96}"/>
              </a:ext>
            </a:extLst>
          </p:cNvPr>
          <p:cNvSpPr>
            <a:spLocks noChangeArrowheads="1"/>
          </p:cNvSpPr>
          <p:nvPr/>
        </p:nvSpPr>
        <p:spPr bwMode="auto">
          <a:xfrm>
            <a:off x="3883025" y="3708400"/>
            <a:ext cx="5159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2</a:t>
            </a:r>
          </a:p>
        </p:txBody>
      </p:sp>
      <p:sp>
        <p:nvSpPr>
          <p:cNvPr id="124963" name="Rectangle 37">
            <a:extLst>
              <a:ext uri="{FF2B5EF4-FFF2-40B4-BE49-F238E27FC236}">
                <a16:creationId xmlns:a16="http://schemas.microsoft.com/office/drawing/2014/main" id="{673CFCDF-8AF8-4D2E-A5E4-E4CDE26FCE1A}"/>
              </a:ext>
            </a:extLst>
          </p:cNvPr>
          <p:cNvSpPr>
            <a:spLocks noChangeArrowheads="1"/>
          </p:cNvSpPr>
          <p:nvPr/>
        </p:nvSpPr>
        <p:spPr bwMode="auto">
          <a:xfrm>
            <a:off x="4443413" y="4213225"/>
            <a:ext cx="3762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solidFill>
                  <a:srgbClr val="FF3300"/>
                </a:solidFill>
                <a:latin typeface="+mn-lt"/>
                <a:ea typeface="+mn-ea"/>
                <a:cs typeface="+mn-ea"/>
                <a:sym typeface="+mn-lt"/>
              </a:rPr>
              <a:t>8</a:t>
            </a:r>
          </a:p>
        </p:txBody>
      </p:sp>
      <p:sp>
        <p:nvSpPr>
          <p:cNvPr id="124964" name="Rectangle 38">
            <a:extLst>
              <a:ext uri="{FF2B5EF4-FFF2-40B4-BE49-F238E27FC236}">
                <a16:creationId xmlns:a16="http://schemas.microsoft.com/office/drawing/2014/main" id="{6947D765-016B-4965-BBCB-9B39739E8F95}"/>
              </a:ext>
            </a:extLst>
          </p:cNvPr>
          <p:cNvSpPr>
            <a:spLocks noChangeArrowheads="1"/>
          </p:cNvSpPr>
          <p:nvPr/>
        </p:nvSpPr>
        <p:spPr bwMode="auto">
          <a:xfrm>
            <a:off x="4519613" y="4645025"/>
            <a:ext cx="5159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5</a:t>
            </a:r>
          </a:p>
        </p:txBody>
      </p:sp>
      <p:grpSp>
        <p:nvGrpSpPr>
          <p:cNvPr id="144418" name="Group 39">
            <a:extLst>
              <a:ext uri="{FF2B5EF4-FFF2-40B4-BE49-F238E27FC236}">
                <a16:creationId xmlns:a16="http://schemas.microsoft.com/office/drawing/2014/main" id="{3E25EF7F-5984-4C4C-913C-2FEC0DA58346}"/>
              </a:ext>
            </a:extLst>
          </p:cNvPr>
          <p:cNvGrpSpPr>
            <a:grpSpLocks/>
          </p:cNvGrpSpPr>
          <p:nvPr/>
        </p:nvGrpSpPr>
        <p:grpSpPr bwMode="auto">
          <a:xfrm>
            <a:off x="5432425" y="2252663"/>
            <a:ext cx="739775" cy="457200"/>
            <a:chOff x="3266" y="924"/>
            <a:chExt cx="466" cy="288"/>
          </a:xfrm>
        </p:grpSpPr>
        <p:sp>
          <p:nvSpPr>
            <p:cNvPr id="124966" name="Rectangle 40">
              <a:extLst>
                <a:ext uri="{FF2B5EF4-FFF2-40B4-BE49-F238E27FC236}">
                  <a16:creationId xmlns:a16="http://schemas.microsoft.com/office/drawing/2014/main" id="{0D65F345-FFC6-4401-AE21-5BC9015192B2}"/>
                </a:ext>
              </a:extLst>
            </p:cNvPr>
            <p:cNvSpPr>
              <a:spLocks noChangeArrowheads="1"/>
            </p:cNvSpPr>
            <p:nvPr/>
          </p:nvSpPr>
          <p:spPr bwMode="auto">
            <a:xfrm>
              <a:off x="3266" y="929"/>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4967" name="Rectangle 41">
              <a:extLst>
                <a:ext uri="{FF2B5EF4-FFF2-40B4-BE49-F238E27FC236}">
                  <a16:creationId xmlns:a16="http://schemas.microsoft.com/office/drawing/2014/main" id="{B8055186-6E9B-4236-9AC1-AE4E96C864EC}"/>
                </a:ext>
              </a:extLst>
            </p:cNvPr>
            <p:cNvSpPr>
              <a:spLocks noChangeArrowheads="1"/>
            </p:cNvSpPr>
            <p:nvPr/>
          </p:nvSpPr>
          <p:spPr bwMode="auto">
            <a:xfrm>
              <a:off x="3331" y="924"/>
              <a:ext cx="325"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solidFill>
                    <a:srgbClr val="FF3300"/>
                  </a:solidFill>
                  <a:latin typeface="+mn-lt"/>
                  <a:ea typeface="+mn-ea"/>
                  <a:cs typeface="+mn-ea"/>
                  <a:sym typeface="+mn-lt"/>
                </a:rPr>
                <a:t>8</a:t>
              </a:r>
            </a:p>
          </p:txBody>
        </p:sp>
      </p:grpSp>
      <p:sp>
        <p:nvSpPr>
          <p:cNvPr id="124968" name="Rectangle 42">
            <a:extLst>
              <a:ext uri="{FF2B5EF4-FFF2-40B4-BE49-F238E27FC236}">
                <a16:creationId xmlns:a16="http://schemas.microsoft.com/office/drawing/2014/main" id="{8425F7E6-EF71-4A14-A332-863E584EBA90}"/>
              </a:ext>
            </a:extLst>
          </p:cNvPr>
          <p:cNvSpPr>
            <a:spLocks noChangeArrowheads="1"/>
          </p:cNvSpPr>
          <p:nvPr/>
        </p:nvSpPr>
        <p:spPr bwMode="auto">
          <a:xfrm>
            <a:off x="5535613" y="2700338"/>
            <a:ext cx="5159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1</a:t>
            </a:r>
          </a:p>
        </p:txBody>
      </p:sp>
      <p:sp>
        <p:nvSpPr>
          <p:cNvPr id="124969" name="Rectangle 43">
            <a:extLst>
              <a:ext uri="{FF2B5EF4-FFF2-40B4-BE49-F238E27FC236}">
                <a16:creationId xmlns:a16="http://schemas.microsoft.com/office/drawing/2014/main" id="{3CFF27FE-15E7-4A48-8898-E12765CEDDC2}"/>
              </a:ext>
            </a:extLst>
          </p:cNvPr>
          <p:cNvSpPr>
            <a:spLocks noChangeArrowheads="1"/>
          </p:cNvSpPr>
          <p:nvPr/>
        </p:nvSpPr>
        <p:spPr bwMode="auto">
          <a:xfrm>
            <a:off x="1679575" y="1566863"/>
            <a:ext cx="442913" cy="409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8</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30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12</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latin typeface="+mn-lt"/>
                <a:ea typeface="+mn-ea"/>
                <a:cs typeface="+mn-ea"/>
                <a:sym typeface="+mn-lt"/>
              </a:rPr>
              <a:t>8</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latin typeface="+mn-lt"/>
                <a:ea typeface="+mn-ea"/>
                <a:cs typeface="+mn-ea"/>
                <a:sym typeface="+mn-lt"/>
              </a:rPr>
              <a:t>60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latin typeface="+mn-lt"/>
                <a:ea typeface="+mn-ea"/>
                <a:cs typeface="+mn-ea"/>
                <a:sym typeface="+mn-lt"/>
              </a:rPr>
              <a:t>10</a:t>
            </a:r>
          </a:p>
        </p:txBody>
      </p:sp>
      <p:sp>
        <p:nvSpPr>
          <p:cNvPr id="124970" name="Rectangle 44">
            <a:extLst>
              <a:ext uri="{FF2B5EF4-FFF2-40B4-BE49-F238E27FC236}">
                <a16:creationId xmlns:a16="http://schemas.microsoft.com/office/drawing/2014/main" id="{20A98466-D989-40C9-9D5E-455F6E4F91EA}"/>
              </a:ext>
            </a:extLst>
          </p:cNvPr>
          <p:cNvSpPr>
            <a:spLocks noChangeArrowheads="1"/>
          </p:cNvSpPr>
          <p:nvPr/>
        </p:nvSpPr>
        <p:spPr bwMode="auto">
          <a:xfrm>
            <a:off x="7618413" y="4171950"/>
            <a:ext cx="769937"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24971" name="Rectangle 45">
            <a:extLst>
              <a:ext uri="{FF2B5EF4-FFF2-40B4-BE49-F238E27FC236}">
                <a16:creationId xmlns:a16="http://schemas.microsoft.com/office/drawing/2014/main" id="{0CA49FCD-301B-4A5A-8B7F-FB41D562B837}"/>
              </a:ext>
            </a:extLst>
          </p:cNvPr>
          <p:cNvSpPr>
            <a:spLocks noChangeArrowheads="1"/>
          </p:cNvSpPr>
          <p:nvPr/>
        </p:nvSpPr>
        <p:spPr bwMode="auto">
          <a:xfrm>
            <a:off x="1457325" y="5145088"/>
            <a:ext cx="803275"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24972" name="Rectangle 49">
            <a:extLst>
              <a:ext uri="{FF2B5EF4-FFF2-40B4-BE49-F238E27FC236}">
                <a16:creationId xmlns:a16="http://schemas.microsoft.com/office/drawing/2014/main" id="{4D3AC6EC-3CD7-4580-B45F-BEC4F8EE1D4E}"/>
              </a:ext>
            </a:extLst>
          </p:cNvPr>
          <p:cNvSpPr>
            <a:spLocks noChangeArrowheads="1"/>
          </p:cNvSpPr>
          <p:nvPr/>
        </p:nvSpPr>
        <p:spPr bwMode="auto">
          <a:xfrm>
            <a:off x="6283325" y="4168775"/>
            <a:ext cx="769938"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124973" name="Rectangle 50">
            <a:extLst>
              <a:ext uri="{FF2B5EF4-FFF2-40B4-BE49-F238E27FC236}">
                <a16:creationId xmlns:a16="http://schemas.microsoft.com/office/drawing/2014/main" id="{1D0C0D27-903C-4C2F-92BE-20BAF05913C1}"/>
              </a:ext>
            </a:extLst>
          </p:cNvPr>
          <p:cNvSpPr>
            <a:spLocks noChangeArrowheads="1"/>
          </p:cNvSpPr>
          <p:nvPr/>
        </p:nvSpPr>
        <p:spPr bwMode="auto">
          <a:xfrm>
            <a:off x="1457325" y="4538663"/>
            <a:ext cx="803275" cy="539750"/>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124974" name="Rectangle 55">
            <a:extLst>
              <a:ext uri="{FF2B5EF4-FFF2-40B4-BE49-F238E27FC236}">
                <a16:creationId xmlns:a16="http://schemas.microsoft.com/office/drawing/2014/main" id="{B4C7CCF0-894B-46A4-B6A4-BFED685A9C15}"/>
              </a:ext>
            </a:extLst>
          </p:cNvPr>
          <p:cNvSpPr>
            <a:spLocks noChangeArrowheads="1"/>
          </p:cNvSpPr>
          <p:nvPr/>
        </p:nvSpPr>
        <p:spPr bwMode="auto">
          <a:xfrm>
            <a:off x="4362450" y="4171950"/>
            <a:ext cx="769938"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40</a:t>
            </a:r>
          </a:p>
        </p:txBody>
      </p:sp>
      <p:sp>
        <p:nvSpPr>
          <p:cNvPr id="124975" name="Rectangle 56">
            <a:extLst>
              <a:ext uri="{FF2B5EF4-FFF2-40B4-BE49-F238E27FC236}">
                <a16:creationId xmlns:a16="http://schemas.microsoft.com/office/drawing/2014/main" id="{E1506CCA-D15C-4023-B179-A981E93FEF92}"/>
              </a:ext>
            </a:extLst>
          </p:cNvPr>
          <p:cNvSpPr>
            <a:spLocks noChangeArrowheads="1"/>
          </p:cNvSpPr>
          <p:nvPr/>
        </p:nvSpPr>
        <p:spPr bwMode="auto">
          <a:xfrm>
            <a:off x="1457325" y="3863975"/>
            <a:ext cx="796925" cy="62071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40</a:t>
            </a:r>
          </a:p>
        </p:txBody>
      </p:sp>
    </p:spTree>
  </p:cSld>
  <p:clrMapOvr>
    <a:masterClrMapping/>
  </p:clrMapOvr>
  <p:transition spd="slow"/>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4052" name="Rectangle 4">
            <a:extLst>
              <a:ext uri="{FF2B5EF4-FFF2-40B4-BE49-F238E27FC236}">
                <a16:creationId xmlns:a16="http://schemas.microsoft.com/office/drawing/2014/main" id="{6B60F295-18FB-41C8-BEFB-F4E1212159FA}"/>
              </a:ext>
            </a:extLst>
          </p:cNvPr>
          <p:cNvSpPr>
            <a:spLocks noChangeArrowheads="1"/>
          </p:cNvSpPr>
          <p:nvPr/>
        </p:nvSpPr>
        <p:spPr bwMode="auto">
          <a:xfrm>
            <a:off x="833438" y="144463"/>
            <a:ext cx="3436937"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堆的重新调整－</a:t>
            </a:r>
            <a:r>
              <a:rPr lang="en-US" altLang="zh-CN" b="0">
                <a:solidFill>
                  <a:schemeClr val="bg1"/>
                </a:solidFill>
                <a:ea typeface="微软雅黑" panose="020B0503020204020204" pitchFamily="34" charset="-122"/>
                <a:sym typeface="+mn-lt"/>
              </a:rPr>
              <a:t>3</a:t>
            </a:r>
          </a:p>
        </p:txBody>
      </p:sp>
      <p:sp>
        <p:nvSpPr>
          <p:cNvPr id="125955" name="Rectangle 5">
            <a:extLst>
              <a:ext uri="{FF2B5EF4-FFF2-40B4-BE49-F238E27FC236}">
                <a16:creationId xmlns:a16="http://schemas.microsoft.com/office/drawing/2014/main" id="{33929B6E-766D-467B-92D0-DE72519C7518}"/>
              </a:ext>
            </a:extLst>
          </p:cNvPr>
          <p:cNvSpPr>
            <a:spLocks noChangeArrowheads="1"/>
          </p:cNvSpPr>
          <p:nvPr/>
        </p:nvSpPr>
        <p:spPr bwMode="auto">
          <a:xfrm>
            <a:off x="3562350" y="3182938"/>
            <a:ext cx="763588" cy="45561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5956" name="Rectangle 6">
            <a:extLst>
              <a:ext uri="{FF2B5EF4-FFF2-40B4-BE49-F238E27FC236}">
                <a16:creationId xmlns:a16="http://schemas.microsoft.com/office/drawing/2014/main" id="{BA9AA436-F2E1-42B1-9CF6-B0B2E48DBA13}"/>
              </a:ext>
            </a:extLst>
          </p:cNvPr>
          <p:cNvSpPr>
            <a:spLocks noChangeArrowheads="1"/>
          </p:cNvSpPr>
          <p:nvPr/>
        </p:nvSpPr>
        <p:spPr bwMode="auto">
          <a:xfrm>
            <a:off x="2759075" y="4110038"/>
            <a:ext cx="674688" cy="43815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5957" name="Rectangle 7">
            <a:extLst>
              <a:ext uri="{FF2B5EF4-FFF2-40B4-BE49-F238E27FC236}">
                <a16:creationId xmlns:a16="http://schemas.microsoft.com/office/drawing/2014/main" id="{809456CD-7993-4EB4-8841-E6011F3D3143}"/>
              </a:ext>
            </a:extLst>
          </p:cNvPr>
          <p:cNvSpPr>
            <a:spLocks noChangeArrowheads="1"/>
          </p:cNvSpPr>
          <p:nvPr/>
        </p:nvSpPr>
        <p:spPr bwMode="auto">
          <a:xfrm>
            <a:off x="5372100" y="2170113"/>
            <a:ext cx="2143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sp>
        <p:nvSpPr>
          <p:cNvPr id="125958" name="Line 8">
            <a:extLst>
              <a:ext uri="{FF2B5EF4-FFF2-40B4-BE49-F238E27FC236}">
                <a16:creationId xmlns:a16="http://schemas.microsoft.com/office/drawing/2014/main" id="{2C2ABA8B-3607-4A61-8FBA-32E371778797}"/>
              </a:ext>
            </a:extLst>
          </p:cNvPr>
          <p:cNvSpPr>
            <a:spLocks noChangeShapeType="1"/>
          </p:cNvSpPr>
          <p:nvPr/>
        </p:nvSpPr>
        <p:spPr bwMode="auto">
          <a:xfrm flipV="1">
            <a:off x="3298825" y="3651250"/>
            <a:ext cx="263525" cy="44608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5959" name="Line 9">
            <a:extLst>
              <a:ext uri="{FF2B5EF4-FFF2-40B4-BE49-F238E27FC236}">
                <a16:creationId xmlns:a16="http://schemas.microsoft.com/office/drawing/2014/main" id="{B41E9A39-99C2-44A4-87F3-ACB9150F13BF}"/>
              </a:ext>
            </a:extLst>
          </p:cNvPr>
          <p:cNvSpPr>
            <a:spLocks noChangeShapeType="1"/>
          </p:cNvSpPr>
          <p:nvPr/>
        </p:nvSpPr>
        <p:spPr bwMode="auto">
          <a:xfrm flipV="1">
            <a:off x="4046538" y="2514600"/>
            <a:ext cx="1260475" cy="67468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5960" name="Rectangle 10">
            <a:extLst>
              <a:ext uri="{FF2B5EF4-FFF2-40B4-BE49-F238E27FC236}">
                <a16:creationId xmlns:a16="http://schemas.microsoft.com/office/drawing/2014/main" id="{D64806CC-0A76-4A24-97B5-26F08BA9DD74}"/>
              </a:ext>
            </a:extLst>
          </p:cNvPr>
          <p:cNvSpPr>
            <a:spLocks noChangeArrowheads="1"/>
          </p:cNvSpPr>
          <p:nvPr/>
        </p:nvSpPr>
        <p:spPr bwMode="auto">
          <a:xfrm>
            <a:off x="3640138" y="3048000"/>
            <a:ext cx="939800"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a:solidFill>
                  <a:srgbClr val="FF3300"/>
                </a:solidFill>
                <a:latin typeface="+mn-lt"/>
                <a:ea typeface="+mn-ea"/>
                <a:cs typeface="+mn-ea"/>
                <a:sym typeface="+mn-lt"/>
              </a:rPr>
              <a:t> </a:t>
            </a:r>
            <a:r>
              <a:rPr lang="en-US" altLang="zh-CN" sz="1900">
                <a:solidFill>
                  <a:srgbClr val="FF3300"/>
                </a:solidFill>
                <a:latin typeface="+mn-lt"/>
                <a:ea typeface="+mn-ea"/>
                <a:cs typeface="+mn-ea"/>
                <a:sym typeface="+mn-lt"/>
              </a:rPr>
              <a:t>10</a:t>
            </a:r>
          </a:p>
        </p:txBody>
      </p:sp>
      <p:sp>
        <p:nvSpPr>
          <p:cNvPr id="125961" name="Rectangle 11">
            <a:extLst>
              <a:ext uri="{FF2B5EF4-FFF2-40B4-BE49-F238E27FC236}">
                <a16:creationId xmlns:a16="http://schemas.microsoft.com/office/drawing/2014/main" id="{503AD36F-482F-444C-B0D2-11DF13F5B642}"/>
              </a:ext>
            </a:extLst>
          </p:cNvPr>
          <p:cNvSpPr>
            <a:spLocks noChangeArrowheads="1"/>
          </p:cNvSpPr>
          <p:nvPr/>
        </p:nvSpPr>
        <p:spPr bwMode="auto">
          <a:xfrm>
            <a:off x="2908300" y="4097338"/>
            <a:ext cx="460375" cy="874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solidFill>
                  <a:srgbClr val="FF3300"/>
                </a:solidFill>
                <a:latin typeface="+mn-lt"/>
                <a:ea typeface="+mn-ea"/>
                <a:cs typeface="+mn-ea"/>
                <a:sym typeface="+mn-lt"/>
              </a:rPr>
              <a:t>8</a:t>
            </a:r>
          </a:p>
          <a:p>
            <a:pPr eaLnBrk="1" hangingPunct="1">
              <a:buFont typeface="Arial" panose="020B0604020202020204" pitchFamily="34" charset="0"/>
              <a:buNone/>
              <a:defRPr/>
            </a:pPr>
            <a:r>
              <a:rPr lang="en-US" altLang="zh-CN" sz="1400">
                <a:latin typeface="+mn-lt"/>
                <a:ea typeface="+mn-ea"/>
                <a:cs typeface="+mn-ea"/>
                <a:sym typeface="+mn-lt"/>
              </a:rPr>
              <a:t> </a:t>
            </a:r>
          </a:p>
          <a:p>
            <a:pPr eaLnBrk="1" hangingPunct="1">
              <a:buFont typeface="Arial" panose="020B0604020202020204" pitchFamily="34" charset="0"/>
              <a:buNone/>
              <a:defRPr/>
            </a:pPr>
            <a:r>
              <a:rPr lang="en-US" altLang="zh-CN" sz="1900">
                <a:solidFill>
                  <a:srgbClr val="CC0000"/>
                </a:solidFill>
                <a:latin typeface="+mn-lt"/>
                <a:ea typeface="+mn-ea"/>
                <a:cs typeface="+mn-ea"/>
                <a:sym typeface="+mn-lt"/>
              </a:rPr>
              <a:t>4 </a:t>
            </a:r>
            <a:r>
              <a:rPr lang="en-US" altLang="zh-CN" sz="1900">
                <a:latin typeface="+mn-lt"/>
                <a:ea typeface="+mn-ea"/>
                <a:cs typeface="+mn-ea"/>
                <a:sym typeface="+mn-lt"/>
              </a:rPr>
              <a:t>                </a:t>
            </a:r>
          </a:p>
        </p:txBody>
      </p:sp>
      <p:grpSp>
        <p:nvGrpSpPr>
          <p:cNvPr id="145418" name="Group 12">
            <a:extLst>
              <a:ext uri="{FF2B5EF4-FFF2-40B4-BE49-F238E27FC236}">
                <a16:creationId xmlns:a16="http://schemas.microsoft.com/office/drawing/2014/main" id="{1BE03EB0-62CD-F441-B5D9-ABDCB2E54731}"/>
              </a:ext>
            </a:extLst>
          </p:cNvPr>
          <p:cNvGrpSpPr>
            <a:grpSpLocks/>
          </p:cNvGrpSpPr>
          <p:nvPr/>
        </p:nvGrpSpPr>
        <p:grpSpPr bwMode="auto">
          <a:xfrm>
            <a:off x="4202113" y="3638550"/>
            <a:ext cx="688975" cy="1339850"/>
            <a:chOff x="2941" y="2710"/>
            <a:chExt cx="434" cy="844"/>
          </a:xfrm>
        </p:grpSpPr>
        <p:sp>
          <p:nvSpPr>
            <p:cNvPr id="125963" name="Rectangle 13">
              <a:extLst>
                <a:ext uri="{FF2B5EF4-FFF2-40B4-BE49-F238E27FC236}">
                  <a16:creationId xmlns:a16="http://schemas.microsoft.com/office/drawing/2014/main" id="{C98C1C01-D6D7-4D41-A3B8-298432FAB70F}"/>
                </a:ext>
              </a:extLst>
            </p:cNvPr>
            <p:cNvSpPr>
              <a:spLocks noChangeArrowheads="1"/>
            </p:cNvSpPr>
            <p:nvPr/>
          </p:nvSpPr>
          <p:spPr bwMode="auto">
            <a:xfrm>
              <a:off x="2941" y="2984"/>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5964" name="Line 14">
              <a:extLst>
                <a:ext uri="{FF2B5EF4-FFF2-40B4-BE49-F238E27FC236}">
                  <a16:creationId xmlns:a16="http://schemas.microsoft.com/office/drawing/2014/main" id="{23591A49-E018-4350-9B06-5E7D77C10130}"/>
                </a:ext>
              </a:extLst>
            </p:cNvPr>
            <p:cNvSpPr>
              <a:spLocks noChangeShapeType="1"/>
            </p:cNvSpPr>
            <p:nvPr/>
          </p:nvSpPr>
          <p:spPr bwMode="auto">
            <a:xfrm flipH="1" flipV="1">
              <a:off x="3019" y="2710"/>
              <a:ext cx="169" cy="262"/>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5965" name="Rectangle 15">
              <a:extLst>
                <a:ext uri="{FF2B5EF4-FFF2-40B4-BE49-F238E27FC236}">
                  <a16:creationId xmlns:a16="http://schemas.microsoft.com/office/drawing/2014/main" id="{E3FF80A3-507D-4053-B0AB-07BA1003CDDE}"/>
                </a:ext>
              </a:extLst>
            </p:cNvPr>
            <p:cNvSpPr>
              <a:spLocks noChangeArrowheads="1"/>
            </p:cNvSpPr>
            <p:nvPr/>
          </p:nvSpPr>
          <p:spPr bwMode="auto">
            <a:xfrm>
              <a:off x="3034" y="3003"/>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1900">
                <a:latin typeface="+mn-lt"/>
                <a:ea typeface="+mn-ea"/>
                <a:cs typeface="+mn-ea"/>
                <a:sym typeface="+mn-lt"/>
              </a:endParaRP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grpSp>
      <p:sp>
        <p:nvSpPr>
          <p:cNvPr id="125966" name="Rectangle 16">
            <a:extLst>
              <a:ext uri="{FF2B5EF4-FFF2-40B4-BE49-F238E27FC236}">
                <a16:creationId xmlns:a16="http://schemas.microsoft.com/office/drawing/2014/main" id="{15BBF367-FA71-4726-9696-79D1C4E45830}"/>
              </a:ext>
            </a:extLst>
          </p:cNvPr>
          <p:cNvSpPr>
            <a:spLocks noChangeArrowheads="1"/>
          </p:cNvSpPr>
          <p:nvPr/>
        </p:nvSpPr>
        <p:spPr bwMode="auto">
          <a:xfrm>
            <a:off x="6840538" y="3192463"/>
            <a:ext cx="703262" cy="446087"/>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5967" name="Rectangle 17">
            <a:extLst>
              <a:ext uri="{FF2B5EF4-FFF2-40B4-BE49-F238E27FC236}">
                <a16:creationId xmlns:a16="http://schemas.microsoft.com/office/drawing/2014/main" id="{05127068-3043-4872-879A-A89924488BD4}"/>
              </a:ext>
            </a:extLst>
          </p:cNvPr>
          <p:cNvSpPr>
            <a:spLocks noChangeArrowheads="1"/>
          </p:cNvSpPr>
          <p:nvPr/>
        </p:nvSpPr>
        <p:spPr bwMode="auto">
          <a:xfrm>
            <a:off x="6115050" y="4090988"/>
            <a:ext cx="715963" cy="45720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5968" name="Rectangle 18">
            <a:extLst>
              <a:ext uri="{FF2B5EF4-FFF2-40B4-BE49-F238E27FC236}">
                <a16:creationId xmlns:a16="http://schemas.microsoft.com/office/drawing/2014/main" id="{7CD5E46B-57F7-40D5-9F00-4C87FD9A04F6}"/>
              </a:ext>
            </a:extLst>
          </p:cNvPr>
          <p:cNvSpPr>
            <a:spLocks noChangeArrowheads="1"/>
          </p:cNvSpPr>
          <p:nvPr/>
        </p:nvSpPr>
        <p:spPr bwMode="auto">
          <a:xfrm>
            <a:off x="6935788" y="3203575"/>
            <a:ext cx="1100137"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800" dirty="0">
                <a:solidFill>
                  <a:srgbClr val="FF3300"/>
                </a:solidFill>
                <a:latin typeface="+mn-lt"/>
                <a:ea typeface="+mn-ea"/>
                <a:cs typeface="+mn-ea"/>
                <a:sym typeface="+mn-lt"/>
              </a:rPr>
              <a:t> </a:t>
            </a:r>
            <a:r>
              <a:rPr lang="en-US" altLang="zh-CN" sz="1800" dirty="0">
                <a:solidFill>
                  <a:schemeClr val="bg1"/>
                </a:solidFill>
                <a:latin typeface="+mn-lt"/>
                <a:ea typeface="+mn-ea"/>
                <a:cs typeface="+mn-ea"/>
                <a:sym typeface="+mn-lt"/>
              </a:rPr>
              <a:t>12</a:t>
            </a:r>
          </a:p>
        </p:txBody>
      </p:sp>
      <p:sp>
        <p:nvSpPr>
          <p:cNvPr id="125969" name="Line 19">
            <a:extLst>
              <a:ext uri="{FF2B5EF4-FFF2-40B4-BE49-F238E27FC236}">
                <a16:creationId xmlns:a16="http://schemas.microsoft.com/office/drawing/2014/main" id="{DCBA8F57-CF8C-4D6B-9DB2-CD29911D6640}"/>
              </a:ext>
            </a:extLst>
          </p:cNvPr>
          <p:cNvSpPr>
            <a:spLocks noChangeShapeType="1"/>
          </p:cNvSpPr>
          <p:nvPr/>
        </p:nvSpPr>
        <p:spPr bwMode="auto">
          <a:xfrm flipV="1">
            <a:off x="6481763" y="3621088"/>
            <a:ext cx="373062" cy="431800"/>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5970" name="Rectangle 20">
            <a:extLst>
              <a:ext uri="{FF2B5EF4-FFF2-40B4-BE49-F238E27FC236}">
                <a16:creationId xmlns:a16="http://schemas.microsoft.com/office/drawing/2014/main" id="{F71A5633-37FA-44C5-893F-92A26D51EFB7}"/>
              </a:ext>
            </a:extLst>
          </p:cNvPr>
          <p:cNvSpPr>
            <a:spLocks noChangeArrowheads="1"/>
          </p:cNvSpPr>
          <p:nvPr/>
        </p:nvSpPr>
        <p:spPr bwMode="auto">
          <a:xfrm>
            <a:off x="6264275" y="4125913"/>
            <a:ext cx="692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60</a:t>
            </a:r>
          </a:p>
        </p:txBody>
      </p:sp>
      <p:sp>
        <p:nvSpPr>
          <p:cNvPr id="125971" name="Rectangle 21">
            <a:extLst>
              <a:ext uri="{FF2B5EF4-FFF2-40B4-BE49-F238E27FC236}">
                <a16:creationId xmlns:a16="http://schemas.microsoft.com/office/drawing/2014/main" id="{C4B08D52-B0B7-44E7-881D-AF0296413C61}"/>
              </a:ext>
            </a:extLst>
          </p:cNvPr>
          <p:cNvSpPr>
            <a:spLocks noChangeArrowheads="1"/>
          </p:cNvSpPr>
          <p:nvPr/>
        </p:nvSpPr>
        <p:spPr bwMode="auto">
          <a:xfrm>
            <a:off x="7491413" y="4081463"/>
            <a:ext cx="688975" cy="47466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5972" name="Line 22">
            <a:extLst>
              <a:ext uri="{FF2B5EF4-FFF2-40B4-BE49-F238E27FC236}">
                <a16:creationId xmlns:a16="http://schemas.microsoft.com/office/drawing/2014/main" id="{0299FB27-53BD-4DCB-B18A-F7567D8AC125}"/>
              </a:ext>
            </a:extLst>
          </p:cNvPr>
          <p:cNvSpPr>
            <a:spLocks noChangeShapeType="1"/>
          </p:cNvSpPr>
          <p:nvPr/>
        </p:nvSpPr>
        <p:spPr bwMode="auto">
          <a:xfrm flipH="1" flipV="1">
            <a:off x="7543800" y="3638550"/>
            <a:ext cx="339725" cy="423863"/>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5973" name="Rectangle 23">
            <a:extLst>
              <a:ext uri="{FF2B5EF4-FFF2-40B4-BE49-F238E27FC236}">
                <a16:creationId xmlns:a16="http://schemas.microsoft.com/office/drawing/2014/main" id="{CF5FC4AC-3BD0-4C17-9FAB-F2F3B4887D44}"/>
              </a:ext>
            </a:extLst>
          </p:cNvPr>
          <p:cNvSpPr>
            <a:spLocks noChangeArrowheads="1"/>
          </p:cNvSpPr>
          <p:nvPr/>
        </p:nvSpPr>
        <p:spPr bwMode="auto">
          <a:xfrm>
            <a:off x="7639050" y="4111625"/>
            <a:ext cx="461963" cy="87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10</a:t>
            </a: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7</a:t>
            </a:r>
          </a:p>
        </p:txBody>
      </p:sp>
      <p:sp>
        <p:nvSpPr>
          <p:cNvPr id="125974" name="Line 24">
            <a:extLst>
              <a:ext uri="{FF2B5EF4-FFF2-40B4-BE49-F238E27FC236}">
                <a16:creationId xmlns:a16="http://schemas.microsoft.com/office/drawing/2014/main" id="{524D11B9-FE4C-40AA-9321-D416FF964718}"/>
              </a:ext>
            </a:extLst>
          </p:cNvPr>
          <p:cNvSpPr>
            <a:spLocks noChangeShapeType="1"/>
          </p:cNvSpPr>
          <p:nvPr/>
        </p:nvSpPr>
        <p:spPr bwMode="auto">
          <a:xfrm flipH="1" flipV="1">
            <a:off x="5978525" y="2500313"/>
            <a:ext cx="1192213" cy="70008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5975" name="Rectangle 25">
            <a:extLst>
              <a:ext uri="{FF2B5EF4-FFF2-40B4-BE49-F238E27FC236}">
                <a16:creationId xmlns:a16="http://schemas.microsoft.com/office/drawing/2014/main" id="{C4B81618-E50B-423D-AC7D-02C58A1986BB}"/>
              </a:ext>
            </a:extLst>
          </p:cNvPr>
          <p:cNvSpPr>
            <a:spLocks noChangeArrowheads="1"/>
          </p:cNvSpPr>
          <p:nvPr/>
        </p:nvSpPr>
        <p:spPr bwMode="auto">
          <a:xfrm>
            <a:off x="1273175" y="1376363"/>
            <a:ext cx="812800" cy="4183062"/>
          </a:xfrm>
          <a:prstGeom prst="rect">
            <a:avLst/>
          </a:prstGeom>
          <a:solidFill>
            <a:srgbClr val="6C4C8F"/>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5976" name="Line 26">
            <a:extLst>
              <a:ext uri="{FF2B5EF4-FFF2-40B4-BE49-F238E27FC236}">
                <a16:creationId xmlns:a16="http://schemas.microsoft.com/office/drawing/2014/main" id="{02D16C4F-0886-45A5-8901-9E28CD57F547}"/>
              </a:ext>
            </a:extLst>
          </p:cNvPr>
          <p:cNvSpPr>
            <a:spLocks noChangeShapeType="1"/>
          </p:cNvSpPr>
          <p:nvPr/>
        </p:nvSpPr>
        <p:spPr bwMode="auto">
          <a:xfrm>
            <a:off x="1266825" y="192087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5977" name="Line 27">
            <a:extLst>
              <a:ext uri="{FF2B5EF4-FFF2-40B4-BE49-F238E27FC236}">
                <a16:creationId xmlns:a16="http://schemas.microsoft.com/office/drawing/2014/main" id="{7E8E7012-91B0-401C-97DD-B67326C4F94B}"/>
              </a:ext>
            </a:extLst>
          </p:cNvPr>
          <p:cNvSpPr>
            <a:spLocks noChangeShapeType="1"/>
          </p:cNvSpPr>
          <p:nvPr/>
        </p:nvSpPr>
        <p:spPr bwMode="auto">
          <a:xfrm>
            <a:off x="1266825" y="2538413"/>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5978" name="Line 28">
            <a:extLst>
              <a:ext uri="{FF2B5EF4-FFF2-40B4-BE49-F238E27FC236}">
                <a16:creationId xmlns:a16="http://schemas.microsoft.com/office/drawing/2014/main" id="{6397D208-BAB6-459E-9E97-44D4572438EE}"/>
              </a:ext>
            </a:extLst>
          </p:cNvPr>
          <p:cNvSpPr>
            <a:spLocks noChangeShapeType="1"/>
          </p:cNvSpPr>
          <p:nvPr/>
        </p:nvSpPr>
        <p:spPr bwMode="auto">
          <a:xfrm>
            <a:off x="1266825" y="315912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5979" name="Line 29">
            <a:extLst>
              <a:ext uri="{FF2B5EF4-FFF2-40B4-BE49-F238E27FC236}">
                <a16:creationId xmlns:a16="http://schemas.microsoft.com/office/drawing/2014/main" id="{3D6161F1-BBC5-45E4-AAD3-4893E0ED48B9}"/>
              </a:ext>
            </a:extLst>
          </p:cNvPr>
          <p:cNvSpPr>
            <a:spLocks noChangeShapeType="1"/>
          </p:cNvSpPr>
          <p:nvPr/>
        </p:nvSpPr>
        <p:spPr bwMode="auto">
          <a:xfrm>
            <a:off x="1266825" y="3776663"/>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5980" name="Line 30">
            <a:extLst>
              <a:ext uri="{FF2B5EF4-FFF2-40B4-BE49-F238E27FC236}">
                <a16:creationId xmlns:a16="http://schemas.microsoft.com/office/drawing/2014/main" id="{B73734F3-FAEA-4F88-8E9D-735D2796D7FA}"/>
              </a:ext>
            </a:extLst>
          </p:cNvPr>
          <p:cNvSpPr>
            <a:spLocks noChangeShapeType="1"/>
          </p:cNvSpPr>
          <p:nvPr/>
        </p:nvSpPr>
        <p:spPr bwMode="auto">
          <a:xfrm>
            <a:off x="1266825" y="439737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5981" name="Line 31">
            <a:extLst>
              <a:ext uri="{FF2B5EF4-FFF2-40B4-BE49-F238E27FC236}">
                <a16:creationId xmlns:a16="http://schemas.microsoft.com/office/drawing/2014/main" id="{48023BCD-0337-45D4-A7A7-8A50A595771D}"/>
              </a:ext>
            </a:extLst>
          </p:cNvPr>
          <p:cNvSpPr>
            <a:spLocks noChangeShapeType="1"/>
          </p:cNvSpPr>
          <p:nvPr/>
        </p:nvSpPr>
        <p:spPr bwMode="auto">
          <a:xfrm>
            <a:off x="1266825" y="5014913"/>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5982" name="Rectangle 32">
            <a:extLst>
              <a:ext uri="{FF2B5EF4-FFF2-40B4-BE49-F238E27FC236}">
                <a16:creationId xmlns:a16="http://schemas.microsoft.com/office/drawing/2014/main" id="{D0814C11-9E28-48DF-BD1B-5FE2C445189C}"/>
              </a:ext>
            </a:extLst>
          </p:cNvPr>
          <p:cNvSpPr>
            <a:spLocks noChangeArrowheads="1"/>
          </p:cNvSpPr>
          <p:nvPr/>
        </p:nvSpPr>
        <p:spPr bwMode="auto">
          <a:xfrm>
            <a:off x="527050" y="781050"/>
            <a:ext cx="612775" cy="471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[ 7 ]</a:t>
            </a:r>
          </a:p>
        </p:txBody>
      </p:sp>
      <p:sp>
        <p:nvSpPr>
          <p:cNvPr id="125983" name="Rectangle 33">
            <a:extLst>
              <a:ext uri="{FF2B5EF4-FFF2-40B4-BE49-F238E27FC236}">
                <a16:creationId xmlns:a16="http://schemas.microsoft.com/office/drawing/2014/main" id="{BB1472D0-F77F-4703-A041-A1B76E0829F0}"/>
              </a:ext>
            </a:extLst>
          </p:cNvPr>
          <p:cNvSpPr>
            <a:spLocks noChangeArrowheads="1"/>
          </p:cNvSpPr>
          <p:nvPr/>
        </p:nvSpPr>
        <p:spPr bwMode="auto">
          <a:xfrm>
            <a:off x="6964363" y="3638550"/>
            <a:ext cx="5667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3</a:t>
            </a:r>
          </a:p>
        </p:txBody>
      </p:sp>
      <p:sp>
        <p:nvSpPr>
          <p:cNvPr id="125984" name="Rectangle 34">
            <a:extLst>
              <a:ext uri="{FF2B5EF4-FFF2-40B4-BE49-F238E27FC236}">
                <a16:creationId xmlns:a16="http://schemas.microsoft.com/office/drawing/2014/main" id="{B2DFBCE5-0158-4855-976A-57D334C7DF22}"/>
              </a:ext>
            </a:extLst>
          </p:cNvPr>
          <p:cNvSpPr>
            <a:spLocks noChangeArrowheads="1"/>
          </p:cNvSpPr>
          <p:nvPr/>
        </p:nvSpPr>
        <p:spPr bwMode="auto">
          <a:xfrm>
            <a:off x="6164263" y="4557713"/>
            <a:ext cx="5572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 6</a:t>
            </a:r>
          </a:p>
        </p:txBody>
      </p:sp>
      <p:sp>
        <p:nvSpPr>
          <p:cNvPr id="125985" name="Line 35">
            <a:extLst>
              <a:ext uri="{FF2B5EF4-FFF2-40B4-BE49-F238E27FC236}">
                <a16:creationId xmlns:a16="http://schemas.microsoft.com/office/drawing/2014/main" id="{8FB24B06-8155-4D60-8BB7-FEEE579E8B9B}"/>
              </a:ext>
            </a:extLst>
          </p:cNvPr>
          <p:cNvSpPr>
            <a:spLocks noChangeShapeType="1"/>
          </p:cNvSpPr>
          <p:nvPr/>
        </p:nvSpPr>
        <p:spPr bwMode="auto">
          <a:xfrm>
            <a:off x="2759075" y="2500313"/>
            <a:ext cx="803275" cy="533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5986" name="Rectangle 36">
            <a:extLst>
              <a:ext uri="{FF2B5EF4-FFF2-40B4-BE49-F238E27FC236}">
                <a16:creationId xmlns:a16="http://schemas.microsoft.com/office/drawing/2014/main" id="{AED3ECFF-F19D-430A-8B2C-203651BCB6CE}"/>
              </a:ext>
            </a:extLst>
          </p:cNvPr>
          <p:cNvSpPr>
            <a:spLocks noChangeArrowheads="1"/>
          </p:cNvSpPr>
          <p:nvPr/>
        </p:nvSpPr>
        <p:spPr bwMode="auto">
          <a:xfrm>
            <a:off x="3714750" y="3621088"/>
            <a:ext cx="5159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2</a:t>
            </a:r>
          </a:p>
        </p:txBody>
      </p:sp>
      <p:sp>
        <p:nvSpPr>
          <p:cNvPr id="125987" name="Rectangle 37">
            <a:extLst>
              <a:ext uri="{FF2B5EF4-FFF2-40B4-BE49-F238E27FC236}">
                <a16:creationId xmlns:a16="http://schemas.microsoft.com/office/drawing/2014/main" id="{7B79928D-3D87-48CC-8CB6-5D3CC4D5565F}"/>
              </a:ext>
            </a:extLst>
          </p:cNvPr>
          <p:cNvSpPr>
            <a:spLocks noChangeArrowheads="1"/>
          </p:cNvSpPr>
          <p:nvPr/>
        </p:nvSpPr>
        <p:spPr bwMode="auto">
          <a:xfrm>
            <a:off x="4275138" y="4125913"/>
            <a:ext cx="3762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solidFill>
                  <a:srgbClr val="FF3300"/>
                </a:solidFill>
                <a:latin typeface="+mn-lt"/>
                <a:ea typeface="+mn-ea"/>
                <a:cs typeface="+mn-ea"/>
                <a:sym typeface="+mn-lt"/>
              </a:rPr>
              <a:t>8</a:t>
            </a:r>
          </a:p>
        </p:txBody>
      </p:sp>
      <p:sp>
        <p:nvSpPr>
          <p:cNvPr id="125988" name="Rectangle 38">
            <a:extLst>
              <a:ext uri="{FF2B5EF4-FFF2-40B4-BE49-F238E27FC236}">
                <a16:creationId xmlns:a16="http://schemas.microsoft.com/office/drawing/2014/main" id="{555C771A-FD18-4B4C-AC73-31F878AE460F}"/>
              </a:ext>
            </a:extLst>
          </p:cNvPr>
          <p:cNvSpPr>
            <a:spLocks noChangeArrowheads="1"/>
          </p:cNvSpPr>
          <p:nvPr/>
        </p:nvSpPr>
        <p:spPr bwMode="auto">
          <a:xfrm>
            <a:off x="4351338" y="4557713"/>
            <a:ext cx="5159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5</a:t>
            </a:r>
          </a:p>
        </p:txBody>
      </p:sp>
      <p:grpSp>
        <p:nvGrpSpPr>
          <p:cNvPr id="145442" name="Group 39">
            <a:extLst>
              <a:ext uri="{FF2B5EF4-FFF2-40B4-BE49-F238E27FC236}">
                <a16:creationId xmlns:a16="http://schemas.microsoft.com/office/drawing/2014/main" id="{8B05793A-727A-1F48-BDB4-FD5A0A956CBF}"/>
              </a:ext>
            </a:extLst>
          </p:cNvPr>
          <p:cNvGrpSpPr>
            <a:grpSpLocks/>
          </p:cNvGrpSpPr>
          <p:nvPr/>
        </p:nvGrpSpPr>
        <p:grpSpPr bwMode="auto">
          <a:xfrm>
            <a:off x="5264150" y="2165350"/>
            <a:ext cx="739775" cy="457200"/>
            <a:chOff x="3266" y="924"/>
            <a:chExt cx="466" cy="288"/>
          </a:xfrm>
        </p:grpSpPr>
        <p:sp>
          <p:nvSpPr>
            <p:cNvPr id="125990" name="Rectangle 40">
              <a:extLst>
                <a:ext uri="{FF2B5EF4-FFF2-40B4-BE49-F238E27FC236}">
                  <a16:creationId xmlns:a16="http://schemas.microsoft.com/office/drawing/2014/main" id="{9D79AE5E-377B-454D-A964-86F831FB8B75}"/>
                </a:ext>
              </a:extLst>
            </p:cNvPr>
            <p:cNvSpPr>
              <a:spLocks noChangeArrowheads="1"/>
            </p:cNvSpPr>
            <p:nvPr/>
          </p:nvSpPr>
          <p:spPr bwMode="auto">
            <a:xfrm>
              <a:off x="3266" y="929"/>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5991" name="Rectangle 41">
              <a:extLst>
                <a:ext uri="{FF2B5EF4-FFF2-40B4-BE49-F238E27FC236}">
                  <a16:creationId xmlns:a16="http://schemas.microsoft.com/office/drawing/2014/main" id="{F4E4C4B1-72A8-42C0-A1FF-0838CA3BE63A}"/>
                </a:ext>
              </a:extLst>
            </p:cNvPr>
            <p:cNvSpPr>
              <a:spLocks noChangeArrowheads="1"/>
            </p:cNvSpPr>
            <p:nvPr/>
          </p:nvSpPr>
          <p:spPr bwMode="auto">
            <a:xfrm>
              <a:off x="3331" y="924"/>
              <a:ext cx="325"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solidFill>
                    <a:srgbClr val="FF3300"/>
                  </a:solidFill>
                  <a:latin typeface="+mn-lt"/>
                  <a:ea typeface="+mn-ea"/>
                  <a:cs typeface="+mn-ea"/>
                  <a:sym typeface="+mn-lt"/>
                </a:rPr>
                <a:t>30</a:t>
              </a:r>
            </a:p>
          </p:txBody>
        </p:sp>
      </p:grpSp>
      <p:sp>
        <p:nvSpPr>
          <p:cNvPr id="125992" name="Rectangle 42">
            <a:extLst>
              <a:ext uri="{FF2B5EF4-FFF2-40B4-BE49-F238E27FC236}">
                <a16:creationId xmlns:a16="http://schemas.microsoft.com/office/drawing/2014/main" id="{F69E9D25-413F-40F9-97DC-91F6E44B92D9}"/>
              </a:ext>
            </a:extLst>
          </p:cNvPr>
          <p:cNvSpPr>
            <a:spLocks noChangeArrowheads="1"/>
          </p:cNvSpPr>
          <p:nvPr/>
        </p:nvSpPr>
        <p:spPr bwMode="auto">
          <a:xfrm>
            <a:off x="5367338" y="2613025"/>
            <a:ext cx="5159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1</a:t>
            </a:r>
          </a:p>
        </p:txBody>
      </p:sp>
      <p:sp>
        <p:nvSpPr>
          <p:cNvPr id="125993" name="Rectangle 43">
            <a:extLst>
              <a:ext uri="{FF2B5EF4-FFF2-40B4-BE49-F238E27FC236}">
                <a16:creationId xmlns:a16="http://schemas.microsoft.com/office/drawing/2014/main" id="{8D0EEAD2-E01D-4781-9324-45B8F8346A22}"/>
              </a:ext>
            </a:extLst>
          </p:cNvPr>
          <p:cNvSpPr>
            <a:spLocks noChangeArrowheads="1"/>
          </p:cNvSpPr>
          <p:nvPr/>
        </p:nvSpPr>
        <p:spPr bwMode="auto">
          <a:xfrm>
            <a:off x="1511300" y="1479550"/>
            <a:ext cx="442913" cy="409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rgbClr val="FF3300"/>
                </a:solidFill>
                <a:latin typeface="+mn-lt"/>
                <a:ea typeface="+mn-ea"/>
                <a:cs typeface="+mn-ea"/>
                <a:sym typeface="+mn-lt"/>
              </a:rPr>
              <a:t>30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solidFill>
                  <a:srgbClr val="FF3300"/>
                </a:solidFill>
                <a:latin typeface="+mn-lt"/>
                <a:ea typeface="+mn-ea"/>
                <a:cs typeface="+mn-ea"/>
                <a:sym typeface="+mn-lt"/>
              </a:rPr>
              <a:t>10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12</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solidFill>
                  <a:srgbClr val="FF3300"/>
                </a:solidFill>
                <a:latin typeface="+mn-lt"/>
                <a:ea typeface="+mn-ea"/>
                <a:cs typeface="+mn-ea"/>
                <a:sym typeface="+mn-lt"/>
              </a:rPr>
              <a:t>8</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latin typeface="+mn-lt"/>
                <a:ea typeface="+mn-ea"/>
                <a:cs typeface="+mn-ea"/>
                <a:sym typeface="+mn-lt"/>
              </a:rPr>
              <a:t>8</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latin typeface="+mn-lt"/>
                <a:ea typeface="+mn-ea"/>
                <a:cs typeface="+mn-ea"/>
                <a:sym typeface="+mn-lt"/>
              </a:rPr>
              <a:t>60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latin typeface="+mn-lt"/>
                <a:ea typeface="+mn-ea"/>
                <a:cs typeface="+mn-ea"/>
                <a:sym typeface="+mn-lt"/>
              </a:rPr>
              <a:t>10</a:t>
            </a:r>
          </a:p>
        </p:txBody>
      </p:sp>
      <p:sp>
        <p:nvSpPr>
          <p:cNvPr id="125994" name="Rectangle 44">
            <a:extLst>
              <a:ext uri="{FF2B5EF4-FFF2-40B4-BE49-F238E27FC236}">
                <a16:creationId xmlns:a16="http://schemas.microsoft.com/office/drawing/2014/main" id="{A0A7C38E-BEFE-40B6-A93A-1CAD23372F31}"/>
              </a:ext>
            </a:extLst>
          </p:cNvPr>
          <p:cNvSpPr>
            <a:spLocks noChangeArrowheads="1"/>
          </p:cNvSpPr>
          <p:nvPr/>
        </p:nvSpPr>
        <p:spPr bwMode="auto">
          <a:xfrm>
            <a:off x="7450138" y="4084638"/>
            <a:ext cx="769937"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25995" name="Rectangle 45">
            <a:extLst>
              <a:ext uri="{FF2B5EF4-FFF2-40B4-BE49-F238E27FC236}">
                <a16:creationId xmlns:a16="http://schemas.microsoft.com/office/drawing/2014/main" id="{BC4BB18C-3A03-4226-8554-DDD92E313E4F}"/>
              </a:ext>
            </a:extLst>
          </p:cNvPr>
          <p:cNvSpPr>
            <a:spLocks noChangeArrowheads="1"/>
          </p:cNvSpPr>
          <p:nvPr/>
        </p:nvSpPr>
        <p:spPr bwMode="auto">
          <a:xfrm>
            <a:off x="1289050" y="5057775"/>
            <a:ext cx="803275"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25996" name="Rectangle 49">
            <a:extLst>
              <a:ext uri="{FF2B5EF4-FFF2-40B4-BE49-F238E27FC236}">
                <a16:creationId xmlns:a16="http://schemas.microsoft.com/office/drawing/2014/main" id="{6E0BF63C-1327-4335-89B7-6F5750852F8B}"/>
              </a:ext>
            </a:extLst>
          </p:cNvPr>
          <p:cNvSpPr>
            <a:spLocks noChangeArrowheads="1"/>
          </p:cNvSpPr>
          <p:nvPr/>
        </p:nvSpPr>
        <p:spPr bwMode="auto">
          <a:xfrm>
            <a:off x="6115050" y="4081463"/>
            <a:ext cx="769938"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125997" name="Rectangle 50">
            <a:extLst>
              <a:ext uri="{FF2B5EF4-FFF2-40B4-BE49-F238E27FC236}">
                <a16:creationId xmlns:a16="http://schemas.microsoft.com/office/drawing/2014/main" id="{0AEA97B9-FA39-4962-84A2-C1BC02A3082B}"/>
              </a:ext>
            </a:extLst>
          </p:cNvPr>
          <p:cNvSpPr>
            <a:spLocks noChangeArrowheads="1"/>
          </p:cNvSpPr>
          <p:nvPr/>
        </p:nvSpPr>
        <p:spPr bwMode="auto">
          <a:xfrm>
            <a:off x="1289050" y="4451350"/>
            <a:ext cx="803275" cy="539750"/>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125998" name="Rectangle 51">
            <a:extLst>
              <a:ext uri="{FF2B5EF4-FFF2-40B4-BE49-F238E27FC236}">
                <a16:creationId xmlns:a16="http://schemas.microsoft.com/office/drawing/2014/main" id="{D7D63F62-863A-4B49-AF84-0F3D1F7A568E}"/>
              </a:ext>
            </a:extLst>
          </p:cNvPr>
          <p:cNvSpPr>
            <a:spLocks noChangeArrowheads="1"/>
          </p:cNvSpPr>
          <p:nvPr/>
        </p:nvSpPr>
        <p:spPr bwMode="auto">
          <a:xfrm>
            <a:off x="4194175" y="4084638"/>
            <a:ext cx="769938"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40</a:t>
            </a:r>
          </a:p>
        </p:txBody>
      </p:sp>
      <p:sp>
        <p:nvSpPr>
          <p:cNvPr id="125999" name="Rectangle 52">
            <a:extLst>
              <a:ext uri="{FF2B5EF4-FFF2-40B4-BE49-F238E27FC236}">
                <a16:creationId xmlns:a16="http://schemas.microsoft.com/office/drawing/2014/main" id="{134B7D4D-E5DC-4A65-AD25-F6C56378455F}"/>
              </a:ext>
            </a:extLst>
          </p:cNvPr>
          <p:cNvSpPr>
            <a:spLocks noChangeArrowheads="1"/>
          </p:cNvSpPr>
          <p:nvPr/>
        </p:nvSpPr>
        <p:spPr bwMode="auto">
          <a:xfrm>
            <a:off x="1289050" y="3776663"/>
            <a:ext cx="796925" cy="62071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40</a:t>
            </a:r>
          </a:p>
        </p:txBody>
      </p:sp>
    </p:spTree>
  </p:cSld>
  <p:clrMapOvr>
    <a:masterClrMapping/>
  </p:clrMapOvr>
  <p:transition spd="slow"/>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5076" name="Rectangle 4">
            <a:extLst>
              <a:ext uri="{FF2B5EF4-FFF2-40B4-BE49-F238E27FC236}">
                <a16:creationId xmlns:a16="http://schemas.microsoft.com/office/drawing/2014/main" id="{A62B810C-793A-4F59-9D0A-F8A7891DDD08}"/>
              </a:ext>
            </a:extLst>
          </p:cNvPr>
          <p:cNvSpPr>
            <a:spLocks noChangeArrowheads="1"/>
          </p:cNvSpPr>
          <p:nvPr/>
        </p:nvSpPr>
        <p:spPr bwMode="auto">
          <a:xfrm>
            <a:off x="862013" y="160338"/>
            <a:ext cx="3436937"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堆的重新调整－</a:t>
            </a:r>
            <a:r>
              <a:rPr lang="en-US" altLang="zh-CN" b="0">
                <a:solidFill>
                  <a:schemeClr val="bg1"/>
                </a:solidFill>
                <a:ea typeface="微软雅黑" panose="020B0503020204020204" pitchFamily="34" charset="-122"/>
                <a:sym typeface="+mn-lt"/>
              </a:rPr>
              <a:t>4</a:t>
            </a:r>
          </a:p>
        </p:txBody>
      </p:sp>
      <p:sp>
        <p:nvSpPr>
          <p:cNvPr id="126979" name="Rectangle 5">
            <a:extLst>
              <a:ext uri="{FF2B5EF4-FFF2-40B4-BE49-F238E27FC236}">
                <a16:creationId xmlns:a16="http://schemas.microsoft.com/office/drawing/2014/main" id="{D34D231F-6F31-44DE-9BEF-2AC21D8861E8}"/>
              </a:ext>
            </a:extLst>
          </p:cNvPr>
          <p:cNvSpPr>
            <a:spLocks noChangeArrowheads="1"/>
          </p:cNvSpPr>
          <p:nvPr/>
        </p:nvSpPr>
        <p:spPr bwMode="auto">
          <a:xfrm>
            <a:off x="3632200" y="3335338"/>
            <a:ext cx="763588" cy="45561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6980" name="Rectangle 6">
            <a:extLst>
              <a:ext uri="{FF2B5EF4-FFF2-40B4-BE49-F238E27FC236}">
                <a16:creationId xmlns:a16="http://schemas.microsoft.com/office/drawing/2014/main" id="{A0F4BCC6-3CAA-4D45-AAD3-03E468F5BE35}"/>
              </a:ext>
            </a:extLst>
          </p:cNvPr>
          <p:cNvSpPr>
            <a:spLocks noChangeArrowheads="1"/>
          </p:cNvSpPr>
          <p:nvPr/>
        </p:nvSpPr>
        <p:spPr bwMode="auto">
          <a:xfrm>
            <a:off x="2828925" y="4262438"/>
            <a:ext cx="674688" cy="43815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6981" name="Rectangle 7">
            <a:extLst>
              <a:ext uri="{FF2B5EF4-FFF2-40B4-BE49-F238E27FC236}">
                <a16:creationId xmlns:a16="http://schemas.microsoft.com/office/drawing/2014/main" id="{75EECD9B-BC68-40CC-9C97-1015296674FD}"/>
              </a:ext>
            </a:extLst>
          </p:cNvPr>
          <p:cNvSpPr>
            <a:spLocks noChangeArrowheads="1"/>
          </p:cNvSpPr>
          <p:nvPr/>
        </p:nvSpPr>
        <p:spPr bwMode="auto">
          <a:xfrm>
            <a:off x="5441950" y="2322513"/>
            <a:ext cx="2143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sp>
        <p:nvSpPr>
          <p:cNvPr id="126982" name="Line 8">
            <a:extLst>
              <a:ext uri="{FF2B5EF4-FFF2-40B4-BE49-F238E27FC236}">
                <a16:creationId xmlns:a16="http://schemas.microsoft.com/office/drawing/2014/main" id="{4CB4BC3E-E862-42FB-875D-9BE996160EEF}"/>
              </a:ext>
            </a:extLst>
          </p:cNvPr>
          <p:cNvSpPr>
            <a:spLocks noChangeShapeType="1"/>
          </p:cNvSpPr>
          <p:nvPr/>
        </p:nvSpPr>
        <p:spPr bwMode="auto">
          <a:xfrm flipV="1">
            <a:off x="3368675" y="3790950"/>
            <a:ext cx="327025" cy="45878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6983" name="Line 9">
            <a:extLst>
              <a:ext uri="{FF2B5EF4-FFF2-40B4-BE49-F238E27FC236}">
                <a16:creationId xmlns:a16="http://schemas.microsoft.com/office/drawing/2014/main" id="{65DE1452-79FD-4E5E-8F96-8166E82AFBB4}"/>
              </a:ext>
            </a:extLst>
          </p:cNvPr>
          <p:cNvSpPr>
            <a:spLocks noChangeShapeType="1"/>
          </p:cNvSpPr>
          <p:nvPr/>
        </p:nvSpPr>
        <p:spPr bwMode="auto">
          <a:xfrm flipV="1">
            <a:off x="4116388" y="2667000"/>
            <a:ext cx="1260475" cy="67468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6984" name="Rectangle 10">
            <a:extLst>
              <a:ext uri="{FF2B5EF4-FFF2-40B4-BE49-F238E27FC236}">
                <a16:creationId xmlns:a16="http://schemas.microsoft.com/office/drawing/2014/main" id="{FE13D216-A4FC-4708-902F-AF7EC72AE6A1}"/>
              </a:ext>
            </a:extLst>
          </p:cNvPr>
          <p:cNvSpPr>
            <a:spLocks noChangeArrowheads="1"/>
          </p:cNvSpPr>
          <p:nvPr/>
        </p:nvSpPr>
        <p:spPr bwMode="auto">
          <a:xfrm>
            <a:off x="3709988" y="3200400"/>
            <a:ext cx="939800"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dirty="0">
                <a:solidFill>
                  <a:srgbClr val="FF3300"/>
                </a:solidFill>
                <a:latin typeface="+mn-lt"/>
                <a:ea typeface="+mn-ea"/>
                <a:cs typeface="+mn-ea"/>
                <a:sym typeface="+mn-lt"/>
              </a:rPr>
              <a:t> </a:t>
            </a:r>
            <a:r>
              <a:rPr lang="en-US" altLang="zh-CN" sz="1900" dirty="0">
                <a:solidFill>
                  <a:schemeClr val="bg1"/>
                </a:solidFill>
                <a:latin typeface="+mn-lt"/>
                <a:ea typeface="+mn-ea"/>
                <a:cs typeface="+mn-ea"/>
                <a:sym typeface="+mn-lt"/>
              </a:rPr>
              <a:t>10</a:t>
            </a:r>
          </a:p>
        </p:txBody>
      </p:sp>
      <p:sp>
        <p:nvSpPr>
          <p:cNvPr id="126985" name="Rectangle 11">
            <a:extLst>
              <a:ext uri="{FF2B5EF4-FFF2-40B4-BE49-F238E27FC236}">
                <a16:creationId xmlns:a16="http://schemas.microsoft.com/office/drawing/2014/main" id="{C9CAE2FE-12A4-49BA-A07E-6B8C7464AF31}"/>
              </a:ext>
            </a:extLst>
          </p:cNvPr>
          <p:cNvSpPr>
            <a:spLocks noChangeArrowheads="1"/>
          </p:cNvSpPr>
          <p:nvPr/>
        </p:nvSpPr>
        <p:spPr bwMode="auto">
          <a:xfrm>
            <a:off x="3035300" y="4325938"/>
            <a:ext cx="460375" cy="874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solidFill>
                  <a:srgbClr val="FF3300"/>
                </a:solidFill>
                <a:latin typeface="+mn-lt"/>
                <a:ea typeface="+mn-ea"/>
                <a:cs typeface="+mn-ea"/>
                <a:sym typeface="+mn-lt"/>
              </a:rPr>
              <a:t>8</a:t>
            </a:r>
          </a:p>
          <a:p>
            <a:pPr eaLnBrk="1" hangingPunct="1">
              <a:buFont typeface="Arial" panose="020B0604020202020204" pitchFamily="34" charset="0"/>
              <a:buNone/>
              <a:defRPr/>
            </a:pPr>
            <a:r>
              <a:rPr lang="en-US" altLang="zh-CN" sz="1400" dirty="0">
                <a:latin typeface="+mn-lt"/>
                <a:ea typeface="+mn-ea"/>
                <a:cs typeface="+mn-ea"/>
                <a:sym typeface="+mn-lt"/>
              </a:rPr>
              <a:t> </a:t>
            </a:r>
          </a:p>
          <a:p>
            <a:pPr eaLnBrk="1" hangingPunct="1">
              <a:buFont typeface="Arial" panose="020B0604020202020204" pitchFamily="34" charset="0"/>
              <a:buNone/>
              <a:defRPr/>
            </a:pPr>
            <a:r>
              <a:rPr lang="en-US" altLang="zh-CN" sz="1900" dirty="0">
                <a:solidFill>
                  <a:srgbClr val="CC0000"/>
                </a:solidFill>
                <a:latin typeface="+mn-lt"/>
                <a:ea typeface="+mn-ea"/>
                <a:cs typeface="+mn-ea"/>
                <a:sym typeface="+mn-lt"/>
              </a:rPr>
              <a:t>4 </a:t>
            </a:r>
            <a:r>
              <a:rPr lang="en-US" altLang="zh-CN" sz="1900" dirty="0">
                <a:latin typeface="+mn-lt"/>
                <a:ea typeface="+mn-ea"/>
                <a:cs typeface="+mn-ea"/>
                <a:sym typeface="+mn-lt"/>
              </a:rPr>
              <a:t>                </a:t>
            </a:r>
          </a:p>
        </p:txBody>
      </p:sp>
      <p:grpSp>
        <p:nvGrpSpPr>
          <p:cNvPr id="146442" name="Group 12">
            <a:extLst>
              <a:ext uri="{FF2B5EF4-FFF2-40B4-BE49-F238E27FC236}">
                <a16:creationId xmlns:a16="http://schemas.microsoft.com/office/drawing/2014/main" id="{9B5CB081-9553-5848-90E7-8A9C5EA774E5}"/>
              </a:ext>
            </a:extLst>
          </p:cNvPr>
          <p:cNvGrpSpPr>
            <a:grpSpLocks/>
          </p:cNvGrpSpPr>
          <p:nvPr/>
        </p:nvGrpSpPr>
        <p:grpSpPr bwMode="auto">
          <a:xfrm>
            <a:off x="4271963" y="3773488"/>
            <a:ext cx="688975" cy="1357312"/>
            <a:chOff x="2941" y="2699"/>
            <a:chExt cx="434" cy="855"/>
          </a:xfrm>
        </p:grpSpPr>
        <p:sp>
          <p:nvSpPr>
            <p:cNvPr id="126987" name="Rectangle 13">
              <a:extLst>
                <a:ext uri="{FF2B5EF4-FFF2-40B4-BE49-F238E27FC236}">
                  <a16:creationId xmlns:a16="http://schemas.microsoft.com/office/drawing/2014/main" id="{E152C6F8-2B4F-4A8F-91A5-428F91447B46}"/>
                </a:ext>
              </a:extLst>
            </p:cNvPr>
            <p:cNvSpPr>
              <a:spLocks noChangeArrowheads="1"/>
            </p:cNvSpPr>
            <p:nvPr/>
          </p:nvSpPr>
          <p:spPr bwMode="auto">
            <a:xfrm>
              <a:off x="2941" y="2984"/>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6988" name="Line 14">
              <a:extLst>
                <a:ext uri="{FF2B5EF4-FFF2-40B4-BE49-F238E27FC236}">
                  <a16:creationId xmlns:a16="http://schemas.microsoft.com/office/drawing/2014/main" id="{480C813F-D928-4F6F-8045-0C13AF9CDD17}"/>
                </a:ext>
              </a:extLst>
            </p:cNvPr>
            <p:cNvSpPr>
              <a:spLocks noChangeShapeType="1"/>
            </p:cNvSpPr>
            <p:nvPr/>
          </p:nvSpPr>
          <p:spPr bwMode="auto">
            <a:xfrm flipH="1" flipV="1">
              <a:off x="2964" y="2699"/>
              <a:ext cx="224" cy="273"/>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6989" name="Rectangle 15">
              <a:extLst>
                <a:ext uri="{FF2B5EF4-FFF2-40B4-BE49-F238E27FC236}">
                  <a16:creationId xmlns:a16="http://schemas.microsoft.com/office/drawing/2014/main" id="{A6DFFAFE-C3F6-4932-82E4-5239CF50B2D4}"/>
                </a:ext>
              </a:extLst>
            </p:cNvPr>
            <p:cNvSpPr>
              <a:spLocks noChangeArrowheads="1"/>
            </p:cNvSpPr>
            <p:nvPr/>
          </p:nvSpPr>
          <p:spPr bwMode="auto">
            <a:xfrm>
              <a:off x="3034" y="3003"/>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1900">
                <a:latin typeface="+mn-lt"/>
                <a:ea typeface="+mn-ea"/>
                <a:cs typeface="+mn-ea"/>
                <a:sym typeface="+mn-lt"/>
              </a:endParaRP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grpSp>
      <p:sp>
        <p:nvSpPr>
          <p:cNvPr id="126990" name="Rectangle 16">
            <a:extLst>
              <a:ext uri="{FF2B5EF4-FFF2-40B4-BE49-F238E27FC236}">
                <a16:creationId xmlns:a16="http://schemas.microsoft.com/office/drawing/2014/main" id="{D4D50608-4037-4992-B6C5-7A56B3712197}"/>
              </a:ext>
            </a:extLst>
          </p:cNvPr>
          <p:cNvSpPr>
            <a:spLocks noChangeArrowheads="1"/>
          </p:cNvSpPr>
          <p:nvPr/>
        </p:nvSpPr>
        <p:spPr bwMode="auto">
          <a:xfrm>
            <a:off x="6910388" y="3344863"/>
            <a:ext cx="703262" cy="446087"/>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6991" name="Rectangle 17">
            <a:extLst>
              <a:ext uri="{FF2B5EF4-FFF2-40B4-BE49-F238E27FC236}">
                <a16:creationId xmlns:a16="http://schemas.microsoft.com/office/drawing/2014/main" id="{5A4C8A76-2CF3-4F73-B897-04759225ED20}"/>
              </a:ext>
            </a:extLst>
          </p:cNvPr>
          <p:cNvSpPr>
            <a:spLocks noChangeArrowheads="1"/>
          </p:cNvSpPr>
          <p:nvPr/>
        </p:nvSpPr>
        <p:spPr bwMode="auto">
          <a:xfrm>
            <a:off x="6184900" y="4243388"/>
            <a:ext cx="715963" cy="45720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6992" name="Rectangle 18">
            <a:extLst>
              <a:ext uri="{FF2B5EF4-FFF2-40B4-BE49-F238E27FC236}">
                <a16:creationId xmlns:a16="http://schemas.microsoft.com/office/drawing/2014/main" id="{BC80C2A0-4C39-47F5-A052-4FCB5C76A5F7}"/>
              </a:ext>
            </a:extLst>
          </p:cNvPr>
          <p:cNvSpPr>
            <a:spLocks noChangeArrowheads="1"/>
          </p:cNvSpPr>
          <p:nvPr/>
        </p:nvSpPr>
        <p:spPr bwMode="auto">
          <a:xfrm>
            <a:off x="6991350" y="3416300"/>
            <a:ext cx="446088"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800" dirty="0">
                <a:solidFill>
                  <a:srgbClr val="FF3300"/>
                </a:solidFill>
                <a:latin typeface="+mn-lt"/>
                <a:ea typeface="+mn-ea"/>
                <a:cs typeface="+mn-ea"/>
                <a:sym typeface="+mn-lt"/>
              </a:rPr>
              <a:t> </a:t>
            </a:r>
            <a:r>
              <a:rPr lang="en-US" altLang="zh-CN" sz="1800" dirty="0">
                <a:solidFill>
                  <a:schemeClr val="bg1"/>
                </a:solidFill>
                <a:latin typeface="+mn-lt"/>
                <a:ea typeface="+mn-ea"/>
                <a:cs typeface="+mn-ea"/>
                <a:sym typeface="+mn-lt"/>
              </a:rPr>
              <a:t>12</a:t>
            </a:r>
          </a:p>
        </p:txBody>
      </p:sp>
      <p:sp>
        <p:nvSpPr>
          <p:cNvPr id="126993" name="Line 19">
            <a:extLst>
              <a:ext uri="{FF2B5EF4-FFF2-40B4-BE49-F238E27FC236}">
                <a16:creationId xmlns:a16="http://schemas.microsoft.com/office/drawing/2014/main" id="{16CF96A1-8DBE-4BF0-A13C-E0CB81DD723C}"/>
              </a:ext>
            </a:extLst>
          </p:cNvPr>
          <p:cNvSpPr>
            <a:spLocks noChangeShapeType="1"/>
          </p:cNvSpPr>
          <p:nvPr/>
        </p:nvSpPr>
        <p:spPr bwMode="auto">
          <a:xfrm flipV="1">
            <a:off x="6551613" y="3800475"/>
            <a:ext cx="373062" cy="404813"/>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6994" name="Rectangle 20">
            <a:extLst>
              <a:ext uri="{FF2B5EF4-FFF2-40B4-BE49-F238E27FC236}">
                <a16:creationId xmlns:a16="http://schemas.microsoft.com/office/drawing/2014/main" id="{71B08303-F2CA-4002-B583-3D9DAC6B97A0}"/>
              </a:ext>
            </a:extLst>
          </p:cNvPr>
          <p:cNvSpPr>
            <a:spLocks noChangeArrowheads="1"/>
          </p:cNvSpPr>
          <p:nvPr/>
        </p:nvSpPr>
        <p:spPr bwMode="auto">
          <a:xfrm>
            <a:off x="6334125" y="4278313"/>
            <a:ext cx="692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60</a:t>
            </a:r>
          </a:p>
        </p:txBody>
      </p:sp>
      <p:sp>
        <p:nvSpPr>
          <p:cNvPr id="126995" name="Rectangle 21">
            <a:extLst>
              <a:ext uri="{FF2B5EF4-FFF2-40B4-BE49-F238E27FC236}">
                <a16:creationId xmlns:a16="http://schemas.microsoft.com/office/drawing/2014/main" id="{6258B780-B313-4EAB-8C3C-DC2C0F351CAD}"/>
              </a:ext>
            </a:extLst>
          </p:cNvPr>
          <p:cNvSpPr>
            <a:spLocks noChangeArrowheads="1"/>
          </p:cNvSpPr>
          <p:nvPr/>
        </p:nvSpPr>
        <p:spPr bwMode="auto">
          <a:xfrm>
            <a:off x="7599363" y="4233863"/>
            <a:ext cx="598487" cy="47466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6996" name="Line 22">
            <a:extLst>
              <a:ext uri="{FF2B5EF4-FFF2-40B4-BE49-F238E27FC236}">
                <a16:creationId xmlns:a16="http://schemas.microsoft.com/office/drawing/2014/main" id="{38E4C6C1-F38E-4666-87DB-C661BD919AC8}"/>
              </a:ext>
            </a:extLst>
          </p:cNvPr>
          <p:cNvSpPr>
            <a:spLocks noChangeShapeType="1"/>
          </p:cNvSpPr>
          <p:nvPr/>
        </p:nvSpPr>
        <p:spPr bwMode="auto">
          <a:xfrm flipH="1" flipV="1">
            <a:off x="7600950" y="3790950"/>
            <a:ext cx="352425" cy="423863"/>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6997" name="Rectangle 23">
            <a:extLst>
              <a:ext uri="{FF2B5EF4-FFF2-40B4-BE49-F238E27FC236}">
                <a16:creationId xmlns:a16="http://schemas.microsoft.com/office/drawing/2014/main" id="{C1A14D86-FF40-4034-8BFE-EB8A0DAA35D1}"/>
              </a:ext>
            </a:extLst>
          </p:cNvPr>
          <p:cNvSpPr>
            <a:spLocks noChangeArrowheads="1"/>
          </p:cNvSpPr>
          <p:nvPr/>
        </p:nvSpPr>
        <p:spPr bwMode="auto">
          <a:xfrm>
            <a:off x="7708900" y="4264025"/>
            <a:ext cx="461963" cy="87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10</a:t>
            </a: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7</a:t>
            </a:r>
          </a:p>
        </p:txBody>
      </p:sp>
      <p:sp>
        <p:nvSpPr>
          <p:cNvPr id="126998" name="Line 24">
            <a:extLst>
              <a:ext uri="{FF2B5EF4-FFF2-40B4-BE49-F238E27FC236}">
                <a16:creationId xmlns:a16="http://schemas.microsoft.com/office/drawing/2014/main" id="{9BE3B829-D230-45C5-AC83-17E8E227051E}"/>
              </a:ext>
            </a:extLst>
          </p:cNvPr>
          <p:cNvSpPr>
            <a:spLocks noChangeShapeType="1"/>
          </p:cNvSpPr>
          <p:nvPr/>
        </p:nvSpPr>
        <p:spPr bwMode="auto">
          <a:xfrm flipH="1" flipV="1">
            <a:off x="6048375" y="2652713"/>
            <a:ext cx="1192213" cy="70008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6999" name="Rectangle 25">
            <a:extLst>
              <a:ext uri="{FF2B5EF4-FFF2-40B4-BE49-F238E27FC236}">
                <a16:creationId xmlns:a16="http://schemas.microsoft.com/office/drawing/2014/main" id="{1D54A650-84F3-4C1B-A357-C44A39AA8C0F}"/>
              </a:ext>
            </a:extLst>
          </p:cNvPr>
          <p:cNvSpPr>
            <a:spLocks noChangeArrowheads="1"/>
          </p:cNvSpPr>
          <p:nvPr/>
        </p:nvSpPr>
        <p:spPr bwMode="auto">
          <a:xfrm>
            <a:off x="1343025" y="1528763"/>
            <a:ext cx="812800" cy="4183062"/>
          </a:xfrm>
          <a:prstGeom prst="rect">
            <a:avLst/>
          </a:prstGeom>
          <a:solidFill>
            <a:srgbClr val="6C4C8F"/>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7000" name="Line 26">
            <a:extLst>
              <a:ext uri="{FF2B5EF4-FFF2-40B4-BE49-F238E27FC236}">
                <a16:creationId xmlns:a16="http://schemas.microsoft.com/office/drawing/2014/main" id="{4F93194B-3ADA-4C18-968A-64110F44D5E1}"/>
              </a:ext>
            </a:extLst>
          </p:cNvPr>
          <p:cNvSpPr>
            <a:spLocks noChangeShapeType="1"/>
          </p:cNvSpPr>
          <p:nvPr/>
        </p:nvSpPr>
        <p:spPr bwMode="auto">
          <a:xfrm>
            <a:off x="1336675" y="207327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7001" name="Line 27">
            <a:extLst>
              <a:ext uri="{FF2B5EF4-FFF2-40B4-BE49-F238E27FC236}">
                <a16:creationId xmlns:a16="http://schemas.microsoft.com/office/drawing/2014/main" id="{7BDA8410-94BE-45F5-905F-3F96DDD94D8A}"/>
              </a:ext>
            </a:extLst>
          </p:cNvPr>
          <p:cNvSpPr>
            <a:spLocks noChangeShapeType="1"/>
          </p:cNvSpPr>
          <p:nvPr/>
        </p:nvSpPr>
        <p:spPr bwMode="auto">
          <a:xfrm>
            <a:off x="1336675" y="2690813"/>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7002" name="Line 28">
            <a:extLst>
              <a:ext uri="{FF2B5EF4-FFF2-40B4-BE49-F238E27FC236}">
                <a16:creationId xmlns:a16="http://schemas.microsoft.com/office/drawing/2014/main" id="{A3324DAC-247C-48FB-A271-80B851A2A91C}"/>
              </a:ext>
            </a:extLst>
          </p:cNvPr>
          <p:cNvSpPr>
            <a:spLocks noChangeShapeType="1"/>
          </p:cNvSpPr>
          <p:nvPr/>
        </p:nvSpPr>
        <p:spPr bwMode="auto">
          <a:xfrm>
            <a:off x="1336675" y="331152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7003" name="Line 29">
            <a:extLst>
              <a:ext uri="{FF2B5EF4-FFF2-40B4-BE49-F238E27FC236}">
                <a16:creationId xmlns:a16="http://schemas.microsoft.com/office/drawing/2014/main" id="{DE6A3062-E0E2-4132-87BD-13767C61ACDE}"/>
              </a:ext>
            </a:extLst>
          </p:cNvPr>
          <p:cNvSpPr>
            <a:spLocks noChangeShapeType="1"/>
          </p:cNvSpPr>
          <p:nvPr/>
        </p:nvSpPr>
        <p:spPr bwMode="auto">
          <a:xfrm>
            <a:off x="1336675" y="3929063"/>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7004" name="Line 30">
            <a:extLst>
              <a:ext uri="{FF2B5EF4-FFF2-40B4-BE49-F238E27FC236}">
                <a16:creationId xmlns:a16="http://schemas.microsoft.com/office/drawing/2014/main" id="{AC93B863-D921-4939-AE87-CFEE877264C7}"/>
              </a:ext>
            </a:extLst>
          </p:cNvPr>
          <p:cNvSpPr>
            <a:spLocks noChangeShapeType="1"/>
          </p:cNvSpPr>
          <p:nvPr/>
        </p:nvSpPr>
        <p:spPr bwMode="auto">
          <a:xfrm>
            <a:off x="1336675" y="454977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7005" name="Line 31">
            <a:extLst>
              <a:ext uri="{FF2B5EF4-FFF2-40B4-BE49-F238E27FC236}">
                <a16:creationId xmlns:a16="http://schemas.microsoft.com/office/drawing/2014/main" id="{E4CF6D40-94BD-4D8A-840E-E96DF0CBC37E}"/>
              </a:ext>
            </a:extLst>
          </p:cNvPr>
          <p:cNvSpPr>
            <a:spLocks noChangeShapeType="1"/>
          </p:cNvSpPr>
          <p:nvPr/>
        </p:nvSpPr>
        <p:spPr bwMode="auto">
          <a:xfrm>
            <a:off x="1336675" y="5167313"/>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7006" name="Rectangle 32">
            <a:extLst>
              <a:ext uri="{FF2B5EF4-FFF2-40B4-BE49-F238E27FC236}">
                <a16:creationId xmlns:a16="http://schemas.microsoft.com/office/drawing/2014/main" id="{03EEB8B3-ABE0-4DBB-ADC5-32B9F67ED49A}"/>
              </a:ext>
            </a:extLst>
          </p:cNvPr>
          <p:cNvSpPr>
            <a:spLocks noChangeArrowheads="1"/>
          </p:cNvSpPr>
          <p:nvPr/>
        </p:nvSpPr>
        <p:spPr bwMode="auto">
          <a:xfrm>
            <a:off x="596900" y="933450"/>
            <a:ext cx="612775" cy="471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[ 7 ]</a:t>
            </a:r>
          </a:p>
        </p:txBody>
      </p:sp>
      <p:sp>
        <p:nvSpPr>
          <p:cNvPr id="127007" name="Rectangle 33">
            <a:extLst>
              <a:ext uri="{FF2B5EF4-FFF2-40B4-BE49-F238E27FC236}">
                <a16:creationId xmlns:a16="http://schemas.microsoft.com/office/drawing/2014/main" id="{5788329B-F700-4889-9D87-BF904E089405}"/>
              </a:ext>
            </a:extLst>
          </p:cNvPr>
          <p:cNvSpPr>
            <a:spLocks noChangeArrowheads="1"/>
          </p:cNvSpPr>
          <p:nvPr/>
        </p:nvSpPr>
        <p:spPr bwMode="auto">
          <a:xfrm>
            <a:off x="7034213" y="3790950"/>
            <a:ext cx="5667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3</a:t>
            </a:r>
          </a:p>
        </p:txBody>
      </p:sp>
      <p:sp>
        <p:nvSpPr>
          <p:cNvPr id="127008" name="Rectangle 34">
            <a:extLst>
              <a:ext uri="{FF2B5EF4-FFF2-40B4-BE49-F238E27FC236}">
                <a16:creationId xmlns:a16="http://schemas.microsoft.com/office/drawing/2014/main" id="{2403A7D8-D777-485F-8EAE-5AC2470655FC}"/>
              </a:ext>
            </a:extLst>
          </p:cNvPr>
          <p:cNvSpPr>
            <a:spLocks noChangeArrowheads="1"/>
          </p:cNvSpPr>
          <p:nvPr/>
        </p:nvSpPr>
        <p:spPr bwMode="auto">
          <a:xfrm>
            <a:off x="6234113" y="4710113"/>
            <a:ext cx="5572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 6</a:t>
            </a:r>
          </a:p>
        </p:txBody>
      </p:sp>
      <p:sp>
        <p:nvSpPr>
          <p:cNvPr id="127009" name="Line 35">
            <a:extLst>
              <a:ext uri="{FF2B5EF4-FFF2-40B4-BE49-F238E27FC236}">
                <a16:creationId xmlns:a16="http://schemas.microsoft.com/office/drawing/2014/main" id="{EA11F70A-D3A5-43FD-AC88-CC554268CFD9}"/>
              </a:ext>
            </a:extLst>
          </p:cNvPr>
          <p:cNvSpPr>
            <a:spLocks noChangeShapeType="1"/>
          </p:cNvSpPr>
          <p:nvPr/>
        </p:nvSpPr>
        <p:spPr bwMode="auto">
          <a:xfrm>
            <a:off x="2828925" y="2652713"/>
            <a:ext cx="803275" cy="533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7010" name="Rectangle 36">
            <a:extLst>
              <a:ext uri="{FF2B5EF4-FFF2-40B4-BE49-F238E27FC236}">
                <a16:creationId xmlns:a16="http://schemas.microsoft.com/office/drawing/2014/main" id="{1F626760-36C6-4BE5-AAC9-D6C3D3879723}"/>
              </a:ext>
            </a:extLst>
          </p:cNvPr>
          <p:cNvSpPr>
            <a:spLocks noChangeArrowheads="1"/>
          </p:cNvSpPr>
          <p:nvPr/>
        </p:nvSpPr>
        <p:spPr bwMode="auto">
          <a:xfrm>
            <a:off x="3784600" y="3773488"/>
            <a:ext cx="5159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2</a:t>
            </a:r>
          </a:p>
        </p:txBody>
      </p:sp>
      <p:sp>
        <p:nvSpPr>
          <p:cNvPr id="127011" name="Rectangle 37">
            <a:extLst>
              <a:ext uri="{FF2B5EF4-FFF2-40B4-BE49-F238E27FC236}">
                <a16:creationId xmlns:a16="http://schemas.microsoft.com/office/drawing/2014/main" id="{4F519611-CFC0-4981-943A-A4F922A1C754}"/>
              </a:ext>
            </a:extLst>
          </p:cNvPr>
          <p:cNvSpPr>
            <a:spLocks noChangeArrowheads="1"/>
          </p:cNvSpPr>
          <p:nvPr/>
        </p:nvSpPr>
        <p:spPr bwMode="auto">
          <a:xfrm>
            <a:off x="4344988" y="4278313"/>
            <a:ext cx="3762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solidFill>
                  <a:srgbClr val="FF3300"/>
                </a:solidFill>
                <a:latin typeface="+mn-lt"/>
                <a:ea typeface="+mn-ea"/>
                <a:cs typeface="+mn-ea"/>
                <a:sym typeface="+mn-lt"/>
              </a:rPr>
              <a:t>8</a:t>
            </a:r>
          </a:p>
        </p:txBody>
      </p:sp>
      <p:sp>
        <p:nvSpPr>
          <p:cNvPr id="127012" name="Rectangle 38">
            <a:extLst>
              <a:ext uri="{FF2B5EF4-FFF2-40B4-BE49-F238E27FC236}">
                <a16:creationId xmlns:a16="http://schemas.microsoft.com/office/drawing/2014/main" id="{7D63AC50-5D43-427D-A535-995CC25C1D9F}"/>
              </a:ext>
            </a:extLst>
          </p:cNvPr>
          <p:cNvSpPr>
            <a:spLocks noChangeArrowheads="1"/>
          </p:cNvSpPr>
          <p:nvPr/>
        </p:nvSpPr>
        <p:spPr bwMode="auto">
          <a:xfrm>
            <a:off x="4421188" y="4710113"/>
            <a:ext cx="5159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5</a:t>
            </a:r>
          </a:p>
        </p:txBody>
      </p:sp>
      <p:grpSp>
        <p:nvGrpSpPr>
          <p:cNvPr id="146466" name="Group 39">
            <a:extLst>
              <a:ext uri="{FF2B5EF4-FFF2-40B4-BE49-F238E27FC236}">
                <a16:creationId xmlns:a16="http://schemas.microsoft.com/office/drawing/2014/main" id="{2C7E18E3-75AF-0646-BE30-CDE73CFFCCD1}"/>
              </a:ext>
            </a:extLst>
          </p:cNvPr>
          <p:cNvGrpSpPr>
            <a:grpSpLocks/>
          </p:cNvGrpSpPr>
          <p:nvPr/>
        </p:nvGrpSpPr>
        <p:grpSpPr bwMode="auto">
          <a:xfrm>
            <a:off x="5334000" y="2327275"/>
            <a:ext cx="739775" cy="449263"/>
            <a:chOff x="3266" y="929"/>
            <a:chExt cx="466" cy="283"/>
          </a:xfrm>
        </p:grpSpPr>
        <p:sp>
          <p:nvSpPr>
            <p:cNvPr id="127014" name="Rectangle 40">
              <a:extLst>
                <a:ext uri="{FF2B5EF4-FFF2-40B4-BE49-F238E27FC236}">
                  <a16:creationId xmlns:a16="http://schemas.microsoft.com/office/drawing/2014/main" id="{6C439D28-8556-4EC5-BEED-8EA3005925AF}"/>
                </a:ext>
              </a:extLst>
            </p:cNvPr>
            <p:cNvSpPr>
              <a:spLocks noChangeArrowheads="1"/>
            </p:cNvSpPr>
            <p:nvPr/>
          </p:nvSpPr>
          <p:spPr bwMode="auto">
            <a:xfrm>
              <a:off x="3266" y="929"/>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7015" name="Rectangle 41">
              <a:extLst>
                <a:ext uri="{FF2B5EF4-FFF2-40B4-BE49-F238E27FC236}">
                  <a16:creationId xmlns:a16="http://schemas.microsoft.com/office/drawing/2014/main" id="{07CAF894-22FE-4B03-9282-9C6C89E93F08}"/>
                </a:ext>
              </a:extLst>
            </p:cNvPr>
            <p:cNvSpPr>
              <a:spLocks noChangeArrowheads="1"/>
            </p:cNvSpPr>
            <p:nvPr/>
          </p:nvSpPr>
          <p:spPr bwMode="auto">
            <a:xfrm>
              <a:off x="3393" y="942"/>
              <a:ext cx="267"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rgbClr val="FF3300"/>
                  </a:solidFill>
                  <a:latin typeface="+mn-lt"/>
                  <a:ea typeface="+mn-ea"/>
                  <a:cs typeface="+mn-ea"/>
                  <a:sym typeface="+mn-lt"/>
                </a:rPr>
                <a:t>30</a:t>
              </a:r>
            </a:p>
          </p:txBody>
        </p:sp>
      </p:grpSp>
      <p:sp>
        <p:nvSpPr>
          <p:cNvPr id="127016" name="Rectangle 42">
            <a:extLst>
              <a:ext uri="{FF2B5EF4-FFF2-40B4-BE49-F238E27FC236}">
                <a16:creationId xmlns:a16="http://schemas.microsoft.com/office/drawing/2014/main" id="{2EAB6C56-976A-4F09-B1D7-4E3249808616}"/>
              </a:ext>
            </a:extLst>
          </p:cNvPr>
          <p:cNvSpPr>
            <a:spLocks noChangeArrowheads="1"/>
          </p:cNvSpPr>
          <p:nvPr/>
        </p:nvSpPr>
        <p:spPr bwMode="auto">
          <a:xfrm>
            <a:off x="5516563" y="2765425"/>
            <a:ext cx="5159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1</a:t>
            </a:r>
          </a:p>
        </p:txBody>
      </p:sp>
      <p:sp>
        <p:nvSpPr>
          <p:cNvPr id="127017" name="Rectangle 43">
            <a:extLst>
              <a:ext uri="{FF2B5EF4-FFF2-40B4-BE49-F238E27FC236}">
                <a16:creationId xmlns:a16="http://schemas.microsoft.com/office/drawing/2014/main" id="{E091879C-4CD9-406A-8E91-BBB9B4620447}"/>
              </a:ext>
            </a:extLst>
          </p:cNvPr>
          <p:cNvSpPr>
            <a:spLocks noChangeArrowheads="1"/>
          </p:cNvSpPr>
          <p:nvPr/>
        </p:nvSpPr>
        <p:spPr bwMode="auto">
          <a:xfrm>
            <a:off x="1581150" y="1631950"/>
            <a:ext cx="442913" cy="409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30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12</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8</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latin typeface="+mn-lt"/>
                <a:ea typeface="+mn-ea"/>
                <a:cs typeface="+mn-ea"/>
                <a:sym typeface="+mn-lt"/>
              </a:rPr>
              <a:t>8</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latin typeface="+mn-lt"/>
                <a:ea typeface="+mn-ea"/>
                <a:cs typeface="+mn-ea"/>
                <a:sym typeface="+mn-lt"/>
              </a:rPr>
              <a:t>60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latin typeface="+mn-lt"/>
                <a:ea typeface="+mn-ea"/>
                <a:cs typeface="+mn-ea"/>
                <a:sym typeface="+mn-lt"/>
              </a:rPr>
              <a:t>10</a:t>
            </a:r>
          </a:p>
        </p:txBody>
      </p:sp>
      <p:sp>
        <p:nvSpPr>
          <p:cNvPr id="127018" name="Rectangle 44">
            <a:extLst>
              <a:ext uri="{FF2B5EF4-FFF2-40B4-BE49-F238E27FC236}">
                <a16:creationId xmlns:a16="http://schemas.microsoft.com/office/drawing/2014/main" id="{A382F0E5-AC42-4E9C-ABA6-DD5C35DF4592}"/>
              </a:ext>
            </a:extLst>
          </p:cNvPr>
          <p:cNvSpPr>
            <a:spLocks noChangeArrowheads="1"/>
          </p:cNvSpPr>
          <p:nvPr/>
        </p:nvSpPr>
        <p:spPr bwMode="auto">
          <a:xfrm>
            <a:off x="7613650" y="4249738"/>
            <a:ext cx="584200" cy="450850"/>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27019" name="Rectangle 45">
            <a:extLst>
              <a:ext uri="{FF2B5EF4-FFF2-40B4-BE49-F238E27FC236}">
                <a16:creationId xmlns:a16="http://schemas.microsoft.com/office/drawing/2014/main" id="{FB7555EE-15A8-423F-A418-07782D6D9967}"/>
              </a:ext>
            </a:extLst>
          </p:cNvPr>
          <p:cNvSpPr>
            <a:spLocks noChangeArrowheads="1"/>
          </p:cNvSpPr>
          <p:nvPr/>
        </p:nvSpPr>
        <p:spPr bwMode="auto">
          <a:xfrm>
            <a:off x="1358900" y="5210175"/>
            <a:ext cx="803275"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27020" name="Rectangle 46">
            <a:extLst>
              <a:ext uri="{FF2B5EF4-FFF2-40B4-BE49-F238E27FC236}">
                <a16:creationId xmlns:a16="http://schemas.microsoft.com/office/drawing/2014/main" id="{D88A8BBE-972C-47AA-ACD0-4A19BAFFA80D}"/>
              </a:ext>
            </a:extLst>
          </p:cNvPr>
          <p:cNvSpPr>
            <a:spLocks noChangeArrowheads="1"/>
          </p:cNvSpPr>
          <p:nvPr/>
        </p:nvSpPr>
        <p:spPr bwMode="auto">
          <a:xfrm>
            <a:off x="6213475" y="4249738"/>
            <a:ext cx="687388" cy="458787"/>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dirty="0">
                <a:latin typeface="+mn-lt"/>
                <a:ea typeface="+mn-ea"/>
                <a:cs typeface="+mn-ea"/>
                <a:sym typeface="+mn-lt"/>
              </a:rPr>
              <a:t>60</a:t>
            </a:r>
          </a:p>
        </p:txBody>
      </p:sp>
      <p:sp>
        <p:nvSpPr>
          <p:cNvPr id="127021" name="Rectangle 47">
            <a:extLst>
              <a:ext uri="{FF2B5EF4-FFF2-40B4-BE49-F238E27FC236}">
                <a16:creationId xmlns:a16="http://schemas.microsoft.com/office/drawing/2014/main" id="{EAAE19BD-D47C-42ED-82CE-96EB6BE94FEE}"/>
              </a:ext>
            </a:extLst>
          </p:cNvPr>
          <p:cNvSpPr>
            <a:spLocks noChangeArrowheads="1"/>
          </p:cNvSpPr>
          <p:nvPr/>
        </p:nvSpPr>
        <p:spPr bwMode="auto">
          <a:xfrm>
            <a:off x="1358900" y="4603750"/>
            <a:ext cx="803275" cy="539750"/>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127022" name="Rectangle 48">
            <a:extLst>
              <a:ext uri="{FF2B5EF4-FFF2-40B4-BE49-F238E27FC236}">
                <a16:creationId xmlns:a16="http://schemas.microsoft.com/office/drawing/2014/main" id="{02EF37CF-6956-45B9-89ED-1A54A82149FF}"/>
              </a:ext>
            </a:extLst>
          </p:cNvPr>
          <p:cNvSpPr>
            <a:spLocks noChangeArrowheads="1"/>
          </p:cNvSpPr>
          <p:nvPr/>
        </p:nvSpPr>
        <p:spPr bwMode="auto">
          <a:xfrm>
            <a:off x="4278313" y="4237038"/>
            <a:ext cx="682625" cy="463550"/>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40</a:t>
            </a:r>
          </a:p>
        </p:txBody>
      </p:sp>
      <p:sp>
        <p:nvSpPr>
          <p:cNvPr id="127023" name="Rectangle 49">
            <a:extLst>
              <a:ext uri="{FF2B5EF4-FFF2-40B4-BE49-F238E27FC236}">
                <a16:creationId xmlns:a16="http://schemas.microsoft.com/office/drawing/2014/main" id="{F710B093-8616-4B8D-A9DE-E090A8082561}"/>
              </a:ext>
            </a:extLst>
          </p:cNvPr>
          <p:cNvSpPr>
            <a:spLocks noChangeArrowheads="1"/>
          </p:cNvSpPr>
          <p:nvPr/>
        </p:nvSpPr>
        <p:spPr bwMode="auto">
          <a:xfrm>
            <a:off x="1358900" y="3929063"/>
            <a:ext cx="796925" cy="62071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40</a:t>
            </a:r>
          </a:p>
        </p:txBody>
      </p:sp>
      <p:grpSp>
        <p:nvGrpSpPr>
          <p:cNvPr id="146475" name="Group 54">
            <a:extLst>
              <a:ext uri="{FF2B5EF4-FFF2-40B4-BE49-F238E27FC236}">
                <a16:creationId xmlns:a16="http://schemas.microsoft.com/office/drawing/2014/main" id="{03E16D44-90D4-A741-B8DF-07D6F83F10F5}"/>
              </a:ext>
            </a:extLst>
          </p:cNvPr>
          <p:cNvGrpSpPr>
            <a:grpSpLocks/>
          </p:cNvGrpSpPr>
          <p:nvPr/>
        </p:nvGrpSpPr>
        <p:grpSpPr bwMode="auto">
          <a:xfrm>
            <a:off x="2265363" y="1851025"/>
            <a:ext cx="584200" cy="1817688"/>
            <a:chOff x="1333" y="630"/>
            <a:chExt cx="368" cy="1145"/>
          </a:xfrm>
        </p:grpSpPr>
        <p:sp>
          <p:nvSpPr>
            <p:cNvPr id="127025" name="Line 51">
              <a:extLst>
                <a:ext uri="{FF2B5EF4-FFF2-40B4-BE49-F238E27FC236}">
                  <a16:creationId xmlns:a16="http://schemas.microsoft.com/office/drawing/2014/main" id="{9016513C-91F6-4B0C-BA77-6183F3EC6F55}"/>
                </a:ext>
              </a:extLst>
            </p:cNvPr>
            <p:cNvSpPr>
              <a:spLocks noChangeShapeType="1"/>
            </p:cNvSpPr>
            <p:nvPr/>
          </p:nvSpPr>
          <p:spPr bwMode="auto">
            <a:xfrm>
              <a:off x="1673" y="650"/>
              <a:ext cx="0" cy="1118"/>
            </a:xfrm>
            <a:prstGeom prst="line">
              <a:avLst/>
            </a:prstGeom>
            <a:noFill/>
            <a:ln w="76200">
              <a:solidFill>
                <a:srgbClr val="FF0000"/>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7026" name="Line 52">
              <a:extLst>
                <a:ext uri="{FF2B5EF4-FFF2-40B4-BE49-F238E27FC236}">
                  <a16:creationId xmlns:a16="http://schemas.microsoft.com/office/drawing/2014/main" id="{5595CCD0-738E-4CA0-8452-D24E5792FDF3}"/>
                </a:ext>
              </a:extLst>
            </p:cNvPr>
            <p:cNvSpPr>
              <a:spLocks noChangeShapeType="1"/>
            </p:cNvSpPr>
            <p:nvPr/>
          </p:nvSpPr>
          <p:spPr bwMode="auto">
            <a:xfrm>
              <a:off x="1333" y="630"/>
              <a:ext cx="360" cy="0"/>
            </a:xfrm>
            <a:prstGeom prst="line">
              <a:avLst/>
            </a:prstGeom>
            <a:noFill/>
            <a:ln w="76200">
              <a:solidFill>
                <a:srgbClr val="FF0000"/>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7027" name="Line 53">
              <a:extLst>
                <a:ext uri="{FF2B5EF4-FFF2-40B4-BE49-F238E27FC236}">
                  <a16:creationId xmlns:a16="http://schemas.microsoft.com/office/drawing/2014/main" id="{E73D83FC-9F45-4544-AAF4-7941D0551E80}"/>
                </a:ext>
              </a:extLst>
            </p:cNvPr>
            <p:cNvSpPr>
              <a:spLocks noChangeShapeType="1"/>
            </p:cNvSpPr>
            <p:nvPr/>
          </p:nvSpPr>
          <p:spPr bwMode="auto">
            <a:xfrm>
              <a:off x="1341" y="1775"/>
              <a:ext cx="360" cy="0"/>
            </a:xfrm>
            <a:prstGeom prst="line">
              <a:avLst/>
            </a:prstGeom>
            <a:noFill/>
            <a:ln w="76200">
              <a:solidFill>
                <a:srgbClr val="FF0000"/>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Tree>
  </p:cSld>
  <p:clrMapOvr>
    <a:masterClrMapping/>
  </p:clrMapOvr>
  <p:transition spd="slow"/>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6100" name="Rectangle 4">
            <a:extLst>
              <a:ext uri="{FF2B5EF4-FFF2-40B4-BE49-F238E27FC236}">
                <a16:creationId xmlns:a16="http://schemas.microsoft.com/office/drawing/2014/main" id="{7C68174F-553C-4110-BFC8-D2BF43B9C010}"/>
              </a:ext>
            </a:extLst>
          </p:cNvPr>
          <p:cNvSpPr>
            <a:spLocks noChangeArrowheads="1"/>
          </p:cNvSpPr>
          <p:nvPr/>
        </p:nvSpPr>
        <p:spPr bwMode="auto">
          <a:xfrm>
            <a:off x="771525" y="160338"/>
            <a:ext cx="3436938"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堆的重新调整－</a:t>
            </a:r>
            <a:r>
              <a:rPr lang="en-US" altLang="zh-CN" b="0">
                <a:solidFill>
                  <a:schemeClr val="bg1"/>
                </a:solidFill>
                <a:ea typeface="微软雅黑" panose="020B0503020204020204" pitchFamily="34" charset="-122"/>
                <a:sym typeface="+mn-lt"/>
              </a:rPr>
              <a:t>4</a:t>
            </a:r>
          </a:p>
        </p:txBody>
      </p:sp>
      <p:sp>
        <p:nvSpPr>
          <p:cNvPr id="128003" name="Rectangle 5">
            <a:extLst>
              <a:ext uri="{FF2B5EF4-FFF2-40B4-BE49-F238E27FC236}">
                <a16:creationId xmlns:a16="http://schemas.microsoft.com/office/drawing/2014/main" id="{1D4812F8-8591-4DFE-9AC8-CF8F2550FD8B}"/>
              </a:ext>
            </a:extLst>
          </p:cNvPr>
          <p:cNvSpPr>
            <a:spLocks noChangeArrowheads="1"/>
          </p:cNvSpPr>
          <p:nvPr/>
        </p:nvSpPr>
        <p:spPr bwMode="auto">
          <a:xfrm>
            <a:off x="3806825" y="3182938"/>
            <a:ext cx="763588" cy="45561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8004" name="Rectangle 6">
            <a:extLst>
              <a:ext uri="{FF2B5EF4-FFF2-40B4-BE49-F238E27FC236}">
                <a16:creationId xmlns:a16="http://schemas.microsoft.com/office/drawing/2014/main" id="{0C95E8DF-9042-4C93-99FA-B3D7869FB0D8}"/>
              </a:ext>
            </a:extLst>
          </p:cNvPr>
          <p:cNvSpPr>
            <a:spLocks noChangeArrowheads="1"/>
          </p:cNvSpPr>
          <p:nvPr/>
        </p:nvSpPr>
        <p:spPr bwMode="auto">
          <a:xfrm>
            <a:off x="3003550" y="4110038"/>
            <a:ext cx="674688" cy="43815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8005" name="Rectangle 7">
            <a:extLst>
              <a:ext uri="{FF2B5EF4-FFF2-40B4-BE49-F238E27FC236}">
                <a16:creationId xmlns:a16="http://schemas.microsoft.com/office/drawing/2014/main" id="{6F552905-24B7-4136-A02C-08C3F251798E}"/>
              </a:ext>
            </a:extLst>
          </p:cNvPr>
          <p:cNvSpPr>
            <a:spLocks noChangeArrowheads="1"/>
          </p:cNvSpPr>
          <p:nvPr/>
        </p:nvSpPr>
        <p:spPr bwMode="auto">
          <a:xfrm>
            <a:off x="5616575" y="2170113"/>
            <a:ext cx="2143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sp>
        <p:nvSpPr>
          <p:cNvPr id="128006" name="Line 8">
            <a:extLst>
              <a:ext uri="{FF2B5EF4-FFF2-40B4-BE49-F238E27FC236}">
                <a16:creationId xmlns:a16="http://schemas.microsoft.com/office/drawing/2014/main" id="{A39C7467-806F-4E3F-9011-A6C1A4EDB923}"/>
              </a:ext>
            </a:extLst>
          </p:cNvPr>
          <p:cNvSpPr>
            <a:spLocks noChangeShapeType="1"/>
          </p:cNvSpPr>
          <p:nvPr/>
        </p:nvSpPr>
        <p:spPr bwMode="auto">
          <a:xfrm flipV="1">
            <a:off x="3543300" y="3621088"/>
            <a:ext cx="277813" cy="476250"/>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8007" name="Line 9">
            <a:extLst>
              <a:ext uri="{FF2B5EF4-FFF2-40B4-BE49-F238E27FC236}">
                <a16:creationId xmlns:a16="http://schemas.microsoft.com/office/drawing/2014/main" id="{8C71234D-A968-4A11-B35A-938485D10835}"/>
              </a:ext>
            </a:extLst>
          </p:cNvPr>
          <p:cNvSpPr>
            <a:spLocks noChangeShapeType="1"/>
          </p:cNvSpPr>
          <p:nvPr/>
        </p:nvSpPr>
        <p:spPr bwMode="auto">
          <a:xfrm flipV="1">
            <a:off x="4291013" y="2514600"/>
            <a:ext cx="1260475" cy="67468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8008" name="Rectangle 10">
            <a:extLst>
              <a:ext uri="{FF2B5EF4-FFF2-40B4-BE49-F238E27FC236}">
                <a16:creationId xmlns:a16="http://schemas.microsoft.com/office/drawing/2014/main" id="{C60CD150-125D-4843-B52C-2CC0B6B428FF}"/>
              </a:ext>
            </a:extLst>
          </p:cNvPr>
          <p:cNvSpPr>
            <a:spLocks noChangeArrowheads="1"/>
          </p:cNvSpPr>
          <p:nvPr/>
        </p:nvSpPr>
        <p:spPr bwMode="auto">
          <a:xfrm>
            <a:off x="3884613" y="3048000"/>
            <a:ext cx="939800"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dirty="0">
                <a:latin typeface="+mn-lt"/>
                <a:ea typeface="+mn-ea"/>
                <a:cs typeface="+mn-ea"/>
                <a:sym typeface="+mn-lt"/>
              </a:rPr>
              <a:t> </a:t>
            </a:r>
            <a:r>
              <a:rPr lang="en-US" altLang="zh-CN" sz="1900" dirty="0">
                <a:solidFill>
                  <a:schemeClr val="bg1"/>
                </a:solidFill>
                <a:latin typeface="+mn-lt"/>
                <a:ea typeface="+mn-ea"/>
                <a:cs typeface="+mn-ea"/>
                <a:sym typeface="+mn-lt"/>
              </a:rPr>
              <a:t>10</a:t>
            </a:r>
          </a:p>
        </p:txBody>
      </p:sp>
      <p:sp>
        <p:nvSpPr>
          <p:cNvPr id="128009" name="Rectangle 11">
            <a:extLst>
              <a:ext uri="{FF2B5EF4-FFF2-40B4-BE49-F238E27FC236}">
                <a16:creationId xmlns:a16="http://schemas.microsoft.com/office/drawing/2014/main" id="{E649E13A-22AD-4FF2-94E4-B02EC3691CA4}"/>
              </a:ext>
            </a:extLst>
          </p:cNvPr>
          <p:cNvSpPr>
            <a:spLocks noChangeArrowheads="1"/>
          </p:cNvSpPr>
          <p:nvPr/>
        </p:nvSpPr>
        <p:spPr bwMode="auto">
          <a:xfrm>
            <a:off x="3152775" y="4097338"/>
            <a:ext cx="460375" cy="874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solidFill>
                  <a:srgbClr val="FF3300"/>
                </a:solidFill>
                <a:latin typeface="+mn-lt"/>
                <a:ea typeface="+mn-ea"/>
                <a:cs typeface="+mn-ea"/>
                <a:sym typeface="+mn-lt"/>
              </a:rPr>
              <a:t>30</a:t>
            </a:r>
          </a:p>
          <a:p>
            <a:pPr eaLnBrk="1" hangingPunct="1">
              <a:buFont typeface="Arial" panose="020B0604020202020204" pitchFamily="34" charset="0"/>
              <a:buNone/>
              <a:defRPr/>
            </a:pPr>
            <a:r>
              <a:rPr lang="en-US" altLang="zh-CN" sz="1400">
                <a:latin typeface="+mn-lt"/>
                <a:ea typeface="+mn-ea"/>
                <a:cs typeface="+mn-ea"/>
                <a:sym typeface="+mn-lt"/>
              </a:rPr>
              <a:t> </a:t>
            </a:r>
          </a:p>
          <a:p>
            <a:pPr eaLnBrk="1" hangingPunct="1">
              <a:buFont typeface="Arial" panose="020B0604020202020204" pitchFamily="34" charset="0"/>
              <a:buNone/>
              <a:defRPr/>
            </a:pPr>
            <a:r>
              <a:rPr lang="en-US" altLang="zh-CN" sz="1900">
                <a:solidFill>
                  <a:srgbClr val="CC0000"/>
                </a:solidFill>
                <a:latin typeface="+mn-lt"/>
                <a:ea typeface="+mn-ea"/>
                <a:cs typeface="+mn-ea"/>
                <a:sym typeface="+mn-lt"/>
              </a:rPr>
              <a:t>4 </a:t>
            </a:r>
            <a:r>
              <a:rPr lang="en-US" altLang="zh-CN" sz="1900">
                <a:latin typeface="+mn-lt"/>
                <a:ea typeface="+mn-ea"/>
                <a:cs typeface="+mn-ea"/>
                <a:sym typeface="+mn-lt"/>
              </a:rPr>
              <a:t>                </a:t>
            </a:r>
          </a:p>
        </p:txBody>
      </p:sp>
      <p:grpSp>
        <p:nvGrpSpPr>
          <p:cNvPr id="147466" name="Group 12">
            <a:extLst>
              <a:ext uri="{FF2B5EF4-FFF2-40B4-BE49-F238E27FC236}">
                <a16:creationId xmlns:a16="http://schemas.microsoft.com/office/drawing/2014/main" id="{94ACF849-45D5-E34A-9B0B-EADD3F0F4AB7}"/>
              </a:ext>
            </a:extLst>
          </p:cNvPr>
          <p:cNvGrpSpPr>
            <a:grpSpLocks/>
          </p:cNvGrpSpPr>
          <p:nvPr/>
        </p:nvGrpSpPr>
        <p:grpSpPr bwMode="auto">
          <a:xfrm>
            <a:off x="4446588" y="3648075"/>
            <a:ext cx="688975" cy="1330325"/>
            <a:chOff x="2941" y="2716"/>
            <a:chExt cx="434" cy="838"/>
          </a:xfrm>
        </p:grpSpPr>
        <p:sp>
          <p:nvSpPr>
            <p:cNvPr id="128011" name="Rectangle 13">
              <a:extLst>
                <a:ext uri="{FF2B5EF4-FFF2-40B4-BE49-F238E27FC236}">
                  <a16:creationId xmlns:a16="http://schemas.microsoft.com/office/drawing/2014/main" id="{5B470DD7-C3EA-4366-91EA-A71AB1F9094D}"/>
                </a:ext>
              </a:extLst>
            </p:cNvPr>
            <p:cNvSpPr>
              <a:spLocks noChangeArrowheads="1"/>
            </p:cNvSpPr>
            <p:nvPr/>
          </p:nvSpPr>
          <p:spPr bwMode="auto">
            <a:xfrm>
              <a:off x="2941" y="2984"/>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8012" name="Line 14">
              <a:extLst>
                <a:ext uri="{FF2B5EF4-FFF2-40B4-BE49-F238E27FC236}">
                  <a16:creationId xmlns:a16="http://schemas.microsoft.com/office/drawing/2014/main" id="{2A169371-6844-4A3A-AD34-6FE83EE67EBF}"/>
                </a:ext>
              </a:extLst>
            </p:cNvPr>
            <p:cNvSpPr>
              <a:spLocks noChangeShapeType="1"/>
            </p:cNvSpPr>
            <p:nvPr/>
          </p:nvSpPr>
          <p:spPr bwMode="auto">
            <a:xfrm flipH="1" flipV="1">
              <a:off x="3009" y="2716"/>
              <a:ext cx="179" cy="256"/>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8013" name="Rectangle 15">
              <a:extLst>
                <a:ext uri="{FF2B5EF4-FFF2-40B4-BE49-F238E27FC236}">
                  <a16:creationId xmlns:a16="http://schemas.microsoft.com/office/drawing/2014/main" id="{74F24A59-346B-4A1D-B844-2B9CA2722C7C}"/>
                </a:ext>
              </a:extLst>
            </p:cNvPr>
            <p:cNvSpPr>
              <a:spLocks noChangeArrowheads="1"/>
            </p:cNvSpPr>
            <p:nvPr/>
          </p:nvSpPr>
          <p:spPr bwMode="auto">
            <a:xfrm>
              <a:off x="3034" y="3003"/>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1900">
                <a:latin typeface="+mn-lt"/>
                <a:ea typeface="+mn-ea"/>
                <a:cs typeface="+mn-ea"/>
                <a:sym typeface="+mn-lt"/>
              </a:endParaRP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grpSp>
      <p:sp>
        <p:nvSpPr>
          <p:cNvPr id="128014" name="Rectangle 16">
            <a:extLst>
              <a:ext uri="{FF2B5EF4-FFF2-40B4-BE49-F238E27FC236}">
                <a16:creationId xmlns:a16="http://schemas.microsoft.com/office/drawing/2014/main" id="{264E1169-B5D9-4865-92A9-90125D72E70C}"/>
              </a:ext>
            </a:extLst>
          </p:cNvPr>
          <p:cNvSpPr>
            <a:spLocks noChangeArrowheads="1"/>
          </p:cNvSpPr>
          <p:nvPr/>
        </p:nvSpPr>
        <p:spPr bwMode="auto">
          <a:xfrm>
            <a:off x="7085013" y="3192463"/>
            <a:ext cx="703262" cy="446087"/>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8015" name="Rectangle 17">
            <a:extLst>
              <a:ext uri="{FF2B5EF4-FFF2-40B4-BE49-F238E27FC236}">
                <a16:creationId xmlns:a16="http://schemas.microsoft.com/office/drawing/2014/main" id="{DAFDBE30-6B1A-4C9F-87DC-A1B500D1B03F}"/>
              </a:ext>
            </a:extLst>
          </p:cNvPr>
          <p:cNvSpPr>
            <a:spLocks noChangeArrowheads="1"/>
          </p:cNvSpPr>
          <p:nvPr/>
        </p:nvSpPr>
        <p:spPr bwMode="auto">
          <a:xfrm>
            <a:off x="6359525" y="4090988"/>
            <a:ext cx="715963" cy="45720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8016" name="Rectangle 18">
            <a:extLst>
              <a:ext uri="{FF2B5EF4-FFF2-40B4-BE49-F238E27FC236}">
                <a16:creationId xmlns:a16="http://schemas.microsoft.com/office/drawing/2014/main" id="{E48DEC22-9F56-48A0-AD34-EDEDA16A3A6A}"/>
              </a:ext>
            </a:extLst>
          </p:cNvPr>
          <p:cNvSpPr>
            <a:spLocks noChangeArrowheads="1"/>
          </p:cNvSpPr>
          <p:nvPr/>
        </p:nvSpPr>
        <p:spPr bwMode="auto">
          <a:xfrm>
            <a:off x="7180263" y="3203575"/>
            <a:ext cx="1100137"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800" dirty="0">
                <a:solidFill>
                  <a:srgbClr val="FF3300"/>
                </a:solidFill>
                <a:latin typeface="+mn-lt"/>
                <a:ea typeface="+mn-ea"/>
                <a:cs typeface="+mn-ea"/>
                <a:sym typeface="+mn-lt"/>
              </a:rPr>
              <a:t> </a:t>
            </a:r>
            <a:r>
              <a:rPr lang="en-US" altLang="zh-CN" sz="1800" dirty="0">
                <a:solidFill>
                  <a:schemeClr val="bg1"/>
                </a:solidFill>
                <a:latin typeface="+mn-lt"/>
                <a:ea typeface="+mn-ea"/>
                <a:cs typeface="+mn-ea"/>
                <a:sym typeface="+mn-lt"/>
              </a:rPr>
              <a:t>12</a:t>
            </a:r>
          </a:p>
        </p:txBody>
      </p:sp>
      <p:sp>
        <p:nvSpPr>
          <p:cNvPr id="128017" name="Line 19">
            <a:extLst>
              <a:ext uri="{FF2B5EF4-FFF2-40B4-BE49-F238E27FC236}">
                <a16:creationId xmlns:a16="http://schemas.microsoft.com/office/drawing/2014/main" id="{A7582AF6-7DA8-4D0D-8747-927ED8402B36}"/>
              </a:ext>
            </a:extLst>
          </p:cNvPr>
          <p:cNvSpPr>
            <a:spLocks noChangeShapeType="1"/>
          </p:cNvSpPr>
          <p:nvPr/>
        </p:nvSpPr>
        <p:spPr bwMode="auto">
          <a:xfrm flipV="1">
            <a:off x="6726238" y="3648075"/>
            <a:ext cx="403225" cy="404813"/>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8018" name="Rectangle 20">
            <a:extLst>
              <a:ext uri="{FF2B5EF4-FFF2-40B4-BE49-F238E27FC236}">
                <a16:creationId xmlns:a16="http://schemas.microsoft.com/office/drawing/2014/main" id="{87952EA7-78F6-46F2-8275-0D95CD44C27D}"/>
              </a:ext>
            </a:extLst>
          </p:cNvPr>
          <p:cNvSpPr>
            <a:spLocks noChangeArrowheads="1"/>
          </p:cNvSpPr>
          <p:nvPr/>
        </p:nvSpPr>
        <p:spPr bwMode="auto">
          <a:xfrm>
            <a:off x="6508750" y="4125913"/>
            <a:ext cx="692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60</a:t>
            </a:r>
          </a:p>
        </p:txBody>
      </p:sp>
      <p:sp>
        <p:nvSpPr>
          <p:cNvPr id="128019" name="Rectangle 21">
            <a:extLst>
              <a:ext uri="{FF2B5EF4-FFF2-40B4-BE49-F238E27FC236}">
                <a16:creationId xmlns:a16="http://schemas.microsoft.com/office/drawing/2014/main" id="{C2BF6044-116F-48C5-902A-E38749058564}"/>
              </a:ext>
            </a:extLst>
          </p:cNvPr>
          <p:cNvSpPr>
            <a:spLocks noChangeArrowheads="1"/>
          </p:cNvSpPr>
          <p:nvPr/>
        </p:nvSpPr>
        <p:spPr bwMode="auto">
          <a:xfrm>
            <a:off x="7735888" y="4081463"/>
            <a:ext cx="688975" cy="47466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8020" name="Line 22">
            <a:extLst>
              <a:ext uri="{FF2B5EF4-FFF2-40B4-BE49-F238E27FC236}">
                <a16:creationId xmlns:a16="http://schemas.microsoft.com/office/drawing/2014/main" id="{B5915420-8533-4FBE-A37B-01802DC1594E}"/>
              </a:ext>
            </a:extLst>
          </p:cNvPr>
          <p:cNvSpPr>
            <a:spLocks noChangeShapeType="1"/>
          </p:cNvSpPr>
          <p:nvPr/>
        </p:nvSpPr>
        <p:spPr bwMode="auto">
          <a:xfrm flipH="1" flipV="1">
            <a:off x="7775575" y="3641725"/>
            <a:ext cx="352425" cy="42068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8021" name="Rectangle 23">
            <a:extLst>
              <a:ext uri="{FF2B5EF4-FFF2-40B4-BE49-F238E27FC236}">
                <a16:creationId xmlns:a16="http://schemas.microsoft.com/office/drawing/2014/main" id="{4FF0781C-A323-4355-A804-7F37A2847B68}"/>
              </a:ext>
            </a:extLst>
          </p:cNvPr>
          <p:cNvSpPr>
            <a:spLocks noChangeArrowheads="1"/>
          </p:cNvSpPr>
          <p:nvPr/>
        </p:nvSpPr>
        <p:spPr bwMode="auto">
          <a:xfrm>
            <a:off x="7883525" y="4111625"/>
            <a:ext cx="461963" cy="87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10</a:t>
            </a: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7</a:t>
            </a:r>
          </a:p>
        </p:txBody>
      </p:sp>
      <p:sp>
        <p:nvSpPr>
          <p:cNvPr id="128022" name="Line 24">
            <a:extLst>
              <a:ext uri="{FF2B5EF4-FFF2-40B4-BE49-F238E27FC236}">
                <a16:creationId xmlns:a16="http://schemas.microsoft.com/office/drawing/2014/main" id="{4B85BF3E-B389-4088-9AC1-530DE82FDCC1}"/>
              </a:ext>
            </a:extLst>
          </p:cNvPr>
          <p:cNvSpPr>
            <a:spLocks noChangeShapeType="1"/>
          </p:cNvSpPr>
          <p:nvPr/>
        </p:nvSpPr>
        <p:spPr bwMode="auto">
          <a:xfrm flipH="1" flipV="1">
            <a:off x="6223000" y="2500313"/>
            <a:ext cx="1192213" cy="70008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8023" name="Rectangle 25">
            <a:extLst>
              <a:ext uri="{FF2B5EF4-FFF2-40B4-BE49-F238E27FC236}">
                <a16:creationId xmlns:a16="http://schemas.microsoft.com/office/drawing/2014/main" id="{15196B76-ED8A-427F-A216-B9C1D33A763C}"/>
              </a:ext>
            </a:extLst>
          </p:cNvPr>
          <p:cNvSpPr>
            <a:spLocks noChangeArrowheads="1"/>
          </p:cNvSpPr>
          <p:nvPr/>
        </p:nvSpPr>
        <p:spPr bwMode="auto">
          <a:xfrm>
            <a:off x="1517650" y="1376363"/>
            <a:ext cx="812800" cy="4183062"/>
          </a:xfrm>
          <a:prstGeom prst="rect">
            <a:avLst/>
          </a:prstGeom>
          <a:solidFill>
            <a:srgbClr val="6C4C8F"/>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8024" name="Line 26">
            <a:extLst>
              <a:ext uri="{FF2B5EF4-FFF2-40B4-BE49-F238E27FC236}">
                <a16:creationId xmlns:a16="http://schemas.microsoft.com/office/drawing/2014/main" id="{CDE6AC05-B3A1-4C8E-A5BC-A549074869DA}"/>
              </a:ext>
            </a:extLst>
          </p:cNvPr>
          <p:cNvSpPr>
            <a:spLocks noChangeShapeType="1"/>
          </p:cNvSpPr>
          <p:nvPr/>
        </p:nvSpPr>
        <p:spPr bwMode="auto">
          <a:xfrm>
            <a:off x="1511300" y="192087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8025" name="Line 27">
            <a:extLst>
              <a:ext uri="{FF2B5EF4-FFF2-40B4-BE49-F238E27FC236}">
                <a16:creationId xmlns:a16="http://schemas.microsoft.com/office/drawing/2014/main" id="{750FCF94-EB50-4D29-8383-310934399127}"/>
              </a:ext>
            </a:extLst>
          </p:cNvPr>
          <p:cNvSpPr>
            <a:spLocks noChangeShapeType="1"/>
          </p:cNvSpPr>
          <p:nvPr/>
        </p:nvSpPr>
        <p:spPr bwMode="auto">
          <a:xfrm>
            <a:off x="1511300" y="2538413"/>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8026" name="Line 28">
            <a:extLst>
              <a:ext uri="{FF2B5EF4-FFF2-40B4-BE49-F238E27FC236}">
                <a16:creationId xmlns:a16="http://schemas.microsoft.com/office/drawing/2014/main" id="{BBC5B97A-E712-4A2A-82F4-51DCCBCE3403}"/>
              </a:ext>
            </a:extLst>
          </p:cNvPr>
          <p:cNvSpPr>
            <a:spLocks noChangeShapeType="1"/>
          </p:cNvSpPr>
          <p:nvPr/>
        </p:nvSpPr>
        <p:spPr bwMode="auto">
          <a:xfrm>
            <a:off x="1511300" y="315912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8027" name="Line 29">
            <a:extLst>
              <a:ext uri="{FF2B5EF4-FFF2-40B4-BE49-F238E27FC236}">
                <a16:creationId xmlns:a16="http://schemas.microsoft.com/office/drawing/2014/main" id="{6FEF19E7-F80C-403F-9206-24F6EFD30AD8}"/>
              </a:ext>
            </a:extLst>
          </p:cNvPr>
          <p:cNvSpPr>
            <a:spLocks noChangeShapeType="1"/>
          </p:cNvSpPr>
          <p:nvPr/>
        </p:nvSpPr>
        <p:spPr bwMode="auto">
          <a:xfrm>
            <a:off x="1511300" y="3776663"/>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8028" name="Line 30">
            <a:extLst>
              <a:ext uri="{FF2B5EF4-FFF2-40B4-BE49-F238E27FC236}">
                <a16:creationId xmlns:a16="http://schemas.microsoft.com/office/drawing/2014/main" id="{3585C1D0-05C9-4869-AE90-1B6F10986B02}"/>
              </a:ext>
            </a:extLst>
          </p:cNvPr>
          <p:cNvSpPr>
            <a:spLocks noChangeShapeType="1"/>
          </p:cNvSpPr>
          <p:nvPr/>
        </p:nvSpPr>
        <p:spPr bwMode="auto">
          <a:xfrm>
            <a:off x="1511300" y="439737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8029" name="Line 31">
            <a:extLst>
              <a:ext uri="{FF2B5EF4-FFF2-40B4-BE49-F238E27FC236}">
                <a16:creationId xmlns:a16="http://schemas.microsoft.com/office/drawing/2014/main" id="{4D31D709-8E14-467C-854B-4C8171D9900F}"/>
              </a:ext>
            </a:extLst>
          </p:cNvPr>
          <p:cNvSpPr>
            <a:spLocks noChangeShapeType="1"/>
          </p:cNvSpPr>
          <p:nvPr/>
        </p:nvSpPr>
        <p:spPr bwMode="auto">
          <a:xfrm>
            <a:off x="1511300" y="5014913"/>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8030" name="Rectangle 32">
            <a:extLst>
              <a:ext uri="{FF2B5EF4-FFF2-40B4-BE49-F238E27FC236}">
                <a16:creationId xmlns:a16="http://schemas.microsoft.com/office/drawing/2014/main" id="{ABF1BD5E-B6C2-463E-9148-C2BDDF4BB061}"/>
              </a:ext>
            </a:extLst>
          </p:cNvPr>
          <p:cNvSpPr>
            <a:spLocks noChangeArrowheads="1"/>
          </p:cNvSpPr>
          <p:nvPr/>
        </p:nvSpPr>
        <p:spPr bwMode="auto">
          <a:xfrm>
            <a:off x="771525" y="781050"/>
            <a:ext cx="612775" cy="471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[ 7 ]</a:t>
            </a:r>
          </a:p>
        </p:txBody>
      </p:sp>
      <p:sp>
        <p:nvSpPr>
          <p:cNvPr id="128031" name="Rectangle 33">
            <a:extLst>
              <a:ext uri="{FF2B5EF4-FFF2-40B4-BE49-F238E27FC236}">
                <a16:creationId xmlns:a16="http://schemas.microsoft.com/office/drawing/2014/main" id="{3F8653B1-75EF-4268-BF69-5A3C9FA2B447}"/>
              </a:ext>
            </a:extLst>
          </p:cNvPr>
          <p:cNvSpPr>
            <a:spLocks noChangeArrowheads="1"/>
          </p:cNvSpPr>
          <p:nvPr/>
        </p:nvSpPr>
        <p:spPr bwMode="auto">
          <a:xfrm>
            <a:off x="7208838" y="3638550"/>
            <a:ext cx="5667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3</a:t>
            </a:r>
          </a:p>
        </p:txBody>
      </p:sp>
      <p:sp>
        <p:nvSpPr>
          <p:cNvPr id="128032" name="Rectangle 34">
            <a:extLst>
              <a:ext uri="{FF2B5EF4-FFF2-40B4-BE49-F238E27FC236}">
                <a16:creationId xmlns:a16="http://schemas.microsoft.com/office/drawing/2014/main" id="{91FDD4B5-E942-4D2E-AC74-00E5DC72AADD}"/>
              </a:ext>
            </a:extLst>
          </p:cNvPr>
          <p:cNvSpPr>
            <a:spLocks noChangeArrowheads="1"/>
          </p:cNvSpPr>
          <p:nvPr/>
        </p:nvSpPr>
        <p:spPr bwMode="auto">
          <a:xfrm>
            <a:off x="6408738" y="4557713"/>
            <a:ext cx="5572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 6</a:t>
            </a:r>
          </a:p>
        </p:txBody>
      </p:sp>
      <p:sp>
        <p:nvSpPr>
          <p:cNvPr id="128033" name="Line 35">
            <a:extLst>
              <a:ext uri="{FF2B5EF4-FFF2-40B4-BE49-F238E27FC236}">
                <a16:creationId xmlns:a16="http://schemas.microsoft.com/office/drawing/2014/main" id="{195AC663-5D56-477A-B358-0F9D6F7A793C}"/>
              </a:ext>
            </a:extLst>
          </p:cNvPr>
          <p:cNvSpPr>
            <a:spLocks noChangeShapeType="1"/>
          </p:cNvSpPr>
          <p:nvPr/>
        </p:nvSpPr>
        <p:spPr bwMode="auto">
          <a:xfrm>
            <a:off x="3003550" y="2500313"/>
            <a:ext cx="803275" cy="533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8034" name="Rectangle 36">
            <a:extLst>
              <a:ext uri="{FF2B5EF4-FFF2-40B4-BE49-F238E27FC236}">
                <a16:creationId xmlns:a16="http://schemas.microsoft.com/office/drawing/2014/main" id="{388A466C-F9AE-4156-980A-2FB9E4C43AB5}"/>
              </a:ext>
            </a:extLst>
          </p:cNvPr>
          <p:cNvSpPr>
            <a:spLocks noChangeArrowheads="1"/>
          </p:cNvSpPr>
          <p:nvPr/>
        </p:nvSpPr>
        <p:spPr bwMode="auto">
          <a:xfrm>
            <a:off x="3959225" y="3621088"/>
            <a:ext cx="5159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2</a:t>
            </a:r>
          </a:p>
        </p:txBody>
      </p:sp>
      <p:sp>
        <p:nvSpPr>
          <p:cNvPr id="128035" name="Rectangle 37">
            <a:extLst>
              <a:ext uri="{FF2B5EF4-FFF2-40B4-BE49-F238E27FC236}">
                <a16:creationId xmlns:a16="http://schemas.microsoft.com/office/drawing/2014/main" id="{02326469-8204-45BB-B20A-EB18DA1AFF0B}"/>
              </a:ext>
            </a:extLst>
          </p:cNvPr>
          <p:cNvSpPr>
            <a:spLocks noChangeArrowheads="1"/>
          </p:cNvSpPr>
          <p:nvPr/>
        </p:nvSpPr>
        <p:spPr bwMode="auto">
          <a:xfrm>
            <a:off x="4519613" y="4125913"/>
            <a:ext cx="3762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solidFill>
                  <a:srgbClr val="FF3300"/>
                </a:solidFill>
                <a:latin typeface="+mn-lt"/>
                <a:ea typeface="+mn-ea"/>
                <a:cs typeface="+mn-ea"/>
                <a:sym typeface="+mn-lt"/>
              </a:rPr>
              <a:t>8</a:t>
            </a:r>
          </a:p>
        </p:txBody>
      </p:sp>
      <p:sp>
        <p:nvSpPr>
          <p:cNvPr id="128036" name="Rectangle 38">
            <a:extLst>
              <a:ext uri="{FF2B5EF4-FFF2-40B4-BE49-F238E27FC236}">
                <a16:creationId xmlns:a16="http://schemas.microsoft.com/office/drawing/2014/main" id="{8B6FB266-CE04-474E-9871-875EE559123D}"/>
              </a:ext>
            </a:extLst>
          </p:cNvPr>
          <p:cNvSpPr>
            <a:spLocks noChangeArrowheads="1"/>
          </p:cNvSpPr>
          <p:nvPr/>
        </p:nvSpPr>
        <p:spPr bwMode="auto">
          <a:xfrm>
            <a:off x="4595813" y="4557713"/>
            <a:ext cx="5159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5</a:t>
            </a:r>
          </a:p>
        </p:txBody>
      </p:sp>
      <p:grpSp>
        <p:nvGrpSpPr>
          <p:cNvPr id="147490" name="Group 39">
            <a:extLst>
              <a:ext uri="{FF2B5EF4-FFF2-40B4-BE49-F238E27FC236}">
                <a16:creationId xmlns:a16="http://schemas.microsoft.com/office/drawing/2014/main" id="{258A9598-00D0-A04E-BD54-801B81478C0B}"/>
              </a:ext>
            </a:extLst>
          </p:cNvPr>
          <p:cNvGrpSpPr>
            <a:grpSpLocks/>
          </p:cNvGrpSpPr>
          <p:nvPr/>
        </p:nvGrpSpPr>
        <p:grpSpPr bwMode="auto">
          <a:xfrm>
            <a:off x="5508625" y="2173288"/>
            <a:ext cx="774700" cy="449262"/>
            <a:chOff x="3266" y="929"/>
            <a:chExt cx="488" cy="283"/>
          </a:xfrm>
        </p:grpSpPr>
        <p:sp>
          <p:nvSpPr>
            <p:cNvPr id="128038" name="Rectangle 40">
              <a:extLst>
                <a:ext uri="{FF2B5EF4-FFF2-40B4-BE49-F238E27FC236}">
                  <a16:creationId xmlns:a16="http://schemas.microsoft.com/office/drawing/2014/main" id="{74D4D521-5186-47D6-A295-FAB26600A87A}"/>
                </a:ext>
              </a:extLst>
            </p:cNvPr>
            <p:cNvSpPr>
              <a:spLocks noChangeArrowheads="1"/>
            </p:cNvSpPr>
            <p:nvPr/>
          </p:nvSpPr>
          <p:spPr bwMode="auto">
            <a:xfrm>
              <a:off x="3266" y="929"/>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8039" name="Rectangle 41">
              <a:extLst>
                <a:ext uri="{FF2B5EF4-FFF2-40B4-BE49-F238E27FC236}">
                  <a16:creationId xmlns:a16="http://schemas.microsoft.com/office/drawing/2014/main" id="{A21FE95B-2269-4D40-8EAD-562E90889506}"/>
                </a:ext>
              </a:extLst>
            </p:cNvPr>
            <p:cNvSpPr>
              <a:spLocks noChangeArrowheads="1"/>
            </p:cNvSpPr>
            <p:nvPr/>
          </p:nvSpPr>
          <p:spPr bwMode="auto">
            <a:xfrm>
              <a:off x="3429" y="951"/>
              <a:ext cx="325"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rgbClr val="FF3300"/>
                  </a:solidFill>
                  <a:latin typeface="+mn-lt"/>
                  <a:ea typeface="+mn-ea"/>
                  <a:cs typeface="+mn-ea"/>
                  <a:sym typeface="+mn-lt"/>
                </a:rPr>
                <a:t>8</a:t>
              </a:r>
            </a:p>
          </p:txBody>
        </p:sp>
      </p:grpSp>
      <p:sp>
        <p:nvSpPr>
          <p:cNvPr id="128040" name="Rectangle 42">
            <a:extLst>
              <a:ext uri="{FF2B5EF4-FFF2-40B4-BE49-F238E27FC236}">
                <a16:creationId xmlns:a16="http://schemas.microsoft.com/office/drawing/2014/main" id="{F72444B4-F4B8-49CB-9F68-47975B0AE2A0}"/>
              </a:ext>
            </a:extLst>
          </p:cNvPr>
          <p:cNvSpPr>
            <a:spLocks noChangeArrowheads="1"/>
          </p:cNvSpPr>
          <p:nvPr/>
        </p:nvSpPr>
        <p:spPr bwMode="auto">
          <a:xfrm>
            <a:off x="5713413" y="2613025"/>
            <a:ext cx="5159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1</a:t>
            </a:r>
          </a:p>
        </p:txBody>
      </p:sp>
      <p:sp>
        <p:nvSpPr>
          <p:cNvPr id="128041" name="Rectangle 43">
            <a:extLst>
              <a:ext uri="{FF2B5EF4-FFF2-40B4-BE49-F238E27FC236}">
                <a16:creationId xmlns:a16="http://schemas.microsoft.com/office/drawing/2014/main" id="{CA85B64D-09DE-4061-910B-30698C0D3393}"/>
              </a:ext>
            </a:extLst>
          </p:cNvPr>
          <p:cNvSpPr>
            <a:spLocks noChangeArrowheads="1"/>
          </p:cNvSpPr>
          <p:nvPr/>
        </p:nvSpPr>
        <p:spPr bwMode="auto">
          <a:xfrm>
            <a:off x="1755775" y="1479550"/>
            <a:ext cx="442913" cy="409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rgbClr val="FF3300"/>
                </a:solidFill>
                <a:latin typeface="+mn-lt"/>
                <a:ea typeface="+mn-ea"/>
                <a:cs typeface="+mn-ea"/>
                <a:sym typeface="+mn-lt"/>
              </a:rPr>
              <a:t>8</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a:p>
            <a:pPr eaLnBrk="1" hangingPunct="1">
              <a:buFont typeface="Arial" panose="020B0604020202020204" pitchFamily="34" charset="0"/>
              <a:buNone/>
              <a:defRPr/>
            </a:pPr>
            <a:endParaRPr lang="en-US" altLang="zh-CN" sz="2000" dirty="0">
              <a:solidFill>
                <a:schemeClr val="bg1"/>
              </a:solidFill>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12</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solidFill>
                  <a:srgbClr val="FF3300"/>
                </a:solidFill>
                <a:latin typeface="+mn-lt"/>
                <a:ea typeface="+mn-ea"/>
                <a:cs typeface="+mn-ea"/>
                <a:sym typeface="+mn-lt"/>
              </a:rPr>
              <a:t>30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latin typeface="+mn-lt"/>
                <a:ea typeface="+mn-ea"/>
                <a:cs typeface="+mn-ea"/>
                <a:sym typeface="+mn-lt"/>
              </a:rPr>
              <a:t>8</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latin typeface="+mn-lt"/>
                <a:ea typeface="+mn-ea"/>
                <a:cs typeface="+mn-ea"/>
                <a:sym typeface="+mn-lt"/>
              </a:rPr>
              <a:t>60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latin typeface="+mn-lt"/>
                <a:ea typeface="+mn-ea"/>
                <a:cs typeface="+mn-ea"/>
                <a:sym typeface="+mn-lt"/>
              </a:rPr>
              <a:t>10</a:t>
            </a:r>
          </a:p>
        </p:txBody>
      </p:sp>
      <p:sp>
        <p:nvSpPr>
          <p:cNvPr id="128042" name="Rectangle 44">
            <a:extLst>
              <a:ext uri="{FF2B5EF4-FFF2-40B4-BE49-F238E27FC236}">
                <a16:creationId xmlns:a16="http://schemas.microsoft.com/office/drawing/2014/main" id="{69242BBD-E0D1-47C2-B1C9-0C2D287A7B6D}"/>
              </a:ext>
            </a:extLst>
          </p:cNvPr>
          <p:cNvSpPr>
            <a:spLocks noChangeArrowheads="1"/>
          </p:cNvSpPr>
          <p:nvPr/>
        </p:nvSpPr>
        <p:spPr bwMode="auto">
          <a:xfrm>
            <a:off x="7694613" y="4084638"/>
            <a:ext cx="769937"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28043" name="Rectangle 45">
            <a:extLst>
              <a:ext uri="{FF2B5EF4-FFF2-40B4-BE49-F238E27FC236}">
                <a16:creationId xmlns:a16="http://schemas.microsoft.com/office/drawing/2014/main" id="{8FAB9A46-D862-49C6-AFAB-28187B727C78}"/>
              </a:ext>
            </a:extLst>
          </p:cNvPr>
          <p:cNvSpPr>
            <a:spLocks noChangeArrowheads="1"/>
          </p:cNvSpPr>
          <p:nvPr/>
        </p:nvSpPr>
        <p:spPr bwMode="auto">
          <a:xfrm>
            <a:off x="1533525" y="5057775"/>
            <a:ext cx="803275"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28044" name="Rectangle 46">
            <a:extLst>
              <a:ext uri="{FF2B5EF4-FFF2-40B4-BE49-F238E27FC236}">
                <a16:creationId xmlns:a16="http://schemas.microsoft.com/office/drawing/2014/main" id="{3D847FA4-E53F-4DDB-80C9-754DD8DFEA0C}"/>
              </a:ext>
            </a:extLst>
          </p:cNvPr>
          <p:cNvSpPr>
            <a:spLocks noChangeArrowheads="1"/>
          </p:cNvSpPr>
          <p:nvPr/>
        </p:nvSpPr>
        <p:spPr bwMode="auto">
          <a:xfrm>
            <a:off x="6359525" y="4081463"/>
            <a:ext cx="769938"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128045" name="Rectangle 47">
            <a:extLst>
              <a:ext uri="{FF2B5EF4-FFF2-40B4-BE49-F238E27FC236}">
                <a16:creationId xmlns:a16="http://schemas.microsoft.com/office/drawing/2014/main" id="{FAC79AE8-AFC3-4884-9C03-6C0B57C1301E}"/>
              </a:ext>
            </a:extLst>
          </p:cNvPr>
          <p:cNvSpPr>
            <a:spLocks noChangeArrowheads="1"/>
          </p:cNvSpPr>
          <p:nvPr/>
        </p:nvSpPr>
        <p:spPr bwMode="auto">
          <a:xfrm>
            <a:off x="1533525" y="4451350"/>
            <a:ext cx="803275" cy="539750"/>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128046" name="Rectangle 48">
            <a:extLst>
              <a:ext uri="{FF2B5EF4-FFF2-40B4-BE49-F238E27FC236}">
                <a16:creationId xmlns:a16="http://schemas.microsoft.com/office/drawing/2014/main" id="{8A598CA3-4B42-4020-B73B-E6F9EE1D3DA6}"/>
              </a:ext>
            </a:extLst>
          </p:cNvPr>
          <p:cNvSpPr>
            <a:spLocks noChangeArrowheads="1"/>
          </p:cNvSpPr>
          <p:nvPr/>
        </p:nvSpPr>
        <p:spPr bwMode="auto">
          <a:xfrm>
            <a:off x="4438650" y="4084638"/>
            <a:ext cx="769938"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40</a:t>
            </a:r>
          </a:p>
        </p:txBody>
      </p:sp>
      <p:sp>
        <p:nvSpPr>
          <p:cNvPr id="128047" name="Rectangle 49">
            <a:extLst>
              <a:ext uri="{FF2B5EF4-FFF2-40B4-BE49-F238E27FC236}">
                <a16:creationId xmlns:a16="http://schemas.microsoft.com/office/drawing/2014/main" id="{DCB83738-162C-4BEB-9CF8-D63BFEA9BDFB}"/>
              </a:ext>
            </a:extLst>
          </p:cNvPr>
          <p:cNvSpPr>
            <a:spLocks noChangeArrowheads="1"/>
          </p:cNvSpPr>
          <p:nvPr/>
        </p:nvSpPr>
        <p:spPr bwMode="auto">
          <a:xfrm>
            <a:off x="1533525" y="3776663"/>
            <a:ext cx="796925" cy="62071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40</a:t>
            </a:r>
          </a:p>
        </p:txBody>
      </p:sp>
      <p:sp>
        <p:nvSpPr>
          <p:cNvPr id="128048" name="Rectangle 54">
            <a:extLst>
              <a:ext uri="{FF2B5EF4-FFF2-40B4-BE49-F238E27FC236}">
                <a16:creationId xmlns:a16="http://schemas.microsoft.com/office/drawing/2014/main" id="{0707B793-FB75-4E76-81A1-2D32831D047D}"/>
              </a:ext>
            </a:extLst>
          </p:cNvPr>
          <p:cNvSpPr>
            <a:spLocks noChangeArrowheads="1"/>
          </p:cNvSpPr>
          <p:nvPr/>
        </p:nvSpPr>
        <p:spPr bwMode="auto">
          <a:xfrm>
            <a:off x="2990850" y="4081463"/>
            <a:ext cx="769938"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30</a:t>
            </a:r>
          </a:p>
        </p:txBody>
      </p:sp>
      <p:sp>
        <p:nvSpPr>
          <p:cNvPr id="128049" name="Rectangle 55">
            <a:extLst>
              <a:ext uri="{FF2B5EF4-FFF2-40B4-BE49-F238E27FC236}">
                <a16:creationId xmlns:a16="http://schemas.microsoft.com/office/drawing/2014/main" id="{E237156F-F588-4401-BA68-37573F530C63}"/>
              </a:ext>
            </a:extLst>
          </p:cNvPr>
          <p:cNvSpPr>
            <a:spLocks noChangeArrowheads="1"/>
          </p:cNvSpPr>
          <p:nvPr/>
        </p:nvSpPr>
        <p:spPr bwMode="auto">
          <a:xfrm>
            <a:off x="1533525" y="3205163"/>
            <a:ext cx="769938"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30</a:t>
            </a:r>
          </a:p>
        </p:txBody>
      </p:sp>
    </p:spTree>
  </p:cSld>
  <p:clrMapOvr>
    <a:masterClrMapping/>
  </p:clrMapOvr>
  <p:transition spd="slow"/>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24" name="Rectangle 4">
            <a:extLst>
              <a:ext uri="{FF2B5EF4-FFF2-40B4-BE49-F238E27FC236}">
                <a16:creationId xmlns:a16="http://schemas.microsoft.com/office/drawing/2014/main" id="{A96A4D54-D4EB-4F85-9E14-6735E4374AD9}"/>
              </a:ext>
            </a:extLst>
          </p:cNvPr>
          <p:cNvSpPr>
            <a:spLocks noChangeArrowheads="1"/>
          </p:cNvSpPr>
          <p:nvPr/>
        </p:nvSpPr>
        <p:spPr bwMode="auto">
          <a:xfrm>
            <a:off x="790575" y="160338"/>
            <a:ext cx="3436938"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堆的重新调整－</a:t>
            </a:r>
            <a:r>
              <a:rPr lang="en-US" altLang="zh-CN" b="0">
                <a:solidFill>
                  <a:schemeClr val="bg1"/>
                </a:solidFill>
                <a:ea typeface="微软雅黑" panose="020B0503020204020204" pitchFamily="34" charset="-122"/>
                <a:sym typeface="+mn-lt"/>
              </a:rPr>
              <a:t>5</a:t>
            </a:r>
          </a:p>
        </p:txBody>
      </p:sp>
      <p:sp>
        <p:nvSpPr>
          <p:cNvPr id="129027" name="Rectangle 5">
            <a:extLst>
              <a:ext uri="{FF2B5EF4-FFF2-40B4-BE49-F238E27FC236}">
                <a16:creationId xmlns:a16="http://schemas.microsoft.com/office/drawing/2014/main" id="{68022C2C-866E-40A5-99FF-41A3226C4D97}"/>
              </a:ext>
            </a:extLst>
          </p:cNvPr>
          <p:cNvSpPr>
            <a:spLocks noChangeArrowheads="1"/>
          </p:cNvSpPr>
          <p:nvPr/>
        </p:nvSpPr>
        <p:spPr bwMode="auto">
          <a:xfrm>
            <a:off x="3789363" y="3341688"/>
            <a:ext cx="763587" cy="45561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28" name="Rectangle 6">
            <a:extLst>
              <a:ext uri="{FF2B5EF4-FFF2-40B4-BE49-F238E27FC236}">
                <a16:creationId xmlns:a16="http://schemas.microsoft.com/office/drawing/2014/main" id="{17C898D2-5E6B-4215-AA77-389C85422491}"/>
              </a:ext>
            </a:extLst>
          </p:cNvPr>
          <p:cNvSpPr>
            <a:spLocks noChangeArrowheads="1"/>
          </p:cNvSpPr>
          <p:nvPr/>
        </p:nvSpPr>
        <p:spPr bwMode="auto">
          <a:xfrm>
            <a:off x="2986088" y="4268788"/>
            <a:ext cx="674687" cy="43815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29" name="Rectangle 7">
            <a:extLst>
              <a:ext uri="{FF2B5EF4-FFF2-40B4-BE49-F238E27FC236}">
                <a16:creationId xmlns:a16="http://schemas.microsoft.com/office/drawing/2014/main" id="{6809A4B3-F408-4C9A-B950-84F6522B18DD}"/>
              </a:ext>
            </a:extLst>
          </p:cNvPr>
          <p:cNvSpPr>
            <a:spLocks noChangeArrowheads="1"/>
          </p:cNvSpPr>
          <p:nvPr/>
        </p:nvSpPr>
        <p:spPr bwMode="auto">
          <a:xfrm>
            <a:off x="5599113" y="2328863"/>
            <a:ext cx="2143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sp>
        <p:nvSpPr>
          <p:cNvPr id="129030" name="Line 8">
            <a:extLst>
              <a:ext uri="{FF2B5EF4-FFF2-40B4-BE49-F238E27FC236}">
                <a16:creationId xmlns:a16="http://schemas.microsoft.com/office/drawing/2014/main" id="{FB7DEE3E-F90F-4ABE-8AFA-493A49E37671}"/>
              </a:ext>
            </a:extLst>
          </p:cNvPr>
          <p:cNvSpPr>
            <a:spLocks noChangeShapeType="1"/>
          </p:cNvSpPr>
          <p:nvPr/>
        </p:nvSpPr>
        <p:spPr bwMode="auto">
          <a:xfrm flipV="1">
            <a:off x="3525838" y="3797300"/>
            <a:ext cx="320675" cy="45878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31" name="Line 9">
            <a:extLst>
              <a:ext uri="{FF2B5EF4-FFF2-40B4-BE49-F238E27FC236}">
                <a16:creationId xmlns:a16="http://schemas.microsoft.com/office/drawing/2014/main" id="{A97DADEE-4148-46FE-9A46-641E10D9DB00}"/>
              </a:ext>
            </a:extLst>
          </p:cNvPr>
          <p:cNvSpPr>
            <a:spLocks noChangeShapeType="1"/>
          </p:cNvSpPr>
          <p:nvPr/>
        </p:nvSpPr>
        <p:spPr bwMode="auto">
          <a:xfrm flipV="1">
            <a:off x="4273550" y="2673350"/>
            <a:ext cx="1260475" cy="67468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32" name="Rectangle 10">
            <a:extLst>
              <a:ext uri="{FF2B5EF4-FFF2-40B4-BE49-F238E27FC236}">
                <a16:creationId xmlns:a16="http://schemas.microsoft.com/office/drawing/2014/main" id="{6C049AFA-FE45-473E-B693-1E12AA1C4003}"/>
              </a:ext>
            </a:extLst>
          </p:cNvPr>
          <p:cNvSpPr>
            <a:spLocks noChangeArrowheads="1"/>
          </p:cNvSpPr>
          <p:nvPr/>
        </p:nvSpPr>
        <p:spPr bwMode="auto">
          <a:xfrm>
            <a:off x="3867150" y="3206750"/>
            <a:ext cx="939800"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dirty="0">
                <a:latin typeface="+mn-lt"/>
                <a:ea typeface="+mn-ea"/>
                <a:cs typeface="+mn-ea"/>
                <a:sym typeface="+mn-lt"/>
              </a:rPr>
              <a:t> </a:t>
            </a:r>
            <a:r>
              <a:rPr lang="en-US" altLang="zh-CN" sz="1900" dirty="0">
                <a:solidFill>
                  <a:schemeClr val="bg1"/>
                </a:solidFill>
                <a:latin typeface="+mn-lt"/>
                <a:ea typeface="+mn-ea"/>
                <a:cs typeface="+mn-ea"/>
                <a:sym typeface="+mn-lt"/>
              </a:rPr>
              <a:t>10</a:t>
            </a:r>
          </a:p>
        </p:txBody>
      </p:sp>
      <p:sp>
        <p:nvSpPr>
          <p:cNvPr id="129033" name="Rectangle 11">
            <a:extLst>
              <a:ext uri="{FF2B5EF4-FFF2-40B4-BE49-F238E27FC236}">
                <a16:creationId xmlns:a16="http://schemas.microsoft.com/office/drawing/2014/main" id="{EBC2D508-E5AD-4F47-9EB2-37CF6A275B48}"/>
              </a:ext>
            </a:extLst>
          </p:cNvPr>
          <p:cNvSpPr>
            <a:spLocks noChangeArrowheads="1"/>
          </p:cNvSpPr>
          <p:nvPr/>
        </p:nvSpPr>
        <p:spPr bwMode="auto">
          <a:xfrm>
            <a:off x="3135313" y="4256088"/>
            <a:ext cx="460375" cy="874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solidFill>
                  <a:srgbClr val="FF3300"/>
                </a:solidFill>
                <a:latin typeface="+mn-lt"/>
                <a:ea typeface="+mn-ea"/>
                <a:cs typeface="+mn-ea"/>
                <a:sym typeface="+mn-lt"/>
              </a:rPr>
              <a:t>30</a:t>
            </a:r>
          </a:p>
          <a:p>
            <a:pPr eaLnBrk="1" hangingPunct="1">
              <a:buFont typeface="Arial" panose="020B0604020202020204" pitchFamily="34" charset="0"/>
              <a:buNone/>
              <a:defRPr/>
            </a:pPr>
            <a:r>
              <a:rPr lang="en-US" altLang="zh-CN" sz="1400">
                <a:latin typeface="+mn-lt"/>
                <a:ea typeface="+mn-ea"/>
                <a:cs typeface="+mn-ea"/>
                <a:sym typeface="+mn-lt"/>
              </a:rPr>
              <a:t> </a:t>
            </a:r>
          </a:p>
          <a:p>
            <a:pPr eaLnBrk="1" hangingPunct="1">
              <a:buFont typeface="Arial" panose="020B0604020202020204" pitchFamily="34" charset="0"/>
              <a:buNone/>
              <a:defRPr/>
            </a:pPr>
            <a:r>
              <a:rPr lang="en-US" altLang="zh-CN" sz="1900">
                <a:solidFill>
                  <a:srgbClr val="CC0000"/>
                </a:solidFill>
                <a:latin typeface="+mn-lt"/>
                <a:ea typeface="+mn-ea"/>
                <a:cs typeface="+mn-ea"/>
                <a:sym typeface="+mn-lt"/>
              </a:rPr>
              <a:t>4 </a:t>
            </a:r>
            <a:r>
              <a:rPr lang="en-US" altLang="zh-CN" sz="1900">
                <a:latin typeface="+mn-lt"/>
                <a:ea typeface="+mn-ea"/>
                <a:cs typeface="+mn-ea"/>
                <a:sym typeface="+mn-lt"/>
              </a:rPr>
              <a:t>                </a:t>
            </a:r>
          </a:p>
        </p:txBody>
      </p:sp>
      <p:grpSp>
        <p:nvGrpSpPr>
          <p:cNvPr id="148490" name="Group 12">
            <a:extLst>
              <a:ext uri="{FF2B5EF4-FFF2-40B4-BE49-F238E27FC236}">
                <a16:creationId xmlns:a16="http://schemas.microsoft.com/office/drawing/2014/main" id="{010627A1-C5A7-8748-BEB3-2422BAC0E0C7}"/>
              </a:ext>
            </a:extLst>
          </p:cNvPr>
          <p:cNvGrpSpPr>
            <a:grpSpLocks/>
          </p:cNvGrpSpPr>
          <p:nvPr/>
        </p:nvGrpSpPr>
        <p:grpSpPr bwMode="auto">
          <a:xfrm>
            <a:off x="4429125" y="3798888"/>
            <a:ext cx="688975" cy="1339850"/>
            <a:chOff x="2941" y="2710"/>
            <a:chExt cx="434" cy="844"/>
          </a:xfrm>
        </p:grpSpPr>
        <p:sp>
          <p:nvSpPr>
            <p:cNvPr id="129035" name="Rectangle 13">
              <a:extLst>
                <a:ext uri="{FF2B5EF4-FFF2-40B4-BE49-F238E27FC236}">
                  <a16:creationId xmlns:a16="http://schemas.microsoft.com/office/drawing/2014/main" id="{718933F4-DB8F-46D0-AFBE-B54E252E34B7}"/>
                </a:ext>
              </a:extLst>
            </p:cNvPr>
            <p:cNvSpPr>
              <a:spLocks noChangeArrowheads="1"/>
            </p:cNvSpPr>
            <p:nvPr/>
          </p:nvSpPr>
          <p:spPr bwMode="auto">
            <a:xfrm>
              <a:off x="2941" y="2984"/>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36" name="Line 14">
              <a:extLst>
                <a:ext uri="{FF2B5EF4-FFF2-40B4-BE49-F238E27FC236}">
                  <a16:creationId xmlns:a16="http://schemas.microsoft.com/office/drawing/2014/main" id="{FF2D8357-443B-4A3C-AB68-AB992570746D}"/>
                </a:ext>
              </a:extLst>
            </p:cNvPr>
            <p:cNvSpPr>
              <a:spLocks noChangeShapeType="1"/>
            </p:cNvSpPr>
            <p:nvPr/>
          </p:nvSpPr>
          <p:spPr bwMode="auto">
            <a:xfrm flipH="1" flipV="1">
              <a:off x="2987" y="2710"/>
              <a:ext cx="201" cy="262"/>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37" name="Rectangle 15">
              <a:extLst>
                <a:ext uri="{FF2B5EF4-FFF2-40B4-BE49-F238E27FC236}">
                  <a16:creationId xmlns:a16="http://schemas.microsoft.com/office/drawing/2014/main" id="{2B64E997-F72B-4221-93FC-FFB9C5599D11}"/>
                </a:ext>
              </a:extLst>
            </p:cNvPr>
            <p:cNvSpPr>
              <a:spLocks noChangeArrowheads="1"/>
            </p:cNvSpPr>
            <p:nvPr/>
          </p:nvSpPr>
          <p:spPr bwMode="auto">
            <a:xfrm>
              <a:off x="3034" y="3003"/>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1900">
                <a:latin typeface="+mn-lt"/>
                <a:ea typeface="+mn-ea"/>
                <a:cs typeface="+mn-ea"/>
                <a:sym typeface="+mn-lt"/>
              </a:endParaRP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grpSp>
      <p:sp>
        <p:nvSpPr>
          <p:cNvPr id="129038" name="Rectangle 16">
            <a:extLst>
              <a:ext uri="{FF2B5EF4-FFF2-40B4-BE49-F238E27FC236}">
                <a16:creationId xmlns:a16="http://schemas.microsoft.com/office/drawing/2014/main" id="{EDAEF5FD-D9B4-4FF3-A4D3-D4F17257727A}"/>
              </a:ext>
            </a:extLst>
          </p:cNvPr>
          <p:cNvSpPr>
            <a:spLocks noChangeArrowheads="1"/>
          </p:cNvSpPr>
          <p:nvPr/>
        </p:nvSpPr>
        <p:spPr bwMode="auto">
          <a:xfrm>
            <a:off x="7067550" y="3351213"/>
            <a:ext cx="703263" cy="446087"/>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39" name="Rectangle 17">
            <a:extLst>
              <a:ext uri="{FF2B5EF4-FFF2-40B4-BE49-F238E27FC236}">
                <a16:creationId xmlns:a16="http://schemas.microsoft.com/office/drawing/2014/main" id="{06A90AA8-B3C3-4DB5-B83D-B913D095A4C6}"/>
              </a:ext>
            </a:extLst>
          </p:cNvPr>
          <p:cNvSpPr>
            <a:spLocks noChangeArrowheads="1"/>
          </p:cNvSpPr>
          <p:nvPr/>
        </p:nvSpPr>
        <p:spPr bwMode="auto">
          <a:xfrm>
            <a:off x="6342063" y="4249738"/>
            <a:ext cx="715962" cy="457200"/>
          </a:xfrm>
          <a:prstGeom prst="rect">
            <a:avLst/>
          </a:prstGeom>
          <a:solidFill>
            <a:srgbClr val="E2D9EB"/>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40" name="Rectangle 18">
            <a:extLst>
              <a:ext uri="{FF2B5EF4-FFF2-40B4-BE49-F238E27FC236}">
                <a16:creationId xmlns:a16="http://schemas.microsoft.com/office/drawing/2014/main" id="{AE267000-E26D-4FE5-877C-65BE46CE5468}"/>
              </a:ext>
            </a:extLst>
          </p:cNvPr>
          <p:cNvSpPr>
            <a:spLocks noChangeArrowheads="1"/>
          </p:cNvSpPr>
          <p:nvPr/>
        </p:nvSpPr>
        <p:spPr bwMode="auto">
          <a:xfrm>
            <a:off x="7307263" y="3362325"/>
            <a:ext cx="234950"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800">
                <a:solidFill>
                  <a:srgbClr val="FF3300"/>
                </a:solidFill>
                <a:latin typeface="+mn-lt"/>
                <a:ea typeface="+mn-ea"/>
                <a:cs typeface="+mn-ea"/>
                <a:sym typeface="+mn-lt"/>
              </a:rPr>
              <a:t>8</a:t>
            </a:r>
          </a:p>
        </p:txBody>
      </p:sp>
      <p:sp>
        <p:nvSpPr>
          <p:cNvPr id="129041" name="Line 19">
            <a:extLst>
              <a:ext uri="{FF2B5EF4-FFF2-40B4-BE49-F238E27FC236}">
                <a16:creationId xmlns:a16="http://schemas.microsoft.com/office/drawing/2014/main" id="{2807E93A-A82E-4CE3-B26F-5A087A7D1986}"/>
              </a:ext>
            </a:extLst>
          </p:cNvPr>
          <p:cNvSpPr>
            <a:spLocks noChangeShapeType="1"/>
          </p:cNvSpPr>
          <p:nvPr/>
        </p:nvSpPr>
        <p:spPr bwMode="auto">
          <a:xfrm flipV="1">
            <a:off x="6708775" y="3798888"/>
            <a:ext cx="373063" cy="412750"/>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42" name="Rectangle 20">
            <a:extLst>
              <a:ext uri="{FF2B5EF4-FFF2-40B4-BE49-F238E27FC236}">
                <a16:creationId xmlns:a16="http://schemas.microsoft.com/office/drawing/2014/main" id="{E3EBA807-5274-4263-BAED-DA1BC0FD52BB}"/>
              </a:ext>
            </a:extLst>
          </p:cNvPr>
          <p:cNvSpPr>
            <a:spLocks noChangeArrowheads="1"/>
          </p:cNvSpPr>
          <p:nvPr/>
        </p:nvSpPr>
        <p:spPr bwMode="auto">
          <a:xfrm>
            <a:off x="6491288" y="4284663"/>
            <a:ext cx="692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60</a:t>
            </a:r>
          </a:p>
        </p:txBody>
      </p:sp>
      <p:sp>
        <p:nvSpPr>
          <p:cNvPr id="129043" name="Rectangle 21">
            <a:extLst>
              <a:ext uri="{FF2B5EF4-FFF2-40B4-BE49-F238E27FC236}">
                <a16:creationId xmlns:a16="http://schemas.microsoft.com/office/drawing/2014/main" id="{92E84AA9-7EB2-4821-83EF-79ED81D7818E}"/>
              </a:ext>
            </a:extLst>
          </p:cNvPr>
          <p:cNvSpPr>
            <a:spLocks noChangeArrowheads="1"/>
          </p:cNvSpPr>
          <p:nvPr/>
        </p:nvSpPr>
        <p:spPr bwMode="auto">
          <a:xfrm>
            <a:off x="7718425" y="4240213"/>
            <a:ext cx="688975" cy="47466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44" name="Line 22">
            <a:extLst>
              <a:ext uri="{FF2B5EF4-FFF2-40B4-BE49-F238E27FC236}">
                <a16:creationId xmlns:a16="http://schemas.microsoft.com/office/drawing/2014/main" id="{E7E3F049-B749-4411-8F62-F1287802D2ED}"/>
              </a:ext>
            </a:extLst>
          </p:cNvPr>
          <p:cNvSpPr>
            <a:spLocks noChangeShapeType="1"/>
          </p:cNvSpPr>
          <p:nvPr/>
        </p:nvSpPr>
        <p:spPr bwMode="auto">
          <a:xfrm flipH="1" flipV="1">
            <a:off x="7718425" y="3798888"/>
            <a:ext cx="392113" cy="422275"/>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45" name="Rectangle 23">
            <a:extLst>
              <a:ext uri="{FF2B5EF4-FFF2-40B4-BE49-F238E27FC236}">
                <a16:creationId xmlns:a16="http://schemas.microsoft.com/office/drawing/2014/main" id="{442770CA-874D-4200-9357-387F19248372}"/>
              </a:ext>
            </a:extLst>
          </p:cNvPr>
          <p:cNvSpPr>
            <a:spLocks noChangeArrowheads="1"/>
          </p:cNvSpPr>
          <p:nvPr/>
        </p:nvSpPr>
        <p:spPr bwMode="auto">
          <a:xfrm>
            <a:off x="7866063" y="4270375"/>
            <a:ext cx="461962" cy="87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10</a:t>
            </a: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7</a:t>
            </a:r>
          </a:p>
        </p:txBody>
      </p:sp>
      <p:sp>
        <p:nvSpPr>
          <p:cNvPr id="129046" name="Line 24">
            <a:extLst>
              <a:ext uri="{FF2B5EF4-FFF2-40B4-BE49-F238E27FC236}">
                <a16:creationId xmlns:a16="http://schemas.microsoft.com/office/drawing/2014/main" id="{2BFA9248-C8BF-4FE3-B0C7-BA2585ADCB22}"/>
              </a:ext>
            </a:extLst>
          </p:cNvPr>
          <p:cNvSpPr>
            <a:spLocks noChangeShapeType="1"/>
          </p:cNvSpPr>
          <p:nvPr/>
        </p:nvSpPr>
        <p:spPr bwMode="auto">
          <a:xfrm flipH="1" flipV="1">
            <a:off x="6205538" y="2659063"/>
            <a:ext cx="1192212" cy="70008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47" name="Rectangle 25">
            <a:extLst>
              <a:ext uri="{FF2B5EF4-FFF2-40B4-BE49-F238E27FC236}">
                <a16:creationId xmlns:a16="http://schemas.microsoft.com/office/drawing/2014/main" id="{C94FB371-DE8B-423A-B8E2-4D673C1A0100}"/>
              </a:ext>
            </a:extLst>
          </p:cNvPr>
          <p:cNvSpPr>
            <a:spLocks noChangeArrowheads="1"/>
          </p:cNvSpPr>
          <p:nvPr/>
        </p:nvSpPr>
        <p:spPr bwMode="auto">
          <a:xfrm>
            <a:off x="1500188" y="1535113"/>
            <a:ext cx="812800" cy="4183062"/>
          </a:xfrm>
          <a:prstGeom prst="rect">
            <a:avLst/>
          </a:prstGeom>
          <a:solidFill>
            <a:srgbClr val="6C4C8F"/>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48" name="Line 26">
            <a:extLst>
              <a:ext uri="{FF2B5EF4-FFF2-40B4-BE49-F238E27FC236}">
                <a16:creationId xmlns:a16="http://schemas.microsoft.com/office/drawing/2014/main" id="{EE403BB3-D103-4063-BD96-97A05F07D22E}"/>
              </a:ext>
            </a:extLst>
          </p:cNvPr>
          <p:cNvSpPr>
            <a:spLocks noChangeShapeType="1"/>
          </p:cNvSpPr>
          <p:nvPr/>
        </p:nvSpPr>
        <p:spPr bwMode="auto">
          <a:xfrm>
            <a:off x="1493838" y="207962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49" name="Line 27">
            <a:extLst>
              <a:ext uri="{FF2B5EF4-FFF2-40B4-BE49-F238E27FC236}">
                <a16:creationId xmlns:a16="http://schemas.microsoft.com/office/drawing/2014/main" id="{A57542E4-272B-4942-B67A-79ADAF0B0CD0}"/>
              </a:ext>
            </a:extLst>
          </p:cNvPr>
          <p:cNvSpPr>
            <a:spLocks noChangeShapeType="1"/>
          </p:cNvSpPr>
          <p:nvPr/>
        </p:nvSpPr>
        <p:spPr bwMode="auto">
          <a:xfrm>
            <a:off x="1493838" y="2697163"/>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50" name="Line 28">
            <a:extLst>
              <a:ext uri="{FF2B5EF4-FFF2-40B4-BE49-F238E27FC236}">
                <a16:creationId xmlns:a16="http://schemas.microsoft.com/office/drawing/2014/main" id="{8D43DC32-5959-44B2-BF08-831147C78C6B}"/>
              </a:ext>
            </a:extLst>
          </p:cNvPr>
          <p:cNvSpPr>
            <a:spLocks noChangeShapeType="1"/>
          </p:cNvSpPr>
          <p:nvPr/>
        </p:nvSpPr>
        <p:spPr bwMode="auto">
          <a:xfrm>
            <a:off x="1493838" y="331787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51" name="Line 29">
            <a:extLst>
              <a:ext uri="{FF2B5EF4-FFF2-40B4-BE49-F238E27FC236}">
                <a16:creationId xmlns:a16="http://schemas.microsoft.com/office/drawing/2014/main" id="{D73FA756-A4C1-41CE-9CC1-8507A7C31B1E}"/>
              </a:ext>
            </a:extLst>
          </p:cNvPr>
          <p:cNvSpPr>
            <a:spLocks noChangeShapeType="1"/>
          </p:cNvSpPr>
          <p:nvPr/>
        </p:nvSpPr>
        <p:spPr bwMode="auto">
          <a:xfrm>
            <a:off x="1493838" y="3935413"/>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52" name="Line 30">
            <a:extLst>
              <a:ext uri="{FF2B5EF4-FFF2-40B4-BE49-F238E27FC236}">
                <a16:creationId xmlns:a16="http://schemas.microsoft.com/office/drawing/2014/main" id="{EE5A1F13-4642-4837-8712-18B57ABCB066}"/>
              </a:ext>
            </a:extLst>
          </p:cNvPr>
          <p:cNvSpPr>
            <a:spLocks noChangeShapeType="1"/>
          </p:cNvSpPr>
          <p:nvPr/>
        </p:nvSpPr>
        <p:spPr bwMode="auto">
          <a:xfrm>
            <a:off x="1493838" y="455612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53" name="Line 31">
            <a:extLst>
              <a:ext uri="{FF2B5EF4-FFF2-40B4-BE49-F238E27FC236}">
                <a16:creationId xmlns:a16="http://schemas.microsoft.com/office/drawing/2014/main" id="{6ADCCB17-F231-4F6D-A43E-1A81E48F3390}"/>
              </a:ext>
            </a:extLst>
          </p:cNvPr>
          <p:cNvSpPr>
            <a:spLocks noChangeShapeType="1"/>
          </p:cNvSpPr>
          <p:nvPr/>
        </p:nvSpPr>
        <p:spPr bwMode="auto">
          <a:xfrm>
            <a:off x="1493838" y="5173663"/>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54" name="Rectangle 32">
            <a:extLst>
              <a:ext uri="{FF2B5EF4-FFF2-40B4-BE49-F238E27FC236}">
                <a16:creationId xmlns:a16="http://schemas.microsoft.com/office/drawing/2014/main" id="{27EE66A1-37C8-4B82-AAC1-2F1FA3315E79}"/>
              </a:ext>
            </a:extLst>
          </p:cNvPr>
          <p:cNvSpPr>
            <a:spLocks noChangeArrowheads="1"/>
          </p:cNvSpPr>
          <p:nvPr/>
        </p:nvSpPr>
        <p:spPr bwMode="auto">
          <a:xfrm>
            <a:off x="754063" y="1022350"/>
            <a:ext cx="612775" cy="471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[ 7 ]</a:t>
            </a:r>
          </a:p>
        </p:txBody>
      </p:sp>
      <p:sp>
        <p:nvSpPr>
          <p:cNvPr id="129055" name="Rectangle 33">
            <a:extLst>
              <a:ext uri="{FF2B5EF4-FFF2-40B4-BE49-F238E27FC236}">
                <a16:creationId xmlns:a16="http://schemas.microsoft.com/office/drawing/2014/main" id="{672666D9-9F09-4FE0-9A72-967187C1432E}"/>
              </a:ext>
            </a:extLst>
          </p:cNvPr>
          <p:cNvSpPr>
            <a:spLocks noChangeArrowheads="1"/>
          </p:cNvSpPr>
          <p:nvPr/>
        </p:nvSpPr>
        <p:spPr bwMode="auto">
          <a:xfrm>
            <a:off x="7191375" y="3797300"/>
            <a:ext cx="5667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3</a:t>
            </a:r>
          </a:p>
        </p:txBody>
      </p:sp>
      <p:sp>
        <p:nvSpPr>
          <p:cNvPr id="129056" name="Rectangle 34">
            <a:extLst>
              <a:ext uri="{FF2B5EF4-FFF2-40B4-BE49-F238E27FC236}">
                <a16:creationId xmlns:a16="http://schemas.microsoft.com/office/drawing/2014/main" id="{6B4E2AF8-46F9-43A2-BE7C-82C52C47CC53}"/>
              </a:ext>
            </a:extLst>
          </p:cNvPr>
          <p:cNvSpPr>
            <a:spLocks noChangeArrowheads="1"/>
          </p:cNvSpPr>
          <p:nvPr/>
        </p:nvSpPr>
        <p:spPr bwMode="auto">
          <a:xfrm>
            <a:off x="6391275" y="4716463"/>
            <a:ext cx="5572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 6</a:t>
            </a:r>
          </a:p>
        </p:txBody>
      </p:sp>
      <p:sp>
        <p:nvSpPr>
          <p:cNvPr id="129057" name="Line 35">
            <a:extLst>
              <a:ext uri="{FF2B5EF4-FFF2-40B4-BE49-F238E27FC236}">
                <a16:creationId xmlns:a16="http://schemas.microsoft.com/office/drawing/2014/main" id="{B13753CB-EAF4-4CAF-A707-59C95BFAA8CF}"/>
              </a:ext>
            </a:extLst>
          </p:cNvPr>
          <p:cNvSpPr>
            <a:spLocks noChangeShapeType="1"/>
          </p:cNvSpPr>
          <p:nvPr/>
        </p:nvSpPr>
        <p:spPr bwMode="auto">
          <a:xfrm>
            <a:off x="2986088" y="2659063"/>
            <a:ext cx="803275" cy="533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58" name="Rectangle 36">
            <a:extLst>
              <a:ext uri="{FF2B5EF4-FFF2-40B4-BE49-F238E27FC236}">
                <a16:creationId xmlns:a16="http://schemas.microsoft.com/office/drawing/2014/main" id="{BC593F49-EB6C-4793-BE09-A7F58AE5C1E7}"/>
              </a:ext>
            </a:extLst>
          </p:cNvPr>
          <p:cNvSpPr>
            <a:spLocks noChangeArrowheads="1"/>
          </p:cNvSpPr>
          <p:nvPr/>
        </p:nvSpPr>
        <p:spPr bwMode="auto">
          <a:xfrm>
            <a:off x="3941763" y="3779838"/>
            <a:ext cx="5159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2</a:t>
            </a:r>
          </a:p>
        </p:txBody>
      </p:sp>
      <p:sp>
        <p:nvSpPr>
          <p:cNvPr id="129059" name="Rectangle 37">
            <a:extLst>
              <a:ext uri="{FF2B5EF4-FFF2-40B4-BE49-F238E27FC236}">
                <a16:creationId xmlns:a16="http://schemas.microsoft.com/office/drawing/2014/main" id="{43B86625-D7E7-4B45-9351-1EB57A25BDE6}"/>
              </a:ext>
            </a:extLst>
          </p:cNvPr>
          <p:cNvSpPr>
            <a:spLocks noChangeArrowheads="1"/>
          </p:cNvSpPr>
          <p:nvPr/>
        </p:nvSpPr>
        <p:spPr bwMode="auto">
          <a:xfrm>
            <a:off x="4502150" y="4284663"/>
            <a:ext cx="3762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solidFill>
                  <a:srgbClr val="FF3300"/>
                </a:solidFill>
                <a:latin typeface="+mn-lt"/>
                <a:ea typeface="+mn-ea"/>
                <a:cs typeface="+mn-ea"/>
                <a:sym typeface="+mn-lt"/>
              </a:rPr>
              <a:t>8</a:t>
            </a:r>
          </a:p>
        </p:txBody>
      </p:sp>
      <p:sp>
        <p:nvSpPr>
          <p:cNvPr id="129060" name="Rectangle 38">
            <a:extLst>
              <a:ext uri="{FF2B5EF4-FFF2-40B4-BE49-F238E27FC236}">
                <a16:creationId xmlns:a16="http://schemas.microsoft.com/office/drawing/2014/main" id="{E9C5916D-D1EC-4057-8BBF-94DF3E1F1A36}"/>
              </a:ext>
            </a:extLst>
          </p:cNvPr>
          <p:cNvSpPr>
            <a:spLocks noChangeArrowheads="1"/>
          </p:cNvSpPr>
          <p:nvPr/>
        </p:nvSpPr>
        <p:spPr bwMode="auto">
          <a:xfrm>
            <a:off x="4578350" y="4716463"/>
            <a:ext cx="5159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5</a:t>
            </a:r>
          </a:p>
        </p:txBody>
      </p:sp>
      <p:grpSp>
        <p:nvGrpSpPr>
          <p:cNvPr id="148514" name="Group 39">
            <a:extLst>
              <a:ext uri="{FF2B5EF4-FFF2-40B4-BE49-F238E27FC236}">
                <a16:creationId xmlns:a16="http://schemas.microsoft.com/office/drawing/2014/main" id="{2A20C923-A83A-DA47-B179-AAD5DA8F03AA}"/>
              </a:ext>
            </a:extLst>
          </p:cNvPr>
          <p:cNvGrpSpPr>
            <a:grpSpLocks/>
          </p:cNvGrpSpPr>
          <p:nvPr/>
        </p:nvGrpSpPr>
        <p:grpSpPr bwMode="auto">
          <a:xfrm>
            <a:off x="5491163" y="2324100"/>
            <a:ext cx="739775" cy="457200"/>
            <a:chOff x="3266" y="924"/>
            <a:chExt cx="466" cy="288"/>
          </a:xfrm>
        </p:grpSpPr>
        <p:sp>
          <p:nvSpPr>
            <p:cNvPr id="129062" name="Rectangle 40">
              <a:extLst>
                <a:ext uri="{FF2B5EF4-FFF2-40B4-BE49-F238E27FC236}">
                  <a16:creationId xmlns:a16="http://schemas.microsoft.com/office/drawing/2014/main" id="{80C44BFC-E9A4-4A9D-859C-EE9F48E79219}"/>
                </a:ext>
              </a:extLst>
            </p:cNvPr>
            <p:cNvSpPr>
              <a:spLocks noChangeArrowheads="1"/>
            </p:cNvSpPr>
            <p:nvPr/>
          </p:nvSpPr>
          <p:spPr bwMode="auto">
            <a:xfrm>
              <a:off x="3266" y="929"/>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63" name="Rectangle 41">
              <a:extLst>
                <a:ext uri="{FF2B5EF4-FFF2-40B4-BE49-F238E27FC236}">
                  <a16:creationId xmlns:a16="http://schemas.microsoft.com/office/drawing/2014/main" id="{56FAB8A9-C468-463F-A883-99718CAB15B8}"/>
                </a:ext>
              </a:extLst>
            </p:cNvPr>
            <p:cNvSpPr>
              <a:spLocks noChangeArrowheads="1"/>
            </p:cNvSpPr>
            <p:nvPr/>
          </p:nvSpPr>
          <p:spPr bwMode="auto">
            <a:xfrm>
              <a:off x="3331" y="924"/>
              <a:ext cx="325"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solidFill>
                    <a:srgbClr val="FF3300"/>
                  </a:solidFill>
                  <a:latin typeface="+mn-lt"/>
                  <a:ea typeface="+mn-ea"/>
                  <a:cs typeface="+mn-ea"/>
                  <a:sym typeface="+mn-lt"/>
                </a:rPr>
                <a:t>12</a:t>
              </a:r>
            </a:p>
          </p:txBody>
        </p:sp>
      </p:grpSp>
      <p:sp>
        <p:nvSpPr>
          <p:cNvPr id="129064" name="Rectangle 42">
            <a:extLst>
              <a:ext uri="{FF2B5EF4-FFF2-40B4-BE49-F238E27FC236}">
                <a16:creationId xmlns:a16="http://schemas.microsoft.com/office/drawing/2014/main" id="{EFA05F0A-F9D8-4A62-AA39-1A732E987126}"/>
              </a:ext>
            </a:extLst>
          </p:cNvPr>
          <p:cNvSpPr>
            <a:spLocks noChangeArrowheads="1"/>
          </p:cNvSpPr>
          <p:nvPr/>
        </p:nvSpPr>
        <p:spPr bwMode="auto">
          <a:xfrm>
            <a:off x="5594350" y="2771775"/>
            <a:ext cx="5159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1</a:t>
            </a:r>
          </a:p>
        </p:txBody>
      </p:sp>
      <p:sp>
        <p:nvSpPr>
          <p:cNvPr id="129065" name="Rectangle 43">
            <a:extLst>
              <a:ext uri="{FF2B5EF4-FFF2-40B4-BE49-F238E27FC236}">
                <a16:creationId xmlns:a16="http://schemas.microsoft.com/office/drawing/2014/main" id="{40A22D98-EF36-43F5-B30C-E35150B26031}"/>
              </a:ext>
            </a:extLst>
          </p:cNvPr>
          <p:cNvSpPr>
            <a:spLocks noChangeArrowheads="1"/>
          </p:cNvSpPr>
          <p:nvPr/>
        </p:nvSpPr>
        <p:spPr bwMode="auto">
          <a:xfrm>
            <a:off x="1738313" y="1638300"/>
            <a:ext cx="442912" cy="409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rgbClr val="FF3300"/>
                </a:solidFill>
                <a:latin typeface="+mn-lt"/>
                <a:ea typeface="+mn-ea"/>
                <a:cs typeface="+mn-ea"/>
                <a:sym typeface="+mn-lt"/>
              </a:rPr>
              <a:t>12</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solidFill>
                  <a:schemeClr val="bg1"/>
                </a:solidFill>
                <a:latin typeface="+mn-lt"/>
                <a:ea typeface="+mn-ea"/>
                <a:cs typeface="+mn-ea"/>
                <a:sym typeface="+mn-lt"/>
              </a:rPr>
              <a:t>10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solidFill>
                  <a:srgbClr val="FF3300"/>
                </a:solidFill>
                <a:latin typeface="+mn-lt"/>
                <a:ea typeface="+mn-ea"/>
                <a:cs typeface="+mn-ea"/>
                <a:sym typeface="+mn-lt"/>
              </a:rPr>
              <a:t>8</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solidFill>
                  <a:srgbClr val="FF3300"/>
                </a:solidFill>
                <a:latin typeface="+mn-lt"/>
                <a:ea typeface="+mn-ea"/>
                <a:cs typeface="+mn-ea"/>
                <a:sym typeface="+mn-lt"/>
              </a:rPr>
              <a:t>30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latin typeface="+mn-lt"/>
                <a:ea typeface="+mn-ea"/>
                <a:cs typeface="+mn-ea"/>
                <a:sym typeface="+mn-lt"/>
              </a:rPr>
              <a:t>8</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latin typeface="+mn-lt"/>
                <a:ea typeface="+mn-ea"/>
                <a:cs typeface="+mn-ea"/>
                <a:sym typeface="+mn-lt"/>
              </a:rPr>
              <a:t>60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latin typeface="+mn-lt"/>
                <a:ea typeface="+mn-ea"/>
                <a:cs typeface="+mn-ea"/>
                <a:sym typeface="+mn-lt"/>
              </a:rPr>
              <a:t>10</a:t>
            </a:r>
          </a:p>
        </p:txBody>
      </p:sp>
      <p:sp>
        <p:nvSpPr>
          <p:cNvPr id="129066" name="Rectangle 44">
            <a:extLst>
              <a:ext uri="{FF2B5EF4-FFF2-40B4-BE49-F238E27FC236}">
                <a16:creationId xmlns:a16="http://schemas.microsoft.com/office/drawing/2014/main" id="{93819726-3F1B-4ABB-AE6B-A0E2033563EB}"/>
              </a:ext>
            </a:extLst>
          </p:cNvPr>
          <p:cNvSpPr>
            <a:spLocks noChangeArrowheads="1"/>
          </p:cNvSpPr>
          <p:nvPr/>
        </p:nvSpPr>
        <p:spPr bwMode="auto">
          <a:xfrm>
            <a:off x="7677150" y="4243388"/>
            <a:ext cx="769938"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29067" name="Rectangle 45">
            <a:extLst>
              <a:ext uri="{FF2B5EF4-FFF2-40B4-BE49-F238E27FC236}">
                <a16:creationId xmlns:a16="http://schemas.microsoft.com/office/drawing/2014/main" id="{B4E0FB4E-87EF-48E2-A618-0F1C3C983D61}"/>
              </a:ext>
            </a:extLst>
          </p:cNvPr>
          <p:cNvSpPr>
            <a:spLocks noChangeArrowheads="1"/>
          </p:cNvSpPr>
          <p:nvPr/>
        </p:nvSpPr>
        <p:spPr bwMode="auto">
          <a:xfrm>
            <a:off x="1516063" y="5216525"/>
            <a:ext cx="803275"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29068" name="Rectangle 46">
            <a:extLst>
              <a:ext uri="{FF2B5EF4-FFF2-40B4-BE49-F238E27FC236}">
                <a16:creationId xmlns:a16="http://schemas.microsoft.com/office/drawing/2014/main" id="{F5FEFFCB-700E-44C9-9A0D-6AC9587DB564}"/>
              </a:ext>
            </a:extLst>
          </p:cNvPr>
          <p:cNvSpPr>
            <a:spLocks noChangeArrowheads="1"/>
          </p:cNvSpPr>
          <p:nvPr/>
        </p:nvSpPr>
        <p:spPr bwMode="auto">
          <a:xfrm>
            <a:off x="6342063" y="4240213"/>
            <a:ext cx="769937"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129069" name="Rectangle 47">
            <a:extLst>
              <a:ext uri="{FF2B5EF4-FFF2-40B4-BE49-F238E27FC236}">
                <a16:creationId xmlns:a16="http://schemas.microsoft.com/office/drawing/2014/main" id="{A6C17A75-D987-4E8C-A887-071F70E90AA8}"/>
              </a:ext>
            </a:extLst>
          </p:cNvPr>
          <p:cNvSpPr>
            <a:spLocks noChangeArrowheads="1"/>
          </p:cNvSpPr>
          <p:nvPr/>
        </p:nvSpPr>
        <p:spPr bwMode="auto">
          <a:xfrm>
            <a:off x="1516063" y="4610100"/>
            <a:ext cx="803275" cy="539750"/>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129070" name="Rectangle 48">
            <a:extLst>
              <a:ext uri="{FF2B5EF4-FFF2-40B4-BE49-F238E27FC236}">
                <a16:creationId xmlns:a16="http://schemas.microsoft.com/office/drawing/2014/main" id="{743E7B7E-AA75-4E76-8706-89E34B777A10}"/>
              </a:ext>
            </a:extLst>
          </p:cNvPr>
          <p:cNvSpPr>
            <a:spLocks noChangeArrowheads="1"/>
          </p:cNvSpPr>
          <p:nvPr/>
        </p:nvSpPr>
        <p:spPr bwMode="auto">
          <a:xfrm>
            <a:off x="4421188" y="4243388"/>
            <a:ext cx="769937"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40</a:t>
            </a:r>
          </a:p>
        </p:txBody>
      </p:sp>
      <p:sp>
        <p:nvSpPr>
          <p:cNvPr id="129071" name="Rectangle 49">
            <a:extLst>
              <a:ext uri="{FF2B5EF4-FFF2-40B4-BE49-F238E27FC236}">
                <a16:creationId xmlns:a16="http://schemas.microsoft.com/office/drawing/2014/main" id="{32418E1F-47F4-498C-A17F-AB010DE86ADF}"/>
              </a:ext>
            </a:extLst>
          </p:cNvPr>
          <p:cNvSpPr>
            <a:spLocks noChangeArrowheads="1"/>
          </p:cNvSpPr>
          <p:nvPr/>
        </p:nvSpPr>
        <p:spPr bwMode="auto">
          <a:xfrm>
            <a:off x="1516063" y="3935413"/>
            <a:ext cx="796925" cy="62071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40</a:t>
            </a:r>
          </a:p>
        </p:txBody>
      </p:sp>
      <p:sp>
        <p:nvSpPr>
          <p:cNvPr id="129072" name="Rectangle 50">
            <a:extLst>
              <a:ext uri="{FF2B5EF4-FFF2-40B4-BE49-F238E27FC236}">
                <a16:creationId xmlns:a16="http://schemas.microsoft.com/office/drawing/2014/main" id="{0562F4E9-9A04-4DAC-8ADB-2020061FC4FB}"/>
              </a:ext>
            </a:extLst>
          </p:cNvPr>
          <p:cNvSpPr>
            <a:spLocks noChangeArrowheads="1"/>
          </p:cNvSpPr>
          <p:nvPr/>
        </p:nvSpPr>
        <p:spPr bwMode="auto">
          <a:xfrm>
            <a:off x="2973388" y="4240213"/>
            <a:ext cx="769937"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30</a:t>
            </a:r>
          </a:p>
        </p:txBody>
      </p:sp>
      <p:sp>
        <p:nvSpPr>
          <p:cNvPr id="129073" name="Rectangle 51">
            <a:extLst>
              <a:ext uri="{FF2B5EF4-FFF2-40B4-BE49-F238E27FC236}">
                <a16:creationId xmlns:a16="http://schemas.microsoft.com/office/drawing/2014/main" id="{2A7E7EE1-AF15-458A-A051-8DF906B53B7D}"/>
              </a:ext>
            </a:extLst>
          </p:cNvPr>
          <p:cNvSpPr>
            <a:spLocks noChangeArrowheads="1"/>
          </p:cNvSpPr>
          <p:nvPr/>
        </p:nvSpPr>
        <p:spPr bwMode="auto">
          <a:xfrm>
            <a:off x="1516063" y="3363913"/>
            <a:ext cx="769937"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30</a:t>
            </a:r>
          </a:p>
        </p:txBody>
      </p:sp>
      <p:grpSp>
        <p:nvGrpSpPr>
          <p:cNvPr id="4" name="Group 52">
            <a:extLst>
              <a:ext uri="{FF2B5EF4-FFF2-40B4-BE49-F238E27FC236}">
                <a16:creationId xmlns:a16="http://schemas.microsoft.com/office/drawing/2014/main" id="{9B2B1364-553E-EC49-B811-387DB5DAA42B}"/>
              </a:ext>
            </a:extLst>
          </p:cNvPr>
          <p:cNvGrpSpPr>
            <a:grpSpLocks/>
          </p:cNvGrpSpPr>
          <p:nvPr/>
        </p:nvGrpSpPr>
        <p:grpSpPr bwMode="auto">
          <a:xfrm>
            <a:off x="2409825" y="1693863"/>
            <a:ext cx="584200" cy="1276350"/>
            <a:chOff x="1333" y="630"/>
            <a:chExt cx="368" cy="1145"/>
          </a:xfrm>
        </p:grpSpPr>
        <p:sp>
          <p:nvSpPr>
            <p:cNvPr id="129075" name="Line 53">
              <a:extLst>
                <a:ext uri="{FF2B5EF4-FFF2-40B4-BE49-F238E27FC236}">
                  <a16:creationId xmlns:a16="http://schemas.microsoft.com/office/drawing/2014/main" id="{225C8CFC-B426-456E-B2ED-743538EAA5D3}"/>
                </a:ext>
              </a:extLst>
            </p:cNvPr>
            <p:cNvSpPr>
              <a:spLocks noChangeShapeType="1"/>
            </p:cNvSpPr>
            <p:nvPr/>
          </p:nvSpPr>
          <p:spPr bwMode="auto">
            <a:xfrm>
              <a:off x="1673" y="650"/>
              <a:ext cx="0" cy="1118"/>
            </a:xfrm>
            <a:prstGeom prst="line">
              <a:avLst/>
            </a:prstGeom>
            <a:noFill/>
            <a:ln w="76200">
              <a:solidFill>
                <a:srgbClr val="FF0000"/>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76" name="Line 54">
              <a:extLst>
                <a:ext uri="{FF2B5EF4-FFF2-40B4-BE49-F238E27FC236}">
                  <a16:creationId xmlns:a16="http://schemas.microsoft.com/office/drawing/2014/main" id="{1405378B-F1B8-4B38-90CC-745EA8957ABF}"/>
                </a:ext>
              </a:extLst>
            </p:cNvPr>
            <p:cNvSpPr>
              <a:spLocks noChangeShapeType="1"/>
            </p:cNvSpPr>
            <p:nvPr/>
          </p:nvSpPr>
          <p:spPr bwMode="auto">
            <a:xfrm>
              <a:off x="1333" y="630"/>
              <a:ext cx="360" cy="0"/>
            </a:xfrm>
            <a:prstGeom prst="line">
              <a:avLst/>
            </a:prstGeom>
            <a:noFill/>
            <a:ln w="76200">
              <a:solidFill>
                <a:srgbClr val="FF0000"/>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9077" name="Line 55">
              <a:extLst>
                <a:ext uri="{FF2B5EF4-FFF2-40B4-BE49-F238E27FC236}">
                  <a16:creationId xmlns:a16="http://schemas.microsoft.com/office/drawing/2014/main" id="{3580B8CE-C456-4B73-BB16-1197E6070375}"/>
                </a:ext>
              </a:extLst>
            </p:cNvPr>
            <p:cNvSpPr>
              <a:spLocks noChangeShapeType="1"/>
            </p:cNvSpPr>
            <p:nvPr/>
          </p:nvSpPr>
          <p:spPr bwMode="auto">
            <a:xfrm>
              <a:off x="1341" y="1775"/>
              <a:ext cx="360" cy="0"/>
            </a:xfrm>
            <a:prstGeom prst="line">
              <a:avLst/>
            </a:prstGeom>
            <a:noFill/>
            <a:ln w="76200">
              <a:solidFill>
                <a:srgbClr val="FF0000"/>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9172" name="Rectangle 4">
            <a:extLst>
              <a:ext uri="{FF2B5EF4-FFF2-40B4-BE49-F238E27FC236}">
                <a16:creationId xmlns:a16="http://schemas.microsoft.com/office/drawing/2014/main" id="{9B950824-1DCF-4643-BB4E-F05BB42198FC}"/>
              </a:ext>
            </a:extLst>
          </p:cNvPr>
          <p:cNvSpPr>
            <a:spLocks noChangeArrowheads="1"/>
          </p:cNvSpPr>
          <p:nvPr/>
        </p:nvSpPr>
        <p:spPr bwMode="auto">
          <a:xfrm>
            <a:off x="862013" y="160338"/>
            <a:ext cx="3436937"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堆的重新调整－</a:t>
            </a:r>
            <a:r>
              <a:rPr lang="en-US" altLang="zh-CN" b="0">
                <a:solidFill>
                  <a:schemeClr val="bg1"/>
                </a:solidFill>
                <a:ea typeface="微软雅黑" panose="020B0503020204020204" pitchFamily="34" charset="-122"/>
                <a:sym typeface="+mn-lt"/>
              </a:rPr>
              <a:t>5</a:t>
            </a:r>
          </a:p>
        </p:txBody>
      </p:sp>
      <p:sp>
        <p:nvSpPr>
          <p:cNvPr id="130051" name="Rectangle 5">
            <a:extLst>
              <a:ext uri="{FF2B5EF4-FFF2-40B4-BE49-F238E27FC236}">
                <a16:creationId xmlns:a16="http://schemas.microsoft.com/office/drawing/2014/main" id="{8F1FFB83-AC17-45A6-83C8-6A88A20DE9E7}"/>
              </a:ext>
            </a:extLst>
          </p:cNvPr>
          <p:cNvSpPr>
            <a:spLocks noChangeArrowheads="1"/>
          </p:cNvSpPr>
          <p:nvPr/>
        </p:nvSpPr>
        <p:spPr bwMode="auto">
          <a:xfrm>
            <a:off x="3730625" y="3414713"/>
            <a:ext cx="763588" cy="45561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0052" name="Rectangle 6">
            <a:extLst>
              <a:ext uri="{FF2B5EF4-FFF2-40B4-BE49-F238E27FC236}">
                <a16:creationId xmlns:a16="http://schemas.microsoft.com/office/drawing/2014/main" id="{D8AB30C9-EE38-4A1E-B388-954B4BE44974}"/>
              </a:ext>
            </a:extLst>
          </p:cNvPr>
          <p:cNvSpPr>
            <a:spLocks noChangeArrowheads="1"/>
          </p:cNvSpPr>
          <p:nvPr/>
        </p:nvSpPr>
        <p:spPr bwMode="auto">
          <a:xfrm>
            <a:off x="2927350" y="4341813"/>
            <a:ext cx="674688" cy="43815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0053" name="Rectangle 7">
            <a:extLst>
              <a:ext uri="{FF2B5EF4-FFF2-40B4-BE49-F238E27FC236}">
                <a16:creationId xmlns:a16="http://schemas.microsoft.com/office/drawing/2014/main" id="{3E73C179-24A9-45D0-8B10-6C60440B67AC}"/>
              </a:ext>
            </a:extLst>
          </p:cNvPr>
          <p:cNvSpPr>
            <a:spLocks noChangeArrowheads="1"/>
          </p:cNvSpPr>
          <p:nvPr/>
        </p:nvSpPr>
        <p:spPr bwMode="auto">
          <a:xfrm>
            <a:off x="5540375" y="2401888"/>
            <a:ext cx="2143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sp>
        <p:nvSpPr>
          <p:cNvPr id="130054" name="Line 8">
            <a:extLst>
              <a:ext uri="{FF2B5EF4-FFF2-40B4-BE49-F238E27FC236}">
                <a16:creationId xmlns:a16="http://schemas.microsoft.com/office/drawing/2014/main" id="{50A357D7-71C3-4FB0-9F48-5294FD517DA4}"/>
              </a:ext>
            </a:extLst>
          </p:cNvPr>
          <p:cNvSpPr>
            <a:spLocks noChangeShapeType="1"/>
          </p:cNvSpPr>
          <p:nvPr/>
        </p:nvSpPr>
        <p:spPr bwMode="auto">
          <a:xfrm flipV="1">
            <a:off x="3467100" y="3748088"/>
            <a:ext cx="454025" cy="581025"/>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0055" name="Line 9">
            <a:extLst>
              <a:ext uri="{FF2B5EF4-FFF2-40B4-BE49-F238E27FC236}">
                <a16:creationId xmlns:a16="http://schemas.microsoft.com/office/drawing/2014/main" id="{B9A3E655-79FF-4E22-8567-06EB5112C0CF}"/>
              </a:ext>
            </a:extLst>
          </p:cNvPr>
          <p:cNvSpPr>
            <a:spLocks noChangeShapeType="1"/>
          </p:cNvSpPr>
          <p:nvPr/>
        </p:nvSpPr>
        <p:spPr bwMode="auto">
          <a:xfrm flipV="1">
            <a:off x="4214813" y="2746375"/>
            <a:ext cx="1260475" cy="67468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0056" name="Rectangle 10">
            <a:extLst>
              <a:ext uri="{FF2B5EF4-FFF2-40B4-BE49-F238E27FC236}">
                <a16:creationId xmlns:a16="http://schemas.microsoft.com/office/drawing/2014/main" id="{5E3C2C8E-4197-4D7E-A378-9E776FD0FC72}"/>
              </a:ext>
            </a:extLst>
          </p:cNvPr>
          <p:cNvSpPr>
            <a:spLocks noChangeArrowheads="1"/>
          </p:cNvSpPr>
          <p:nvPr/>
        </p:nvSpPr>
        <p:spPr bwMode="auto">
          <a:xfrm>
            <a:off x="3808413" y="3279775"/>
            <a:ext cx="939800"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a:solidFill>
                  <a:srgbClr val="FF3300"/>
                </a:solidFill>
                <a:latin typeface="+mn-lt"/>
                <a:ea typeface="+mn-ea"/>
                <a:cs typeface="+mn-ea"/>
                <a:sym typeface="+mn-lt"/>
              </a:rPr>
              <a:t> </a:t>
            </a:r>
            <a:r>
              <a:rPr lang="en-US" altLang="zh-CN" sz="1900">
                <a:solidFill>
                  <a:srgbClr val="FF3300"/>
                </a:solidFill>
                <a:latin typeface="+mn-lt"/>
                <a:ea typeface="+mn-ea"/>
                <a:cs typeface="+mn-ea"/>
                <a:sym typeface="+mn-lt"/>
              </a:rPr>
              <a:t>10</a:t>
            </a:r>
          </a:p>
        </p:txBody>
      </p:sp>
      <p:sp>
        <p:nvSpPr>
          <p:cNvPr id="130057" name="Rectangle 11">
            <a:extLst>
              <a:ext uri="{FF2B5EF4-FFF2-40B4-BE49-F238E27FC236}">
                <a16:creationId xmlns:a16="http://schemas.microsoft.com/office/drawing/2014/main" id="{1B47FA77-DE41-491F-9C44-28660C65BD6B}"/>
              </a:ext>
            </a:extLst>
          </p:cNvPr>
          <p:cNvSpPr>
            <a:spLocks noChangeArrowheads="1"/>
          </p:cNvSpPr>
          <p:nvPr/>
        </p:nvSpPr>
        <p:spPr bwMode="auto">
          <a:xfrm>
            <a:off x="3076575" y="4329113"/>
            <a:ext cx="460375" cy="874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solidFill>
                  <a:srgbClr val="FF3300"/>
                </a:solidFill>
                <a:latin typeface="+mn-lt"/>
                <a:ea typeface="+mn-ea"/>
                <a:cs typeface="+mn-ea"/>
                <a:sym typeface="+mn-lt"/>
              </a:rPr>
              <a:t>30</a:t>
            </a:r>
          </a:p>
          <a:p>
            <a:pPr eaLnBrk="1" hangingPunct="1">
              <a:buFont typeface="Arial" panose="020B0604020202020204" pitchFamily="34" charset="0"/>
              <a:buNone/>
              <a:defRPr/>
            </a:pPr>
            <a:r>
              <a:rPr lang="en-US" altLang="zh-CN" sz="1400">
                <a:latin typeface="+mn-lt"/>
                <a:ea typeface="+mn-ea"/>
                <a:cs typeface="+mn-ea"/>
                <a:sym typeface="+mn-lt"/>
              </a:rPr>
              <a:t> </a:t>
            </a:r>
          </a:p>
          <a:p>
            <a:pPr eaLnBrk="1" hangingPunct="1">
              <a:buFont typeface="Arial" panose="020B0604020202020204" pitchFamily="34" charset="0"/>
              <a:buNone/>
              <a:defRPr/>
            </a:pPr>
            <a:r>
              <a:rPr lang="en-US" altLang="zh-CN" sz="1900">
                <a:solidFill>
                  <a:srgbClr val="CC0000"/>
                </a:solidFill>
                <a:latin typeface="+mn-lt"/>
                <a:ea typeface="+mn-ea"/>
                <a:cs typeface="+mn-ea"/>
                <a:sym typeface="+mn-lt"/>
              </a:rPr>
              <a:t>4 </a:t>
            </a:r>
            <a:r>
              <a:rPr lang="en-US" altLang="zh-CN" sz="1900">
                <a:latin typeface="+mn-lt"/>
                <a:ea typeface="+mn-ea"/>
                <a:cs typeface="+mn-ea"/>
                <a:sym typeface="+mn-lt"/>
              </a:rPr>
              <a:t>                </a:t>
            </a:r>
          </a:p>
        </p:txBody>
      </p:sp>
      <p:grpSp>
        <p:nvGrpSpPr>
          <p:cNvPr id="149514" name="Group 12">
            <a:extLst>
              <a:ext uri="{FF2B5EF4-FFF2-40B4-BE49-F238E27FC236}">
                <a16:creationId xmlns:a16="http://schemas.microsoft.com/office/drawing/2014/main" id="{7D7AC0E0-05C0-4B4F-8CA6-7D5F7960E51E}"/>
              </a:ext>
            </a:extLst>
          </p:cNvPr>
          <p:cNvGrpSpPr>
            <a:grpSpLocks/>
          </p:cNvGrpSpPr>
          <p:nvPr/>
        </p:nvGrpSpPr>
        <p:grpSpPr bwMode="auto">
          <a:xfrm>
            <a:off x="4329113" y="3732213"/>
            <a:ext cx="730250" cy="1477962"/>
            <a:chOff x="2915" y="2623"/>
            <a:chExt cx="460" cy="931"/>
          </a:xfrm>
        </p:grpSpPr>
        <p:sp>
          <p:nvSpPr>
            <p:cNvPr id="130059" name="Rectangle 13">
              <a:extLst>
                <a:ext uri="{FF2B5EF4-FFF2-40B4-BE49-F238E27FC236}">
                  <a16:creationId xmlns:a16="http://schemas.microsoft.com/office/drawing/2014/main" id="{EC1729D6-9DBE-467C-8AED-FB721D3C63DF}"/>
                </a:ext>
              </a:extLst>
            </p:cNvPr>
            <p:cNvSpPr>
              <a:spLocks noChangeArrowheads="1"/>
            </p:cNvSpPr>
            <p:nvPr/>
          </p:nvSpPr>
          <p:spPr bwMode="auto">
            <a:xfrm>
              <a:off x="2941" y="2984"/>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0060" name="Line 14">
              <a:extLst>
                <a:ext uri="{FF2B5EF4-FFF2-40B4-BE49-F238E27FC236}">
                  <a16:creationId xmlns:a16="http://schemas.microsoft.com/office/drawing/2014/main" id="{EEAD33C9-D81B-4AC9-8FF4-2FC839A1FC14}"/>
                </a:ext>
              </a:extLst>
            </p:cNvPr>
            <p:cNvSpPr>
              <a:spLocks noChangeShapeType="1"/>
            </p:cNvSpPr>
            <p:nvPr/>
          </p:nvSpPr>
          <p:spPr bwMode="auto">
            <a:xfrm flipH="1" flipV="1">
              <a:off x="2915" y="2623"/>
              <a:ext cx="273" cy="349"/>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0061" name="Rectangle 15">
              <a:extLst>
                <a:ext uri="{FF2B5EF4-FFF2-40B4-BE49-F238E27FC236}">
                  <a16:creationId xmlns:a16="http://schemas.microsoft.com/office/drawing/2014/main" id="{E3E782DE-5091-4793-872F-412881D52CC6}"/>
                </a:ext>
              </a:extLst>
            </p:cNvPr>
            <p:cNvSpPr>
              <a:spLocks noChangeArrowheads="1"/>
            </p:cNvSpPr>
            <p:nvPr/>
          </p:nvSpPr>
          <p:spPr bwMode="auto">
            <a:xfrm>
              <a:off x="3034" y="3003"/>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1900">
                <a:latin typeface="+mn-lt"/>
                <a:ea typeface="+mn-ea"/>
                <a:cs typeface="+mn-ea"/>
                <a:sym typeface="+mn-lt"/>
              </a:endParaRP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grpSp>
      <p:sp>
        <p:nvSpPr>
          <p:cNvPr id="130062" name="Rectangle 16">
            <a:extLst>
              <a:ext uri="{FF2B5EF4-FFF2-40B4-BE49-F238E27FC236}">
                <a16:creationId xmlns:a16="http://schemas.microsoft.com/office/drawing/2014/main" id="{FA371FE5-66F7-40EA-8C50-5B2D0B21EBBB}"/>
              </a:ext>
            </a:extLst>
          </p:cNvPr>
          <p:cNvSpPr>
            <a:spLocks noChangeArrowheads="1"/>
          </p:cNvSpPr>
          <p:nvPr/>
        </p:nvSpPr>
        <p:spPr bwMode="auto">
          <a:xfrm>
            <a:off x="7008813" y="3424238"/>
            <a:ext cx="703262" cy="446087"/>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0063" name="Rectangle 17">
            <a:extLst>
              <a:ext uri="{FF2B5EF4-FFF2-40B4-BE49-F238E27FC236}">
                <a16:creationId xmlns:a16="http://schemas.microsoft.com/office/drawing/2014/main" id="{9EC785D9-7CBD-4919-9669-DF6BA9B8A2AE}"/>
              </a:ext>
            </a:extLst>
          </p:cNvPr>
          <p:cNvSpPr>
            <a:spLocks noChangeArrowheads="1"/>
          </p:cNvSpPr>
          <p:nvPr/>
        </p:nvSpPr>
        <p:spPr bwMode="auto">
          <a:xfrm>
            <a:off x="6283325" y="4322763"/>
            <a:ext cx="715963" cy="45720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0064" name="Rectangle 18">
            <a:extLst>
              <a:ext uri="{FF2B5EF4-FFF2-40B4-BE49-F238E27FC236}">
                <a16:creationId xmlns:a16="http://schemas.microsoft.com/office/drawing/2014/main" id="{3609B400-EB4C-43EA-A3F2-22A9D83D6BD5}"/>
              </a:ext>
            </a:extLst>
          </p:cNvPr>
          <p:cNvSpPr>
            <a:spLocks noChangeArrowheads="1"/>
          </p:cNvSpPr>
          <p:nvPr/>
        </p:nvSpPr>
        <p:spPr bwMode="auto">
          <a:xfrm>
            <a:off x="7104063" y="3435350"/>
            <a:ext cx="1100137"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800">
                <a:solidFill>
                  <a:srgbClr val="FF3300"/>
                </a:solidFill>
                <a:latin typeface="+mn-lt"/>
                <a:ea typeface="+mn-ea"/>
                <a:cs typeface="+mn-ea"/>
                <a:sym typeface="+mn-lt"/>
              </a:rPr>
              <a:t> 8</a:t>
            </a:r>
          </a:p>
        </p:txBody>
      </p:sp>
      <p:sp>
        <p:nvSpPr>
          <p:cNvPr id="130065" name="Line 19">
            <a:extLst>
              <a:ext uri="{FF2B5EF4-FFF2-40B4-BE49-F238E27FC236}">
                <a16:creationId xmlns:a16="http://schemas.microsoft.com/office/drawing/2014/main" id="{92CD7B8B-654C-47BB-8D95-DD624F03F01F}"/>
              </a:ext>
            </a:extLst>
          </p:cNvPr>
          <p:cNvSpPr>
            <a:spLocks noChangeShapeType="1"/>
          </p:cNvSpPr>
          <p:nvPr/>
        </p:nvSpPr>
        <p:spPr bwMode="auto">
          <a:xfrm flipV="1">
            <a:off x="6650038" y="3675063"/>
            <a:ext cx="474662" cy="609600"/>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0066" name="Rectangle 20">
            <a:extLst>
              <a:ext uri="{FF2B5EF4-FFF2-40B4-BE49-F238E27FC236}">
                <a16:creationId xmlns:a16="http://schemas.microsoft.com/office/drawing/2014/main" id="{775621E8-03FD-4C8B-904E-AA45A720D99A}"/>
              </a:ext>
            </a:extLst>
          </p:cNvPr>
          <p:cNvSpPr>
            <a:spLocks noChangeArrowheads="1"/>
          </p:cNvSpPr>
          <p:nvPr/>
        </p:nvSpPr>
        <p:spPr bwMode="auto">
          <a:xfrm>
            <a:off x="6432550" y="4357688"/>
            <a:ext cx="692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60</a:t>
            </a:r>
          </a:p>
        </p:txBody>
      </p:sp>
      <p:sp>
        <p:nvSpPr>
          <p:cNvPr id="130067" name="Rectangle 21">
            <a:extLst>
              <a:ext uri="{FF2B5EF4-FFF2-40B4-BE49-F238E27FC236}">
                <a16:creationId xmlns:a16="http://schemas.microsoft.com/office/drawing/2014/main" id="{87132391-8D2C-4408-800D-5B965B2BE404}"/>
              </a:ext>
            </a:extLst>
          </p:cNvPr>
          <p:cNvSpPr>
            <a:spLocks noChangeArrowheads="1"/>
          </p:cNvSpPr>
          <p:nvPr/>
        </p:nvSpPr>
        <p:spPr bwMode="auto">
          <a:xfrm>
            <a:off x="7659688" y="4313238"/>
            <a:ext cx="688975" cy="474662"/>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0068" name="Line 22">
            <a:extLst>
              <a:ext uri="{FF2B5EF4-FFF2-40B4-BE49-F238E27FC236}">
                <a16:creationId xmlns:a16="http://schemas.microsoft.com/office/drawing/2014/main" id="{323ADBAB-23D1-4223-9DC9-BB002940B63B}"/>
              </a:ext>
            </a:extLst>
          </p:cNvPr>
          <p:cNvSpPr>
            <a:spLocks noChangeShapeType="1"/>
          </p:cNvSpPr>
          <p:nvPr/>
        </p:nvSpPr>
        <p:spPr bwMode="auto">
          <a:xfrm flipH="1" flipV="1">
            <a:off x="7618413" y="3740150"/>
            <a:ext cx="433387" cy="55403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0069" name="Rectangle 23">
            <a:extLst>
              <a:ext uri="{FF2B5EF4-FFF2-40B4-BE49-F238E27FC236}">
                <a16:creationId xmlns:a16="http://schemas.microsoft.com/office/drawing/2014/main" id="{3E8C3A07-B881-4DB9-B18F-8534C09686AD}"/>
              </a:ext>
            </a:extLst>
          </p:cNvPr>
          <p:cNvSpPr>
            <a:spLocks noChangeArrowheads="1"/>
          </p:cNvSpPr>
          <p:nvPr/>
        </p:nvSpPr>
        <p:spPr bwMode="auto">
          <a:xfrm>
            <a:off x="7807325" y="4343400"/>
            <a:ext cx="461963" cy="87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10</a:t>
            </a: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7</a:t>
            </a:r>
          </a:p>
        </p:txBody>
      </p:sp>
      <p:sp>
        <p:nvSpPr>
          <p:cNvPr id="130070" name="Line 24">
            <a:extLst>
              <a:ext uri="{FF2B5EF4-FFF2-40B4-BE49-F238E27FC236}">
                <a16:creationId xmlns:a16="http://schemas.microsoft.com/office/drawing/2014/main" id="{9ACBE4F4-5101-4E98-AF8B-35FB0D90175E}"/>
              </a:ext>
            </a:extLst>
          </p:cNvPr>
          <p:cNvSpPr>
            <a:spLocks noChangeShapeType="1"/>
          </p:cNvSpPr>
          <p:nvPr/>
        </p:nvSpPr>
        <p:spPr bwMode="auto">
          <a:xfrm flipH="1" flipV="1">
            <a:off x="6146800" y="2732088"/>
            <a:ext cx="1192213" cy="70008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0071" name="Rectangle 25">
            <a:extLst>
              <a:ext uri="{FF2B5EF4-FFF2-40B4-BE49-F238E27FC236}">
                <a16:creationId xmlns:a16="http://schemas.microsoft.com/office/drawing/2014/main" id="{2DF3E4AE-0B8A-422F-9058-3A6E5F8714F0}"/>
              </a:ext>
            </a:extLst>
          </p:cNvPr>
          <p:cNvSpPr>
            <a:spLocks noChangeArrowheads="1"/>
          </p:cNvSpPr>
          <p:nvPr/>
        </p:nvSpPr>
        <p:spPr bwMode="auto">
          <a:xfrm>
            <a:off x="1441450" y="1608138"/>
            <a:ext cx="812800" cy="4183062"/>
          </a:xfrm>
          <a:prstGeom prst="rect">
            <a:avLst/>
          </a:prstGeom>
          <a:solidFill>
            <a:srgbClr val="6C4C8F"/>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0072" name="Line 26">
            <a:extLst>
              <a:ext uri="{FF2B5EF4-FFF2-40B4-BE49-F238E27FC236}">
                <a16:creationId xmlns:a16="http://schemas.microsoft.com/office/drawing/2014/main" id="{B112C5D1-E30F-4634-9946-01FBFD147D0C}"/>
              </a:ext>
            </a:extLst>
          </p:cNvPr>
          <p:cNvSpPr>
            <a:spLocks noChangeShapeType="1"/>
          </p:cNvSpPr>
          <p:nvPr/>
        </p:nvSpPr>
        <p:spPr bwMode="auto">
          <a:xfrm>
            <a:off x="1435100" y="2152650"/>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0073" name="Line 27">
            <a:extLst>
              <a:ext uri="{FF2B5EF4-FFF2-40B4-BE49-F238E27FC236}">
                <a16:creationId xmlns:a16="http://schemas.microsoft.com/office/drawing/2014/main" id="{23C915E3-57BD-4931-89AF-ECE823082FAB}"/>
              </a:ext>
            </a:extLst>
          </p:cNvPr>
          <p:cNvSpPr>
            <a:spLocks noChangeShapeType="1"/>
          </p:cNvSpPr>
          <p:nvPr/>
        </p:nvSpPr>
        <p:spPr bwMode="auto">
          <a:xfrm>
            <a:off x="1435100" y="277018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0074" name="Line 28">
            <a:extLst>
              <a:ext uri="{FF2B5EF4-FFF2-40B4-BE49-F238E27FC236}">
                <a16:creationId xmlns:a16="http://schemas.microsoft.com/office/drawing/2014/main" id="{25F844D8-222C-46FB-AB3B-7EEADE809A3C}"/>
              </a:ext>
            </a:extLst>
          </p:cNvPr>
          <p:cNvSpPr>
            <a:spLocks noChangeShapeType="1"/>
          </p:cNvSpPr>
          <p:nvPr/>
        </p:nvSpPr>
        <p:spPr bwMode="auto">
          <a:xfrm>
            <a:off x="1435100" y="3390900"/>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0075" name="Line 29">
            <a:extLst>
              <a:ext uri="{FF2B5EF4-FFF2-40B4-BE49-F238E27FC236}">
                <a16:creationId xmlns:a16="http://schemas.microsoft.com/office/drawing/2014/main" id="{7586E6B4-FB24-44E4-9867-80A4D4DB83EE}"/>
              </a:ext>
            </a:extLst>
          </p:cNvPr>
          <p:cNvSpPr>
            <a:spLocks noChangeShapeType="1"/>
          </p:cNvSpPr>
          <p:nvPr/>
        </p:nvSpPr>
        <p:spPr bwMode="auto">
          <a:xfrm>
            <a:off x="1435100" y="400843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0076" name="Line 30">
            <a:extLst>
              <a:ext uri="{FF2B5EF4-FFF2-40B4-BE49-F238E27FC236}">
                <a16:creationId xmlns:a16="http://schemas.microsoft.com/office/drawing/2014/main" id="{199DEFAA-70AB-4250-95C5-EF247C6E5488}"/>
              </a:ext>
            </a:extLst>
          </p:cNvPr>
          <p:cNvSpPr>
            <a:spLocks noChangeShapeType="1"/>
          </p:cNvSpPr>
          <p:nvPr/>
        </p:nvSpPr>
        <p:spPr bwMode="auto">
          <a:xfrm>
            <a:off x="1435100" y="4629150"/>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0077" name="Line 31">
            <a:extLst>
              <a:ext uri="{FF2B5EF4-FFF2-40B4-BE49-F238E27FC236}">
                <a16:creationId xmlns:a16="http://schemas.microsoft.com/office/drawing/2014/main" id="{F031BE4C-C211-48CF-99AF-BA0A1098A829}"/>
              </a:ext>
            </a:extLst>
          </p:cNvPr>
          <p:cNvSpPr>
            <a:spLocks noChangeShapeType="1"/>
          </p:cNvSpPr>
          <p:nvPr/>
        </p:nvSpPr>
        <p:spPr bwMode="auto">
          <a:xfrm>
            <a:off x="1435100" y="524668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0078" name="Rectangle 32">
            <a:extLst>
              <a:ext uri="{FF2B5EF4-FFF2-40B4-BE49-F238E27FC236}">
                <a16:creationId xmlns:a16="http://schemas.microsoft.com/office/drawing/2014/main" id="{0917487C-EE7C-4E54-A320-F8C2CE011C96}"/>
              </a:ext>
            </a:extLst>
          </p:cNvPr>
          <p:cNvSpPr>
            <a:spLocks noChangeArrowheads="1"/>
          </p:cNvSpPr>
          <p:nvPr/>
        </p:nvSpPr>
        <p:spPr bwMode="auto">
          <a:xfrm>
            <a:off x="695325" y="1022350"/>
            <a:ext cx="612775" cy="471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dirty="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dirty="0">
                <a:solidFill>
                  <a:srgbClr val="CC0000"/>
                </a:solidFill>
                <a:latin typeface="+mn-lt"/>
                <a:ea typeface="+mn-ea"/>
                <a:cs typeface="+mn-ea"/>
                <a:sym typeface="+mn-lt"/>
              </a:rPr>
              <a:t>[ 7 ]</a:t>
            </a:r>
          </a:p>
        </p:txBody>
      </p:sp>
      <p:sp>
        <p:nvSpPr>
          <p:cNvPr id="130079" name="Rectangle 33">
            <a:extLst>
              <a:ext uri="{FF2B5EF4-FFF2-40B4-BE49-F238E27FC236}">
                <a16:creationId xmlns:a16="http://schemas.microsoft.com/office/drawing/2014/main" id="{0A68BD0B-81A8-47B0-ABF3-F436FB4DB0F7}"/>
              </a:ext>
            </a:extLst>
          </p:cNvPr>
          <p:cNvSpPr>
            <a:spLocks noChangeArrowheads="1"/>
          </p:cNvSpPr>
          <p:nvPr/>
        </p:nvSpPr>
        <p:spPr bwMode="auto">
          <a:xfrm>
            <a:off x="7132638" y="3870325"/>
            <a:ext cx="5667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3</a:t>
            </a:r>
          </a:p>
        </p:txBody>
      </p:sp>
      <p:sp>
        <p:nvSpPr>
          <p:cNvPr id="130080" name="Rectangle 34">
            <a:extLst>
              <a:ext uri="{FF2B5EF4-FFF2-40B4-BE49-F238E27FC236}">
                <a16:creationId xmlns:a16="http://schemas.microsoft.com/office/drawing/2014/main" id="{30935EB5-0A4F-4FA7-B909-391FBE958A48}"/>
              </a:ext>
            </a:extLst>
          </p:cNvPr>
          <p:cNvSpPr>
            <a:spLocks noChangeArrowheads="1"/>
          </p:cNvSpPr>
          <p:nvPr/>
        </p:nvSpPr>
        <p:spPr bwMode="auto">
          <a:xfrm>
            <a:off x="6332538" y="4789488"/>
            <a:ext cx="5572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 6</a:t>
            </a:r>
          </a:p>
        </p:txBody>
      </p:sp>
      <p:sp>
        <p:nvSpPr>
          <p:cNvPr id="130081" name="Line 35">
            <a:extLst>
              <a:ext uri="{FF2B5EF4-FFF2-40B4-BE49-F238E27FC236}">
                <a16:creationId xmlns:a16="http://schemas.microsoft.com/office/drawing/2014/main" id="{8A060CA2-23B9-47EE-A5DB-596FDDC9A6EF}"/>
              </a:ext>
            </a:extLst>
          </p:cNvPr>
          <p:cNvSpPr>
            <a:spLocks noChangeShapeType="1"/>
          </p:cNvSpPr>
          <p:nvPr/>
        </p:nvSpPr>
        <p:spPr bwMode="auto">
          <a:xfrm>
            <a:off x="2927350" y="2732088"/>
            <a:ext cx="803275" cy="533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0082" name="Rectangle 36">
            <a:extLst>
              <a:ext uri="{FF2B5EF4-FFF2-40B4-BE49-F238E27FC236}">
                <a16:creationId xmlns:a16="http://schemas.microsoft.com/office/drawing/2014/main" id="{D0E6D790-0A72-46BA-8215-8B6145CB74CD}"/>
              </a:ext>
            </a:extLst>
          </p:cNvPr>
          <p:cNvSpPr>
            <a:spLocks noChangeArrowheads="1"/>
          </p:cNvSpPr>
          <p:nvPr/>
        </p:nvSpPr>
        <p:spPr bwMode="auto">
          <a:xfrm>
            <a:off x="3883025" y="3852863"/>
            <a:ext cx="5159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2</a:t>
            </a:r>
          </a:p>
        </p:txBody>
      </p:sp>
      <p:sp>
        <p:nvSpPr>
          <p:cNvPr id="130083" name="Rectangle 37">
            <a:extLst>
              <a:ext uri="{FF2B5EF4-FFF2-40B4-BE49-F238E27FC236}">
                <a16:creationId xmlns:a16="http://schemas.microsoft.com/office/drawing/2014/main" id="{D98F6807-9306-42DB-8F1F-B0110C2CFD4D}"/>
              </a:ext>
            </a:extLst>
          </p:cNvPr>
          <p:cNvSpPr>
            <a:spLocks noChangeArrowheads="1"/>
          </p:cNvSpPr>
          <p:nvPr/>
        </p:nvSpPr>
        <p:spPr bwMode="auto">
          <a:xfrm>
            <a:off x="4443413" y="4357688"/>
            <a:ext cx="3762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solidFill>
                  <a:srgbClr val="FF3300"/>
                </a:solidFill>
                <a:latin typeface="+mn-lt"/>
                <a:ea typeface="+mn-ea"/>
                <a:cs typeface="+mn-ea"/>
                <a:sym typeface="+mn-lt"/>
              </a:rPr>
              <a:t>8</a:t>
            </a:r>
          </a:p>
        </p:txBody>
      </p:sp>
      <p:sp>
        <p:nvSpPr>
          <p:cNvPr id="130084" name="Rectangle 38">
            <a:extLst>
              <a:ext uri="{FF2B5EF4-FFF2-40B4-BE49-F238E27FC236}">
                <a16:creationId xmlns:a16="http://schemas.microsoft.com/office/drawing/2014/main" id="{9C773322-0F0F-4026-98C4-98EE18108A49}"/>
              </a:ext>
            </a:extLst>
          </p:cNvPr>
          <p:cNvSpPr>
            <a:spLocks noChangeArrowheads="1"/>
          </p:cNvSpPr>
          <p:nvPr/>
        </p:nvSpPr>
        <p:spPr bwMode="auto">
          <a:xfrm>
            <a:off x="4519613" y="4789488"/>
            <a:ext cx="5159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5</a:t>
            </a:r>
          </a:p>
        </p:txBody>
      </p:sp>
      <p:grpSp>
        <p:nvGrpSpPr>
          <p:cNvPr id="149538" name="Group 39">
            <a:extLst>
              <a:ext uri="{FF2B5EF4-FFF2-40B4-BE49-F238E27FC236}">
                <a16:creationId xmlns:a16="http://schemas.microsoft.com/office/drawing/2014/main" id="{98372B56-062B-D845-9E4B-DCB3A42C4716}"/>
              </a:ext>
            </a:extLst>
          </p:cNvPr>
          <p:cNvGrpSpPr>
            <a:grpSpLocks/>
          </p:cNvGrpSpPr>
          <p:nvPr/>
        </p:nvGrpSpPr>
        <p:grpSpPr bwMode="auto">
          <a:xfrm>
            <a:off x="5432425" y="2405063"/>
            <a:ext cx="739775" cy="449262"/>
            <a:chOff x="3266" y="929"/>
            <a:chExt cx="466" cy="283"/>
          </a:xfrm>
        </p:grpSpPr>
        <p:sp>
          <p:nvSpPr>
            <p:cNvPr id="130086" name="Rectangle 40">
              <a:extLst>
                <a:ext uri="{FF2B5EF4-FFF2-40B4-BE49-F238E27FC236}">
                  <a16:creationId xmlns:a16="http://schemas.microsoft.com/office/drawing/2014/main" id="{AE9D568F-DB18-4EF5-9D55-C57F0FFE1EE1}"/>
                </a:ext>
              </a:extLst>
            </p:cNvPr>
            <p:cNvSpPr>
              <a:spLocks noChangeArrowheads="1"/>
            </p:cNvSpPr>
            <p:nvPr/>
          </p:nvSpPr>
          <p:spPr bwMode="auto">
            <a:xfrm>
              <a:off x="3266" y="929"/>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0087" name="Rectangle 41">
              <a:extLst>
                <a:ext uri="{FF2B5EF4-FFF2-40B4-BE49-F238E27FC236}">
                  <a16:creationId xmlns:a16="http://schemas.microsoft.com/office/drawing/2014/main" id="{09986EFF-1DDB-4217-AFBD-796AAF1C6777}"/>
                </a:ext>
              </a:extLst>
            </p:cNvPr>
            <p:cNvSpPr>
              <a:spLocks noChangeArrowheads="1"/>
            </p:cNvSpPr>
            <p:nvPr/>
          </p:nvSpPr>
          <p:spPr bwMode="auto">
            <a:xfrm>
              <a:off x="3387" y="942"/>
              <a:ext cx="325"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rgbClr val="FF3300"/>
                  </a:solidFill>
                  <a:latin typeface="+mn-lt"/>
                  <a:ea typeface="+mn-ea"/>
                  <a:cs typeface="+mn-ea"/>
                  <a:sym typeface="+mn-lt"/>
                </a:rPr>
                <a:t>8</a:t>
              </a:r>
            </a:p>
          </p:txBody>
        </p:sp>
      </p:grpSp>
      <p:sp>
        <p:nvSpPr>
          <p:cNvPr id="130088" name="Rectangle 42">
            <a:extLst>
              <a:ext uri="{FF2B5EF4-FFF2-40B4-BE49-F238E27FC236}">
                <a16:creationId xmlns:a16="http://schemas.microsoft.com/office/drawing/2014/main" id="{65A20D03-D3B3-460D-85E4-758B50CE4CDE}"/>
              </a:ext>
            </a:extLst>
          </p:cNvPr>
          <p:cNvSpPr>
            <a:spLocks noChangeArrowheads="1"/>
          </p:cNvSpPr>
          <p:nvPr/>
        </p:nvSpPr>
        <p:spPr bwMode="auto">
          <a:xfrm>
            <a:off x="5535613" y="2844800"/>
            <a:ext cx="5159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1</a:t>
            </a:r>
          </a:p>
        </p:txBody>
      </p:sp>
      <p:sp>
        <p:nvSpPr>
          <p:cNvPr id="130089" name="Rectangle 43">
            <a:extLst>
              <a:ext uri="{FF2B5EF4-FFF2-40B4-BE49-F238E27FC236}">
                <a16:creationId xmlns:a16="http://schemas.microsoft.com/office/drawing/2014/main" id="{13B07A24-4728-44DD-B717-FB59E5C859C3}"/>
              </a:ext>
            </a:extLst>
          </p:cNvPr>
          <p:cNvSpPr>
            <a:spLocks noChangeArrowheads="1"/>
          </p:cNvSpPr>
          <p:nvPr/>
        </p:nvSpPr>
        <p:spPr bwMode="auto">
          <a:xfrm>
            <a:off x="1679575" y="1711325"/>
            <a:ext cx="442913" cy="409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solidFill>
                  <a:srgbClr val="FF3300"/>
                </a:solidFill>
                <a:latin typeface="+mn-lt"/>
                <a:ea typeface="+mn-ea"/>
                <a:cs typeface="+mn-ea"/>
                <a:sym typeface="+mn-lt"/>
              </a:rPr>
              <a:t>8</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solidFill>
                  <a:srgbClr val="FF3300"/>
                </a:solidFill>
                <a:latin typeface="+mn-lt"/>
                <a:ea typeface="+mn-ea"/>
                <a:cs typeface="+mn-ea"/>
                <a:sym typeface="+mn-lt"/>
              </a:rPr>
              <a:t>10</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solidFill>
                  <a:srgbClr val="FF3300"/>
                </a:solidFill>
                <a:latin typeface="+mn-lt"/>
                <a:ea typeface="+mn-ea"/>
                <a:cs typeface="+mn-ea"/>
                <a:sym typeface="+mn-lt"/>
              </a:rPr>
              <a:t>8</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solidFill>
                  <a:srgbClr val="FF3300"/>
                </a:solidFill>
                <a:latin typeface="+mn-lt"/>
                <a:ea typeface="+mn-ea"/>
                <a:cs typeface="+mn-ea"/>
                <a:sym typeface="+mn-lt"/>
              </a:rPr>
              <a:t>30</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latin typeface="+mn-lt"/>
                <a:ea typeface="+mn-ea"/>
                <a:cs typeface="+mn-ea"/>
                <a:sym typeface="+mn-lt"/>
              </a:rPr>
              <a:t>8</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latin typeface="+mn-lt"/>
                <a:ea typeface="+mn-ea"/>
                <a:cs typeface="+mn-ea"/>
                <a:sym typeface="+mn-lt"/>
              </a:rPr>
              <a:t>60</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latin typeface="+mn-lt"/>
                <a:ea typeface="+mn-ea"/>
                <a:cs typeface="+mn-ea"/>
                <a:sym typeface="+mn-lt"/>
              </a:rPr>
              <a:t>10</a:t>
            </a:r>
          </a:p>
        </p:txBody>
      </p:sp>
      <p:sp>
        <p:nvSpPr>
          <p:cNvPr id="130090" name="Rectangle 44">
            <a:extLst>
              <a:ext uri="{FF2B5EF4-FFF2-40B4-BE49-F238E27FC236}">
                <a16:creationId xmlns:a16="http://schemas.microsoft.com/office/drawing/2014/main" id="{9BDE062C-39BB-43E4-92E1-23C6C567C023}"/>
              </a:ext>
            </a:extLst>
          </p:cNvPr>
          <p:cNvSpPr>
            <a:spLocks noChangeArrowheads="1"/>
          </p:cNvSpPr>
          <p:nvPr/>
        </p:nvSpPr>
        <p:spPr bwMode="auto">
          <a:xfrm>
            <a:off x="7618413" y="4316413"/>
            <a:ext cx="769937"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30091" name="Rectangle 45">
            <a:extLst>
              <a:ext uri="{FF2B5EF4-FFF2-40B4-BE49-F238E27FC236}">
                <a16:creationId xmlns:a16="http://schemas.microsoft.com/office/drawing/2014/main" id="{97FC3405-BE9B-4B7C-B4D1-55416B460EF3}"/>
              </a:ext>
            </a:extLst>
          </p:cNvPr>
          <p:cNvSpPr>
            <a:spLocks noChangeArrowheads="1"/>
          </p:cNvSpPr>
          <p:nvPr/>
        </p:nvSpPr>
        <p:spPr bwMode="auto">
          <a:xfrm>
            <a:off x="1457325" y="5289550"/>
            <a:ext cx="803275"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30092" name="Rectangle 46">
            <a:extLst>
              <a:ext uri="{FF2B5EF4-FFF2-40B4-BE49-F238E27FC236}">
                <a16:creationId xmlns:a16="http://schemas.microsoft.com/office/drawing/2014/main" id="{901DC280-D2C1-4636-AB22-D5DFBD3E4165}"/>
              </a:ext>
            </a:extLst>
          </p:cNvPr>
          <p:cNvSpPr>
            <a:spLocks noChangeArrowheads="1"/>
          </p:cNvSpPr>
          <p:nvPr/>
        </p:nvSpPr>
        <p:spPr bwMode="auto">
          <a:xfrm>
            <a:off x="6283325" y="4313238"/>
            <a:ext cx="769938"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130093" name="Rectangle 47">
            <a:extLst>
              <a:ext uri="{FF2B5EF4-FFF2-40B4-BE49-F238E27FC236}">
                <a16:creationId xmlns:a16="http://schemas.microsoft.com/office/drawing/2014/main" id="{512D73EF-1DBF-40F6-9F9E-FFE9024FACE7}"/>
              </a:ext>
            </a:extLst>
          </p:cNvPr>
          <p:cNvSpPr>
            <a:spLocks noChangeArrowheads="1"/>
          </p:cNvSpPr>
          <p:nvPr/>
        </p:nvSpPr>
        <p:spPr bwMode="auto">
          <a:xfrm>
            <a:off x="1457325" y="4683125"/>
            <a:ext cx="803275" cy="539750"/>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130094" name="Rectangle 48">
            <a:extLst>
              <a:ext uri="{FF2B5EF4-FFF2-40B4-BE49-F238E27FC236}">
                <a16:creationId xmlns:a16="http://schemas.microsoft.com/office/drawing/2014/main" id="{5E2828AD-5097-474B-91FA-B9EB0218FD45}"/>
              </a:ext>
            </a:extLst>
          </p:cNvPr>
          <p:cNvSpPr>
            <a:spLocks noChangeArrowheads="1"/>
          </p:cNvSpPr>
          <p:nvPr/>
        </p:nvSpPr>
        <p:spPr bwMode="auto">
          <a:xfrm>
            <a:off x="4362450" y="4316413"/>
            <a:ext cx="769938"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40</a:t>
            </a:r>
          </a:p>
        </p:txBody>
      </p:sp>
      <p:sp>
        <p:nvSpPr>
          <p:cNvPr id="130095" name="Rectangle 49">
            <a:extLst>
              <a:ext uri="{FF2B5EF4-FFF2-40B4-BE49-F238E27FC236}">
                <a16:creationId xmlns:a16="http://schemas.microsoft.com/office/drawing/2014/main" id="{F339C9C8-A3AF-4317-A8F6-776CEA51F3BD}"/>
              </a:ext>
            </a:extLst>
          </p:cNvPr>
          <p:cNvSpPr>
            <a:spLocks noChangeArrowheads="1"/>
          </p:cNvSpPr>
          <p:nvPr/>
        </p:nvSpPr>
        <p:spPr bwMode="auto">
          <a:xfrm>
            <a:off x="1457325" y="4008438"/>
            <a:ext cx="796925" cy="62071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40</a:t>
            </a:r>
          </a:p>
        </p:txBody>
      </p:sp>
      <p:sp>
        <p:nvSpPr>
          <p:cNvPr id="130096" name="Rectangle 50">
            <a:extLst>
              <a:ext uri="{FF2B5EF4-FFF2-40B4-BE49-F238E27FC236}">
                <a16:creationId xmlns:a16="http://schemas.microsoft.com/office/drawing/2014/main" id="{A1B162BE-98C2-4560-A6F4-ED0F874EF681}"/>
              </a:ext>
            </a:extLst>
          </p:cNvPr>
          <p:cNvSpPr>
            <a:spLocks noChangeArrowheads="1"/>
          </p:cNvSpPr>
          <p:nvPr/>
        </p:nvSpPr>
        <p:spPr bwMode="auto">
          <a:xfrm>
            <a:off x="2914650" y="4313238"/>
            <a:ext cx="769938"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30</a:t>
            </a:r>
          </a:p>
        </p:txBody>
      </p:sp>
      <p:sp>
        <p:nvSpPr>
          <p:cNvPr id="130097" name="Rectangle 51">
            <a:extLst>
              <a:ext uri="{FF2B5EF4-FFF2-40B4-BE49-F238E27FC236}">
                <a16:creationId xmlns:a16="http://schemas.microsoft.com/office/drawing/2014/main" id="{2CC56473-F013-437C-8CD6-38AB919517AD}"/>
              </a:ext>
            </a:extLst>
          </p:cNvPr>
          <p:cNvSpPr>
            <a:spLocks noChangeArrowheads="1"/>
          </p:cNvSpPr>
          <p:nvPr/>
        </p:nvSpPr>
        <p:spPr bwMode="auto">
          <a:xfrm>
            <a:off x="1457325" y="3436938"/>
            <a:ext cx="769938"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30</a:t>
            </a:r>
          </a:p>
        </p:txBody>
      </p:sp>
      <p:sp>
        <p:nvSpPr>
          <p:cNvPr id="130098" name="Rectangle 56">
            <a:extLst>
              <a:ext uri="{FF2B5EF4-FFF2-40B4-BE49-F238E27FC236}">
                <a16:creationId xmlns:a16="http://schemas.microsoft.com/office/drawing/2014/main" id="{183C87C1-2C2E-4D6E-9DEA-801AD28A4DED}"/>
              </a:ext>
            </a:extLst>
          </p:cNvPr>
          <p:cNvSpPr>
            <a:spLocks noChangeArrowheads="1"/>
          </p:cNvSpPr>
          <p:nvPr/>
        </p:nvSpPr>
        <p:spPr bwMode="auto">
          <a:xfrm>
            <a:off x="6942138" y="3414713"/>
            <a:ext cx="769937"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12</a:t>
            </a:r>
          </a:p>
        </p:txBody>
      </p:sp>
      <p:sp>
        <p:nvSpPr>
          <p:cNvPr id="130099" name="Rectangle 57">
            <a:extLst>
              <a:ext uri="{FF2B5EF4-FFF2-40B4-BE49-F238E27FC236}">
                <a16:creationId xmlns:a16="http://schemas.microsoft.com/office/drawing/2014/main" id="{4DDF7199-DE25-45BF-988D-2A6DE38071E3}"/>
              </a:ext>
            </a:extLst>
          </p:cNvPr>
          <p:cNvSpPr>
            <a:spLocks noChangeArrowheads="1"/>
          </p:cNvSpPr>
          <p:nvPr/>
        </p:nvSpPr>
        <p:spPr bwMode="auto">
          <a:xfrm>
            <a:off x="1463675" y="2846388"/>
            <a:ext cx="796925" cy="504825"/>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12</a:t>
            </a:r>
          </a:p>
        </p:txBody>
      </p:sp>
    </p:spTree>
  </p:cSld>
  <p:clrMapOvr>
    <a:masterClrMapping/>
  </p:clrMapOvr>
  <p:transition spd="slow"/>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4292" name="Rectangle 4">
            <a:extLst>
              <a:ext uri="{FF2B5EF4-FFF2-40B4-BE49-F238E27FC236}">
                <a16:creationId xmlns:a16="http://schemas.microsoft.com/office/drawing/2014/main" id="{C5451171-A703-4977-A78A-7B85E50B1FC9}"/>
              </a:ext>
            </a:extLst>
          </p:cNvPr>
          <p:cNvSpPr>
            <a:spLocks noChangeArrowheads="1"/>
          </p:cNvSpPr>
          <p:nvPr/>
        </p:nvSpPr>
        <p:spPr bwMode="auto">
          <a:xfrm>
            <a:off x="844550" y="160338"/>
            <a:ext cx="3436938"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堆的重新调整－</a:t>
            </a:r>
            <a:r>
              <a:rPr lang="en-US" altLang="zh-CN" b="0">
                <a:solidFill>
                  <a:schemeClr val="bg1"/>
                </a:solidFill>
                <a:ea typeface="微软雅黑" panose="020B0503020204020204" pitchFamily="34" charset="-122"/>
                <a:sym typeface="+mn-lt"/>
              </a:rPr>
              <a:t>5</a:t>
            </a:r>
          </a:p>
        </p:txBody>
      </p:sp>
      <p:sp>
        <p:nvSpPr>
          <p:cNvPr id="131075" name="Rectangle 5">
            <a:extLst>
              <a:ext uri="{FF2B5EF4-FFF2-40B4-BE49-F238E27FC236}">
                <a16:creationId xmlns:a16="http://schemas.microsoft.com/office/drawing/2014/main" id="{8AE5D5F1-4D42-40B0-94DA-2BA882047C68}"/>
              </a:ext>
            </a:extLst>
          </p:cNvPr>
          <p:cNvSpPr>
            <a:spLocks noChangeArrowheads="1"/>
          </p:cNvSpPr>
          <p:nvPr/>
        </p:nvSpPr>
        <p:spPr bwMode="auto">
          <a:xfrm>
            <a:off x="3730625" y="3559175"/>
            <a:ext cx="763588" cy="45561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1076" name="Rectangle 6">
            <a:extLst>
              <a:ext uri="{FF2B5EF4-FFF2-40B4-BE49-F238E27FC236}">
                <a16:creationId xmlns:a16="http://schemas.microsoft.com/office/drawing/2014/main" id="{D0868BFA-2A11-4134-849C-CA0883B8BD51}"/>
              </a:ext>
            </a:extLst>
          </p:cNvPr>
          <p:cNvSpPr>
            <a:spLocks noChangeArrowheads="1"/>
          </p:cNvSpPr>
          <p:nvPr/>
        </p:nvSpPr>
        <p:spPr bwMode="auto">
          <a:xfrm>
            <a:off x="2927350" y="4486275"/>
            <a:ext cx="674688" cy="43815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1077" name="Rectangle 7">
            <a:extLst>
              <a:ext uri="{FF2B5EF4-FFF2-40B4-BE49-F238E27FC236}">
                <a16:creationId xmlns:a16="http://schemas.microsoft.com/office/drawing/2014/main" id="{EE175F8B-B586-43EB-B963-2276FF3ACCBD}"/>
              </a:ext>
            </a:extLst>
          </p:cNvPr>
          <p:cNvSpPr>
            <a:spLocks noChangeArrowheads="1"/>
          </p:cNvSpPr>
          <p:nvPr/>
        </p:nvSpPr>
        <p:spPr bwMode="auto">
          <a:xfrm>
            <a:off x="5540375" y="2546350"/>
            <a:ext cx="2143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sp>
        <p:nvSpPr>
          <p:cNvPr id="131078" name="Line 8">
            <a:extLst>
              <a:ext uri="{FF2B5EF4-FFF2-40B4-BE49-F238E27FC236}">
                <a16:creationId xmlns:a16="http://schemas.microsoft.com/office/drawing/2014/main" id="{FE046F40-C486-4024-839A-5CA79430D8AA}"/>
              </a:ext>
            </a:extLst>
          </p:cNvPr>
          <p:cNvSpPr>
            <a:spLocks noChangeShapeType="1"/>
          </p:cNvSpPr>
          <p:nvPr/>
        </p:nvSpPr>
        <p:spPr bwMode="auto">
          <a:xfrm flipV="1">
            <a:off x="3467100" y="4033838"/>
            <a:ext cx="376238" cy="43973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1079" name="Line 9">
            <a:extLst>
              <a:ext uri="{FF2B5EF4-FFF2-40B4-BE49-F238E27FC236}">
                <a16:creationId xmlns:a16="http://schemas.microsoft.com/office/drawing/2014/main" id="{073D855D-3307-469B-B569-952C95C4F46D}"/>
              </a:ext>
            </a:extLst>
          </p:cNvPr>
          <p:cNvSpPr>
            <a:spLocks noChangeShapeType="1"/>
          </p:cNvSpPr>
          <p:nvPr/>
        </p:nvSpPr>
        <p:spPr bwMode="auto">
          <a:xfrm flipV="1">
            <a:off x="4214813" y="2890838"/>
            <a:ext cx="1260475" cy="67468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1080" name="Rectangle 10">
            <a:extLst>
              <a:ext uri="{FF2B5EF4-FFF2-40B4-BE49-F238E27FC236}">
                <a16:creationId xmlns:a16="http://schemas.microsoft.com/office/drawing/2014/main" id="{C3AA86E9-BFA5-4F42-8242-F61614A2E261}"/>
              </a:ext>
            </a:extLst>
          </p:cNvPr>
          <p:cNvSpPr>
            <a:spLocks noChangeArrowheads="1"/>
          </p:cNvSpPr>
          <p:nvPr/>
        </p:nvSpPr>
        <p:spPr bwMode="auto">
          <a:xfrm>
            <a:off x="3808413" y="3424238"/>
            <a:ext cx="939800"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dirty="0">
                <a:solidFill>
                  <a:srgbClr val="FF3300"/>
                </a:solidFill>
                <a:latin typeface="+mn-lt"/>
                <a:ea typeface="+mn-ea"/>
                <a:cs typeface="+mn-ea"/>
                <a:sym typeface="+mn-lt"/>
              </a:rPr>
              <a:t> </a:t>
            </a:r>
            <a:r>
              <a:rPr lang="en-US" altLang="zh-CN" sz="1900" dirty="0">
                <a:solidFill>
                  <a:srgbClr val="FF3300"/>
                </a:solidFill>
                <a:latin typeface="+mn-lt"/>
                <a:ea typeface="+mn-ea"/>
                <a:cs typeface="+mn-ea"/>
                <a:sym typeface="+mn-lt"/>
              </a:rPr>
              <a:t>10</a:t>
            </a:r>
          </a:p>
        </p:txBody>
      </p:sp>
      <p:sp>
        <p:nvSpPr>
          <p:cNvPr id="131081" name="Rectangle 11">
            <a:extLst>
              <a:ext uri="{FF2B5EF4-FFF2-40B4-BE49-F238E27FC236}">
                <a16:creationId xmlns:a16="http://schemas.microsoft.com/office/drawing/2014/main" id="{D90B9E4D-1C49-4EAA-ACBA-D5AB764D1753}"/>
              </a:ext>
            </a:extLst>
          </p:cNvPr>
          <p:cNvSpPr>
            <a:spLocks noChangeArrowheads="1"/>
          </p:cNvSpPr>
          <p:nvPr/>
        </p:nvSpPr>
        <p:spPr bwMode="auto">
          <a:xfrm>
            <a:off x="3076575" y="4473575"/>
            <a:ext cx="460375" cy="87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solidFill>
                  <a:srgbClr val="FF3300"/>
                </a:solidFill>
                <a:latin typeface="+mn-lt"/>
                <a:ea typeface="+mn-ea"/>
                <a:cs typeface="+mn-ea"/>
                <a:sym typeface="+mn-lt"/>
              </a:rPr>
              <a:t>30</a:t>
            </a:r>
          </a:p>
          <a:p>
            <a:pPr eaLnBrk="1" hangingPunct="1">
              <a:buFont typeface="Arial" panose="020B0604020202020204" pitchFamily="34" charset="0"/>
              <a:buNone/>
              <a:defRPr/>
            </a:pPr>
            <a:r>
              <a:rPr lang="en-US" altLang="zh-CN" sz="1400">
                <a:latin typeface="+mn-lt"/>
                <a:ea typeface="+mn-ea"/>
                <a:cs typeface="+mn-ea"/>
                <a:sym typeface="+mn-lt"/>
              </a:rPr>
              <a:t> </a:t>
            </a:r>
          </a:p>
          <a:p>
            <a:pPr eaLnBrk="1" hangingPunct="1">
              <a:buFont typeface="Arial" panose="020B0604020202020204" pitchFamily="34" charset="0"/>
              <a:buNone/>
              <a:defRPr/>
            </a:pPr>
            <a:r>
              <a:rPr lang="en-US" altLang="zh-CN" sz="1900">
                <a:solidFill>
                  <a:srgbClr val="CC0000"/>
                </a:solidFill>
                <a:latin typeface="+mn-lt"/>
                <a:ea typeface="+mn-ea"/>
                <a:cs typeface="+mn-ea"/>
                <a:sym typeface="+mn-lt"/>
              </a:rPr>
              <a:t>4 </a:t>
            </a:r>
            <a:r>
              <a:rPr lang="en-US" altLang="zh-CN" sz="1900">
                <a:latin typeface="+mn-lt"/>
                <a:ea typeface="+mn-ea"/>
                <a:cs typeface="+mn-ea"/>
                <a:sym typeface="+mn-lt"/>
              </a:rPr>
              <a:t>                </a:t>
            </a:r>
          </a:p>
        </p:txBody>
      </p:sp>
      <p:grpSp>
        <p:nvGrpSpPr>
          <p:cNvPr id="150538" name="Group 12">
            <a:extLst>
              <a:ext uri="{FF2B5EF4-FFF2-40B4-BE49-F238E27FC236}">
                <a16:creationId xmlns:a16="http://schemas.microsoft.com/office/drawing/2014/main" id="{6FDEA554-3588-4F44-9548-ABA62DBFD9D9}"/>
              </a:ext>
            </a:extLst>
          </p:cNvPr>
          <p:cNvGrpSpPr>
            <a:grpSpLocks/>
          </p:cNvGrpSpPr>
          <p:nvPr/>
        </p:nvGrpSpPr>
        <p:grpSpPr bwMode="auto">
          <a:xfrm>
            <a:off x="4370388" y="3990975"/>
            <a:ext cx="688975" cy="1363663"/>
            <a:chOff x="2941" y="2695"/>
            <a:chExt cx="434" cy="859"/>
          </a:xfrm>
        </p:grpSpPr>
        <p:sp>
          <p:nvSpPr>
            <p:cNvPr id="131083" name="Rectangle 13">
              <a:extLst>
                <a:ext uri="{FF2B5EF4-FFF2-40B4-BE49-F238E27FC236}">
                  <a16:creationId xmlns:a16="http://schemas.microsoft.com/office/drawing/2014/main" id="{7D9DD2C9-086F-44D1-93B7-4F2349BEE7E5}"/>
                </a:ext>
              </a:extLst>
            </p:cNvPr>
            <p:cNvSpPr>
              <a:spLocks noChangeArrowheads="1"/>
            </p:cNvSpPr>
            <p:nvPr/>
          </p:nvSpPr>
          <p:spPr bwMode="auto">
            <a:xfrm>
              <a:off x="2941" y="2984"/>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1084" name="Line 14">
              <a:extLst>
                <a:ext uri="{FF2B5EF4-FFF2-40B4-BE49-F238E27FC236}">
                  <a16:creationId xmlns:a16="http://schemas.microsoft.com/office/drawing/2014/main" id="{69CAF9C9-38C1-494A-B28B-FD75647BA038}"/>
                </a:ext>
              </a:extLst>
            </p:cNvPr>
            <p:cNvSpPr>
              <a:spLocks noChangeShapeType="1"/>
            </p:cNvSpPr>
            <p:nvPr/>
          </p:nvSpPr>
          <p:spPr bwMode="auto">
            <a:xfrm flipH="1" flipV="1">
              <a:off x="2987" y="2695"/>
              <a:ext cx="201" cy="27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1085" name="Rectangle 15">
              <a:extLst>
                <a:ext uri="{FF2B5EF4-FFF2-40B4-BE49-F238E27FC236}">
                  <a16:creationId xmlns:a16="http://schemas.microsoft.com/office/drawing/2014/main" id="{B51C2124-C87C-42CE-A1E0-9C0E4A453B46}"/>
                </a:ext>
              </a:extLst>
            </p:cNvPr>
            <p:cNvSpPr>
              <a:spLocks noChangeArrowheads="1"/>
            </p:cNvSpPr>
            <p:nvPr/>
          </p:nvSpPr>
          <p:spPr bwMode="auto">
            <a:xfrm>
              <a:off x="3034" y="3003"/>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1900">
                <a:latin typeface="+mn-lt"/>
                <a:ea typeface="+mn-ea"/>
                <a:cs typeface="+mn-ea"/>
                <a:sym typeface="+mn-lt"/>
              </a:endParaRP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grpSp>
      <p:sp>
        <p:nvSpPr>
          <p:cNvPr id="131086" name="Rectangle 16">
            <a:extLst>
              <a:ext uri="{FF2B5EF4-FFF2-40B4-BE49-F238E27FC236}">
                <a16:creationId xmlns:a16="http://schemas.microsoft.com/office/drawing/2014/main" id="{20484E63-0CB9-4AC4-A3A6-B098226685B9}"/>
              </a:ext>
            </a:extLst>
          </p:cNvPr>
          <p:cNvSpPr>
            <a:spLocks noChangeArrowheads="1"/>
          </p:cNvSpPr>
          <p:nvPr/>
        </p:nvSpPr>
        <p:spPr bwMode="auto">
          <a:xfrm>
            <a:off x="7008813" y="3568700"/>
            <a:ext cx="703262" cy="446088"/>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1087" name="Rectangle 17">
            <a:extLst>
              <a:ext uri="{FF2B5EF4-FFF2-40B4-BE49-F238E27FC236}">
                <a16:creationId xmlns:a16="http://schemas.microsoft.com/office/drawing/2014/main" id="{EB0409EA-2A45-4D42-BF64-28DB9D0471C2}"/>
              </a:ext>
            </a:extLst>
          </p:cNvPr>
          <p:cNvSpPr>
            <a:spLocks noChangeArrowheads="1"/>
          </p:cNvSpPr>
          <p:nvPr/>
        </p:nvSpPr>
        <p:spPr bwMode="auto">
          <a:xfrm>
            <a:off x="6283325" y="4467225"/>
            <a:ext cx="715963" cy="45720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1088" name="Rectangle 18">
            <a:extLst>
              <a:ext uri="{FF2B5EF4-FFF2-40B4-BE49-F238E27FC236}">
                <a16:creationId xmlns:a16="http://schemas.microsoft.com/office/drawing/2014/main" id="{F996AC8F-AB4B-4ED0-8C6B-3FE452748028}"/>
              </a:ext>
            </a:extLst>
          </p:cNvPr>
          <p:cNvSpPr>
            <a:spLocks noChangeArrowheads="1"/>
          </p:cNvSpPr>
          <p:nvPr/>
        </p:nvSpPr>
        <p:spPr bwMode="auto">
          <a:xfrm>
            <a:off x="7104063" y="3579813"/>
            <a:ext cx="1100137"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800">
                <a:solidFill>
                  <a:srgbClr val="FF3300"/>
                </a:solidFill>
                <a:latin typeface="+mn-lt"/>
                <a:ea typeface="+mn-ea"/>
                <a:cs typeface="+mn-ea"/>
                <a:sym typeface="+mn-lt"/>
              </a:rPr>
              <a:t> 8</a:t>
            </a:r>
          </a:p>
        </p:txBody>
      </p:sp>
      <p:sp>
        <p:nvSpPr>
          <p:cNvPr id="131089" name="Line 19">
            <a:extLst>
              <a:ext uri="{FF2B5EF4-FFF2-40B4-BE49-F238E27FC236}">
                <a16:creationId xmlns:a16="http://schemas.microsoft.com/office/drawing/2014/main" id="{A4D1C832-51C5-4FB6-A058-423AFFB58F7F}"/>
              </a:ext>
            </a:extLst>
          </p:cNvPr>
          <p:cNvSpPr>
            <a:spLocks noChangeShapeType="1"/>
          </p:cNvSpPr>
          <p:nvPr/>
        </p:nvSpPr>
        <p:spPr bwMode="auto">
          <a:xfrm flipV="1">
            <a:off x="6650038" y="3819525"/>
            <a:ext cx="474662" cy="609600"/>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1090" name="Rectangle 20">
            <a:extLst>
              <a:ext uri="{FF2B5EF4-FFF2-40B4-BE49-F238E27FC236}">
                <a16:creationId xmlns:a16="http://schemas.microsoft.com/office/drawing/2014/main" id="{EC44E108-515E-4C9A-A6E2-FF6DD6029DCE}"/>
              </a:ext>
            </a:extLst>
          </p:cNvPr>
          <p:cNvSpPr>
            <a:spLocks noChangeArrowheads="1"/>
          </p:cNvSpPr>
          <p:nvPr/>
        </p:nvSpPr>
        <p:spPr bwMode="auto">
          <a:xfrm>
            <a:off x="6432550" y="4502150"/>
            <a:ext cx="692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60</a:t>
            </a:r>
          </a:p>
        </p:txBody>
      </p:sp>
      <p:sp>
        <p:nvSpPr>
          <p:cNvPr id="131091" name="Rectangle 21">
            <a:extLst>
              <a:ext uri="{FF2B5EF4-FFF2-40B4-BE49-F238E27FC236}">
                <a16:creationId xmlns:a16="http://schemas.microsoft.com/office/drawing/2014/main" id="{83D9CD40-DB3E-4C7A-BA40-F9B183C6F69A}"/>
              </a:ext>
            </a:extLst>
          </p:cNvPr>
          <p:cNvSpPr>
            <a:spLocks noChangeArrowheads="1"/>
          </p:cNvSpPr>
          <p:nvPr/>
        </p:nvSpPr>
        <p:spPr bwMode="auto">
          <a:xfrm>
            <a:off x="7659688" y="4457700"/>
            <a:ext cx="688975" cy="47466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1092" name="Line 22">
            <a:extLst>
              <a:ext uri="{FF2B5EF4-FFF2-40B4-BE49-F238E27FC236}">
                <a16:creationId xmlns:a16="http://schemas.microsoft.com/office/drawing/2014/main" id="{C3B29E41-D3FE-4767-9BDD-71878238A97D}"/>
              </a:ext>
            </a:extLst>
          </p:cNvPr>
          <p:cNvSpPr>
            <a:spLocks noChangeShapeType="1"/>
          </p:cNvSpPr>
          <p:nvPr/>
        </p:nvSpPr>
        <p:spPr bwMode="auto">
          <a:xfrm flipH="1" flipV="1">
            <a:off x="7618413" y="3884613"/>
            <a:ext cx="433387" cy="55403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1093" name="Rectangle 23">
            <a:extLst>
              <a:ext uri="{FF2B5EF4-FFF2-40B4-BE49-F238E27FC236}">
                <a16:creationId xmlns:a16="http://schemas.microsoft.com/office/drawing/2014/main" id="{D6164F4E-2BC2-4E9B-905C-C94BDA33CA27}"/>
              </a:ext>
            </a:extLst>
          </p:cNvPr>
          <p:cNvSpPr>
            <a:spLocks noChangeArrowheads="1"/>
          </p:cNvSpPr>
          <p:nvPr/>
        </p:nvSpPr>
        <p:spPr bwMode="auto">
          <a:xfrm>
            <a:off x="7807325" y="4487863"/>
            <a:ext cx="461963" cy="874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10</a:t>
            </a: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7</a:t>
            </a:r>
          </a:p>
        </p:txBody>
      </p:sp>
      <p:sp>
        <p:nvSpPr>
          <p:cNvPr id="131094" name="Line 24">
            <a:extLst>
              <a:ext uri="{FF2B5EF4-FFF2-40B4-BE49-F238E27FC236}">
                <a16:creationId xmlns:a16="http://schemas.microsoft.com/office/drawing/2014/main" id="{76675ABE-09C2-4DF4-B58B-6FCF02433600}"/>
              </a:ext>
            </a:extLst>
          </p:cNvPr>
          <p:cNvSpPr>
            <a:spLocks noChangeShapeType="1"/>
          </p:cNvSpPr>
          <p:nvPr/>
        </p:nvSpPr>
        <p:spPr bwMode="auto">
          <a:xfrm flipH="1" flipV="1">
            <a:off x="6146800" y="2876550"/>
            <a:ext cx="1192213" cy="70008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1095" name="Rectangle 25">
            <a:extLst>
              <a:ext uri="{FF2B5EF4-FFF2-40B4-BE49-F238E27FC236}">
                <a16:creationId xmlns:a16="http://schemas.microsoft.com/office/drawing/2014/main" id="{3D4EED6B-B0B0-4527-865A-EF948DB9D8F2}"/>
              </a:ext>
            </a:extLst>
          </p:cNvPr>
          <p:cNvSpPr>
            <a:spLocks noChangeArrowheads="1"/>
          </p:cNvSpPr>
          <p:nvPr/>
        </p:nvSpPr>
        <p:spPr bwMode="auto">
          <a:xfrm>
            <a:off x="1441450" y="1752600"/>
            <a:ext cx="812800" cy="4183063"/>
          </a:xfrm>
          <a:prstGeom prst="rect">
            <a:avLst/>
          </a:prstGeom>
          <a:solidFill>
            <a:schemeClr val="accent1">
              <a:lumMod val="60000"/>
              <a:lumOff val="40000"/>
            </a:schemeClr>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1096" name="Line 26">
            <a:extLst>
              <a:ext uri="{FF2B5EF4-FFF2-40B4-BE49-F238E27FC236}">
                <a16:creationId xmlns:a16="http://schemas.microsoft.com/office/drawing/2014/main" id="{74223131-BA2B-4ECA-A163-F2FE02D9C668}"/>
              </a:ext>
            </a:extLst>
          </p:cNvPr>
          <p:cNvSpPr>
            <a:spLocks noChangeShapeType="1"/>
          </p:cNvSpPr>
          <p:nvPr/>
        </p:nvSpPr>
        <p:spPr bwMode="auto">
          <a:xfrm>
            <a:off x="1435100" y="2297113"/>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1097" name="Line 27">
            <a:extLst>
              <a:ext uri="{FF2B5EF4-FFF2-40B4-BE49-F238E27FC236}">
                <a16:creationId xmlns:a16="http://schemas.microsoft.com/office/drawing/2014/main" id="{9FB653B2-498F-455A-8A7E-F4F3817F9342}"/>
              </a:ext>
            </a:extLst>
          </p:cNvPr>
          <p:cNvSpPr>
            <a:spLocks noChangeShapeType="1"/>
          </p:cNvSpPr>
          <p:nvPr/>
        </p:nvSpPr>
        <p:spPr bwMode="auto">
          <a:xfrm>
            <a:off x="1435100" y="2914650"/>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1098" name="Line 28">
            <a:extLst>
              <a:ext uri="{FF2B5EF4-FFF2-40B4-BE49-F238E27FC236}">
                <a16:creationId xmlns:a16="http://schemas.microsoft.com/office/drawing/2014/main" id="{2E5A4139-633B-45C9-9931-97895C14959B}"/>
              </a:ext>
            </a:extLst>
          </p:cNvPr>
          <p:cNvSpPr>
            <a:spLocks noChangeShapeType="1"/>
          </p:cNvSpPr>
          <p:nvPr/>
        </p:nvSpPr>
        <p:spPr bwMode="auto">
          <a:xfrm>
            <a:off x="1435100" y="3535363"/>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1099" name="Line 29">
            <a:extLst>
              <a:ext uri="{FF2B5EF4-FFF2-40B4-BE49-F238E27FC236}">
                <a16:creationId xmlns:a16="http://schemas.microsoft.com/office/drawing/2014/main" id="{40413AB2-F433-47CC-8B28-317CC2F28AC7}"/>
              </a:ext>
            </a:extLst>
          </p:cNvPr>
          <p:cNvSpPr>
            <a:spLocks noChangeShapeType="1"/>
          </p:cNvSpPr>
          <p:nvPr/>
        </p:nvSpPr>
        <p:spPr bwMode="auto">
          <a:xfrm>
            <a:off x="1435100" y="4152900"/>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1100" name="Line 30">
            <a:extLst>
              <a:ext uri="{FF2B5EF4-FFF2-40B4-BE49-F238E27FC236}">
                <a16:creationId xmlns:a16="http://schemas.microsoft.com/office/drawing/2014/main" id="{ECA1DE31-0FE0-4703-B594-95A924089BBC}"/>
              </a:ext>
            </a:extLst>
          </p:cNvPr>
          <p:cNvSpPr>
            <a:spLocks noChangeShapeType="1"/>
          </p:cNvSpPr>
          <p:nvPr/>
        </p:nvSpPr>
        <p:spPr bwMode="auto">
          <a:xfrm>
            <a:off x="1435100" y="4773613"/>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1101" name="Line 31">
            <a:extLst>
              <a:ext uri="{FF2B5EF4-FFF2-40B4-BE49-F238E27FC236}">
                <a16:creationId xmlns:a16="http://schemas.microsoft.com/office/drawing/2014/main" id="{368BF8C6-FDEF-43A5-A5FE-609B9DC5E080}"/>
              </a:ext>
            </a:extLst>
          </p:cNvPr>
          <p:cNvSpPr>
            <a:spLocks noChangeShapeType="1"/>
          </p:cNvSpPr>
          <p:nvPr/>
        </p:nvSpPr>
        <p:spPr bwMode="auto">
          <a:xfrm>
            <a:off x="1435100" y="5391150"/>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1102" name="Rectangle 32">
            <a:extLst>
              <a:ext uri="{FF2B5EF4-FFF2-40B4-BE49-F238E27FC236}">
                <a16:creationId xmlns:a16="http://schemas.microsoft.com/office/drawing/2014/main" id="{D0B10DAD-E874-46D0-8A02-C0DF42AB0605}"/>
              </a:ext>
            </a:extLst>
          </p:cNvPr>
          <p:cNvSpPr>
            <a:spLocks noChangeArrowheads="1"/>
          </p:cNvSpPr>
          <p:nvPr/>
        </p:nvSpPr>
        <p:spPr bwMode="auto">
          <a:xfrm>
            <a:off x="695325" y="1157288"/>
            <a:ext cx="612775" cy="471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[ 7 ]</a:t>
            </a:r>
          </a:p>
        </p:txBody>
      </p:sp>
      <p:sp>
        <p:nvSpPr>
          <p:cNvPr id="131103" name="Rectangle 33">
            <a:extLst>
              <a:ext uri="{FF2B5EF4-FFF2-40B4-BE49-F238E27FC236}">
                <a16:creationId xmlns:a16="http://schemas.microsoft.com/office/drawing/2014/main" id="{A5B96AE2-2945-4461-845A-5D01FC75BE41}"/>
              </a:ext>
            </a:extLst>
          </p:cNvPr>
          <p:cNvSpPr>
            <a:spLocks noChangeArrowheads="1"/>
          </p:cNvSpPr>
          <p:nvPr/>
        </p:nvSpPr>
        <p:spPr bwMode="auto">
          <a:xfrm>
            <a:off x="7132638" y="4014788"/>
            <a:ext cx="5667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3</a:t>
            </a:r>
          </a:p>
        </p:txBody>
      </p:sp>
      <p:sp>
        <p:nvSpPr>
          <p:cNvPr id="131104" name="Rectangle 34">
            <a:extLst>
              <a:ext uri="{FF2B5EF4-FFF2-40B4-BE49-F238E27FC236}">
                <a16:creationId xmlns:a16="http://schemas.microsoft.com/office/drawing/2014/main" id="{6C3E7B79-D8FA-443C-BD77-D127D319855B}"/>
              </a:ext>
            </a:extLst>
          </p:cNvPr>
          <p:cNvSpPr>
            <a:spLocks noChangeArrowheads="1"/>
          </p:cNvSpPr>
          <p:nvPr/>
        </p:nvSpPr>
        <p:spPr bwMode="auto">
          <a:xfrm>
            <a:off x="6332538" y="4933950"/>
            <a:ext cx="5572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 6</a:t>
            </a:r>
          </a:p>
        </p:txBody>
      </p:sp>
      <p:sp>
        <p:nvSpPr>
          <p:cNvPr id="131105" name="Line 35">
            <a:extLst>
              <a:ext uri="{FF2B5EF4-FFF2-40B4-BE49-F238E27FC236}">
                <a16:creationId xmlns:a16="http://schemas.microsoft.com/office/drawing/2014/main" id="{ECAC91BA-BECA-4AEF-A7AE-A28F78531F0C}"/>
              </a:ext>
            </a:extLst>
          </p:cNvPr>
          <p:cNvSpPr>
            <a:spLocks noChangeShapeType="1"/>
          </p:cNvSpPr>
          <p:nvPr/>
        </p:nvSpPr>
        <p:spPr bwMode="auto">
          <a:xfrm>
            <a:off x="2927350" y="2876550"/>
            <a:ext cx="803275" cy="533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1106" name="Rectangle 36">
            <a:extLst>
              <a:ext uri="{FF2B5EF4-FFF2-40B4-BE49-F238E27FC236}">
                <a16:creationId xmlns:a16="http://schemas.microsoft.com/office/drawing/2014/main" id="{50B07FE5-982F-4ED0-B149-44B39DC54D1A}"/>
              </a:ext>
            </a:extLst>
          </p:cNvPr>
          <p:cNvSpPr>
            <a:spLocks noChangeArrowheads="1"/>
          </p:cNvSpPr>
          <p:nvPr/>
        </p:nvSpPr>
        <p:spPr bwMode="auto">
          <a:xfrm>
            <a:off x="3883025" y="3997325"/>
            <a:ext cx="5159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2</a:t>
            </a:r>
          </a:p>
        </p:txBody>
      </p:sp>
      <p:sp>
        <p:nvSpPr>
          <p:cNvPr id="131107" name="Rectangle 37">
            <a:extLst>
              <a:ext uri="{FF2B5EF4-FFF2-40B4-BE49-F238E27FC236}">
                <a16:creationId xmlns:a16="http://schemas.microsoft.com/office/drawing/2014/main" id="{5407DA32-2DA0-4597-A714-EC4DF10FE93E}"/>
              </a:ext>
            </a:extLst>
          </p:cNvPr>
          <p:cNvSpPr>
            <a:spLocks noChangeArrowheads="1"/>
          </p:cNvSpPr>
          <p:nvPr/>
        </p:nvSpPr>
        <p:spPr bwMode="auto">
          <a:xfrm>
            <a:off x="4443413" y="4502150"/>
            <a:ext cx="3762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solidFill>
                  <a:srgbClr val="FF3300"/>
                </a:solidFill>
                <a:latin typeface="+mn-lt"/>
                <a:ea typeface="+mn-ea"/>
                <a:cs typeface="+mn-ea"/>
                <a:sym typeface="+mn-lt"/>
              </a:rPr>
              <a:t>8</a:t>
            </a:r>
          </a:p>
        </p:txBody>
      </p:sp>
      <p:sp>
        <p:nvSpPr>
          <p:cNvPr id="131108" name="Rectangle 38">
            <a:extLst>
              <a:ext uri="{FF2B5EF4-FFF2-40B4-BE49-F238E27FC236}">
                <a16:creationId xmlns:a16="http://schemas.microsoft.com/office/drawing/2014/main" id="{324FC050-74B3-4CB8-A7DC-206F907578A2}"/>
              </a:ext>
            </a:extLst>
          </p:cNvPr>
          <p:cNvSpPr>
            <a:spLocks noChangeArrowheads="1"/>
          </p:cNvSpPr>
          <p:nvPr/>
        </p:nvSpPr>
        <p:spPr bwMode="auto">
          <a:xfrm>
            <a:off x="4519613" y="4933950"/>
            <a:ext cx="5159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5</a:t>
            </a:r>
          </a:p>
        </p:txBody>
      </p:sp>
      <p:grpSp>
        <p:nvGrpSpPr>
          <p:cNvPr id="150562" name="Group 39">
            <a:extLst>
              <a:ext uri="{FF2B5EF4-FFF2-40B4-BE49-F238E27FC236}">
                <a16:creationId xmlns:a16="http://schemas.microsoft.com/office/drawing/2014/main" id="{D42E7F6D-507D-3A42-B39F-58590240DCCD}"/>
              </a:ext>
            </a:extLst>
          </p:cNvPr>
          <p:cNvGrpSpPr>
            <a:grpSpLocks/>
          </p:cNvGrpSpPr>
          <p:nvPr/>
        </p:nvGrpSpPr>
        <p:grpSpPr bwMode="auto">
          <a:xfrm>
            <a:off x="5432425" y="2549525"/>
            <a:ext cx="739775" cy="449263"/>
            <a:chOff x="3266" y="929"/>
            <a:chExt cx="466" cy="283"/>
          </a:xfrm>
        </p:grpSpPr>
        <p:sp>
          <p:nvSpPr>
            <p:cNvPr id="131110" name="Rectangle 40">
              <a:extLst>
                <a:ext uri="{FF2B5EF4-FFF2-40B4-BE49-F238E27FC236}">
                  <a16:creationId xmlns:a16="http://schemas.microsoft.com/office/drawing/2014/main" id="{4E0DD891-9D1A-41F1-8ADE-8A3AE8056254}"/>
                </a:ext>
              </a:extLst>
            </p:cNvPr>
            <p:cNvSpPr>
              <a:spLocks noChangeArrowheads="1"/>
            </p:cNvSpPr>
            <p:nvPr/>
          </p:nvSpPr>
          <p:spPr bwMode="auto">
            <a:xfrm>
              <a:off x="3266" y="929"/>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1111" name="Rectangle 41">
              <a:extLst>
                <a:ext uri="{FF2B5EF4-FFF2-40B4-BE49-F238E27FC236}">
                  <a16:creationId xmlns:a16="http://schemas.microsoft.com/office/drawing/2014/main" id="{6BE06DE4-2564-437C-89D4-61F76A8F4FCF}"/>
                </a:ext>
              </a:extLst>
            </p:cNvPr>
            <p:cNvSpPr>
              <a:spLocks noChangeArrowheads="1"/>
            </p:cNvSpPr>
            <p:nvPr/>
          </p:nvSpPr>
          <p:spPr bwMode="auto">
            <a:xfrm>
              <a:off x="3449" y="942"/>
              <a:ext cx="267"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rgbClr val="FF3300"/>
                  </a:solidFill>
                  <a:latin typeface="+mn-lt"/>
                  <a:ea typeface="+mn-ea"/>
                  <a:cs typeface="+mn-ea"/>
                  <a:sym typeface="+mn-lt"/>
                </a:rPr>
                <a:t>8</a:t>
              </a:r>
            </a:p>
          </p:txBody>
        </p:sp>
      </p:grpSp>
      <p:sp>
        <p:nvSpPr>
          <p:cNvPr id="131112" name="Rectangle 42">
            <a:extLst>
              <a:ext uri="{FF2B5EF4-FFF2-40B4-BE49-F238E27FC236}">
                <a16:creationId xmlns:a16="http://schemas.microsoft.com/office/drawing/2014/main" id="{7C180C5C-D3E5-42F7-AA36-74F1CF13CFCF}"/>
              </a:ext>
            </a:extLst>
          </p:cNvPr>
          <p:cNvSpPr>
            <a:spLocks noChangeArrowheads="1"/>
          </p:cNvSpPr>
          <p:nvPr/>
        </p:nvSpPr>
        <p:spPr bwMode="auto">
          <a:xfrm>
            <a:off x="5676900" y="3030538"/>
            <a:ext cx="5159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1</a:t>
            </a:r>
          </a:p>
        </p:txBody>
      </p:sp>
      <p:sp>
        <p:nvSpPr>
          <p:cNvPr id="131113" name="Rectangle 43">
            <a:extLst>
              <a:ext uri="{FF2B5EF4-FFF2-40B4-BE49-F238E27FC236}">
                <a16:creationId xmlns:a16="http://schemas.microsoft.com/office/drawing/2014/main" id="{828CDFBD-D732-4403-9C20-6650DF14C792}"/>
              </a:ext>
            </a:extLst>
          </p:cNvPr>
          <p:cNvSpPr>
            <a:spLocks noChangeArrowheads="1"/>
          </p:cNvSpPr>
          <p:nvPr/>
        </p:nvSpPr>
        <p:spPr bwMode="auto">
          <a:xfrm>
            <a:off x="1651000" y="1855788"/>
            <a:ext cx="442913" cy="409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rgbClr val="FF3300"/>
                </a:solidFill>
                <a:latin typeface="+mn-lt"/>
                <a:ea typeface="+mn-ea"/>
                <a:cs typeface="+mn-ea"/>
                <a:sym typeface="+mn-lt"/>
              </a:rPr>
              <a:t>8</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solidFill>
                  <a:srgbClr val="FF3300"/>
                </a:solidFill>
                <a:latin typeface="+mn-lt"/>
                <a:ea typeface="+mn-ea"/>
                <a:cs typeface="+mn-ea"/>
                <a:sym typeface="+mn-lt"/>
              </a:rPr>
              <a:t>10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solidFill>
                  <a:srgbClr val="FF3300"/>
                </a:solidFill>
                <a:latin typeface="+mn-lt"/>
                <a:ea typeface="+mn-ea"/>
                <a:cs typeface="+mn-ea"/>
                <a:sym typeface="+mn-lt"/>
              </a:rPr>
              <a:t>8</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solidFill>
                  <a:srgbClr val="FF3300"/>
                </a:solidFill>
                <a:latin typeface="+mn-lt"/>
                <a:ea typeface="+mn-ea"/>
                <a:cs typeface="+mn-ea"/>
                <a:sym typeface="+mn-lt"/>
              </a:rPr>
              <a:t>30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latin typeface="+mn-lt"/>
                <a:ea typeface="+mn-ea"/>
                <a:cs typeface="+mn-ea"/>
                <a:sym typeface="+mn-lt"/>
              </a:rPr>
              <a:t>8</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latin typeface="+mn-lt"/>
                <a:ea typeface="+mn-ea"/>
                <a:cs typeface="+mn-ea"/>
                <a:sym typeface="+mn-lt"/>
              </a:rPr>
              <a:t>60</a:t>
            </a:r>
          </a:p>
          <a:p>
            <a:pPr eaLnBrk="1" hangingPunct="1">
              <a:buFont typeface="Arial" panose="020B0604020202020204" pitchFamily="34" charset="0"/>
              <a:buNone/>
              <a:defRPr/>
            </a:pPr>
            <a:endParaRPr lang="en-US" altLang="zh-CN" sz="2000" dirty="0">
              <a:latin typeface="+mn-lt"/>
              <a:ea typeface="+mn-ea"/>
              <a:cs typeface="+mn-ea"/>
              <a:sym typeface="+mn-lt"/>
            </a:endParaRPr>
          </a:p>
          <a:p>
            <a:pPr eaLnBrk="1" hangingPunct="1">
              <a:buFont typeface="Arial" panose="020B0604020202020204" pitchFamily="34" charset="0"/>
              <a:buNone/>
              <a:defRPr/>
            </a:pPr>
            <a:r>
              <a:rPr lang="en-US" altLang="zh-CN" sz="2000" dirty="0">
                <a:latin typeface="+mn-lt"/>
                <a:ea typeface="+mn-ea"/>
                <a:cs typeface="+mn-ea"/>
                <a:sym typeface="+mn-lt"/>
              </a:rPr>
              <a:t>10</a:t>
            </a:r>
          </a:p>
        </p:txBody>
      </p:sp>
      <p:sp>
        <p:nvSpPr>
          <p:cNvPr id="131114" name="Rectangle 44">
            <a:extLst>
              <a:ext uri="{FF2B5EF4-FFF2-40B4-BE49-F238E27FC236}">
                <a16:creationId xmlns:a16="http://schemas.microsoft.com/office/drawing/2014/main" id="{86576972-8646-4028-A8F9-E69F0455C57D}"/>
              </a:ext>
            </a:extLst>
          </p:cNvPr>
          <p:cNvSpPr>
            <a:spLocks noChangeArrowheads="1"/>
          </p:cNvSpPr>
          <p:nvPr/>
        </p:nvSpPr>
        <p:spPr bwMode="auto">
          <a:xfrm>
            <a:off x="7618413" y="4460875"/>
            <a:ext cx="769937"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31115" name="Rectangle 45">
            <a:extLst>
              <a:ext uri="{FF2B5EF4-FFF2-40B4-BE49-F238E27FC236}">
                <a16:creationId xmlns:a16="http://schemas.microsoft.com/office/drawing/2014/main" id="{E2458321-AB90-485B-A53E-0FD924BB9F30}"/>
              </a:ext>
            </a:extLst>
          </p:cNvPr>
          <p:cNvSpPr>
            <a:spLocks noChangeArrowheads="1"/>
          </p:cNvSpPr>
          <p:nvPr/>
        </p:nvSpPr>
        <p:spPr bwMode="auto">
          <a:xfrm>
            <a:off x="1457325" y="5434013"/>
            <a:ext cx="803275"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31116" name="Rectangle 46">
            <a:extLst>
              <a:ext uri="{FF2B5EF4-FFF2-40B4-BE49-F238E27FC236}">
                <a16:creationId xmlns:a16="http://schemas.microsoft.com/office/drawing/2014/main" id="{AA0C488B-57E1-4349-8F38-BAD9A59F6D44}"/>
              </a:ext>
            </a:extLst>
          </p:cNvPr>
          <p:cNvSpPr>
            <a:spLocks noChangeArrowheads="1"/>
          </p:cNvSpPr>
          <p:nvPr/>
        </p:nvSpPr>
        <p:spPr bwMode="auto">
          <a:xfrm>
            <a:off x="6283325" y="4457700"/>
            <a:ext cx="769938"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131117" name="Rectangle 47">
            <a:extLst>
              <a:ext uri="{FF2B5EF4-FFF2-40B4-BE49-F238E27FC236}">
                <a16:creationId xmlns:a16="http://schemas.microsoft.com/office/drawing/2014/main" id="{50AD56A6-9DAD-4F9A-B7CD-BE87F45C8F0B}"/>
              </a:ext>
            </a:extLst>
          </p:cNvPr>
          <p:cNvSpPr>
            <a:spLocks noChangeArrowheads="1"/>
          </p:cNvSpPr>
          <p:nvPr/>
        </p:nvSpPr>
        <p:spPr bwMode="auto">
          <a:xfrm>
            <a:off x="1457325" y="4827588"/>
            <a:ext cx="803275" cy="539750"/>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131118" name="Rectangle 48">
            <a:extLst>
              <a:ext uri="{FF2B5EF4-FFF2-40B4-BE49-F238E27FC236}">
                <a16:creationId xmlns:a16="http://schemas.microsoft.com/office/drawing/2014/main" id="{E809A326-6272-4373-8EB0-2B7A23D69010}"/>
              </a:ext>
            </a:extLst>
          </p:cNvPr>
          <p:cNvSpPr>
            <a:spLocks noChangeArrowheads="1"/>
          </p:cNvSpPr>
          <p:nvPr/>
        </p:nvSpPr>
        <p:spPr bwMode="auto">
          <a:xfrm>
            <a:off x="4362450" y="4460875"/>
            <a:ext cx="769938"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40</a:t>
            </a:r>
          </a:p>
        </p:txBody>
      </p:sp>
      <p:sp>
        <p:nvSpPr>
          <p:cNvPr id="131119" name="Rectangle 49">
            <a:extLst>
              <a:ext uri="{FF2B5EF4-FFF2-40B4-BE49-F238E27FC236}">
                <a16:creationId xmlns:a16="http://schemas.microsoft.com/office/drawing/2014/main" id="{1AA79D59-DF1C-4BAD-BBA3-E1A76B4F9B13}"/>
              </a:ext>
            </a:extLst>
          </p:cNvPr>
          <p:cNvSpPr>
            <a:spLocks noChangeArrowheads="1"/>
          </p:cNvSpPr>
          <p:nvPr/>
        </p:nvSpPr>
        <p:spPr bwMode="auto">
          <a:xfrm>
            <a:off x="1457325" y="4152900"/>
            <a:ext cx="796925" cy="62071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40</a:t>
            </a:r>
          </a:p>
        </p:txBody>
      </p:sp>
      <p:sp>
        <p:nvSpPr>
          <p:cNvPr id="131120" name="Rectangle 50">
            <a:extLst>
              <a:ext uri="{FF2B5EF4-FFF2-40B4-BE49-F238E27FC236}">
                <a16:creationId xmlns:a16="http://schemas.microsoft.com/office/drawing/2014/main" id="{A0C1C91F-A215-4D33-ABEC-672337DD6723}"/>
              </a:ext>
            </a:extLst>
          </p:cNvPr>
          <p:cNvSpPr>
            <a:spLocks noChangeArrowheads="1"/>
          </p:cNvSpPr>
          <p:nvPr/>
        </p:nvSpPr>
        <p:spPr bwMode="auto">
          <a:xfrm>
            <a:off x="2914650" y="4457700"/>
            <a:ext cx="769938"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30</a:t>
            </a:r>
          </a:p>
        </p:txBody>
      </p:sp>
      <p:sp>
        <p:nvSpPr>
          <p:cNvPr id="131121" name="Rectangle 51">
            <a:extLst>
              <a:ext uri="{FF2B5EF4-FFF2-40B4-BE49-F238E27FC236}">
                <a16:creationId xmlns:a16="http://schemas.microsoft.com/office/drawing/2014/main" id="{5E55C033-E1E0-411B-AE63-F3FDF1447DC2}"/>
              </a:ext>
            </a:extLst>
          </p:cNvPr>
          <p:cNvSpPr>
            <a:spLocks noChangeArrowheads="1"/>
          </p:cNvSpPr>
          <p:nvPr/>
        </p:nvSpPr>
        <p:spPr bwMode="auto">
          <a:xfrm>
            <a:off x="1457325" y="3581400"/>
            <a:ext cx="769938"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30</a:t>
            </a:r>
          </a:p>
        </p:txBody>
      </p:sp>
      <p:sp>
        <p:nvSpPr>
          <p:cNvPr id="131122" name="Rectangle 52">
            <a:extLst>
              <a:ext uri="{FF2B5EF4-FFF2-40B4-BE49-F238E27FC236}">
                <a16:creationId xmlns:a16="http://schemas.microsoft.com/office/drawing/2014/main" id="{69C699C0-34CB-4DDB-9516-CA193FA2DCB3}"/>
              </a:ext>
            </a:extLst>
          </p:cNvPr>
          <p:cNvSpPr>
            <a:spLocks noChangeArrowheads="1"/>
          </p:cNvSpPr>
          <p:nvPr/>
        </p:nvSpPr>
        <p:spPr bwMode="auto">
          <a:xfrm>
            <a:off x="6942138" y="3559175"/>
            <a:ext cx="769937"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12</a:t>
            </a:r>
          </a:p>
        </p:txBody>
      </p:sp>
      <p:sp>
        <p:nvSpPr>
          <p:cNvPr id="131123" name="Rectangle 53">
            <a:extLst>
              <a:ext uri="{FF2B5EF4-FFF2-40B4-BE49-F238E27FC236}">
                <a16:creationId xmlns:a16="http://schemas.microsoft.com/office/drawing/2014/main" id="{281ED2D3-07F2-47FD-B71A-DF27623E4631}"/>
              </a:ext>
            </a:extLst>
          </p:cNvPr>
          <p:cNvSpPr>
            <a:spLocks noChangeArrowheads="1"/>
          </p:cNvSpPr>
          <p:nvPr/>
        </p:nvSpPr>
        <p:spPr bwMode="auto">
          <a:xfrm>
            <a:off x="1463675" y="2990850"/>
            <a:ext cx="757238" cy="504825"/>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12</a:t>
            </a:r>
          </a:p>
        </p:txBody>
      </p:sp>
    </p:spTree>
  </p:cSld>
  <p:clrMapOvr>
    <a:masterClrMapping/>
  </p:clrMapOvr>
  <p:transition spd="slow"/>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5316" name="Rectangle 4">
            <a:extLst>
              <a:ext uri="{FF2B5EF4-FFF2-40B4-BE49-F238E27FC236}">
                <a16:creationId xmlns:a16="http://schemas.microsoft.com/office/drawing/2014/main" id="{B922E76D-93FF-481A-A11E-660DB8DD639D}"/>
              </a:ext>
            </a:extLst>
          </p:cNvPr>
          <p:cNvSpPr>
            <a:spLocks noChangeArrowheads="1"/>
          </p:cNvSpPr>
          <p:nvPr/>
        </p:nvSpPr>
        <p:spPr bwMode="auto">
          <a:xfrm>
            <a:off x="760413" y="160338"/>
            <a:ext cx="3436937"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堆的重新调整－</a:t>
            </a:r>
            <a:r>
              <a:rPr lang="en-US" altLang="zh-CN" b="0">
                <a:solidFill>
                  <a:schemeClr val="bg1"/>
                </a:solidFill>
                <a:ea typeface="微软雅黑" panose="020B0503020204020204" pitchFamily="34" charset="-122"/>
                <a:sym typeface="+mn-lt"/>
              </a:rPr>
              <a:t>5</a:t>
            </a:r>
          </a:p>
        </p:txBody>
      </p:sp>
      <p:sp>
        <p:nvSpPr>
          <p:cNvPr id="132099" name="Rectangle 5">
            <a:extLst>
              <a:ext uri="{FF2B5EF4-FFF2-40B4-BE49-F238E27FC236}">
                <a16:creationId xmlns:a16="http://schemas.microsoft.com/office/drawing/2014/main" id="{98ACF49F-3FA3-4547-A2E0-D4BC9D042881}"/>
              </a:ext>
            </a:extLst>
          </p:cNvPr>
          <p:cNvSpPr>
            <a:spLocks noChangeArrowheads="1"/>
          </p:cNvSpPr>
          <p:nvPr/>
        </p:nvSpPr>
        <p:spPr bwMode="auto">
          <a:xfrm>
            <a:off x="3482975" y="3486150"/>
            <a:ext cx="763588" cy="45561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2100" name="Rectangle 6">
            <a:extLst>
              <a:ext uri="{FF2B5EF4-FFF2-40B4-BE49-F238E27FC236}">
                <a16:creationId xmlns:a16="http://schemas.microsoft.com/office/drawing/2014/main" id="{D907E613-21C1-41AF-9C1B-61428BF20A52}"/>
              </a:ext>
            </a:extLst>
          </p:cNvPr>
          <p:cNvSpPr>
            <a:spLocks noChangeArrowheads="1"/>
          </p:cNvSpPr>
          <p:nvPr/>
        </p:nvSpPr>
        <p:spPr bwMode="auto">
          <a:xfrm>
            <a:off x="2679700" y="4413250"/>
            <a:ext cx="674688" cy="43815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2101" name="Rectangle 7">
            <a:extLst>
              <a:ext uri="{FF2B5EF4-FFF2-40B4-BE49-F238E27FC236}">
                <a16:creationId xmlns:a16="http://schemas.microsoft.com/office/drawing/2014/main" id="{DE78105B-718A-4C7D-962F-EB3FE6AC9E55}"/>
              </a:ext>
            </a:extLst>
          </p:cNvPr>
          <p:cNvSpPr>
            <a:spLocks noChangeArrowheads="1"/>
          </p:cNvSpPr>
          <p:nvPr/>
        </p:nvSpPr>
        <p:spPr bwMode="auto">
          <a:xfrm>
            <a:off x="5292725" y="2473325"/>
            <a:ext cx="2143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sp>
        <p:nvSpPr>
          <p:cNvPr id="132102" name="Line 8">
            <a:extLst>
              <a:ext uri="{FF2B5EF4-FFF2-40B4-BE49-F238E27FC236}">
                <a16:creationId xmlns:a16="http://schemas.microsoft.com/office/drawing/2014/main" id="{D6575695-6E17-419C-9572-8DFDF97014E5}"/>
              </a:ext>
            </a:extLst>
          </p:cNvPr>
          <p:cNvSpPr>
            <a:spLocks noChangeShapeType="1"/>
          </p:cNvSpPr>
          <p:nvPr/>
        </p:nvSpPr>
        <p:spPr bwMode="auto">
          <a:xfrm flipV="1">
            <a:off x="3219450" y="3924300"/>
            <a:ext cx="295275" cy="476250"/>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2103" name="Line 9">
            <a:extLst>
              <a:ext uri="{FF2B5EF4-FFF2-40B4-BE49-F238E27FC236}">
                <a16:creationId xmlns:a16="http://schemas.microsoft.com/office/drawing/2014/main" id="{01BA8A6C-4007-42E4-BA11-128F457EFC48}"/>
              </a:ext>
            </a:extLst>
          </p:cNvPr>
          <p:cNvSpPr>
            <a:spLocks noChangeShapeType="1"/>
          </p:cNvSpPr>
          <p:nvPr/>
        </p:nvSpPr>
        <p:spPr bwMode="auto">
          <a:xfrm flipV="1">
            <a:off x="3967163" y="2817813"/>
            <a:ext cx="1260475" cy="67468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2104" name="Rectangle 10">
            <a:extLst>
              <a:ext uri="{FF2B5EF4-FFF2-40B4-BE49-F238E27FC236}">
                <a16:creationId xmlns:a16="http://schemas.microsoft.com/office/drawing/2014/main" id="{FDB05DCC-486F-46B4-B191-F5BEB0996B8A}"/>
              </a:ext>
            </a:extLst>
          </p:cNvPr>
          <p:cNvSpPr>
            <a:spLocks noChangeArrowheads="1"/>
          </p:cNvSpPr>
          <p:nvPr/>
        </p:nvSpPr>
        <p:spPr bwMode="auto">
          <a:xfrm>
            <a:off x="3633788" y="3363913"/>
            <a:ext cx="939800"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dirty="0">
                <a:solidFill>
                  <a:srgbClr val="FF3300"/>
                </a:solidFill>
                <a:latin typeface="+mn-lt"/>
                <a:ea typeface="+mn-ea"/>
                <a:cs typeface="+mn-ea"/>
                <a:sym typeface="+mn-lt"/>
              </a:rPr>
              <a:t> </a:t>
            </a:r>
            <a:r>
              <a:rPr lang="en-US" altLang="zh-CN" sz="1900" dirty="0">
                <a:solidFill>
                  <a:srgbClr val="FF3300"/>
                </a:solidFill>
                <a:latin typeface="+mn-lt"/>
                <a:ea typeface="+mn-ea"/>
                <a:cs typeface="+mn-ea"/>
                <a:sym typeface="+mn-lt"/>
              </a:rPr>
              <a:t>8</a:t>
            </a:r>
          </a:p>
        </p:txBody>
      </p:sp>
      <p:sp>
        <p:nvSpPr>
          <p:cNvPr id="132105" name="Rectangle 11">
            <a:extLst>
              <a:ext uri="{FF2B5EF4-FFF2-40B4-BE49-F238E27FC236}">
                <a16:creationId xmlns:a16="http://schemas.microsoft.com/office/drawing/2014/main" id="{532E88CD-DBDD-4DFD-9BEB-47818FAF5A03}"/>
              </a:ext>
            </a:extLst>
          </p:cNvPr>
          <p:cNvSpPr>
            <a:spLocks noChangeArrowheads="1"/>
          </p:cNvSpPr>
          <p:nvPr/>
        </p:nvSpPr>
        <p:spPr bwMode="auto">
          <a:xfrm>
            <a:off x="2828925" y="4400550"/>
            <a:ext cx="460375" cy="87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solidFill>
                  <a:srgbClr val="FF3300"/>
                </a:solidFill>
                <a:latin typeface="+mn-lt"/>
                <a:ea typeface="+mn-ea"/>
                <a:cs typeface="+mn-ea"/>
                <a:sym typeface="+mn-lt"/>
              </a:rPr>
              <a:t>30</a:t>
            </a:r>
          </a:p>
          <a:p>
            <a:pPr eaLnBrk="1" hangingPunct="1">
              <a:buFont typeface="Arial" panose="020B0604020202020204" pitchFamily="34" charset="0"/>
              <a:buNone/>
              <a:defRPr/>
            </a:pPr>
            <a:r>
              <a:rPr lang="en-US" altLang="zh-CN" sz="1400">
                <a:latin typeface="+mn-lt"/>
                <a:ea typeface="+mn-ea"/>
                <a:cs typeface="+mn-ea"/>
                <a:sym typeface="+mn-lt"/>
              </a:rPr>
              <a:t> </a:t>
            </a:r>
          </a:p>
          <a:p>
            <a:pPr eaLnBrk="1" hangingPunct="1">
              <a:buFont typeface="Arial" panose="020B0604020202020204" pitchFamily="34" charset="0"/>
              <a:buNone/>
              <a:defRPr/>
            </a:pPr>
            <a:r>
              <a:rPr lang="en-US" altLang="zh-CN" sz="1900">
                <a:solidFill>
                  <a:srgbClr val="CC0000"/>
                </a:solidFill>
                <a:latin typeface="+mn-lt"/>
                <a:ea typeface="+mn-ea"/>
                <a:cs typeface="+mn-ea"/>
                <a:sym typeface="+mn-lt"/>
              </a:rPr>
              <a:t>4 </a:t>
            </a:r>
            <a:r>
              <a:rPr lang="en-US" altLang="zh-CN" sz="1900">
                <a:latin typeface="+mn-lt"/>
                <a:ea typeface="+mn-ea"/>
                <a:cs typeface="+mn-ea"/>
                <a:sym typeface="+mn-lt"/>
              </a:rPr>
              <a:t>                </a:t>
            </a:r>
          </a:p>
        </p:txBody>
      </p:sp>
      <p:grpSp>
        <p:nvGrpSpPr>
          <p:cNvPr id="151562" name="Group 12">
            <a:extLst>
              <a:ext uri="{FF2B5EF4-FFF2-40B4-BE49-F238E27FC236}">
                <a16:creationId xmlns:a16="http://schemas.microsoft.com/office/drawing/2014/main" id="{2E23E434-FDC0-E24C-862C-659995E79A99}"/>
              </a:ext>
            </a:extLst>
          </p:cNvPr>
          <p:cNvGrpSpPr>
            <a:grpSpLocks/>
          </p:cNvGrpSpPr>
          <p:nvPr/>
        </p:nvGrpSpPr>
        <p:grpSpPr bwMode="auto">
          <a:xfrm>
            <a:off x="4122738" y="3917950"/>
            <a:ext cx="688975" cy="1363663"/>
            <a:chOff x="2941" y="2695"/>
            <a:chExt cx="434" cy="859"/>
          </a:xfrm>
        </p:grpSpPr>
        <p:sp>
          <p:nvSpPr>
            <p:cNvPr id="132107" name="Rectangle 13">
              <a:extLst>
                <a:ext uri="{FF2B5EF4-FFF2-40B4-BE49-F238E27FC236}">
                  <a16:creationId xmlns:a16="http://schemas.microsoft.com/office/drawing/2014/main" id="{F9F78440-D22F-40F0-8C1B-88E9F1C08F13}"/>
                </a:ext>
              </a:extLst>
            </p:cNvPr>
            <p:cNvSpPr>
              <a:spLocks noChangeArrowheads="1"/>
            </p:cNvSpPr>
            <p:nvPr/>
          </p:nvSpPr>
          <p:spPr bwMode="auto">
            <a:xfrm>
              <a:off x="2941" y="2984"/>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2108" name="Line 14">
              <a:extLst>
                <a:ext uri="{FF2B5EF4-FFF2-40B4-BE49-F238E27FC236}">
                  <a16:creationId xmlns:a16="http://schemas.microsoft.com/office/drawing/2014/main" id="{651E91F1-1090-47A3-B8B6-93020942044A}"/>
                </a:ext>
              </a:extLst>
            </p:cNvPr>
            <p:cNvSpPr>
              <a:spLocks noChangeShapeType="1"/>
            </p:cNvSpPr>
            <p:nvPr/>
          </p:nvSpPr>
          <p:spPr bwMode="auto">
            <a:xfrm flipH="1" flipV="1">
              <a:off x="3009" y="2695"/>
              <a:ext cx="179" cy="27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2109" name="Rectangle 15">
              <a:extLst>
                <a:ext uri="{FF2B5EF4-FFF2-40B4-BE49-F238E27FC236}">
                  <a16:creationId xmlns:a16="http://schemas.microsoft.com/office/drawing/2014/main" id="{B6BEDD33-26E1-4D1F-A257-9355880D980E}"/>
                </a:ext>
              </a:extLst>
            </p:cNvPr>
            <p:cNvSpPr>
              <a:spLocks noChangeArrowheads="1"/>
            </p:cNvSpPr>
            <p:nvPr/>
          </p:nvSpPr>
          <p:spPr bwMode="auto">
            <a:xfrm>
              <a:off x="3034" y="3003"/>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1900">
                <a:latin typeface="+mn-lt"/>
                <a:ea typeface="+mn-ea"/>
                <a:cs typeface="+mn-ea"/>
                <a:sym typeface="+mn-lt"/>
              </a:endParaRP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grpSp>
      <p:sp>
        <p:nvSpPr>
          <p:cNvPr id="132110" name="Rectangle 16">
            <a:extLst>
              <a:ext uri="{FF2B5EF4-FFF2-40B4-BE49-F238E27FC236}">
                <a16:creationId xmlns:a16="http://schemas.microsoft.com/office/drawing/2014/main" id="{C7D3283E-8256-476B-8F43-3851D0F48611}"/>
              </a:ext>
            </a:extLst>
          </p:cNvPr>
          <p:cNvSpPr>
            <a:spLocks noChangeArrowheads="1"/>
          </p:cNvSpPr>
          <p:nvPr/>
        </p:nvSpPr>
        <p:spPr bwMode="auto">
          <a:xfrm>
            <a:off x="6761163" y="3495675"/>
            <a:ext cx="703262" cy="446088"/>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2111" name="Rectangle 17">
            <a:extLst>
              <a:ext uri="{FF2B5EF4-FFF2-40B4-BE49-F238E27FC236}">
                <a16:creationId xmlns:a16="http://schemas.microsoft.com/office/drawing/2014/main" id="{564541A8-2A95-400E-9EFE-3F2839A0C0BF}"/>
              </a:ext>
            </a:extLst>
          </p:cNvPr>
          <p:cNvSpPr>
            <a:spLocks noChangeArrowheads="1"/>
          </p:cNvSpPr>
          <p:nvPr/>
        </p:nvSpPr>
        <p:spPr bwMode="auto">
          <a:xfrm>
            <a:off x="6035675" y="4394200"/>
            <a:ext cx="715963" cy="45720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2112" name="Rectangle 18">
            <a:extLst>
              <a:ext uri="{FF2B5EF4-FFF2-40B4-BE49-F238E27FC236}">
                <a16:creationId xmlns:a16="http://schemas.microsoft.com/office/drawing/2014/main" id="{0DEF477A-31B3-4242-8EB8-77AB3029B517}"/>
              </a:ext>
            </a:extLst>
          </p:cNvPr>
          <p:cNvSpPr>
            <a:spLocks noChangeArrowheads="1"/>
          </p:cNvSpPr>
          <p:nvPr/>
        </p:nvSpPr>
        <p:spPr bwMode="auto">
          <a:xfrm>
            <a:off x="6856413" y="3506788"/>
            <a:ext cx="1100137"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800">
                <a:solidFill>
                  <a:srgbClr val="FF3300"/>
                </a:solidFill>
                <a:latin typeface="+mn-lt"/>
                <a:ea typeface="+mn-ea"/>
                <a:cs typeface="+mn-ea"/>
                <a:sym typeface="+mn-lt"/>
              </a:rPr>
              <a:t> 8</a:t>
            </a:r>
          </a:p>
        </p:txBody>
      </p:sp>
      <p:sp>
        <p:nvSpPr>
          <p:cNvPr id="132113" name="Line 19">
            <a:extLst>
              <a:ext uri="{FF2B5EF4-FFF2-40B4-BE49-F238E27FC236}">
                <a16:creationId xmlns:a16="http://schemas.microsoft.com/office/drawing/2014/main" id="{1D82621B-F256-4257-9649-059192A3A60E}"/>
              </a:ext>
            </a:extLst>
          </p:cNvPr>
          <p:cNvSpPr>
            <a:spLocks noChangeShapeType="1"/>
          </p:cNvSpPr>
          <p:nvPr/>
        </p:nvSpPr>
        <p:spPr bwMode="auto">
          <a:xfrm flipV="1">
            <a:off x="6402388" y="3746500"/>
            <a:ext cx="474662" cy="609600"/>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2114" name="Rectangle 20">
            <a:extLst>
              <a:ext uri="{FF2B5EF4-FFF2-40B4-BE49-F238E27FC236}">
                <a16:creationId xmlns:a16="http://schemas.microsoft.com/office/drawing/2014/main" id="{2573EEB4-4958-4885-8017-EE4FBA48BF2D}"/>
              </a:ext>
            </a:extLst>
          </p:cNvPr>
          <p:cNvSpPr>
            <a:spLocks noChangeArrowheads="1"/>
          </p:cNvSpPr>
          <p:nvPr/>
        </p:nvSpPr>
        <p:spPr bwMode="auto">
          <a:xfrm>
            <a:off x="6184900" y="4429125"/>
            <a:ext cx="692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60</a:t>
            </a:r>
          </a:p>
        </p:txBody>
      </p:sp>
      <p:sp>
        <p:nvSpPr>
          <p:cNvPr id="132115" name="Rectangle 21">
            <a:extLst>
              <a:ext uri="{FF2B5EF4-FFF2-40B4-BE49-F238E27FC236}">
                <a16:creationId xmlns:a16="http://schemas.microsoft.com/office/drawing/2014/main" id="{E40156C2-C742-468B-B8A5-53B28F49332E}"/>
              </a:ext>
            </a:extLst>
          </p:cNvPr>
          <p:cNvSpPr>
            <a:spLocks noChangeArrowheads="1"/>
          </p:cNvSpPr>
          <p:nvPr/>
        </p:nvSpPr>
        <p:spPr bwMode="auto">
          <a:xfrm>
            <a:off x="7412038" y="4384675"/>
            <a:ext cx="688975" cy="47466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2116" name="Line 22">
            <a:extLst>
              <a:ext uri="{FF2B5EF4-FFF2-40B4-BE49-F238E27FC236}">
                <a16:creationId xmlns:a16="http://schemas.microsoft.com/office/drawing/2014/main" id="{F35D76B3-DC1D-49E6-B312-F761B0334044}"/>
              </a:ext>
            </a:extLst>
          </p:cNvPr>
          <p:cNvSpPr>
            <a:spLocks noChangeShapeType="1"/>
          </p:cNvSpPr>
          <p:nvPr/>
        </p:nvSpPr>
        <p:spPr bwMode="auto">
          <a:xfrm flipH="1" flipV="1">
            <a:off x="7370763" y="3811588"/>
            <a:ext cx="433387" cy="55403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2117" name="Rectangle 23">
            <a:extLst>
              <a:ext uri="{FF2B5EF4-FFF2-40B4-BE49-F238E27FC236}">
                <a16:creationId xmlns:a16="http://schemas.microsoft.com/office/drawing/2014/main" id="{BF7EAD1E-CDBD-4ED5-ABE4-078959DFDBBB}"/>
              </a:ext>
            </a:extLst>
          </p:cNvPr>
          <p:cNvSpPr>
            <a:spLocks noChangeArrowheads="1"/>
          </p:cNvSpPr>
          <p:nvPr/>
        </p:nvSpPr>
        <p:spPr bwMode="auto">
          <a:xfrm>
            <a:off x="7559675" y="4414838"/>
            <a:ext cx="461963" cy="874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10</a:t>
            </a: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7</a:t>
            </a:r>
          </a:p>
        </p:txBody>
      </p:sp>
      <p:sp>
        <p:nvSpPr>
          <p:cNvPr id="132118" name="Line 24">
            <a:extLst>
              <a:ext uri="{FF2B5EF4-FFF2-40B4-BE49-F238E27FC236}">
                <a16:creationId xmlns:a16="http://schemas.microsoft.com/office/drawing/2014/main" id="{87A4ED31-B71D-49E5-A8C8-7EE262A8BFE0}"/>
              </a:ext>
            </a:extLst>
          </p:cNvPr>
          <p:cNvSpPr>
            <a:spLocks noChangeShapeType="1"/>
          </p:cNvSpPr>
          <p:nvPr/>
        </p:nvSpPr>
        <p:spPr bwMode="auto">
          <a:xfrm flipH="1" flipV="1">
            <a:off x="5899150" y="2803525"/>
            <a:ext cx="1192213" cy="70008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2119" name="Rectangle 25">
            <a:extLst>
              <a:ext uri="{FF2B5EF4-FFF2-40B4-BE49-F238E27FC236}">
                <a16:creationId xmlns:a16="http://schemas.microsoft.com/office/drawing/2014/main" id="{BD73B46D-EC33-4923-A2C7-3FCB3B913202}"/>
              </a:ext>
            </a:extLst>
          </p:cNvPr>
          <p:cNvSpPr>
            <a:spLocks noChangeArrowheads="1"/>
          </p:cNvSpPr>
          <p:nvPr/>
        </p:nvSpPr>
        <p:spPr bwMode="auto">
          <a:xfrm>
            <a:off x="1193800" y="1679575"/>
            <a:ext cx="812800" cy="4183063"/>
          </a:xfrm>
          <a:prstGeom prst="rect">
            <a:avLst/>
          </a:prstGeom>
          <a:solidFill>
            <a:schemeClr val="accent1">
              <a:lumMod val="60000"/>
              <a:lumOff val="40000"/>
            </a:schemeClr>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2120" name="Line 26">
            <a:extLst>
              <a:ext uri="{FF2B5EF4-FFF2-40B4-BE49-F238E27FC236}">
                <a16:creationId xmlns:a16="http://schemas.microsoft.com/office/drawing/2014/main" id="{7F26F554-C40D-4D9D-AF19-192DF456B9F0}"/>
              </a:ext>
            </a:extLst>
          </p:cNvPr>
          <p:cNvSpPr>
            <a:spLocks noChangeShapeType="1"/>
          </p:cNvSpPr>
          <p:nvPr/>
        </p:nvSpPr>
        <p:spPr bwMode="auto">
          <a:xfrm>
            <a:off x="1187450" y="222408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2121" name="Line 27">
            <a:extLst>
              <a:ext uri="{FF2B5EF4-FFF2-40B4-BE49-F238E27FC236}">
                <a16:creationId xmlns:a16="http://schemas.microsoft.com/office/drawing/2014/main" id="{5A3A4D42-96FF-41DD-804E-B190667B573C}"/>
              </a:ext>
            </a:extLst>
          </p:cNvPr>
          <p:cNvSpPr>
            <a:spLocks noChangeShapeType="1"/>
          </p:cNvSpPr>
          <p:nvPr/>
        </p:nvSpPr>
        <p:spPr bwMode="auto">
          <a:xfrm>
            <a:off x="1187450" y="284162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2122" name="Line 28">
            <a:extLst>
              <a:ext uri="{FF2B5EF4-FFF2-40B4-BE49-F238E27FC236}">
                <a16:creationId xmlns:a16="http://schemas.microsoft.com/office/drawing/2014/main" id="{82AB0215-5B04-4815-A468-1E8151A32627}"/>
              </a:ext>
            </a:extLst>
          </p:cNvPr>
          <p:cNvSpPr>
            <a:spLocks noChangeShapeType="1"/>
          </p:cNvSpPr>
          <p:nvPr/>
        </p:nvSpPr>
        <p:spPr bwMode="auto">
          <a:xfrm>
            <a:off x="1187450" y="346233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2123" name="Line 29">
            <a:extLst>
              <a:ext uri="{FF2B5EF4-FFF2-40B4-BE49-F238E27FC236}">
                <a16:creationId xmlns:a16="http://schemas.microsoft.com/office/drawing/2014/main" id="{64ADAE81-E2A7-4B33-B21C-8331F2239DB0}"/>
              </a:ext>
            </a:extLst>
          </p:cNvPr>
          <p:cNvSpPr>
            <a:spLocks noChangeShapeType="1"/>
          </p:cNvSpPr>
          <p:nvPr/>
        </p:nvSpPr>
        <p:spPr bwMode="auto">
          <a:xfrm>
            <a:off x="1187450" y="407987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2124" name="Line 30">
            <a:extLst>
              <a:ext uri="{FF2B5EF4-FFF2-40B4-BE49-F238E27FC236}">
                <a16:creationId xmlns:a16="http://schemas.microsoft.com/office/drawing/2014/main" id="{7DCF1B50-C093-43B0-B147-1C94572F6145}"/>
              </a:ext>
            </a:extLst>
          </p:cNvPr>
          <p:cNvSpPr>
            <a:spLocks noChangeShapeType="1"/>
          </p:cNvSpPr>
          <p:nvPr/>
        </p:nvSpPr>
        <p:spPr bwMode="auto">
          <a:xfrm>
            <a:off x="1187450" y="470058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2125" name="Line 31">
            <a:extLst>
              <a:ext uri="{FF2B5EF4-FFF2-40B4-BE49-F238E27FC236}">
                <a16:creationId xmlns:a16="http://schemas.microsoft.com/office/drawing/2014/main" id="{2374E65E-1604-48DF-802C-2D6DA0AEDA88}"/>
              </a:ext>
            </a:extLst>
          </p:cNvPr>
          <p:cNvSpPr>
            <a:spLocks noChangeShapeType="1"/>
          </p:cNvSpPr>
          <p:nvPr/>
        </p:nvSpPr>
        <p:spPr bwMode="auto">
          <a:xfrm>
            <a:off x="1187450" y="531812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2126" name="Rectangle 32">
            <a:extLst>
              <a:ext uri="{FF2B5EF4-FFF2-40B4-BE49-F238E27FC236}">
                <a16:creationId xmlns:a16="http://schemas.microsoft.com/office/drawing/2014/main" id="{F5711EB4-74D8-4AB4-901C-E56934B40FBD}"/>
              </a:ext>
            </a:extLst>
          </p:cNvPr>
          <p:cNvSpPr>
            <a:spLocks noChangeArrowheads="1"/>
          </p:cNvSpPr>
          <p:nvPr/>
        </p:nvSpPr>
        <p:spPr bwMode="auto">
          <a:xfrm>
            <a:off x="447675" y="1084263"/>
            <a:ext cx="612775" cy="471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[ 7 ]</a:t>
            </a:r>
          </a:p>
        </p:txBody>
      </p:sp>
      <p:sp>
        <p:nvSpPr>
          <p:cNvPr id="132127" name="Rectangle 33">
            <a:extLst>
              <a:ext uri="{FF2B5EF4-FFF2-40B4-BE49-F238E27FC236}">
                <a16:creationId xmlns:a16="http://schemas.microsoft.com/office/drawing/2014/main" id="{C201A561-172A-4F6A-9779-080BF7D8DFE6}"/>
              </a:ext>
            </a:extLst>
          </p:cNvPr>
          <p:cNvSpPr>
            <a:spLocks noChangeArrowheads="1"/>
          </p:cNvSpPr>
          <p:nvPr/>
        </p:nvSpPr>
        <p:spPr bwMode="auto">
          <a:xfrm>
            <a:off x="6884988" y="3941763"/>
            <a:ext cx="5667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3</a:t>
            </a:r>
          </a:p>
        </p:txBody>
      </p:sp>
      <p:sp>
        <p:nvSpPr>
          <p:cNvPr id="132128" name="Rectangle 34">
            <a:extLst>
              <a:ext uri="{FF2B5EF4-FFF2-40B4-BE49-F238E27FC236}">
                <a16:creationId xmlns:a16="http://schemas.microsoft.com/office/drawing/2014/main" id="{EC7FA42B-E309-4303-8411-D064605D6457}"/>
              </a:ext>
            </a:extLst>
          </p:cNvPr>
          <p:cNvSpPr>
            <a:spLocks noChangeArrowheads="1"/>
          </p:cNvSpPr>
          <p:nvPr/>
        </p:nvSpPr>
        <p:spPr bwMode="auto">
          <a:xfrm>
            <a:off x="6084888" y="4860925"/>
            <a:ext cx="5572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 6</a:t>
            </a:r>
          </a:p>
        </p:txBody>
      </p:sp>
      <p:sp>
        <p:nvSpPr>
          <p:cNvPr id="132129" name="Line 35">
            <a:extLst>
              <a:ext uri="{FF2B5EF4-FFF2-40B4-BE49-F238E27FC236}">
                <a16:creationId xmlns:a16="http://schemas.microsoft.com/office/drawing/2014/main" id="{B09507E2-5324-43A4-B8BE-112440BD8162}"/>
              </a:ext>
            </a:extLst>
          </p:cNvPr>
          <p:cNvSpPr>
            <a:spLocks noChangeShapeType="1"/>
          </p:cNvSpPr>
          <p:nvPr/>
        </p:nvSpPr>
        <p:spPr bwMode="auto">
          <a:xfrm>
            <a:off x="2679700" y="2803525"/>
            <a:ext cx="803275" cy="533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2130" name="Rectangle 36">
            <a:extLst>
              <a:ext uri="{FF2B5EF4-FFF2-40B4-BE49-F238E27FC236}">
                <a16:creationId xmlns:a16="http://schemas.microsoft.com/office/drawing/2014/main" id="{3D19228F-AD7D-45E1-8B24-B40227403290}"/>
              </a:ext>
            </a:extLst>
          </p:cNvPr>
          <p:cNvSpPr>
            <a:spLocks noChangeArrowheads="1"/>
          </p:cNvSpPr>
          <p:nvPr/>
        </p:nvSpPr>
        <p:spPr bwMode="auto">
          <a:xfrm>
            <a:off x="3692525" y="3967163"/>
            <a:ext cx="5159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2</a:t>
            </a:r>
          </a:p>
        </p:txBody>
      </p:sp>
      <p:sp>
        <p:nvSpPr>
          <p:cNvPr id="132131" name="Rectangle 37">
            <a:extLst>
              <a:ext uri="{FF2B5EF4-FFF2-40B4-BE49-F238E27FC236}">
                <a16:creationId xmlns:a16="http://schemas.microsoft.com/office/drawing/2014/main" id="{774AFADE-EAC3-4787-9020-BC85FD1F043A}"/>
              </a:ext>
            </a:extLst>
          </p:cNvPr>
          <p:cNvSpPr>
            <a:spLocks noChangeArrowheads="1"/>
          </p:cNvSpPr>
          <p:nvPr/>
        </p:nvSpPr>
        <p:spPr bwMode="auto">
          <a:xfrm>
            <a:off x="4195763" y="4429125"/>
            <a:ext cx="3762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solidFill>
                  <a:srgbClr val="FF3300"/>
                </a:solidFill>
                <a:latin typeface="+mn-lt"/>
                <a:ea typeface="+mn-ea"/>
                <a:cs typeface="+mn-ea"/>
                <a:sym typeface="+mn-lt"/>
              </a:rPr>
              <a:t>8</a:t>
            </a:r>
          </a:p>
        </p:txBody>
      </p:sp>
      <p:sp>
        <p:nvSpPr>
          <p:cNvPr id="132132" name="Rectangle 38">
            <a:extLst>
              <a:ext uri="{FF2B5EF4-FFF2-40B4-BE49-F238E27FC236}">
                <a16:creationId xmlns:a16="http://schemas.microsoft.com/office/drawing/2014/main" id="{444F7F86-119A-4413-8B9C-F2B55F5DA1AE}"/>
              </a:ext>
            </a:extLst>
          </p:cNvPr>
          <p:cNvSpPr>
            <a:spLocks noChangeArrowheads="1"/>
          </p:cNvSpPr>
          <p:nvPr/>
        </p:nvSpPr>
        <p:spPr bwMode="auto">
          <a:xfrm>
            <a:off x="4271963" y="4860925"/>
            <a:ext cx="5159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5</a:t>
            </a:r>
          </a:p>
        </p:txBody>
      </p:sp>
      <p:grpSp>
        <p:nvGrpSpPr>
          <p:cNvPr id="151586" name="Group 39">
            <a:extLst>
              <a:ext uri="{FF2B5EF4-FFF2-40B4-BE49-F238E27FC236}">
                <a16:creationId xmlns:a16="http://schemas.microsoft.com/office/drawing/2014/main" id="{D29D9607-F15B-6B4E-B622-CA939CD5F9D0}"/>
              </a:ext>
            </a:extLst>
          </p:cNvPr>
          <p:cNvGrpSpPr>
            <a:grpSpLocks/>
          </p:cNvGrpSpPr>
          <p:nvPr/>
        </p:nvGrpSpPr>
        <p:grpSpPr bwMode="auto">
          <a:xfrm>
            <a:off x="5184775" y="2476500"/>
            <a:ext cx="739775" cy="449263"/>
            <a:chOff x="3266" y="929"/>
            <a:chExt cx="466" cy="283"/>
          </a:xfrm>
        </p:grpSpPr>
        <p:sp>
          <p:nvSpPr>
            <p:cNvPr id="132134" name="Rectangle 40">
              <a:extLst>
                <a:ext uri="{FF2B5EF4-FFF2-40B4-BE49-F238E27FC236}">
                  <a16:creationId xmlns:a16="http://schemas.microsoft.com/office/drawing/2014/main" id="{C3055DB6-E28B-41B4-BE22-BEF0292B241C}"/>
                </a:ext>
              </a:extLst>
            </p:cNvPr>
            <p:cNvSpPr>
              <a:spLocks noChangeArrowheads="1"/>
            </p:cNvSpPr>
            <p:nvPr/>
          </p:nvSpPr>
          <p:spPr bwMode="auto">
            <a:xfrm>
              <a:off x="3266" y="929"/>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2135" name="Rectangle 41">
              <a:extLst>
                <a:ext uri="{FF2B5EF4-FFF2-40B4-BE49-F238E27FC236}">
                  <a16:creationId xmlns:a16="http://schemas.microsoft.com/office/drawing/2014/main" id="{BB1EE29C-9522-4FA5-8391-FED34DD3D7C8}"/>
                </a:ext>
              </a:extLst>
            </p:cNvPr>
            <p:cNvSpPr>
              <a:spLocks noChangeArrowheads="1"/>
            </p:cNvSpPr>
            <p:nvPr/>
          </p:nvSpPr>
          <p:spPr bwMode="auto">
            <a:xfrm>
              <a:off x="3387" y="969"/>
              <a:ext cx="325"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rgbClr val="FF3300"/>
                  </a:solidFill>
                  <a:latin typeface="+mn-lt"/>
                  <a:ea typeface="+mn-ea"/>
                  <a:cs typeface="+mn-ea"/>
                  <a:sym typeface="+mn-lt"/>
                </a:rPr>
                <a:t>10</a:t>
              </a:r>
            </a:p>
          </p:txBody>
        </p:sp>
      </p:grpSp>
      <p:sp>
        <p:nvSpPr>
          <p:cNvPr id="132136" name="Rectangle 42">
            <a:extLst>
              <a:ext uri="{FF2B5EF4-FFF2-40B4-BE49-F238E27FC236}">
                <a16:creationId xmlns:a16="http://schemas.microsoft.com/office/drawing/2014/main" id="{52CF0B9E-9962-4189-BD20-D85D49478324}"/>
              </a:ext>
            </a:extLst>
          </p:cNvPr>
          <p:cNvSpPr>
            <a:spLocks noChangeArrowheads="1"/>
          </p:cNvSpPr>
          <p:nvPr/>
        </p:nvSpPr>
        <p:spPr bwMode="auto">
          <a:xfrm>
            <a:off x="5402263" y="2940050"/>
            <a:ext cx="514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dirty="0">
                <a:latin typeface="+mn-lt"/>
                <a:ea typeface="+mn-ea"/>
                <a:cs typeface="+mn-ea"/>
                <a:sym typeface="+mn-lt"/>
              </a:rPr>
              <a:t> </a:t>
            </a:r>
            <a:r>
              <a:rPr lang="en-US" altLang="zh-CN" sz="1900" dirty="0">
                <a:solidFill>
                  <a:srgbClr val="CC0000"/>
                </a:solidFill>
                <a:latin typeface="+mn-lt"/>
                <a:ea typeface="+mn-ea"/>
                <a:cs typeface="+mn-ea"/>
                <a:sym typeface="+mn-lt"/>
              </a:rPr>
              <a:t>1</a:t>
            </a:r>
          </a:p>
        </p:txBody>
      </p:sp>
      <p:sp>
        <p:nvSpPr>
          <p:cNvPr id="132137" name="Rectangle 43">
            <a:extLst>
              <a:ext uri="{FF2B5EF4-FFF2-40B4-BE49-F238E27FC236}">
                <a16:creationId xmlns:a16="http://schemas.microsoft.com/office/drawing/2014/main" id="{234F2E46-E1B8-4E78-A82E-6F889E81C705}"/>
              </a:ext>
            </a:extLst>
          </p:cNvPr>
          <p:cNvSpPr>
            <a:spLocks noChangeArrowheads="1"/>
          </p:cNvSpPr>
          <p:nvPr/>
        </p:nvSpPr>
        <p:spPr bwMode="auto">
          <a:xfrm>
            <a:off x="1431925" y="1782763"/>
            <a:ext cx="442913" cy="409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solidFill>
                  <a:srgbClr val="FF3300"/>
                </a:solidFill>
                <a:latin typeface="+mn-lt"/>
                <a:ea typeface="+mn-ea"/>
                <a:cs typeface="+mn-ea"/>
                <a:sym typeface="+mn-lt"/>
              </a:rPr>
              <a:t>10</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solidFill>
                  <a:srgbClr val="FF3300"/>
                </a:solidFill>
                <a:latin typeface="+mn-lt"/>
                <a:ea typeface="+mn-ea"/>
                <a:cs typeface="+mn-ea"/>
                <a:sym typeface="+mn-lt"/>
              </a:rPr>
              <a:t>8</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solidFill>
                  <a:srgbClr val="FF3300"/>
                </a:solidFill>
                <a:latin typeface="+mn-lt"/>
                <a:ea typeface="+mn-ea"/>
                <a:cs typeface="+mn-ea"/>
                <a:sym typeface="+mn-lt"/>
              </a:rPr>
              <a:t>8</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solidFill>
                  <a:srgbClr val="FF3300"/>
                </a:solidFill>
                <a:latin typeface="+mn-lt"/>
                <a:ea typeface="+mn-ea"/>
                <a:cs typeface="+mn-ea"/>
                <a:sym typeface="+mn-lt"/>
              </a:rPr>
              <a:t>30</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latin typeface="+mn-lt"/>
                <a:ea typeface="+mn-ea"/>
                <a:cs typeface="+mn-ea"/>
                <a:sym typeface="+mn-lt"/>
              </a:rPr>
              <a:t>8</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latin typeface="+mn-lt"/>
                <a:ea typeface="+mn-ea"/>
                <a:cs typeface="+mn-ea"/>
                <a:sym typeface="+mn-lt"/>
              </a:rPr>
              <a:t>60</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latin typeface="+mn-lt"/>
                <a:ea typeface="+mn-ea"/>
                <a:cs typeface="+mn-ea"/>
                <a:sym typeface="+mn-lt"/>
              </a:rPr>
              <a:t>10</a:t>
            </a:r>
          </a:p>
        </p:txBody>
      </p:sp>
      <p:sp>
        <p:nvSpPr>
          <p:cNvPr id="132138" name="Rectangle 44">
            <a:extLst>
              <a:ext uri="{FF2B5EF4-FFF2-40B4-BE49-F238E27FC236}">
                <a16:creationId xmlns:a16="http://schemas.microsoft.com/office/drawing/2014/main" id="{D30F2B86-3F55-4C12-8730-AF98712ADDE6}"/>
              </a:ext>
            </a:extLst>
          </p:cNvPr>
          <p:cNvSpPr>
            <a:spLocks noChangeArrowheads="1"/>
          </p:cNvSpPr>
          <p:nvPr/>
        </p:nvSpPr>
        <p:spPr bwMode="auto">
          <a:xfrm>
            <a:off x="7370763" y="4387850"/>
            <a:ext cx="769937"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32139" name="Rectangle 45">
            <a:extLst>
              <a:ext uri="{FF2B5EF4-FFF2-40B4-BE49-F238E27FC236}">
                <a16:creationId xmlns:a16="http://schemas.microsoft.com/office/drawing/2014/main" id="{9590282C-8960-451D-95FF-F044A31A3EC1}"/>
              </a:ext>
            </a:extLst>
          </p:cNvPr>
          <p:cNvSpPr>
            <a:spLocks noChangeArrowheads="1"/>
          </p:cNvSpPr>
          <p:nvPr/>
        </p:nvSpPr>
        <p:spPr bwMode="auto">
          <a:xfrm>
            <a:off x="1209675" y="5360988"/>
            <a:ext cx="803275"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32140" name="Rectangle 46">
            <a:extLst>
              <a:ext uri="{FF2B5EF4-FFF2-40B4-BE49-F238E27FC236}">
                <a16:creationId xmlns:a16="http://schemas.microsoft.com/office/drawing/2014/main" id="{74C672A3-4B77-48BD-80E4-00ED4AE9C93B}"/>
              </a:ext>
            </a:extLst>
          </p:cNvPr>
          <p:cNvSpPr>
            <a:spLocks noChangeArrowheads="1"/>
          </p:cNvSpPr>
          <p:nvPr/>
        </p:nvSpPr>
        <p:spPr bwMode="auto">
          <a:xfrm>
            <a:off x="6035675" y="4384675"/>
            <a:ext cx="769938"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132141" name="Rectangle 47">
            <a:extLst>
              <a:ext uri="{FF2B5EF4-FFF2-40B4-BE49-F238E27FC236}">
                <a16:creationId xmlns:a16="http://schemas.microsoft.com/office/drawing/2014/main" id="{22CB0241-C310-4632-932B-5074BDF166D6}"/>
              </a:ext>
            </a:extLst>
          </p:cNvPr>
          <p:cNvSpPr>
            <a:spLocks noChangeArrowheads="1"/>
          </p:cNvSpPr>
          <p:nvPr/>
        </p:nvSpPr>
        <p:spPr bwMode="auto">
          <a:xfrm>
            <a:off x="1209675" y="4754563"/>
            <a:ext cx="803275" cy="539750"/>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132142" name="Rectangle 48">
            <a:extLst>
              <a:ext uri="{FF2B5EF4-FFF2-40B4-BE49-F238E27FC236}">
                <a16:creationId xmlns:a16="http://schemas.microsoft.com/office/drawing/2014/main" id="{29A78F60-3CD0-46DB-ADA0-7412024B7EDB}"/>
              </a:ext>
            </a:extLst>
          </p:cNvPr>
          <p:cNvSpPr>
            <a:spLocks noChangeArrowheads="1"/>
          </p:cNvSpPr>
          <p:nvPr/>
        </p:nvSpPr>
        <p:spPr bwMode="auto">
          <a:xfrm>
            <a:off x="4114800" y="4387850"/>
            <a:ext cx="769938"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40</a:t>
            </a:r>
          </a:p>
        </p:txBody>
      </p:sp>
      <p:sp>
        <p:nvSpPr>
          <p:cNvPr id="132143" name="Rectangle 49">
            <a:extLst>
              <a:ext uri="{FF2B5EF4-FFF2-40B4-BE49-F238E27FC236}">
                <a16:creationId xmlns:a16="http://schemas.microsoft.com/office/drawing/2014/main" id="{A0DB9C5F-771C-4214-92DB-0456EFE1D2D6}"/>
              </a:ext>
            </a:extLst>
          </p:cNvPr>
          <p:cNvSpPr>
            <a:spLocks noChangeArrowheads="1"/>
          </p:cNvSpPr>
          <p:nvPr/>
        </p:nvSpPr>
        <p:spPr bwMode="auto">
          <a:xfrm>
            <a:off x="1209675" y="4079875"/>
            <a:ext cx="796925" cy="62071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40</a:t>
            </a:r>
          </a:p>
        </p:txBody>
      </p:sp>
      <p:sp>
        <p:nvSpPr>
          <p:cNvPr id="132144" name="Rectangle 50">
            <a:extLst>
              <a:ext uri="{FF2B5EF4-FFF2-40B4-BE49-F238E27FC236}">
                <a16:creationId xmlns:a16="http://schemas.microsoft.com/office/drawing/2014/main" id="{03E85625-5514-4C49-99FB-91A0CF22019E}"/>
              </a:ext>
            </a:extLst>
          </p:cNvPr>
          <p:cNvSpPr>
            <a:spLocks noChangeArrowheads="1"/>
          </p:cNvSpPr>
          <p:nvPr/>
        </p:nvSpPr>
        <p:spPr bwMode="auto">
          <a:xfrm>
            <a:off x="2667000" y="4384675"/>
            <a:ext cx="769938"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30</a:t>
            </a:r>
          </a:p>
        </p:txBody>
      </p:sp>
      <p:sp>
        <p:nvSpPr>
          <p:cNvPr id="132145" name="Rectangle 51">
            <a:extLst>
              <a:ext uri="{FF2B5EF4-FFF2-40B4-BE49-F238E27FC236}">
                <a16:creationId xmlns:a16="http://schemas.microsoft.com/office/drawing/2014/main" id="{CFDFFC6E-B0A8-4272-A125-CAD9E6A1448D}"/>
              </a:ext>
            </a:extLst>
          </p:cNvPr>
          <p:cNvSpPr>
            <a:spLocks noChangeArrowheads="1"/>
          </p:cNvSpPr>
          <p:nvPr/>
        </p:nvSpPr>
        <p:spPr bwMode="auto">
          <a:xfrm>
            <a:off x="1209675" y="3508375"/>
            <a:ext cx="769938"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30</a:t>
            </a:r>
          </a:p>
        </p:txBody>
      </p:sp>
      <p:sp>
        <p:nvSpPr>
          <p:cNvPr id="132146" name="Rectangle 52">
            <a:extLst>
              <a:ext uri="{FF2B5EF4-FFF2-40B4-BE49-F238E27FC236}">
                <a16:creationId xmlns:a16="http://schemas.microsoft.com/office/drawing/2014/main" id="{FCBB0808-3427-46E4-AD0F-7D0BF8D57696}"/>
              </a:ext>
            </a:extLst>
          </p:cNvPr>
          <p:cNvSpPr>
            <a:spLocks noChangeArrowheads="1"/>
          </p:cNvSpPr>
          <p:nvPr/>
        </p:nvSpPr>
        <p:spPr bwMode="auto">
          <a:xfrm>
            <a:off x="6694488" y="3486150"/>
            <a:ext cx="769937"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12</a:t>
            </a:r>
          </a:p>
        </p:txBody>
      </p:sp>
      <p:sp>
        <p:nvSpPr>
          <p:cNvPr id="132147" name="Rectangle 53">
            <a:extLst>
              <a:ext uri="{FF2B5EF4-FFF2-40B4-BE49-F238E27FC236}">
                <a16:creationId xmlns:a16="http://schemas.microsoft.com/office/drawing/2014/main" id="{706FED10-6998-42F7-B7DB-DBD3A9FC19D3}"/>
              </a:ext>
            </a:extLst>
          </p:cNvPr>
          <p:cNvSpPr>
            <a:spLocks noChangeArrowheads="1"/>
          </p:cNvSpPr>
          <p:nvPr/>
        </p:nvSpPr>
        <p:spPr bwMode="auto">
          <a:xfrm>
            <a:off x="1216025" y="2917825"/>
            <a:ext cx="757238" cy="504825"/>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12</a:t>
            </a:r>
          </a:p>
        </p:txBody>
      </p:sp>
    </p:spTree>
  </p:cSld>
  <p:clrMapOvr>
    <a:masterClrMapping/>
  </p:clrMapOvr>
  <p:transition spd="slow"/>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2244" name="Rectangle 4">
            <a:extLst>
              <a:ext uri="{FF2B5EF4-FFF2-40B4-BE49-F238E27FC236}">
                <a16:creationId xmlns:a16="http://schemas.microsoft.com/office/drawing/2014/main" id="{D37D4B07-DADB-4219-9028-AF5A79B31810}"/>
              </a:ext>
            </a:extLst>
          </p:cNvPr>
          <p:cNvSpPr>
            <a:spLocks noChangeArrowheads="1"/>
          </p:cNvSpPr>
          <p:nvPr/>
        </p:nvSpPr>
        <p:spPr bwMode="auto">
          <a:xfrm>
            <a:off x="896938" y="144463"/>
            <a:ext cx="3436937"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堆的重新调整－</a:t>
            </a:r>
            <a:r>
              <a:rPr lang="en-US" altLang="zh-CN" b="0">
                <a:solidFill>
                  <a:schemeClr val="bg1"/>
                </a:solidFill>
                <a:ea typeface="微软雅黑" panose="020B0503020204020204" pitchFamily="34" charset="-122"/>
                <a:sym typeface="+mn-lt"/>
              </a:rPr>
              <a:t>6</a:t>
            </a:r>
          </a:p>
        </p:txBody>
      </p:sp>
      <p:sp>
        <p:nvSpPr>
          <p:cNvPr id="133123" name="Rectangle 5">
            <a:extLst>
              <a:ext uri="{FF2B5EF4-FFF2-40B4-BE49-F238E27FC236}">
                <a16:creationId xmlns:a16="http://schemas.microsoft.com/office/drawing/2014/main" id="{6D72CD38-DAF4-4EE7-849A-10AC6A758865}"/>
              </a:ext>
            </a:extLst>
          </p:cNvPr>
          <p:cNvSpPr>
            <a:spLocks noChangeArrowheads="1"/>
          </p:cNvSpPr>
          <p:nvPr/>
        </p:nvSpPr>
        <p:spPr bwMode="auto">
          <a:xfrm>
            <a:off x="3638550" y="3238500"/>
            <a:ext cx="763588" cy="45561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24" name="Rectangle 6">
            <a:extLst>
              <a:ext uri="{FF2B5EF4-FFF2-40B4-BE49-F238E27FC236}">
                <a16:creationId xmlns:a16="http://schemas.microsoft.com/office/drawing/2014/main" id="{8231F189-6151-472F-9CC4-76E384DD5C84}"/>
              </a:ext>
            </a:extLst>
          </p:cNvPr>
          <p:cNvSpPr>
            <a:spLocks noChangeArrowheads="1"/>
          </p:cNvSpPr>
          <p:nvPr/>
        </p:nvSpPr>
        <p:spPr bwMode="auto">
          <a:xfrm>
            <a:off x="2835275" y="4165600"/>
            <a:ext cx="674688" cy="43815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25" name="Rectangle 7">
            <a:extLst>
              <a:ext uri="{FF2B5EF4-FFF2-40B4-BE49-F238E27FC236}">
                <a16:creationId xmlns:a16="http://schemas.microsoft.com/office/drawing/2014/main" id="{BB54F8FF-11AF-4B3F-ACBC-145E1514C34E}"/>
              </a:ext>
            </a:extLst>
          </p:cNvPr>
          <p:cNvSpPr>
            <a:spLocks noChangeArrowheads="1"/>
          </p:cNvSpPr>
          <p:nvPr/>
        </p:nvSpPr>
        <p:spPr bwMode="auto">
          <a:xfrm>
            <a:off x="5448300" y="2225675"/>
            <a:ext cx="2143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sp>
        <p:nvSpPr>
          <p:cNvPr id="133126" name="Line 8">
            <a:extLst>
              <a:ext uri="{FF2B5EF4-FFF2-40B4-BE49-F238E27FC236}">
                <a16:creationId xmlns:a16="http://schemas.microsoft.com/office/drawing/2014/main" id="{E08C4933-5B5A-4D1F-95F3-72C9F3C299E8}"/>
              </a:ext>
            </a:extLst>
          </p:cNvPr>
          <p:cNvSpPr>
            <a:spLocks noChangeShapeType="1"/>
          </p:cNvSpPr>
          <p:nvPr/>
        </p:nvSpPr>
        <p:spPr bwMode="auto">
          <a:xfrm flipV="1">
            <a:off x="3375025" y="3571875"/>
            <a:ext cx="454025" cy="581025"/>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27" name="Line 9">
            <a:extLst>
              <a:ext uri="{FF2B5EF4-FFF2-40B4-BE49-F238E27FC236}">
                <a16:creationId xmlns:a16="http://schemas.microsoft.com/office/drawing/2014/main" id="{FD97C1AD-4C77-4C83-ACCE-B4932C200703}"/>
              </a:ext>
            </a:extLst>
          </p:cNvPr>
          <p:cNvSpPr>
            <a:spLocks noChangeShapeType="1"/>
          </p:cNvSpPr>
          <p:nvPr/>
        </p:nvSpPr>
        <p:spPr bwMode="auto">
          <a:xfrm flipV="1">
            <a:off x="4122738" y="2570163"/>
            <a:ext cx="1260475" cy="67468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28" name="Rectangle 10">
            <a:extLst>
              <a:ext uri="{FF2B5EF4-FFF2-40B4-BE49-F238E27FC236}">
                <a16:creationId xmlns:a16="http://schemas.microsoft.com/office/drawing/2014/main" id="{1CC28125-9A23-488F-A47A-6217C6EFA726}"/>
              </a:ext>
            </a:extLst>
          </p:cNvPr>
          <p:cNvSpPr>
            <a:spLocks noChangeArrowheads="1"/>
          </p:cNvSpPr>
          <p:nvPr/>
        </p:nvSpPr>
        <p:spPr bwMode="auto">
          <a:xfrm>
            <a:off x="3716338" y="3103563"/>
            <a:ext cx="939800"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a:solidFill>
                  <a:srgbClr val="FF3300"/>
                </a:solidFill>
                <a:latin typeface="+mn-lt"/>
                <a:ea typeface="+mn-ea"/>
                <a:cs typeface="+mn-ea"/>
                <a:sym typeface="+mn-lt"/>
              </a:rPr>
              <a:t> </a:t>
            </a:r>
            <a:r>
              <a:rPr lang="en-US" altLang="zh-CN" sz="1900">
                <a:solidFill>
                  <a:srgbClr val="FF3300"/>
                </a:solidFill>
                <a:latin typeface="+mn-lt"/>
                <a:ea typeface="+mn-ea"/>
                <a:cs typeface="+mn-ea"/>
                <a:sym typeface="+mn-lt"/>
              </a:rPr>
              <a:t>8</a:t>
            </a:r>
          </a:p>
        </p:txBody>
      </p:sp>
      <p:sp>
        <p:nvSpPr>
          <p:cNvPr id="133129" name="Rectangle 11">
            <a:extLst>
              <a:ext uri="{FF2B5EF4-FFF2-40B4-BE49-F238E27FC236}">
                <a16:creationId xmlns:a16="http://schemas.microsoft.com/office/drawing/2014/main" id="{667B81B0-131C-4432-AB24-33BE26A14D1E}"/>
              </a:ext>
            </a:extLst>
          </p:cNvPr>
          <p:cNvSpPr>
            <a:spLocks noChangeArrowheads="1"/>
          </p:cNvSpPr>
          <p:nvPr/>
        </p:nvSpPr>
        <p:spPr bwMode="auto">
          <a:xfrm>
            <a:off x="2984500" y="4152900"/>
            <a:ext cx="460375" cy="87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solidFill>
                  <a:srgbClr val="FF3300"/>
                </a:solidFill>
                <a:latin typeface="+mn-lt"/>
                <a:ea typeface="+mn-ea"/>
                <a:cs typeface="+mn-ea"/>
                <a:sym typeface="+mn-lt"/>
              </a:rPr>
              <a:t>30</a:t>
            </a:r>
          </a:p>
          <a:p>
            <a:pPr eaLnBrk="1" hangingPunct="1">
              <a:buFont typeface="Arial" panose="020B0604020202020204" pitchFamily="34" charset="0"/>
              <a:buNone/>
              <a:defRPr/>
            </a:pPr>
            <a:r>
              <a:rPr lang="en-US" altLang="zh-CN" sz="1400">
                <a:latin typeface="+mn-lt"/>
                <a:ea typeface="+mn-ea"/>
                <a:cs typeface="+mn-ea"/>
                <a:sym typeface="+mn-lt"/>
              </a:rPr>
              <a:t> </a:t>
            </a:r>
          </a:p>
          <a:p>
            <a:pPr eaLnBrk="1" hangingPunct="1">
              <a:buFont typeface="Arial" panose="020B0604020202020204" pitchFamily="34" charset="0"/>
              <a:buNone/>
              <a:defRPr/>
            </a:pPr>
            <a:r>
              <a:rPr lang="en-US" altLang="zh-CN" sz="1900">
                <a:solidFill>
                  <a:srgbClr val="CC0000"/>
                </a:solidFill>
                <a:latin typeface="+mn-lt"/>
                <a:ea typeface="+mn-ea"/>
                <a:cs typeface="+mn-ea"/>
                <a:sym typeface="+mn-lt"/>
              </a:rPr>
              <a:t>4 </a:t>
            </a:r>
            <a:r>
              <a:rPr lang="en-US" altLang="zh-CN" sz="1900">
                <a:latin typeface="+mn-lt"/>
                <a:ea typeface="+mn-ea"/>
                <a:cs typeface="+mn-ea"/>
                <a:sym typeface="+mn-lt"/>
              </a:rPr>
              <a:t>                </a:t>
            </a:r>
          </a:p>
        </p:txBody>
      </p:sp>
      <p:grpSp>
        <p:nvGrpSpPr>
          <p:cNvPr id="152586" name="Group 12">
            <a:extLst>
              <a:ext uri="{FF2B5EF4-FFF2-40B4-BE49-F238E27FC236}">
                <a16:creationId xmlns:a16="http://schemas.microsoft.com/office/drawing/2014/main" id="{C08A63A6-57C4-7D41-86D4-E287268C285F}"/>
              </a:ext>
            </a:extLst>
          </p:cNvPr>
          <p:cNvGrpSpPr>
            <a:grpSpLocks/>
          </p:cNvGrpSpPr>
          <p:nvPr/>
        </p:nvGrpSpPr>
        <p:grpSpPr bwMode="auto">
          <a:xfrm>
            <a:off x="4237038" y="3556000"/>
            <a:ext cx="730250" cy="1477963"/>
            <a:chOff x="2915" y="2623"/>
            <a:chExt cx="460" cy="931"/>
          </a:xfrm>
        </p:grpSpPr>
        <p:sp>
          <p:nvSpPr>
            <p:cNvPr id="133131" name="Rectangle 13">
              <a:extLst>
                <a:ext uri="{FF2B5EF4-FFF2-40B4-BE49-F238E27FC236}">
                  <a16:creationId xmlns:a16="http://schemas.microsoft.com/office/drawing/2014/main" id="{AAD72602-0B8C-42E9-8EE8-017C6996F2FC}"/>
                </a:ext>
              </a:extLst>
            </p:cNvPr>
            <p:cNvSpPr>
              <a:spLocks noChangeArrowheads="1"/>
            </p:cNvSpPr>
            <p:nvPr/>
          </p:nvSpPr>
          <p:spPr bwMode="auto">
            <a:xfrm>
              <a:off x="2941" y="2984"/>
              <a:ext cx="434" cy="299"/>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32" name="Line 14">
              <a:extLst>
                <a:ext uri="{FF2B5EF4-FFF2-40B4-BE49-F238E27FC236}">
                  <a16:creationId xmlns:a16="http://schemas.microsoft.com/office/drawing/2014/main" id="{9EE8DD40-A0A5-4797-A4FF-24C96C68332A}"/>
                </a:ext>
              </a:extLst>
            </p:cNvPr>
            <p:cNvSpPr>
              <a:spLocks noChangeShapeType="1"/>
            </p:cNvSpPr>
            <p:nvPr/>
          </p:nvSpPr>
          <p:spPr bwMode="auto">
            <a:xfrm flipH="1" flipV="1">
              <a:off x="2915" y="2623"/>
              <a:ext cx="273" cy="349"/>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33" name="Rectangle 15">
              <a:extLst>
                <a:ext uri="{FF2B5EF4-FFF2-40B4-BE49-F238E27FC236}">
                  <a16:creationId xmlns:a16="http://schemas.microsoft.com/office/drawing/2014/main" id="{B3152D15-AF4A-4C14-8CF7-4E717C12F450}"/>
                </a:ext>
              </a:extLst>
            </p:cNvPr>
            <p:cNvSpPr>
              <a:spLocks noChangeArrowheads="1"/>
            </p:cNvSpPr>
            <p:nvPr/>
          </p:nvSpPr>
          <p:spPr bwMode="auto">
            <a:xfrm>
              <a:off x="3034" y="3003"/>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1900">
                <a:latin typeface="+mn-lt"/>
                <a:ea typeface="+mn-ea"/>
                <a:cs typeface="+mn-ea"/>
                <a:sym typeface="+mn-lt"/>
              </a:endParaRP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grpSp>
      <p:sp>
        <p:nvSpPr>
          <p:cNvPr id="133134" name="Rectangle 16">
            <a:extLst>
              <a:ext uri="{FF2B5EF4-FFF2-40B4-BE49-F238E27FC236}">
                <a16:creationId xmlns:a16="http://schemas.microsoft.com/office/drawing/2014/main" id="{EE40527B-5361-4C06-93A4-1FD0E4612E00}"/>
              </a:ext>
            </a:extLst>
          </p:cNvPr>
          <p:cNvSpPr>
            <a:spLocks noChangeArrowheads="1"/>
          </p:cNvSpPr>
          <p:nvPr/>
        </p:nvSpPr>
        <p:spPr bwMode="auto">
          <a:xfrm>
            <a:off x="6916738" y="3248025"/>
            <a:ext cx="703262" cy="446088"/>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35" name="Rectangle 17">
            <a:extLst>
              <a:ext uri="{FF2B5EF4-FFF2-40B4-BE49-F238E27FC236}">
                <a16:creationId xmlns:a16="http://schemas.microsoft.com/office/drawing/2014/main" id="{CD66426D-8FC7-461C-B194-2BD7E7C51940}"/>
              </a:ext>
            </a:extLst>
          </p:cNvPr>
          <p:cNvSpPr>
            <a:spLocks noChangeArrowheads="1"/>
          </p:cNvSpPr>
          <p:nvPr/>
        </p:nvSpPr>
        <p:spPr bwMode="auto">
          <a:xfrm>
            <a:off x="6191250" y="4146550"/>
            <a:ext cx="715963" cy="45720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36" name="Rectangle 18">
            <a:extLst>
              <a:ext uri="{FF2B5EF4-FFF2-40B4-BE49-F238E27FC236}">
                <a16:creationId xmlns:a16="http://schemas.microsoft.com/office/drawing/2014/main" id="{7D76BD00-85FD-4160-B71C-07C464EAF540}"/>
              </a:ext>
            </a:extLst>
          </p:cNvPr>
          <p:cNvSpPr>
            <a:spLocks noChangeArrowheads="1"/>
          </p:cNvSpPr>
          <p:nvPr/>
        </p:nvSpPr>
        <p:spPr bwMode="auto">
          <a:xfrm>
            <a:off x="7011988" y="3259138"/>
            <a:ext cx="1100137"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800">
                <a:solidFill>
                  <a:srgbClr val="FF3300"/>
                </a:solidFill>
                <a:latin typeface="+mn-lt"/>
                <a:ea typeface="+mn-ea"/>
                <a:cs typeface="+mn-ea"/>
                <a:sym typeface="+mn-lt"/>
              </a:rPr>
              <a:t> 8</a:t>
            </a:r>
          </a:p>
        </p:txBody>
      </p:sp>
      <p:sp>
        <p:nvSpPr>
          <p:cNvPr id="133137" name="Line 19">
            <a:extLst>
              <a:ext uri="{FF2B5EF4-FFF2-40B4-BE49-F238E27FC236}">
                <a16:creationId xmlns:a16="http://schemas.microsoft.com/office/drawing/2014/main" id="{0929575A-862A-4A27-9A12-82DE5193FB5F}"/>
              </a:ext>
            </a:extLst>
          </p:cNvPr>
          <p:cNvSpPr>
            <a:spLocks noChangeShapeType="1"/>
          </p:cNvSpPr>
          <p:nvPr/>
        </p:nvSpPr>
        <p:spPr bwMode="auto">
          <a:xfrm flipV="1">
            <a:off x="6557963" y="3498850"/>
            <a:ext cx="474662" cy="609600"/>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38" name="Rectangle 20">
            <a:extLst>
              <a:ext uri="{FF2B5EF4-FFF2-40B4-BE49-F238E27FC236}">
                <a16:creationId xmlns:a16="http://schemas.microsoft.com/office/drawing/2014/main" id="{7F9A9CF6-E868-462F-88BE-C0A041E41EDD}"/>
              </a:ext>
            </a:extLst>
          </p:cNvPr>
          <p:cNvSpPr>
            <a:spLocks noChangeArrowheads="1"/>
          </p:cNvSpPr>
          <p:nvPr/>
        </p:nvSpPr>
        <p:spPr bwMode="auto">
          <a:xfrm>
            <a:off x="6340475" y="4181475"/>
            <a:ext cx="692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60</a:t>
            </a:r>
          </a:p>
        </p:txBody>
      </p:sp>
      <p:sp>
        <p:nvSpPr>
          <p:cNvPr id="133139" name="Rectangle 21">
            <a:extLst>
              <a:ext uri="{FF2B5EF4-FFF2-40B4-BE49-F238E27FC236}">
                <a16:creationId xmlns:a16="http://schemas.microsoft.com/office/drawing/2014/main" id="{2B00C122-67D0-4DDA-8C52-C2B45724D2DA}"/>
              </a:ext>
            </a:extLst>
          </p:cNvPr>
          <p:cNvSpPr>
            <a:spLocks noChangeArrowheads="1"/>
          </p:cNvSpPr>
          <p:nvPr/>
        </p:nvSpPr>
        <p:spPr bwMode="auto">
          <a:xfrm>
            <a:off x="7567613" y="4137025"/>
            <a:ext cx="688975" cy="47466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40" name="Line 22">
            <a:extLst>
              <a:ext uri="{FF2B5EF4-FFF2-40B4-BE49-F238E27FC236}">
                <a16:creationId xmlns:a16="http://schemas.microsoft.com/office/drawing/2014/main" id="{DC07D577-7E10-4790-8FA4-C16ABC619648}"/>
              </a:ext>
            </a:extLst>
          </p:cNvPr>
          <p:cNvSpPr>
            <a:spLocks noChangeShapeType="1"/>
          </p:cNvSpPr>
          <p:nvPr/>
        </p:nvSpPr>
        <p:spPr bwMode="auto">
          <a:xfrm flipH="1" flipV="1">
            <a:off x="7526338" y="3563938"/>
            <a:ext cx="433387" cy="554037"/>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41" name="Rectangle 23">
            <a:extLst>
              <a:ext uri="{FF2B5EF4-FFF2-40B4-BE49-F238E27FC236}">
                <a16:creationId xmlns:a16="http://schemas.microsoft.com/office/drawing/2014/main" id="{1AD4B5A9-E4A4-4458-BBC8-FB1BC687C729}"/>
              </a:ext>
            </a:extLst>
          </p:cNvPr>
          <p:cNvSpPr>
            <a:spLocks noChangeArrowheads="1"/>
          </p:cNvSpPr>
          <p:nvPr/>
        </p:nvSpPr>
        <p:spPr bwMode="auto">
          <a:xfrm>
            <a:off x="7715250" y="4167188"/>
            <a:ext cx="461963" cy="874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10</a:t>
            </a: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7</a:t>
            </a:r>
          </a:p>
        </p:txBody>
      </p:sp>
      <p:sp>
        <p:nvSpPr>
          <p:cNvPr id="133142" name="Line 24">
            <a:extLst>
              <a:ext uri="{FF2B5EF4-FFF2-40B4-BE49-F238E27FC236}">
                <a16:creationId xmlns:a16="http://schemas.microsoft.com/office/drawing/2014/main" id="{385EEC3C-4CBB-4F1A-9FFD-DFDCB7EFFBBE}"/>
              </a:ext>
            </a:extLst>
          </p:cNvPr>
          <p:cNvSpPr>
            <a:spLocks noChangeShapeType="1"/>
          </p:cNvSpPr>
          <p:nvPr/>
        </p:nvSpPr>
        <p:spPr bwMode="auto">
          <a:xfrm flipH="1" flipV="1">
            <a:off x="6054725" y="2555875"/>
            <a:ext cx="1192213" cy="700088"/>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43" name="Rectangle 25">
            <a:extLst>
              <a:ext uri="{FF2B5EF4-FFF2-40B4-BE49-F238E27FC236}">
                <a16:creationId xmlns:a16="http://schemas.microsoft.com/office/drawing/2014/main" id="{7B3FCECA-F9AF-4920-986F-053BA23F95B2}"/>
              </a:ext>
            </a:extLst>
          </p:cNvPr>
          <p:cNvSpPr>
            <a:spLocks noChangeArrowheads="1"/>
          </p:cNvSpPr>
          <p:nvPr/>
        </p:nvSpPr>
        <p:spPr bwMode="auto">
          <a:xfrm>
            <a:off x="1349375" y="1431925"/>
            <a:ext cx="812800" cy="4183063"/>
          </a:xfrm>
          <a:prstGeom prst="rect">
            <a:avLst/>
          </a:prstGeom>
          <a:solidFill>
            <a:schemeClr val="accent1">
              <a:lumMod val="60000"/>
              <a:lumOff val="40000"/>
            </a:schemeClr>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44" name="Line 26">
            <a:extLst>
              <a:ext uri="{FF2B5EF4-FFF2-40B4-BE49-F238E27FC236}">
                <a16:creationId xmlns:a16="http://schemas.microsoft.com/office/drawing/2014/main" id="{37020F80-C454-4E47-A072-5BD6844C98CA}"/>
              </a:ext>
            </a:extLst>
          </p:cNvPr>
          <p:cNvSpPr>
            <a:spLocks noChangeShapeType="1"/>
          </p:cNvSpPr>
          <p:nvPr/>
        </p:nvSpPr>
        <p:spPr bwMode="auto">
          <a:xfrm>
            <a:off x="1343025" y="197643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45" name="Line 27">
            <a:extLst>
              <a:ext uri="{FF2B5EF4-FFF2-40B4-BE49-F238E27FC236}">
                <a16:creationId xmlns:a16="http://schemas.microsoft.com/office/drawing/2014/main" id="{6072C8DA-08F0-407B-B24C-8CA660D98F0A}"/>
              </a:ext>
            </a:extLst>
          </p:cNvPr>
          <p:cNvSpPr>
            <a:spLocks noChangeShapeType="1"/>
          </p:cNvSpPr>
          <p:nvPr/>
        </p:nvSpPr>
        <p:spPr bwMode="auto">
          <a:xfrm>
            <a:off x="1343025" y="259397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46" name="Line 28">
            <a:extLst>
              <a:ext uri="{FF2B5EF4-FFF2-40B4-BE49-F238E27FC236}">
                <a16:creationId xmlns:a16="http://schemas.microsoft.com/office/drawing/2014/main" id="{D92E7839-8501-47E6-8376-91A4BDBB510F}"/>
              </a:ext>
            </a:extLst>
          </p:cNvPr>
          <p:cNvSpPr>
            <a:spLocks noChangeShapeType="1"/>
          </p:cNvSpPr>
          <p:nvPr/>
        </p:nvSpPr>
        <p:spPr bwMode="auto">
          <a:xfrm>
            <a:off x="1343025" y="321468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47" name="Line 29">
            <a:extLst>
              <a:ext uri="{FF2B5EF4-FFF2-40B4-BE49-F238E27FC236}">
                <a16:creationId xmlns:a16="http://schemas.microsoft.com/office/drawing/2014/main" id="{04E3B43B-9971-4486-A02D-21B086037E23}"/>
              </a:ext>
            </a:extLst>
          </p:cNvPr>
          <p:cNvSpPr>
            <a:spLocks noChangeShapeType="1"/>
          </p:cNvSpPr>
          <p:nvPr/>
        </p:nvSpPr>
        <p:spPr bwMode="auto">
          <a:xfrm>
            <a:off x="1343025" y="383222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48" name="Line 30">
            <a:extLst>
              <a:ext uri="{FF2B5EF4-FFF2-40B4-BE49-F238E27FC236}">
                <a16:creationId xmlns:a16="http://schemas.microsoft.com/office/drawing/2014/main" id="{126A1CB3-AE60-40CD-A38D-F11540D29734}"/>
              </a:ext>
            </a:extLst>
          </p:cNvPr>
          <p:cNvSpPr>
            <a:spLocks noChangeShapeType="1"/>
          </p:cNvSpPr>
          <p:nvPr/>
        </p:nvSpPr>
        <p:spPr bwMode="auto">
          <a:xfrm>
            <a:off x="1343025" y="445293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49" name="Line 31">
            <a:extLst>
              <a:ext uri="{FF2B5EF4-FFF2-40B4-BE49-F238E27FC236}">
                <a16:creationId xmlns:a16="http://schemas.microsoft.com/office/drawing/2014/main" id="{C8CD6214-6B21-4E35-8CF4-C524D1703E6F}"/>
              </a:ext>
            </a:extLst>
          </p:cNvPr>
          <p:cNvSpPr>
            <a:spLocks noChangeShapeType="1"/>
          </p:cNvSpPr>
          <p:nvPr/>
        </p:nvSpPr>
        <p:spPr bwMode="auto">
          <a:xfrm>
            <a:off x="1343025" y="5070475"/>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50" name="Rectangle 32">
            <a:extLst>
              <a:ext uri="{FF2B5EF4-FFF2-40B4-BE49-F238E27FC236}">
                <a16:creationId xmlns:a16="http://schemas.microsoft.com/office/drawing/2014/main" id="{CE8E43D4-26E2-477C-A920-A27D9EED0842}"/>
              </a:ext>
            </a:extLst>
          </p:cNvPr>
          <p:cNvSpPr>
            <a:spLocks noChangeArrowheads="1"/>
          </p:cNvSpPr>
          <p:nvPr/>
        </p:nvSpPr>
        <p:spPr bwMode="auto">
          <a:xfrm>
            <a:off x="603250" y="836613"/>
            <a:ext cx="612775" cy="471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[ 7 ]</a:t>
            </a:r>
          </a:p>
        </p:txBody>
      </p:sp>
      <p:sp>
        <p:nvSpPr>
          <p:cNvPr id="133151" name="Rectangle 33">
            <a:extLst>
              <a:ext uri="{FF2B5EF4-FFF2-40B4-BE49-F238E27FC236}">
                <a16:creationId xmlns:a16="http://schemas.microsoft.com/office/drawing/2014/main" id="{13C62F39-003E-4F78-9DF8-034AB0AB558C}"/>
              </a:ext>
            </a:extLst>
          </p:cNvPr>
          <p:cNvSpPr>
            <a:spLocks noChangeArrowheads="1"/>
          </p:cNvSpPr>
          <p:nvPr/>
        </p:nvSpPr>
        <p:spPr bwMode="auto">
          <a:xfrm>
            <a:off x="7040563" y="3694113"/>
            <a:ext cx="5667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3</a:t>
            </a:r>
          </a:p>
        </p:txBody>
      </p:sp>
      <p:sp>
        <p:nvSpPr>
          <p:cNvPr id="133152" name="Rectangle 34">
            <a:extLst>
              <a:ext uri="{FF2B5EF4-FFF2-40B4-BE49-F238E27FC236}">
                <a16:creationId xmlns:a16="http://schemas.microsoft.com/office/drawing/2014/main" id="{B757BE00-A3F0-4A38-B75B-B72F6626F933}"/>
              </a:ext>
            </a:extLst>
          </p:cNvPr>
          <p:cNvSpPr>
            <a:spLocks noChangeArrowheads="1"/>
          </p:cNvSpPr>
          <p:nvPr/>
        </p:nvSpPr>
        <p:spPr bwMode="auto">
          <a:xfrm>
            <a:off x="6240463" y="4613275"/>
            <a:ext cx="5572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 6</a:t>
            </a:r>
          </a:p>
        </p:txBody>
      </p:sp>
      <p:sp>
        <p:nvSpPr>
          <p:cNvPr id="133153" name="Line 35">
            <a:extLst>
              <a:ext uri="{FF2B5EF4-FFF2-40B4-BE49-F238E27FC236}">
                <a16:creationId xmlns:a16="http://schemas.microsoft.com/office/drawing/2014/main" id="{5D6A49D5-5EF4-49DE-84C9-E71842476C44}"/>
              </a:ext>
            </a:extLst>
          </p:cNvPr>
          <p:cNvSpPr>
            <a:spLocks noChangeShapeType="1"/>
          </p:cNvSpPr>
          <p:nvPr/>
        </p:nvSpPr>
        <p:spPr bwMode="auto">
          <a:xfrm>
            <a:off x="2835275" y="2555875"/>
            <a:ext cx="803275" cy="533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54" name="Rectangle 36">
            <a:extLst>
              <a:ext uri="{FF2B5EF4-FFF2-40B4-BE49-F238E27FC236}">
                <a16:creationId xmlns:a16="http://schemas.microsoft.com/office/drawing/2014/main" id="{F7836B30-154C-4F13-92FD-6AEA99F18DCA}"/>
              </a:ext>
            </a:extLst>
          </p:cNvPr>
          <p:cNvSpPr>
            <a:spLocks noChangeArrowheads="1"/>
          </p:cNvSpPr>
          <p:nvPr/>
        </p:nvSpPr>
        <p:spPr bwMode="auto">
          <a:xfrm>
            <a:off x="3790950" y="3676650"/>
            <a:ext cx="5159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2</a:t>
            </a:r>
          </a:p>
        </p:txBody>
      </p:sp>
      <p:sp>
        <p:nvSpPr>
          <p:cNvPr id="133155" name="Rectangle 37">
            <a:extLst>
              <a:ext uri="{FF2B5EF4-FFF2-40B4-BE49-F238E27FC236}">
                <a16:creationId xmlns:a16="http://schemas.microsoft.com/office/drawing/2014/main" id="{12C1F741-EB9A-4451-AF8B-E9D558163204}"/>
              </a:ext>
            </a:extLst>
          </p:cNvPr>
          <p:cNvSpPr>
            <a:spLocks noChangeArrowheads="1"/>
          </p:cNvSpPr>
          <p:nvPr/>
        </p:nvSpPr>
        <p:spPr bwMode="auto">
          <a:xfrm>
            <a:off x="4351338" y="4181475"/>
            <a:ext cx="3762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solidFill>
                  <a:srgbClr val="FF3300"/>
                </a:solidFill>
                <a:latin typeface="+mn-lt"/>
                <a:ea typeface="+mn-ea"/>
                <a:cs typeface="+mn-ea"/>
                <a:sym typeface="+mn-lt"/>
              </a:rPr>
              <a:t>8</a:t>
            </a:r>
          </a:p>
        </p:txBody>
      </p:sp>
      <p:sp>
        <p:nvSpPr>
          <p:cNvPr id="133156" name="Rectangle 38">
            <a:extLst>
              <a:ext uri="{FF2B5EF4-FFF2-40B4-BE49-F238E27FC236}">
                <a16:creationId xmlns:a16="http://schemas.microsoft.com/office/drawing/2014/main" id="{5C734C35-0DE1-4534-A7F7-7353FFBA04A1}"/>
              </a:ext>
            </a:extLst>
          </p:cNvPr>
          <p:cNvSpPr>
            <a:spLocks noChangeArrowheads="1"/>
          </p:cNvSpPr>
          <p:nvPr/>
        </p:nvSpPr>
        <p:spPr bwMode="auto">
          <a:xfrm>
            <a:off x="4427538" y="4613275"/>
            <a:ext cx="5159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5</a:t>
            </a:r>
          </a:p>
        </p:txBody>
      </p:sp>
      <p:grpSp>
        <p:nvGrpSpPr>
          <p:cNvPr id="152610" name="Group 39">
            <a:extLst>
              <a:ext uri="{FF2B5EF4-FFF2-40B4-BE49-F238E27FC236}">
                <a16:creationId xmlns:a16="http://schemas.microsoft.com/office/drawing/2014/main" id="{6C4879F1-7A69-9545-8C45-C5FBDBA28050}"/>
              </a:ext>
            </a:extLst>
          </p:cNvPr>
          <p:cNvGrpSpPr>
            <a:grpSpLocks/>
          </p:cNvGrpSpPr>
          <p:nvPr/>
        </p:nvGrpSpPr>
        <p:grpSpPr bwMode="auto">
          <a:xfrm>
            <a:off x="5340350" y="2220913"/>
            <a:ext cx="739775" cy="457200"/>
            <a:chOff x="3266" y="924"/>
            <a:chExt cx="466" cy="288"/>
          </a:xfrm>
        </p:grpSpPr>
        <p:sp>
          <p:nvSpPr>
            <p:cNvPr id="133158" name="Rectangle 40">
              <a:extLst>
                <a:ext uri="{FF2B5EF4-FFF2-40B4-BE49-F238E27FC236}">
                  <a16:creationId xmlns:a16="http://schemas.microsoft.com/office/drawing/2014/main" id="{6C69C133-A5D4-4933-A1EF-94127C134521}"/>
                </a:ext>
              </a:extLst>
            </p:cNvPr>
            <p:cNvSpPr>
              <a:spLocks noChangeArrowheads="1"/>
            </p:cNvSpPr>
            <p:nvPr/>
          </p:nvSpPr>
          <p:spPr bwMode="auto">
            <a:xfrm>
              <a:off x="3266" y="929"/>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59" name="Rectangle 41">
              <a:extLst>
                <a:ext uri="{FF2B5EF4-FFF2-40B4-BE49-F238E27FC236}">
                  <a16:creationId xmlns:a16="http://schemas.microsoft.com/office/drawing/2014/main" id="{4CEC7F7E-DBB1-457C-9D6F-DFC781F0BEC0}"/>
                </a:ext>
              </a:extLst>
            </p:cNvPr>
            <p:cNvSpPr>
              <a:spLocks noChangeArrowheads="1"/>
            </p:cNvSpPr>
            <p:nvPr/>
          </p:nvSpPr>
          <p:spPr bwMode="auto">
            <a:xfrm>
              <a:off x="3331" y="924"/>
              <a:ext cx="325"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solidFill>
                    <a:srgbClr val="FF3300"/>
                  </a:solidFill>
                  <a:latin typeface="+mn-lt"/>
                  <a:ea typeface="+mn-ea"/>
                  <a:cs typeface="+mn-ea"/>
                  <a:sym typeface="+mn-lt"/>
                </a:rPr>
                <a:t>10</a:t>
              </a:r>
            </a:p>
          </p:txBody>
        </p:sp>
      </p:grpSp>
      <p:sp>
        <p:nvSpPr>
          <p:cNvPr id="133160" name="Rectangle 42">
            <a:extLst>
              <a:ext uri="{FF2B5EF4-FFF2-40B4-BE49-F238E27FC236}">
                <a16:creationId xmlns:a16="http://schemas.microsoft.com/office/drawing/2014/main" id="{42B70A27-3713-4052-B760-4AE97C3F8F78}"/>
              </a:ext>
            </a:extLst>
          </p:cNvPr>
          <p:cNvSpPr>
            <a:spLocks noChangeArrowheads="1"/>
          </p:cNvSpPr>
          <p:nvPr/>
        </p:nvSpPr>
        <p:spPr bwMode="auto">
          <a:xfrm>
            <a:off x="5443538" y="2668588"/>
            <a:ext cx="5159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1</a:t>
            </a:r>
          </a:p>
        </p:txBody>
      </p:sp>
      <p:sp>
        <p:nvSpPr>
          <p:cNvPr id="133161" name="Rectangle 43">
            <a:extLst>
              <a:ext uri="{FF2B5EF4-FFF2-40B4-BE49-F238E27FC236}">
                <a16:creationId xmlns:a16="http://schemas.microsoft.com/office/drawing/2014/main" id="{701D9FD9-3B60-48C7-AC77-F21E787DFA0E}"/>
              </a:ext>
            </a:extLst>
          </p:cNvPr>
          <p:cNvSpPr>
            <a:spLocks noChangeArrowheads="1"/>
          </p:cNvSpPr>
          <p:nvPr/>
        </p:nvSpPr>
        <p:spPr bwMode="auto">
          <a:xfrm>
            <a:off x="1587500" y="1535113"/>
            <a:ext cx="442913" cy="409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solidFill>
                  <a:srgbClr val="FF3300"/>
                </a:solidFill>
                <a:latin typeface="+mn-lt"/>
                <a:ea typeface="+mn-ea"/>
                <a:cs typeface="+mn-ea"/>
                <a:sym typeface="+mn-lt"/>
              </a:rPr>
              <a:t>10</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solidFill>
                  <a:srgbClr val="FF3300"/>
                </a:solidFill>
                <a:latin typeface="+mn-lt"/>
                <a:ea typeface="+mn-ea"/>
                <a:cs typeface="+mn-ea"/>
                <a:sym typeface="+mn-lt"/>
              </a:rPr>
              <a:t>8</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solidFill>
                  <a:srgbClr val="FF3300"/>
                </a:solidFill>
                <a:latin typeface="+mn-lt"/>
                <a:ea typeface="+mn-ea"/>
                <a:cs typeface="+mn-ea"/>
                <a:sym typeface="+mn-lt"/>
              </a:rPr>
              <a:t>8</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solidFill>
                  <a:srgbClr val="FF3300"/>
                </a:solidFill>
                <a:latin typeface="+mn-lt"/>
                <a:ea typeface="+mn-ea"/>
                <a:cs typeface="+mn-ea"/>
                <a:sym typeface="+mn-lt"/>
              </a:rPr>
              <a:t>30</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latin typeface="+mn-lt"/>
                <a:ea typeface="+mn-ea"/>
                <a:cs typeface="+mn-ea"/>
                <a:sym typeface="+mn-lt"/>
              </a:rPr>
              <a:t>8</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latin typeface="+mn-lt"/>
                <a:ea typeface="+mn-ea"/>
                <a:cs typeface="+mn-ea"/>
                <a:sym typeface="+mn-lt"/>
              </a:rPr>
              <a:t>60</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latin typeface="+mn-lt"/>
                <a:ea typeface="+mn-ea"/>
                <a:cs typeface="+mn-ea"/>
                <a:sym typeface="+mn-lt"/>
              </a:rPr>
              <a:t>10</a:t>
            </a:r>
          </a:p>
        </p:txBody>
      </p:sp>
      <p:sp>
        <p:nvSpPr>
          <p:cNvPr id="133162" name="Rectangle 44">
            <a:extLst>
              <a:ext uri="{FF2B5EF4-FFF2-40B4-BE49-F238E27FC236}">
                <a16:creationId xmlns:a16="http://schemas.microsoft.com/office/drawing/2014/main" id="{8177199F-943B-42A1-8A7E-97742682E167}"/>
              </a:ext>
            </a:extLst>
          </p:cNvPr>
          <p:cNvSpPr>
            <a:spLocks noChangeArrowheads="1"/>
          </p:cNvSpPr>
          <p:nvPr/>
        </p:nvSpPr>
        <p:spPr bwMode="auto">
          <a:xfrm>
            <a:off x="7526338" y="4140200"/>
            <a:ext cx="769937"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33163" name="Rectangle 45">
            <a:extLst>
              <a:ext uri="{FF2B5EF4-FFF2-40B4-BE49-F238E27FC236}">
                <a16:creationId xmlns:a16="http://schemas.microsoft.com/office/drawing/2014/main" id="{077E6410-EE8E-480D-8ADF-738CB6F8A833}"/>
              </a:ext>
            </a:extLst>
          </p:cNvPr>
          <p:cNvSpPr>
            <a:spLocks noChangeArrowheads="1"/>
          </p:cNvSpPr>
          <p:nvPr/>
        </p:nvSpPr>
        <p:spPr bwMode="auto">
          <a:xfrm>
            <a:off x="1365250" y="5113338"/>
            <a:ext cx="803275" cy="474662"/>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33164" name="Rectangle 46">
            <a:extLst>
              <a:ext uri="{FF2B5EF4-FFF2-40B4-BE49-F238E27FC236}">
                <a16:creationId xmlns:a16="http://schemas.microsoft.com/office/drawing/2014/main" id="{42793FD5-BF18-4882-957D-09453BEF195B}"/>
              </a:ext>
            </a:extLst>
          </p:cNvPr>
          <p:cNvSpPr>
            <a:spLocks noChangeArrowheads="1"/>
          </p:cNvSpPr>
          <p:nvPr/>
        </p:nvSpPr>
        <p:spPr bwMode="auto">
          <a:xfrm>
            <a:off x="6191250" y="4137025"/>
            <a:ext cx="769938"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133165" name="Rectangle 47">
            <a:extLst>
              <a:ext uri="{FF2B5EF4-FFF2-40B4-BE49-F238E27FC236}">
                <a16:creationId xmlns:a16="http://schemas.microsoft.com/office/drawing/2014/main" id="{B9FD29C4-151F-4BE1-849B-31174C6E3A1F}"/>
              </a:ext>
            </a:extLst>
          </p:cNvPr>
          <p:cNvSpPr>
            <a:spLocks noChangeArrowheads="1"/>
          </p:cNvSpPr>
          <p:nvPr/>
        </p:nvSpPr>
        <p:spPr bwMode="auto">
          <a:xfrm>
            <a:off x="1365250" y="4506913"/>
            <a:ext cx="803275" cy="539750"/>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133166" name="Rectangle 48">
            <a:extLst>
              <a:ext uri="{FF2B5EF4-FFF2-40B4-BE49-F238E27FC236}">
                <a16:creationId xmlns:a16="http://schemas.microsoft.com/office/drawing/2014/main" id="{658ED868-DA66-4F91-B508-8EF00BC45E00}"/>
              </a:ext>
            </a:extLst>
          </p:cNvPr>
          <p:cNvSpPr>
            <a:spLocks noChangeArrowheads="1"/>
          </p:cNvSpPr>
          <p:nvPr/>
        </p:nvSpPr>
        <p:spPr bwMode="auto">
          <a:xfrm>
            <a:off x="4270375" y="4140200"/>
            <a:ext cx="769938"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40</a:t>
            </a:r>
          </a:p>
        </p:txBody>
      </p:sp>
      <p:sp>
        <p:nvSpPr>
          <p:cNvPr id="133167" name="Rectangle 49">
            <a:extLst>
              <a:ext uri="{FF2B5EF4-FFF2-40B4-BE49-F238E27FC236}">
                <a16:creationId xmlns:a16="http://schemas.microsoft.com/office/drawing/2014/main" id="{C8FAE1D9-08A4-407C-9703-89EDC5D334B4}"/>
              </a:ext>
            </a:extLst>
          </p:cNvPr>
          <p:cNvSpPr>
            <a:spLocks noChangeArrowheads="1"/>
          </p:cNvSpPr>
          <p:nvPr/>
        </p:nvSpPr>
        <p:spPr bwMode="auto">
          <a:xfrm>
            <a:off x="1365250" y="3832225"/>
            <a:ext cx="796925" cy="62071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40</a:t>
            </a:r>
          </a:p>
        </p:txBody>
      </p:sp>
      <p:sp>
        <p:nvSpPr>
          <p:cNvPr id="133168" name="Rectangle 50">
            <a:extLst>
              <a:ext uri="{FF2B5EF4-FFF2-40B4-BE49-F238E27FC236}">
                <a16:creationId xmlns:a16="http://schemas.microsoft.com/office/drawing/2014/main" id="{2E7E1DC1-6E24-4DD8-9C8F-8B7CD4416450}"/>
              </a:ext>
            </a:extLst>
          </p:cNvPr>
          <p:cNvSpPr>
            <a:spLocks noChangeArrowheads="1"/>
          </p:cNvSpPr>
          <p:nvPr/>
        </p:nvSpPr>
        <p:spPr bwMode="auto">
          <a:xfrm>
            <a:off x="2822575" y="4137025"/>
            <a:ext cx="769938"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30</a:t>
            </a:r>
          </a:p>
        </p:txBody>
      </p:sp>
      <p:sp>
        <p:nvSpPr>
          <p:cNvPr id="133169" name="Rectangle 51">
            <a:extLst>
              <a:ext uri="{FF2B5EF4-FFF2-40B4-BE49-F238E27FC236}">
                <a16:creationId xmlns:a16="http://schemas.microsoft.com/office/drawing/2014/main" id="{3D3C71AF-AFF6-4E2A-8395-5C664DB6A494}"/>
              </a:ext>
            </a:extLst>
          </p:cNvPr>
          <p:cNvSpPr>
            <a:spLocks noChangeArrowheads="1"/>
          </p:cNvSpPr>
          <p:nvPr/>
        </p:nvSpPr>
        <p:spPr bwMode="auto">
          <a:xfrm>
            <a:off x="1365250" y="3260725"/>
            <a:ext cx="769938"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30</a:t>
            </a:r>
          </a:p>
        </p:txBody>
      </p:sp>
      <p:sp>
        <p:nvSpPr>
          <p:cNvPr id="133170" name="Rectangle 52">
            <a:extLst>
              <a:ext uri="{FF2B5EF4-FFF2-40B4-BE49-F238E27FC236}">
                <a16:creationId xmlns:a16="http://schemas.microsoft.com/office/drawing/2014/main" id="{552ED6AD-2C57-4334-8EBC-BBAA332F3722}"/>
              </a:ext>
            </a:extLst>
          </p:cNvPr>
          <p:cNvSpPr>
            <a:spLocks noChangeArrowheads="1"/>
          </p:cNvSpPr>
          <p:nvPr/>
        </p:nvSpPr>
        <p:spPr bwMode="auto">
          <a:xfrm>
            <a:off x="6850063" y="3238500"/>
            <a:ext cx="769937" cy="474663"/>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12</a:t>
            </a:r>
          </a:p>
        </p:txBody>
      </p:sp>
      <p:sp>
        <p:nvSpPr>
          <p:cNvPr id="133171" name="Rectangle 53">
            <a:extLst>
              <a:ext uri="{FF2B5EF4-FFF2-40B4-BE49-F238E27FC236}">
                <a16:creationId xmlns:a16="http://schemas.microsoft.com/office/drawing/2014/main" id="{925D6C86-BF0E-44DC-9C2D-E4D49956672F}"/>
              </a:ext>
            </a:extLst>
          </p:cNvPr>
          <p:cNvSpPr>
            <a:spLocks noChangeArrowheads="1"/>
          </p:cNvSpPr>
          <p:nvPr/>
        </p:nvSpPr>
        <p:spPr bwMode="auto">
          <a:xfrm>
            <a:off x="1371600" y="2670175"/>
            <a:ext cx="757238" cy="504825"/>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12</a:t>
            </a:r>
          </a:p>
        </p:txBody>
      </p:sp>
      <p:grpSp>
        <p:nvGrpSpPr>
          <p:cNvPr id="4" name="Group 54">
            <a:extLst>
              <a:ext uri="{FF2B5EF4-FFF2-40B4-BE49-F238E27FC236}">
                <a16:creationId xmlns:a16="http://schemas.microsoft.com/office/drawing/2014/main" id="{A56AFF86-CDFB-2143-8ECA-5CA08FB78FBD}"/>
              </a:ext>
            </a:extLst>
          </p:cNvPr>
          <p:cNvGrpSpPr>
            <a:grpSpLocks/>
          </p:cNvGrpSpPr>
          <p:nvPr/>
        </p:nvGrpSpPr>
        <p:grpSpPr bwMode="auto">
          <a:xfrm>
            <a:off x="2259013" y="1590675"/>
            <a:ext cx="584200" cy="638175"/>
            <a:chOff x="1333" y="630"/>
            <a:chExt cx="368" cy="1145"/>
          </a:xfrm>
        </p:grpSpPr>
        <p:sp>
          <p:nvSpPr>
            <p:cNvPr id="133173" name="Line 55">
              <a:extLst>
                <a:ext uri="{FF2B5EF4-FFF2-40B4-BE49-F238E27FC236}">
                  <a16:creationId xmlns:a16="http://schemas.microsoft.com/office/drawing/2014/main" id="{01EE8A7B-0A1B-4FE1-BCCE-F03256339435}"/>
                </a:ext>
              </a:extLst>
            </p:cNvPr>
            <p:cNvSpPr>
              <a:spLocks noChangeShapeType="1"/>
            </p:cNvSpPr>
            <p:nvPr/>
          </p:nvSpPr>
          <p:spPr bwMode="auto">
            <a:xfrm>
              <a:off x="1673" y="650"/>
              <a:ext cx="0" cy="1119"/>
            </a:xfrm>
            <a:prstGeom prst="line">
              <a:avLst/>
            </a:prstGeom>
            <a:noFill/>
            <a:ln w="76200">
              <a:solidFill>
                <a:srgbClr val="FF0000"/>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74" name="Line 56">
              <a:extLst>
                <a:ext uri="{FF2B5EF4-FFF2-40B4-BE49-F238E27FC236}">
                  <a16:creationId xmlns:a16="http://schemas.microsoft.com/office/drawing/2014/main" id="{A5789D90-0B41-48DB-B984-0B0EC088D004}"/>
                </a:ext>
              </a:extLst>
            </p:cNvPr>
            <p:cNvSpPr>
              <a:spLocks noChangeShapeType="1"/>
            </p:cNvSpPr>
            <p:nvPr/>
          </p:nvSpPr>
          <p:spPr bwMode="auto">
            <a:xfrm>
              <a:off x="1333" y="630"/>
              <a:ext cx="360" cy="0"/>
            </a:xfrm>
            <a:prstGeom prst="line">
              <a:avLst/>
            </a:prstGeom>
            <a:noFill/>
            <a:ln w="76200">
              <a:solidFill>
                <a:srgbClr val="FF0000"/>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3175" name="Line 57">
              <a:extLst>
                <a:ext uri="{FF2B5EF4-FFF2-40B4-BE49-F238E27FC236}">
                  <a16:creationId xmlns:a16="http://schemas.microsoft.com/office/drawing/2014/main" id="{B7330D07-27C5-4C2E-A46D-7611301ECFA0}"/>
                </a:ext>
              </a:extLst>
            </p:cNvPr>
            <p:cNvSpPr>
              <a:spLocks noChangeShapeType="1"/>
            </p:cNvSpPr>
            <p:nvPr/>
          </p:nvSpPr>
          <p:spPr bwMode="auto">
            <a:xfrm>
              <a:off x="1341" y="1775"/>
              <a:ext cx="360" cy="0"/>
            </a:xfrm>
            <a:prstGeom prst="line">
              <a:avLst/>
            </a:prstGeom>
            <a:noFill/>
            <a:ln w="76200">
              <a:solidFill>
                <a:srgbClr val="FF0000"/>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4)">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80">
            <a:extLst>
              <a:ext uri="{FF2B5EF4-FFF2-40B4-BE49-F238E27FC236}">
                <a16:creationId xmlns:a16="http://schemas.microsoft.com/office/drawing/2014/main" id="{DD15DD9C-9DC4-452A-B05E-E8F7DB1A9432}"/>
              </a:ext>
            </a:extLst>
          </p:cNvPr>
          <p:cNvSpPr>
            <a:spLocks noChangeArrowheads="1"/>
          </p:cNvSpPr>
          <p:nvPr/>
        </p:nvSpPr>
        <p:spPr bwMode="auto">
          <a:xfrm>
            <a:off x="793750" y="203200"/>
            <a:ext cx="3092450" cy="515938"/>
          </a:xfrm>
          <a:prstGeom prst="rect">
            <a:avLst/>
          </a:prstGeom>
        </p:spPr>
        <p:txBody>
          <a:bodyPr/>
          <a:lstStyle/>
          <a:p>
            <a:pPr>
              <a:defRPr/>
            </a:pPr>
            <a:r>
              <a:rPr lang="zh-CN" altLang="en-US" b="0" kern="0" dirty="0">
                <a:solidFill>
                  <a:schemeClr val="bg1"/>
                </a:solidFill>
                <a:latin typeface="+mn-lt"/>
                <a:ea typeface="+mn-ea"/>
                <a:cs typeface="+mn-ea"/>
                <a:sym typeface="+mn-lt"/>
              </a:rPr>
              <a:t>直接插入排序</a:t>
            </a:r>
          </a:p>
        </p:txBody>
      </p:sp>
      <p:sp>
        <p:nvSpPr>
          <p:cNvPr id="15363" name="Rectangle 82">
            <a:extLst>
              <a:ext uri="{FF2B5EF4-FFF2-40B4-BE49-F238E27FC236}">
                <a16:creationId xmlns:a16="http://schemas.microsoft.com/office/drawing/2014/main" id="{A5F41933-500D-4D14-BF5C-63F578629220}"/>
              </a:ext>
            </a:extLst>
          </p:cNvPr>
          <p:cNvSpPr>
            <a:spLocks noChangeArrowheads="1"/>
          </p:cNvSpPr>
          <p:nvPr/>
        </p:nvSpPr>
        <p:spPr bwMode="auto">
          <a:xfrm>
            <a:off x="684213" y="2066925"/>
            <a:ext cx="3219450" cy="3816350"/>
          </a:xfrm>
          <a:prstGeom prst="rect">
            <a:avLst/>
          </a:prstGeom>
          <a:solidFill>
            <a:schemeClr val="accent1">
              <a:lumMod val="20000"/>
              <a:lumOff val="80000"/>
            </a:schemeClr>
          </a:solidFill>
          <a:ln w="57150">
            <a:noFill/>
            <a:miter lim="800000"/>
            <a:headEnd/>
            <a:tailEnd/>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spcBef>
                <a:spcPct val="20000"/>
              </a:spcBef>
              <a:buFont typeface="Arial" panose="020B0604020202020204" pitchFamily="34" charset="0"/>
              <a:buNone/>
            </a:pPr>
            <a:r>
              <a:rPr lang="zh-CN" altLang="en-US" sz="2400" b="0">
                <a:ea typeface="微软雅黑" panose="020B0503020204020204" pitchFamily="34" charset="-122"/>
                <a:sym typeface="+mn-lt"/>
              </a:rPr>
              <a:t>排序过程：整个排序过程为</a:t>
            </a:r>
            <a:r>
              <a:rPr lang="en-US" altLang="zh-CN" sz="2400" b="0">
                <a:solidFill>
                  <a:srgbClr val="FF3300"/>
                </a:solidFill>
                <a:ea typeface="微软雅黑" panose="020B0503020204020204" pitchFamily="34" charset="-122"/>
                <a:sym typeface="+mn-lt"/>
              </a:rPr>
              <a:t>n-1</a:t>
            </a:r>
            <a:r>
              <a:rPr lang="zh-CN" altLang="zh-CN" sz="2400" b="0">
                <a:ea typeface="微软雅黑" panose="020B0503020204020204" pitchFamily="34" charset="-122"/>
                <a:sym typeface="+mn-lt"/>
              </a:rPr>
              <a:t>趟插入，即先将序列中</a:t>
            </a:r>
            <a:r>
              <a:rPr lang="zh-CN" altLang="zh-CN" sz="2400" b="0">
                <a:solidFill>
                  <a:srgbClr val="FF3300"/>
                </a:solidFill>
                <a:ea typeface="微软雅黑" panose="020B0503020204020204" pitchFamily="34" charset="-122"/>
                <a:sym typeface="+mn-lt"/>
              </a:rPr>
              <a:t>第1个记录</a:t>
            </a:r>
            <a:r>
              <a:rPr lang="zh-CN" altLang="zh-CN" sz="2400" b="0">
                <a:ea typeface="微软雅黑" panose="020B0503020204020204" pitchFamily="34" charset="-122"/>
                <a:sym typeface="+mn-lt"/>
              </a:rPr>
              <a:t>看成是一个有序子序列，然后从</a:t>
            </a:r>
            <a:r>
              <a:rPr lang="zh-CN" altLang="zh-CN" sz="2400" b="0">
                <a:solidFill>
                  <a:srgbClr val="FF3300"/>
                </a:solidFill>
                <a:ea typeface="微软雅黑" panose="020B0503020204020204" pitchFamily="34" charset="-122"/>
                <a:sym typeface="+mn-lt"/>
              </a:rPr>
              <a:t>第2个记录</a:t>
            </a:r>
            <a:r>
              <a:rPr lang="zh-CN" altLang="zh-CN" sz="2400" b="0">
                <a:ea typeface="微软雅黑" panose="020B0503020204020204" pitchFamily="34" charset="-122"/>
                <a:sym typeface="+mn-lt"/>
              </a:rPr>
              <a:t>开始，</a:t>
            </a:r>
            <a:r>
              <a:rPr lang="zh-CN" altLang="zh-CN" sz="2400" b="0">
                <a:solidFill>
                  <a:srgbClr val="FF3300"/>
                </a:solidFill>
                <a:ea typeface="微软雅黑" panose="020B0503020204020204" pitchFamily="34" charset="-122"/>
                <a:sym typeface="+mn-lt"/>
              </a:rPr>
              <a:t>逐个</a:t>
            </a:r>
            <a:r>
              <a:rPr lang="zh-CN" altLang="zh-CN" sz="2400" b="0">
                <a:ea typeface="微软雅黑" panose="020B0503020204020204" pitchFamily="34" charset="-122"/>
                <a:sym typeface="+mn-lt"/>
              </a:rPr>
              <a:t>进行插入，直至整个序列有序</a:t>
            </a:r>
            <a:r>
              <a:rPr lang="zh-CN" altLang="en-US" sz="2400" b="0">
                <a:ea typeface="微软雅黑" panose="020B0503020204020204" pitchFamily="34" charset="-122"/>
                <a:sym typeface="+mn-lt"/>
              </a:rPr>
              <a:t>。</a:t>
            </a:r>
            <a:endParaRPr lang="en-US" altLang="zh-CN" sz="2400" b="0">
              <a:ea typeface="微软雅黑" panose="020B0503020204020204" pitchFamily="34" charset="-122"/>
              <a:sym typeface="+mn-lt"/>
            </a:endParaRPr>
          </a:p>
          <a:p>
            <a:pPr eaLnBrk="1" hangingPunct="1">
              <a:lnSpc>
                <a:spcPct val="125000"/>
              </a:lnSpc>
              <a:spcBef>
                <a:spcPct val="20000"/>
              </a:spcBef>
              <a:buFont typeface="Arial" panose="020B0604020202020204" pitchFamily="34" charset="0"/>
              <a:buNone/>
            </a:pPr>
            <a:endParaRPr lang="zh-CN" altLang="en-US" sz="2400" b="0">
              <a:ea typeface="微软雅黑" panose="020B0503020204020204" pitchFamily="34" charset="-122"/>
              <a:sym typeface="+mn-lt"/>
            </a:endParaRPr>
          </a:p>
        </p:txBody>
      </p:sp>
      <p:sp>
        <p:nvSpPr>
          <p:cNvPr id="997459" name="Text Box 83">
            <a:extLst>
              <a:ext uri="{FF2B5EF4-FFF2-40B4-BE49-F238E27FC236}">
                <a16:creationId xmlns:a16="http://schemas.microsoft.com/office/drawing/2014/main" id="{73A07716-4A68-448F-BBD4-FF29C0BDB888}"/>
              </a:ext>
            </a:extLst>
          </p:cNvPr>
          <p:cNvSpPr txBox="1">
            <a:spLocks noChangeArrowheads="1"/>
          </p:cNvSpPr>
          <p:nvPr/>
        </p:nvSpPr>
        <p:spPr bwMode="auto">
          <a:xfrm>
            <a:off x="4313238" y="2066925"/>
            <a:ext cx="4343400" cy="3822700"/>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just" eaLnBrk="1" hangingPunct="1">
              <a:spcBef>
                <a:spcPct val="20000"/>
              </a:spcBef>
              <a:buFont typeface="Arial" panose="020B0604020202020204" pitchFamily="34" charset="0"/>
              <a:buNone/>
              <a:defRPr/>
            </a:pPr>
            <a:r>
              <a:rPr lang="en-US" altLang="zh-CN" sz="2600" dirty="0">
                <a:solidFill>
                  <a:srgbClr val="FF0000"/>
                </a:solidFill>
                <a:latin typeface="+mn-lt"/>
                <a:ea typeface="+mn-ea"/>
                <a:cs typeface="+mn-ea"/>
                <a:sym typeface="+mn-lt"/>
              </a:rPr>
              <a:t>【</a:t>
            </a:r>
            <a:r>
              <a:rPr lang="en-US" altLang="zh-CN" sz="2600" dirty="0">
                <a:latin typeface="+mn-lt"/>
                <a:ea typeface="+mn-ea"/>
                <a:cs typeface="+mn-ea"/>
                <a:sym typeface="+mn-lt"/>
              </a:rPr>
              <a:t>13</a:t>
            </a:r>
            <a:r>
              <a:rPr lang="en-US" altLang="zh-CN" sz="2600" dirty="0">
                <a:solidFill>
                  <a:srgbClr val="FF0000"/>
                </a:solidFill>
                <a:latin typeface="+mn-lt"/>
                <a:ea typeface="+mn-ea"/>
                <a:cs typeface="+mn-ea"/>
                <a:sym typeface="+mn-lt"/>
              </a:rPr>
              <a:t>】</a:t>
            </a:r>
            <a:r>
              <a:rPr lang="en-US" altLang="zh-CN" sz="2600" dirty="0">
                <a:latin typeface="+mn-lt"/>
                <a:ea typeface="+mn-ea"/>
                <a:cs typeface="+mn-ea"/>
                <a:sym typeface="+mn-lt"/>
              </a:rPr>
              <a:t>, 6, 3, 31, 9, 27, 5, 11</a:t>
            </a:r>
          </a:p>
          <a:p>
            <a:pPr algn="just" eaLnBrk="1" hangingPunct="1">
              <a:spcBef>
                <a:spcPct val="20000"/>
              </a:spcBef>
              <a:buFont typeface="Arial" panose="020B0604020202020204" pitchFamily="34" charset="0"/>
              <a:buNone/>
              <a:defRPr/>
            </a:pPr>
            <a:r>
              <a:rPr lang="en-US" altLang="zh-CN" sz="2600" dirty="0">
                <a:solidFill>
                  <a:srgbClr val="FF0000"/>
                </a:solidFill>
                <a:latin typeface="+mn-lt"/>
                <a:ea typeface="+mn-ea"/>
                <a:cs typeface="+mn-ea"/>
                <a:sym typeface="+mn-lt"/>
              </a:rPr>
              <a:t>【</a:t>
            </a:r>
            <a:r>
              <a:rPr lang="en-US" altLang="zh-CN" sz="2600" dirty="0">
                <a:latin typeface="+mn-lt"/>
                <a:ea typeface="+mn-ea"/>
                <a:cs typeface="+mn-ea"/>
                <a:sym typeface="+mn-lt"/>
              </a:rPr>
              <a:t>6, 13</a:t>
            </a:r>
            <a:r>
              <a:rPr lang="en-US" altLang="zh-CN" sz="2600" dirty="0">
                <a:solidFill>
                  <a:srgbClr val="FF0000"/>
                </a:solidFill>
                <a:latin typeface="+mn-lt"/>
                <a:ea typeface="+mn-ea"/>
                <a:cs typeface="+mn-ea"/>
                <a:sym typeface="+mn-lt"/>
              </a:rPr>
              <a:t>】</a:t>
            </a:r>
            <a:r>
              <a:rPr lang="en-US" altLang="zh-CN" sz="2600" dirty="0">
                <a:latin typeface="+mn-lt"/>
                <a:ea typeface="+mn-ea"/>
                <a:cs typeface="+mn-ea"/>
                <a:sym typeface="+mn-lt"/>
              </a:rPr>
              <a:t>, 3, 31, 9, 27, 5, 11</a:t>
            </a:r>
          </a:p>
          <a:p>
            <a:pPr algn="just" eaLnBrk="1" hangingPunct="1">
              <a:spcBef>
                <a:spcPct val="20000"/>
              </a:spcBef>
              <a:buFont typeface="Arial" panose="020B0604020202020204" pitchFamily="34" charset="0"/>
              <a:buNone/>
              <a:defRPr/>
            </a:pPr>
            <a:r>
              <a:rPr lang="en-US" altLang="zh-CN" sz="2600" dirty="0">
                <a:solidFill>
                  <a:srgbClr val="FF0000"/>
                </a:solidFill>
                <a:latin typeface="+mn-lt"/>
                <a:ea typeface="+mn-ea"/>
                <a:cs typeface="+mn-ea"/>
                <a:sym typeface="+mn-lt"/>
              </a:rPr>
              <a:t>【</a:t>
            </a:r>
            <a:r>
              <a:rPr lang="en-US" altLang="zh-CN" sz="2600" dirty="0">
                <a:latin typeface="+mn-lt"/>
                <a:ea typeface="+mn-ea"/>
                <a:cs typeface="+mn-ea"/>
                <a:sym typeface="+mn-lt"/>
              </a:rPr>
              <a:t>3, 6, 13</a:t>
            </a:r>
            <a:r>
              <a:rPr lang="en-US" altLang="zh-CN" sz="2600" dirty="0">
                <a:solidFill>
                  <a:srgbClr val="FF0000"/>
                </a:solidFill>
                <a:latin typeface="+mn-lt"/>
                <a:ea typeface="+mn-ea"/>
                <a:cs typeface="+mn-ea"/>
                <a:sym typeface="+mn-lt"/>
              </a:rPr>
              <a:t>】</a:t>
            </a:r>
            <a:r>
              <a:rPr lang="en-US" altLang="zh-CN" sz="2600" dirty="0">
                <a:latin typeface="+mn-lt"/>
                <a:ea typeface="+mn-ea"/>
                <a:cs typeface="+mn-ea"/>
                <a:sym typeface="+mn-lt"/>
              </a:rPr>
              <a:t>, 31, 9, 27, 5, 11</a:t>
            </a:r>
          </a:p>
          <a:p>
            <a:pPr algn="just" eaLnBrk="1" hangingPunct="1">
              <a:spcBef>
                <a:spcPct val="20000"/>
              </a:spcBef>
              <a:buFont typeface="Arial" panose="020B0604020202020204" pitchFamily="34" charset="0"/>
              <a:buNone/>
              <a:defRPr/>
            </a:pPr>
            <a:r>
              <a:rPr lang="en-US" altLang="zh-CN" sz="2600" dirty="0">
                <a:solidFill>
                  <a:srgbClr val="FF0000"/>
                </a:solidFill>
                <a:latin typeface="+mn-lt"/>
                <a:ea typeface="+mn-ea"/>
                <a:cs typeface="+mn-ea"/>
                <a:sym typeface="+mn-lt"/>
              </a:rPr>
              <a:t>【</a:t>
            </a:r>
            <a:r>
              <a:rPr lang="en-US" altLang="zh-CN" sz="2600" dirty="0">
                <a:latin typeface="+mn-lt"/>
                <a:ea typeface="+mn-ea"/>
                <a:cs typeface="+mn-ea"/>
                <a:sym typeface="+mn-lt"/>
              </a:rPr>
              <a:t>3, 6, 13</a:t>
            </a:r>
            <a:r>
              <a:rPr lang="zh-CN" altLang="en-US" sz="2600" dirty="0">
                <a:latin typeface="+mn-lt"/>
                <a:ea typeface="+mn-ea"/>
                <a:cs typeface="+mn-ea"/>
                <a:sym typeface="+mn-lt"/>
              </a:rPr>
              <a:t>，</a:t>
            </a:r>
            <a:r>
              <a:rPr lang="en-US" altLang="zh-CN" sz="2600" dirty="0">
                <a:latin typeface="+mn-lt"/>
                <a:ea typeface="+mn-ea"/>
                <a:cs typeface="+mn-ea"/>
                <a:sym typeface="+mn-lt"/>
              </a:rPr>
              <a:t>31</a:t>
            </a:r>
            <a:r>
              <a:rPr lang="en-US" altLang="zh-CN" sz="2600" dirty="0">
                <a:solidFill>
                  <a:srgbClr val="FF0000"/>
                </a:solidFill>
                <a:latin typeface="+mn-lt"/>
                <a:ea typeface="+mn-ea"/>
                <a:cs typeface="+mn-ea"/>
                <a:sym typeface="+mn-lt"/>
              </a:rPr>
              <a:t>】</a:t>
            </a:r>
            <a:r>
              <a:rPr lang="en-US" altLang="zh-CN" sz="2600" dirty="0">
                <a:latin typeface="+mn-lt"/>
                <a:ea typeface="+mn-ea"/>
                <a:cs typeface="+mn-ea"/>
                <a:sym typeface="+mn-lt"/>
              </a:rPr>
              <a:t>, 9, 27, 5, 11</a:t>
            </a:r>
          </a:p>
          <a:p>
            <a:pPr algn="just" eaLnBrk="1" hangingPunct="1">
              <a:spcBef>
                <a:spcPct val="20000"/>
              </a:spcBef>
              <a:buFont typeface="Arial" panose="020B0604020202020204" pitchFamily="34" charset="0"/>
              <a:buNone/>
              <a:defRPr/>
            </a:pPr>
            <a:r>
              <a:rPr lang="en-US" altLang="zh-CN" sz="2600" dirty="0">
                <a:solidFill>
                  <a:srgbClr val="FF0000"/>
                </a:solidFill>
                <a:latin typeface="+mn-lt"/>
                <a:ea typeface="+mn-ea"/>
                <a:cs typeface="+mn-ea"/>
                <a:sym typeface="+mn-lt"/>
              </a:rPr>
              <a:t>【</a:t>
            </a:r>
            <a:r>
              <a:rPr lang="en-US" altLang="zh-CN" sz="2600" dirty="0">
                <a:latin typeface="+mn-lt"/>
                <a:ea typeface="+mn-ea"/>
                <a:cs typeface="+mn-ea"/>
                <a:sym typeface="+mn-lt"/>
              </a:rPr>
              <a:t>3, 6, 9, 13</a:t>
            </a:r>
            <a:r>
              <a:rPr lang="zh-CN" altLang="en-US" sz="2600" dirty="0">
                <a:latin typeface="+mn-lt"/>
                <a:ea typeface="+mn-ea"/>
                <a:cs typeface="+mn-ea"/>
                <a:sym typeface="+mn-lt"/>
              </a:rPr>
              <a:t>，</a:t>
            </a:r>
            <a:r>
              <a:rPr lang="en-US" altLang="zh-CN" sz="2600" dirty="0">
                <a:latin typeface="+mn-lt"/>
                <a:ea typeface="+mn-ea"/>
                <a:cs typeface="+mn-ea"/>
                <a:sym typeface="+mn-lt"/>
              </a:rPr>
              <a:t>31</a:t>
            </a:r>
            <a:r>
              <a:rPr lang="en-US" altLang="zh-CN" sz="2600" dirty="0">
                <a:solidFill>
                  <a:srgbClr val="FF0000"/>
                </a:solidFill>
                <a:latin typeface="+mn-lt"/>
                <a:ea typeface="+mn-ea"/>
                <a:cs typeface="+mn-ea"/>
                <a:sym typeface="+mn-lt"/>
              </a:rPr>
              <a:t>】</a:t>
            </a:r>
            <a:r>
              <a:rPr lang="en-US" altLang="zh-CN" sz="2600" dirty="0">
                <a:latin typeface="+mn-lt"/>
                <a:ea typeface="+mn-ea"/>
                <a:cs typeface="+mn-ea"/>
                <a:sym typeface="+mn-lt"/>
              </a:rPr>
              <a:t>, 27, 5, 11</a:t>
            </a:r>
          </a:p>
          <a:p>
            <a:pPr algn="just" eaLnBrk="1" hangingPunct="1">
              <a:spcBef>
                <a:spcPct val="20000"/>
              </a:spcBef>
              <a:buFont typeface="Arial" panose="020B0604020202020204" pitchFamily="34" charset="0"/>
              <a:buNone/>
              <a:defRPr/>
            </a:pPr>
            <a:r>
              <a:rPr lang="en-US" altLang="zh-CN" sz="2600" dirty="0">
                <a:solidFill>
                  <a:srgbClr val="FF0000"/>
                </a:solidFill>
                <a:latin typeface="+mn-lt"/>
                <a:ea typeface="+mn-ea"/>
                <a:cs typeface="+mn-ea"/>
                <a:sym typeface="+mn-lt"/>
              </a:rPr>
              <a:t>【</a:t>
            </a:r>
            <a:r>
              <a:rPr lang="en-US" altLang="zh-CN" sz="2600" dirty="0">
                <a:latin typeface="+mn-lt"/>
                <a:ea typeface="+mn-ea"/>
                <a:cs typeface="+mn-ea"/>
                <a:sym typeface="+mn-lt"/>
              </a:rPr>
              <a:t>3, 6, 9, 13</a:t>
            </a:r>
            <a:r>
              <a:rPr lang="zh-CN" altLang="en-US" sz="2600" dirty="0">
                <a:latin typeface="+mn-lt"/>
                <a:ea typeface="+mn-ea"/>
                <a:cs typeface="+mn-ea"/>
                <a:sym typeface="+mn-lt"/>
              </a:rPr>
              <a:t>，</a:t>
            </a:r>
            <a:r>
              <a:rPr lang="en-US" altLang="zh-CN" sz="2600" dirty="0">
                <a:latin typeface="+mn-lt"/>
                <a:ea typeface="+mn-ea"/>
                <a:cs typeface="+mn-ea"/>
                <a:sym typeface="+mn-lt"/>
              </a:rPr>
              <a:t>27, 31</a:t>
            </a:r>
            <a:r>
              <a:rPr lang="en-US" altLang="zh-CN" sz="2600" dirty="0">
                <a:solidFill>
                  <a:srgbClr val="FF0000"/>
                </a:solidFill>
                <a:latin typeface="+mn-lt"/>
                <a:ea typeface="+mn-ea"/>
                <a:cs typeface="+mn-ea"/>
                <a:sym typeface="+mn-lt"/>
              </a:rPr>
              <a:t>】</a:t>
            </a:r>
            <a:r>
              <a:rPr lang="en-US" altLang="zh-CN" sz="2600" dirty="0">
                <a:latin typeface="+mn-lt"/>
                <a:ea typeface="+mn-ea"/>
                <a:cs typeface="+mn-ea"/>
                <a:sym typeface="+mn-lt"/>
              </a:rPr>
              <a:t>, 5, 11</a:t>
            </a:r>
          </a:p>
          <a:p>
            <a:pPr algn="just" eaLnBrk="1" hangingPunct="1">
              <a:spcBef>
                <a:spcPct val="20000"/>
              </a:spcBef>
              <a:buFont typeface="Arial" panose="020B0604020202020204" pitchFamily="34" charset="0"/>
              <a:buNone/>
              <a:defRPr/>
            </a:pPr>
            <a:r>
              <a:rPr lang="en-US" altLang="zh-CN" sz="2600" dirty="0">
                <a:solidFill>
                  <a:srgbClr val="FF0000"/>
                </a:solidFill>
                <a:latin typeface="+mn-lt"/>
                <a:ea typeface="+mn-ea"/>
                <a:cs typeface="+mn-ea"/>
                <a:sym typeface="+mn-lt"/>
              </a:rPr>
              <a:t>【</a:t>
            </a:r>
            <a:r>
              <a:rPr lang="en-US" altLang="zh-CN" sz="2600" dirty="0">
                <a:latin typeface="+mn-lt"/>
                <a:ea typeface="+mn-ea"/>
                <a:cs typeface="+mn-ea"/>
                <a:sym typeface="+mn-lt"/>
              </a:rPr>
              <a:t>3, 5, 6, 9, 13</a:t>
            </a:r>
            <a:r>
              <a:rPr lang="zh-CN" altLang="en-US" sz="2600" dirty="0">
                <a:latin typeface="+mn-lt"/>
                <a:ea typeface="+mn-ea"/>
                <a:cs typeface="+mn-ea"/>
                <a:sym typeface="+mn-lt"/>
              </a:rPr>
              <a:t>，</a:t>
            </a:r>
            <a:r>
              <a:rPr lang="en-US" altLang="zh-CN" sz="2600" dirty="0">
                <a:latin typeface="+mn-lt"/>
                <a:ea typeface="+mn-ea"/>
                <a:cs typeface="+mn-ea"/>
                <a:sym typeface="+mn-lt"/>
              </a:rPr>
              <a:t>27, 31</a:t>
            </a:r>
            <a:r>
              <a:rPr lang="en-US" altLang="zh-CN" sz="2600" dirty="0">
                <a:solidFill>
                  <a:srgbClr val="FF0000"/>
                </a:solidFill>
                <a:latin typeface="+mn-lt"/>
                <a:ea typeface="+mn-ea"/>
                <a:cs typeface="+mn-ea"/>
                <a:sym typeface="+mn-lt"/>
              </a:rPr>
              <a:t>】</a:t>
            </a:r>
            <a:r>
              <a:rPr lang="en-US" altLang="zh-CN" sz="2600" dirty="0">
                <a:latin typeface="+mn-lt"/>
                <a:ea typeface="+mn-ea"/>
                <a:cs typeface="+mn-ea"/>
                <a:sym typeface="+mn-lt"/>
              </a:rPr>
              <a:t>, 11</a:t>
            </a:r>
          </a:p>
          <a:p>
            <a:pPr eaLnBrk="1" hangingPunct="1">
              <a:spcBef>
                <a:spcPct val="20000"/>
              </a:spcBef>
              <a:buFont typeface="Arial" panose="020B0604020202020204" pitchFamily="34" charset="0"/>
              <a:buNone/>
              <a:defRPr/>
            </a:pPr>
            <a:r>
              <a:rPr lang="en-US" altLang="zh-CN" sz="2600" dirty="0">
                <a:solidFill>
                  <a:srgbClr val="FF0000"/>
                </a:solidFill>
                <a:latin typeface="+mn-lt"/>
                <a:ea typeface="+mn-ea"/>
                <a:cs typeface="+mn-ea"/>
                <a:sym typeface="+mn-lt"/>
              </a:rPr>
              <a:t>【</a:t>
            </a:r>
            <a:r>
              <a:rPr lang="en-US" altLang="zh-CN" sz="2600" dirty="0">
                <a:latin typeface="+mn-lt"/>
                <a:ea typeface="+mn-ea"/>
                <a:cs typeface="+mn-ea"/>
                <a:sym typeface="+mn-lt"/>
              </a:rPr>
              <a:t>3, 5, 6, 9, 11</a:t>
            </a:r>
            <a:r>
              <a:rPr lang="zh-CN" altLang="en-US" sz="2600" dirty="0">
                <a:latin typeface="+mn-lt"/>
                <a:ea typeface="+mn-ea"/>
                <a:cs typeface="+mn-ea"/>
                <a:sym typeface="+mn-lt"/>
              </a:rPr>
              <a:t>，</a:t>
            </a:r>
            <a:r>
              <a:rPr lang="en-US" altLang="zh-CN" sz="2600" dirty="0">
                <a:latin typeface="+mn-lt"/>
                <a:ea typeface="+mn-ea"/>
                <a:cs typeface="+mn-ea"/>
                <a:sym typeface="+mn-lt"/>
              </a:rPr>
              <a:t>13</a:t>
            </a:r>
            <a:r>
              <a:rPr lang="zh-CN" altLang="en-US" sz="2600" dirty="0">
                <a:latin typeface="+mn-lt"/>
                <a:ea typeface="+mn-ea"/>
                <a:cs typeface="+mn-ea"/>
                <a:sym typeface="+mn-lt"/>
              </a:rPr>
              <a:t>，</a:t>
            </a:r>
            <a:r>
              <a:rPr lang="en-US" altLang="zh-CN" sz="2600" dirty="0">
                <a:latin typeface="+mn-lt"/>
                <a:ea typeface="+mn-ea"/>
                <a:cs typeface="+mn-ea"/>
                <a:sym typeface="+mn-lt"/>
              </a:rPr>
              <a:t>27, 31</a:t>
            </a:r>
            <a:r>
              <a:rPr lang="en-US" altLang="zh-CN" sz="2600" dirty="0">
                <a:solidFill>
                  <a:srgbClr val="FF0000"/>
                </a:solidFill>
                <a:latin typeface="+mn-lt"/>
                <a:ea typeface="+mn-ea"/>
                <a:cs typeface="+mn-ea"/>
                <a:sym typeface="+mn-lt"/>
              </a:rPr>
              <a:t>】</a:t>
            </a:r>
            <a:r>
              <a:rPr lang="en-US" altLang="zh-CN" sz="2600" dirty="0">
                <a:latin typeface="+mn-lt"/>
                <a:ea typeface="+mn-ea"/>
                <a:cs typeface="+mn-ea"/>
                <a:sym typeface="+mn-lt"/>
              </a:rPr>
              <a:t> </a:t>
            </a:r>
          </a:p>
        </p:txBody>
      </p:sp>
      <p:sp>
        <p:nvSpPr>
          <p:cNvPr id="997460" name="Rectangle 84">
            <a:extLst>
              <a:ext uri="{FF2B5EF4-FFF2-40B4-BE49-F238E27FC236}">
                <a16:creationId xmlns:a16="http://schemas.microsoft.com/office/drawing/2014/main" id="{3F3D6A78-7ABD-43F9-8920-CD831D68ED4C}"/>
              </a:ext>
            </a:extLst>
          </p:cNvPr>
          <p:cNvSpPr>
            <a:spLocks noChangeArrowheads="1"/>
          </p:cNvSpPr>
          <p:nvPr/>
        </p:nvSpPr>
        <p:spPr bwMode="auto">
          <a:xfrm>
            <a:off x="684213" y="1376363"/>
            <a:ext cx="7972425" cy="522287"/>
          </a:xfrm>
          <a:prstGeom prst="rect">
            <a:avLst/>
          </a:prstGeom>
          <a:solidFill>
            <a:schemeClr val="accent1">
              <a:lumMod val="60000"/>
              <a:lumOff val="40000"/>
            </a:schemeClr>
          </a:solidFill>
          <a:ln w="38100">
            <a:noFill/>
            <a:miter lim="800000"/>
            <a:headEnd/>
            <a:tailEnd/>
          </a:ln>
        </p:spPr>
        <p:txBody>
          <a:bodyPr>
            <a:spAutoFit/>
          </a:bodyPr>
          <a:lstStyle>
            <a:lvl1pPr marL="857250" indent="-85725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zh-CN" altLang="en-US" b="0" dirty="0">
                <a:solidFill>
                  <a:schemeClr val="bg1"/>
                </a:solidFill>
                <a:latin typeface="+mn-lt"/>
                <a:ea typeface="+mn-ea"/>
                <a:cs typeface="+mn-ea"/>
                <a:sym typeface="+mn-lt"/>
              </a:rPr>
              <a:t>例</a:t>
            </a:r>
            <a:r>
              <a:rPr lang="zh-CN" altLang="en-US" sz="2400" b="0" dirty="0">
                <a:solidFill>
                  <a:schemeClr val="bg1"/>
                </a:solidFill>
                <a:latin typeface="+mn-lt"/>
                <a:ea typeface="+mn-ea"/>
                <a:cs typeface="+mn-ea"/>
                <a:sym typeface="+mn-lt"/>
              </a:rPr>
              <a:t>（</a:t>
            </a:r>
            <a:r>
              <a:rPr lang="en-US" altLang="zh-CN" sz="2400" b="0" dirty="0">
                <a:solidFill>
                  <a:schemeClr val="bg1"/>
                </a:solidFill>
                <a:latin typeface="+mn-lt"/>
                <a:ea typeface="+mn-ea"/>
                <a:cs typeface="+mn-ea"/>
                <a:sym typeface="+mn-lt"/>
              </a:rPr>
              <a:t>13</a:t>
            </a:r>
            <a:r>
              <a:rPr lang="zh-CN" altLang="en-US" sz="2400" b="0" dirty="0">
                <a:solidFill>
                  <a:schemeClr val="bg1"/>
                </a:solidFill>
                <a:latin typeface="+mn-lt"/>
                <a:ea typeface="+mn-ea"/>
                <a:cs typeface="+mn-ea"/>
                <a:sym typeface="+mn-lt"/>
              </a:rPr>
              <a:t>，</a:t>
            </a:r>
            <a:r>
              <a:rPr lang="en-US" altLang="zh-CN" sz="2400" b="0" dirty="0">
                <a:solidFill>
                  <a:schemeClr val="bg1"/>
                </a:solidFill>
                <a:latin typeface="+mn-lt"/>
                <a:ea typeface="+mn-ea"/>
                <a:cs typeface="+mn-ea"/>
                <a:sym typeface="+mn-lt"/>
              </a:rPr>
              <a:t>6</a:t>
            </a:r>
            <a:r>
              <a:rPr lang="zh-CN" altLang="en-US" sz="2400" b="0" dirty="0">
                <a:solidFill>
                  <a:schemeClr val="bg1"/>
                </a:solidFill>
                <a:latin typeface="+mn-lt"/>
                <a:ea typeface="+mn-ea"/>
                <a:cs typeface="+mn-ea"/>
                <a:sym typeface="+mn-lt"/>
              </a:rPr>
              <a:t>，</a:t>
            </a:r>
            <a:r>
              <a:rPr lang="en-US" altLang="zh-CN" sz="2400" b="0" dirty="0">
                <a:solidFill>
                  <a:schemeClr val="bg1"/>
                </a:solidFill>
                <a:latin typeface="+mn-lt"/>
                <a:ea typeface="+mn-ea"/>
                <a:cs typeface="+mn-ea"/>
                <a:sym typeface="+mn-lt"/>
              </a:rPr>
              <a:t>3</a:t>
            </a:r>
            <a:r>
              <a:rPr lang="zh-CN" altLang="en-US" sz="2400" b="0" dirty="0">
                <a:solidFill>
                  <a:schemeClr val="bg1"/>
                </a:solidFill>
                <a:latin typeface="+mn-lt"/>
                <a:ea typeface="+mn-ea"/>
                <a:cs typeface="+mn-ea"/>
                <a:sym typeface="+mn-lt"/>
              </a:rPr>
              <a:t>，</a:t>
            </a:r>
            <a:r>
              <a:rPr lang="en-US" altLang="zh-CN" sz="2400" b="0" dirty="0">
                <a:solidFill>
                  <a:schemeClr val="bg1"/>
                </a:solidFill>
                <a:latin typeface="+mn-lt"/>
                <a:ea typeface="+mn-ea"/>
                <a:cs typeface="+mn-ea"/>
                <a:sym typeface="+mn-lt"/>
              </a:rPr>
              <a:t>31</a:t>
            </a:r>
            <a:r>
              <a:rPr lang="zh-CN" altLang="en-US" sz="2400" b="0" dirty="0">
                <a:solidFill>
                  <a:schemeClr val="bg1"/>
                </a:solidFill>
                <a:latin typeface="+mn-lt"/>
                <a:ea typeface="+mn-ea"/>
                <a:cs typeface="+mn-ea"/>
                <a:sym typeface="+mn-lt"/>
              </a:rPr>
              <a:t>，</a:t>
            </a:r>
            <a:r>
              <a:rPr lang="en-US" altLang="zh-CN" sz="2400" b="0" dirty="0">
                <a:solidFill>
                  <a:schemeClr val="bg1"/>
                </a:solidFill>
                <a:latin typeface="+mn-lt"/>
                <a:ea typeface="+mn-ea"/>
                <a:cs typeface="+mn-ea"/>
                <a:sym typeface="+mn-lt"/>
              </a:rPr>
              <a:t>9</a:t>
            </a:r>
            <a:r>
              <a:rPr lang="zh-CN" altLang="en-US" sz="2400" b="0" dirty="0">
                <a:solidFill>
                  <a:schemeClr val="bg1"/>
                </a:solidFill>
                <a:latin typeface="+mn-lt"/>
                <a:ea typeface="+mn-ea"/>
                <a:cs typeface="+mn-ea"/>
                <a:sym typeface="+mn-lt"/>
              </a:rPr>
              <a:t>，</a:t>
            </a:r>
            <a:r>
              <a:rPr lang="en-US" altLang="zh-CN" sz="2400" b="0" dirty="0">
                <a:solidFill>
                  <a:schemeClr val="bg1"/>
                </a:solidFill>
                <a:latin typeface="+mn-lt"/>
                <a:ea typeface="+mn-ea"/>
                <a:cs typeface="+mn-ea"/>
                <a:sym typeface="+mn-lt"/>
              </a:rPr>
              <a:t>27</a:t>
            </a:r>
            <a:r>
              <a:rPr lang="zh-CN" altLang="en-US" sz="2400" b="0" dirty="0">
                <a:solidFill>
                  <a:schemeClr val="bg1"/>
                </a:solidFill>
                <a:latin typeface="+mn-lt"/>
                <a:ea typeface="+mn-ea"/>
                <a:cs typeface="+mn-ea"/>
                <a:sym typeface="+mn-lt"/>
              </a:rPr>
              <a:t>，</a:t>
            </a:r>
            <a:r>
              <a:rPr lang="en-US" altLang="zh-CN" sz="2400" b="0" dirty="0">
                <a:solidFill>
                  <a:schemeClr val="bg1"/>
                </a:solidFill>
                <a:latin typeface="+mn-lt"/>
                <a:ea typeface="+mn-ea"/>
                <a:cs typeface="+mn-ea"/>
                <a:sym typeface="+mn-lt"/>
              </a:rPr>
              <a:t>5</a:t>
            </a:r>
            <a:r>
              <a:rPr lang="zh-CN" altLang="en-US" sz="2400" b="0" dirty="0">
                <a:solidFill>
                  <a:schemeClr val="bg1"/>
                </a:solidFill>
                <a:latin typeface="+mn-lt"/>
                <a:ea typeface="+mn-ea"/>
                <a:cs typeface="+mn-ea"/>
                <a:sym typeface="+mn-lt"/>
              </a:rPr>
              <a:t>，</a:t>
            </a:r>
            <a:r>
              <a:rPr lang="en-US" altLang="zh-CN" sz="2400" b="0" dirty="0">
                <a:solidFill>
                  <a:schemeClr val="bg1"/>
                </a:solidFill>
                <a:latin typeface="+mn-lt"/>
                <a:ea typeface="+mn-ea"/>
                <a:cs typeface="+mn-ea"/>
                <a:sym typeface="+mn-lt"/>
              </a:rPr>
              <a:t>11</a:t>
            </a:r>
            <a:r>
              <a:rPr lang="zh-CN" altLang="en-US" sz="2400" b="0" dirty="0">
                <a:solidFill>
                  <a:schemeClr val="bg1"/>
                </a:solidFill>
                <a:latin typeface="+mn-lt"/>
                <a:ea typeface="+mn-ea"/>
                <a:cs typeface="+mn-ea"/>
                <a:sym typeface="+mn-lt"/>
              </a:rPr>
              <a:t>）</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997460"/>
                                        </p:tgtEl>
                                        <p:attrNameLst>
                                          <p:attrName>style.visibility</p:attrName>
                                        </p:attrNameLst>
                                      </p:cBhvr>
                                      <p:to>
                                        <p:strVal val="visible"/>
                                      </p:to>
                                    </p:set>
                                    <p:animEffect transition="in" filter="strips(downRight)">
                                      <p:cBhvr>
                                        <p:cTn id="7" dur="500"/>
                                        <p:tgtEl>
                                          <p:spTgt spid="99746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5363"/>
                                        </p:tgtEl>
                                        <p:attrNameLst>
                                          <p:attrName>style.visibility</p:attrName>
                                        </p:attrNameLst>
                                      </p:cBhvr>
                                      <p:to>
                                        <p:strVal val="visible"/>
                                      </p:to>
                                    </p:set>
                                    <p:anim calcmode="lin" valueType="num">
                                      <p:cBhvr additive="base">
                                        <p:cTn id="12" dur="500" fill="hold"/>
                                        <p:tgtEl>
                                          <p:spTgt spid="15363"/>
                                        </p:tgtEl>
                                        <p:attrNameLst>
                                          <p:attrName>ppt_x</p:attrName>
                                        </p:attrNameLst>
                                      </p:cBhvr>
                                      <p:tavLst>
                                        <p:tav tm="0">
                                          <p:val>
                                            <p:strVal val="#ppt_x"/>
                                          </p:val>
                                        </p:tav>
                                        <p:tav tm="100000">
                                          <p:val>
                                            <p:strVal val="#ppt_x"/>
                                          </p:val>
                                        </p:tav>
                                      </p:tavLst>
                                    </p:anim>
                                    <p:anim calcmode="lin" valueType="num">
                                      <p:cBhvr additive="base">
                                        <p:cTn id="13" dur="500" fill="hold"/>
                                        <p:tgtEl>
                                          <p:spTgt spid="15363"/>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997459">
                                            <p:bg/>
                                          </p:spTgt>
                                        </p:tgtEl>
                                        <p:attrNameLst>
                                          <p:attrName>style.visibility</p:attrName>
                                        </p:attrNameLst>
                                      </p:cBhvr>
                                      <p:to>
                                        <p:strVal val="visible"/>
                                      </p:to>
                                    </p:set>
                                    <p:anim calcmode="lin" valueType="num">
                                      <p:cBhvr additive="base">
                                        <p:cTn id="18" dur="500" fill="hold"/>
                                        <p:tgtEl>
                                          <p:spTgt spid="997459">
                                            <p:bg/>
                                          </p:spTgt>
                                        </p:tgtEl>
                                        <p:attrNameLst>
                                          <p:attrName>ppt_x</p:attrName>
                                        </p:attrNameLst>
                                      </p:cBhvr>
                                      <p:tavLst>
                                        <p:tav tm="0">
                                          <p:val>
                                            <p:strVal val="#ppt_x"/>
                                          </p:val>
                                        </p:tav>
                                        <p:tav tm="100000">
                                          <p:val>
                                            <p:strVal val="#ppt_x"/>
                                          </p:val>
                                        </p:tav>
                                      </p:tavLst>
                                    </p:anim>
                                    <p:anim calcmode="lin" valueType="num">
                                      <p:cBhvr additive="base">
                                        <p:cTn id="19" dur="500" fill="hold"/>
                                        <p:tgtEl>
                                          <p:spTgt spid="997459">
                                            <p:bg/>
                                          </p:spTgt>
                                        </p:tgtEl>
                                        <p:attrNameLst>
                                          <p:attrName>ppt_y</p:attrName>
                                        </p:attrNameLst>
                                      </p:cBhvr>
                                      <p:tavLst>
                                        <p:tav tm="0">
                                          <p:val>
                                            <p:strVal val="1+#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997459">
                                            <p:txEl>
                                              <p:pRg st="0" end="0"/>
                                            </p:txEl>
                                          </p:spTgt>
                                        </p:tgtEl>
                                        <p:attrNameLst>
                                          <p:attrName>style.visibility</p:attrName>
                                        </p:attrNameLst>
                                      </p:cBhvr>
                                      <p:to>
                                        <p:strVal val="visible"/>
                                      </p:to>
                                    </p:set>
                                    <p:anim calcmode="lin" valueType="num">
                                      <p:cBhvr additive="base">
                                        <p:cTn id="24" dur="500" fill="hold"/>
                                        <p:tgtEl>
                                          <p:spTgt spid="997459">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99745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997459">
                                            <p:txEl>
                                              <p:pRg st="1" end="1"/>
                                            </p:txEl>
                                          </p:spTgt>
                                        </p:tgtEl>
                                        <p:attrNameLst>
                                          <p:attrName>style.visibility</p:attrName>
                                        </p:attrNameLst>
                                      </p:cBhvr>
                                      <p:to>
                                        <p:strVal val="visible"/>
                                      </p:to>
                                    </p:set>
                                    <p:anim calcmode="lin" valueType="num">
                                      <p:cBhvr additive="base">
                                        <p:cTn id="30" dur="500" fill="hold"/>
                                        <p:tgtEl>
                                          <p:spTgt spid="997459">
                                            <p:txEl>
                                              <p:pRg st="1" end="1"/>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99745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4" fill="hold" grpId="0" nodeType="clickEffect">
                                  <p:stCondLst>
                                    <p:cond delay="0"/>
                                  </p:stCondLst>
                                  <p:childTnLst>
                                    <p:set>
                                      <p:cBhvr>
                                        <p:cTn id="35" dur="1" fill="hold">
                                          <p:stCondLst>
                                            <p:cond delay="0"/>
                                          </p:stCondLst>
                                        </p:cTn>
                                        <p:tgtEl>
                                          <p:spTgt spid="997459">
                                            <p:txEl>
                                              <p:pRg st="2" end="2"/>
                                            </p:txEl>
                                          </p:spTgt>
                                        </p:tgtEl>
                                        <p:attrNameLst>
                                          <p:attrName>style.visibility</p:attrName>
                                        </p:attrNameLst>
                                      </p:cBhvr>
                                      <p:to>
                                        <p:strVal val="visible"/>
                                      </p:to>
                                    </p:set>
                                    <p:anim calcmode="lin" valueType="num">
                                      <p:cBhvr additive="base">
                                        <p:cTn id="36" dur="500" fill="hold"/>
                                        <p:tgtEl>
                                          <p:spTgt spid="997459">
                                            <p:txEl>
                                              <p:pRg st="2" end="2"/>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99745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4" fill="hold" grpId="0" nodeType="clickEffect">
                                  <p:stCondLst>
                                    <p:cond delay="0"/>
                                  </p:stCondLst>
                                  <p:childTnLst>
                                    <p:set>
                                      <p:cBhvr>
                                        <p:cTn id="41" dur="1" fill="hold">
                                          <p:stCondLst>
                                            <p:cond delay="0"/>
                                          </p:stCondLst>
                                        </p:cTn>
                                        <p:tgtEl>
                                          <p:spTgt spid="997459">
                                            <p:txEl>
                                              <p:pRg st="3" end="3"/>
                                            </p:txEl>
                                          </p:spTgt>
                                        </p:tgtEl>
                                        <p:attrNameLst>
                                          <p:attrName>style.visibility</p:attrName>
                                        </p:attrNameLst>
                                      </p:cBhvr>
                                      <p:to>
                                        <p:strVal val="visible"/>
                                      </p:to>
                                    </p:set>
                                    <p:anim calcmode="lin" valueType="num">
                                      <p:cBhvr additive="base">
                                        <p:cTn id="42" dur="500" fill="hold"/>
                                        <p:tgtEl>
                                          <p:spTgt spid="997459">
                                            <p:txEl>
                                              <p:pRg st="3" end="3"/>
                                            </p:txEl>
                                          </p:spTgt>
                                        </p:tgtEl>
                                        <p:attrNameLst>
                                          <p:attrName>ppt_x</p:attrName>
                                        </p:attrNameLst>
                                      </p:cBhvr>
                                      <p:tavLst>
                                        <p:tav tm="0">
                                          <p:val>
                                            <p:strVal val="#ppt_x"/>
                                          </p:val>
                                        </p:tav>
                                        <p:tav tm="100000">
                                          <p:val>
                                            <p:strVal val="#ppt_x"/>
                                          </p:val>
                                        </p:tav>
                                      </p:tavLst>
                                    </p:anim>
                                    <p:anim calcmode="lin" valueType="num">
                                      <p:cBhvr additive="base">
                                        <p:cTn id="43" dur="500" fill="hold"/>
                                        <p:tgtEl>
                                          <p:spTgt spid="99745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4" fill="hold" grpId="0" nodeType="clickEffect">
                                  <p:stCondLst>
                                    <p:cond delay="0"/>
                                  </p:stCondLst>
                                  <p:childTnLst>
                                    <p:set>
                                      <p:cBhvr>
                                        <p:cTn id="47" dur="1" fill="hold">
                                          <p:stCondLst>
                                            <p:cond delay="0"/>
                                          </p:stCondLst>
                                        </p:cTn>
                                        <p:tgtEl>
                                          <p:spTgt spid="997459">
                                            <p:txEl>
                                              <p:pRg st="4" end="4"/>
                                            </p:txEl>
                                          </p:spTgt>
                                        </p:tgtEl>
                                        <p:attrNameLst>
                                          <p:attrName>style.visibility</p:attrName>
                                        </p:attrNameLst>
                                      </p:cBhvr>
                                      <p:to>
                                        <p:strVal val="visible"/>
                                      </p:to>
                                    </p:set>
                                    <p:anim calcmode="lin" valueType="num">
                                      <p:cBhvr additive="base">
                                        <p:cTn id="48" dur="500" fill="hold"/>
                                        <p:tgtEl>
                                          <p:spTgt spid="997459">
                                            <p:txEl>
                                              <p:pRg st="4" end="4"/>
                                            </p:txEl>
                                          </p:spTgt>
                                        </p:tgtEl>
                                        <p:attrNameLst>
                                          <p:attrName>ppt_x</p:attrName>
                                        </p:attrNameLst>
                                      </p:cBhvr>
                                      <p:tavLst>
                                        <p:tav tm="0">
                                          <p:val>
                                            <p:strVal val="#ppt_x"/>
                                          </p:val>
                                        </p:tav>
                                        <p:tav tm="100000">
                                          <p:val>
                                            <p:strVal val="#ppt_x"/>
                                          </p:val>
                                        </p:tav>
                                      </p:tavLst>
                                    </p:anim>
                                    <p:anim calcmode="lin" valueType="num">
                                      <p:cBhvr additive="base">
                                        <p:cTn id="49" dur="500" fill="hold"/>
                                        <p:tgtEl>
                                          <p:spTgt spid="99745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4" fill="hold" grpId="0" nodeType="clickEffect">
                                  <p:stCondLst>
                                    <p:cond delay="0"/>
                                  </p:stCondLst>
                                  <p:childTnLst>
                                    <p:set>
                                      <p:cBhvr>
                                        <p:cTn id="53" dur="1" fill="hold">
                                          <p:stCondLst>
                                            <p:cond delay="0"/>
                                          </p:stCondLst>
                                        </p:cTn>
                                        <p:tgtEl>
                                          <p:spTgt spid="997459">
                                            <p:txEl>
                                              <p:pRg st="5" end="5"/>
                                            </p:txEl>
                                          </p:spTgt>
                                        </p:tgtEl>
                                        <p:attrNameLst>
                                          <p:attrName>style.visibility</p:attrName>
                                        </p:attrNameLst>
                                      </p:cBhvr>
                                      <p:to>
                                        <p:strVal val="visible"/>
                                      </p:to>
                                    </p:set>
                                    <p:anim calcmode="lin" valueType="num">
                                      <p:cBhvr additive="base">
                                        <p:cTn id="54" dur="500" fill="hold"/>
                                        <p:tgtEl>
                                          <p:spTgt spid="997459">
                                            <p:txEl>
                                              <p:pRg st="5" end="5"/>
                                            </p:txEl>
                                          </p:spTgt>
                                        </p:tgtEl>
                                        <p:attrNameLst>
                                          <p:attrName>ppt_x</p:attrName>
                                        </p:attrNameLst>
                                      </p:cBhvr>
                                      <p:tavLst>
                                        <p:tav tm="0">
                                          <p:val>
                                            <p:strVal val="#ppt_x"/>
                                          </p:val>
                                        </p:tav>
                                        <p:tav tm="100000">
                                          <p:val>
                                            <p:strVal val="#ppt_x"/>
                                          </p:val>
                                        </p:tav>
                                      </p:tavLst>
                                    </p:anim>
                                    <p:anim calcmode="lin" valueType="num">
                                      <p:cBhvr additive="base">
                                        <p:cTn id="55" dur="500" fill="hold"/>
                                        <p:tgtEl>
                                          <p:spTgt spid="997459">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997459">
                                            <p:txEl>
                                              <p:pRg st="6" end="6"/>
                                            </p:txEl>
                                          </p:spTgt>
                                        </p:tgtEl>
                                        <p:attrNameLst>
                                          <p:attrName>style.visibility</p:attrName>
                                        </p:attrNameLst>
                                      </p:cBhvr>
                                      <p:to>
                                        <p:strVal val="visible"/>
                                      </p:to>
                                    </p:set>
                                    <p:anim calcmode="lin" valueType="num">
                                      <p:cBhvr additive="base">
                                        <p:cTn id="60" dur="500" fill="hold"/>
                                        <p:tgtEl>
                                          <p:spTgt spid="997459">
                                            <p:txEl>
                                              <p:pRg st="6" end="6"/>
                                            </p:txEl>
                                          </p:spTgt>
                                        </p:tgtEl>
                                        <p:attrNameLst>
                                          <p:attrName>ppt_x</p:attrName>
                                        </p:attrNameLst>
                                      </p:cBhvr>
                                      <p:tavLst>
                                        <p:tav tm="0">
                                          <p:val>
                                            <p:strVal val="#ppt_x"/>
                                          </p:val>
                                        </p:tav>
                                        <p:tav tm="100000">
                                          <p:val>
                                            <p:strVal val="#ppt_x"/>
                                          </p:val>
                                        </p:tav>
                                      </p:tavLst>
                                    </p:anim>
                                    <p:anim calcmode="lin" valueType="num">
                                      <p:cBhvr additive="base">
                                        <p:cTn id="61" dur="500" fill="hold"/>
                                        <p:tgtEl>
                                          <p:spTgt spid="997459">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4" fill="hold" grpId="0" nodeType="clickEffect">
                                  <p:stCondLst>
                                    <p:cond delay="0"/>
                                  </p:stCondLst>
                                  <p:childTnLst>
                                    <p:set>
                                      <p:cBhvr>
                                        <p:cTn id="65" dur="1" fill="hold">
                                          <p:stCondLst>
                                            <p:cond delay="0"/>
                                          </p:stCondLst>
                                        </p:cTn>
                                        <p:tgtEl>
                                          <p:spTgt spid="997459">
                                            <p:txEl>
                                              <p:pRg st="7" end="7"/>
                                            </p:txEl>
                                          </p:spTgt>
                                        </p:tgtEl>
                                        <p:attrNameLst>
                                          <p:attrName>style.visibility</p:attrName>
                                        </p:attrNameLst>
                                      </p:cBhvr>
                                      <p:to>
                                        <p:strVal val="visible"/>
                                      </p:to>
                                    </p:set>
                                    <p:anim calcmode="lin" valueType="num">
                                      <p:cBhvr additive="base">
                                        <p:cTn id="66" dur="500" fill="hold"/>
                                        <p:tgtEl>
                                          <p:spTgt spid="997459">
                                            <p:txEl>
                                              <p:pRg st="7" end="7"/>
                                            </p:txEl>
                                          </p:spTgt>
                                        </p:tgtEl>
                                        <p:attrNameLst>
                                          <p:attrName>ppt_x</p:attrName>
                                        </p:attrNameLst>
                                      </p:cBhvr>
                                      <p:tavLst>
                                        <p:tav tm="0">
                                          <p:val>
                                            <p:strVal val="#ppt_x"/>
                                          </p:val>
                                        </p:tav>
                                        <p:tav tm="100000">
                                          <p:val>
                                            <p:strVal val="#ppt_x"/>
                                          </p:val>
                                        </p:tav>
                                      </p:tavLst>
                                    </p:anim>
                                    <p:anim calcmode="lin" valueType="num">
                                      <p:cBhvr additive="base">
                                        <p:cTn id="67" dur="500" fill="hold"/>
                                        <p:tgtEl>
                                          <p:spTgt spid="997459">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animBg="1"/>
      <p:bldP spid="997459" grpId="0" build="p" animBg="1"/>
      <p:bldP spid="997460"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3268" name="Rectangle 4">
            <a:extLst>
              <a:ext uri="{FF2B5EF4-FFF2-40B4-BE49-F238E27FC236}">
                <a16:creationId xmlns:a16="http://schemas.microsoft.com/office/drawing/2014/main" id="{2F5FD86C-2417-447F-9A47-B46CA9D201D3}"/>
              </a:ext>
            </a:extLst>
          </p:cNvPr>
          <p:cNvSpPr>
            <a:spLocks noChangeArrowheads="1"/>
          </p:cNvSpPr>
          <p:nvPr/>
        </p:nvSpPr>
        <p:spPr bwMode="auto">
          <a:xfrm>
            <a:off x="866775" y="174625"/>
            <a:ext cx="3436938"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堆的重新调整－</a:t>
            </a:r>
            <a:r>
              <a:rPr lang="en-US" altLang="zh-CN" b="0">
                <a:solidFill>
                  <a:schemeClr val="bg1"/>
                </a:solidFill>
                <a:ea typeface="微软雅黑" panose="020B0503020204020204" pitchFamily="34" charset="-122"/>
                <a:sym typeface="+mn-lt"/>
              </a:rPr>
              <a:t>6</a:t>
            </a:r>
          </a:p>
        </p:txBody>
      </p:sp>
      <p:sp>
        <p:nvSpPr>
          <p:cNvPr id="134147" name="Rectangle 5">
            <a:extLst>
              <a:ext uri="{FF2B5EF4-FFF2-40B4-BE49-F238E27FC236}">
                <a16:creationId xmlns:a16="http://schemas.microsoft.com/office/drawing/2014/main" id="{BB72FB98-77FB-4BFA-B4A3-3CA9D77C32B1}"/>
              </a:ext>
            </a:extLst>
          </p:cNvPr>
          <p:cNvSpPr>
            <a:spLocks noChangeArrowheads="1"/>
          </p:cNvSpPr>
          <p:nvPr/>
        </p:nvSpPr>
        <p:spPr bwMode="auto">
          <a:xfrm>
            <a:off x="3757613" y="3414713"/>
            <a:ext cx="763587" cy="454025"/>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4148" name="Rectangle 6">
            <a:extLst>
              <a:ext uri="{FF2B5EF4-FFF2-40B4-BE49-F238E27FC236}">
                <a16:creationId xmlns:a16="http://schemas.microsoft.com/office/drawing/2014/main" id="{12783A5D-0251-4383-A074-8FDEE9AE90D7}"/>
              </a:ext>
            </a:extLst>
          </p:cNvPr>
          <p:cNvSpPr>
            <a:spLocks noChangeArrowheads="1"/>
          </p:cNvSpPr>
          <p:nvPr/>
        </p:nvSpPr>
        <p:spPr bwMode="auto">
          <a:xfrm>
            <a:off x="2954338" y="4341813"/>
            <a:ext cx="674687" cy="43815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4149" name="Rectangle 7">
            <a:extLst>
              <a:ext uri="{FF2B5EF4-FFF2-40B4-BE49-F238E27FC236}">
                <a16:creationId xmlns:a16="http://schemas.microsoft.com/office/drawing/2014/main" id="{7CE6745D-6693-444A-A109-369D317818BD}"/>
              </a:ext>
            </a:extLst>
          </p:cNvPr>
          <p:cNvSpPr>
            <a:spLocks noChangeArrowheads="1"/>
          </p:cNvSpPr>
          <p:nvPr/>
        </p:nvSpPr>
        <p:spPr bwMode="auto">
          <a:xfrm>
            <a:off x="5567363" y="2401888"/>
            <a:ext cx="21431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sp>
        <p:nvSpPr>
          <p:cNvPr id="134150" name="Line 8">
            <a:extLst>
              <a:ext uri="{FF2B5EF4-FFF2-40B4-BE49-F238E27FC236}">
                <a16:creationId xmlns:a16="http://schemas.microsoft.com/office/drawing/2014/main" id="{F6A9CD81-8E45-4AFC-AED8-B563F615D262}"/>
              </a:ext>
            </a:extLst>
          </p:cNvPr>
          <p:cNvSpPr>
            <a:spLocks noChangeShapeType="1"/>
          </p:cNvSpPr>
          <p:nvPr/>
        </p:nvSpPr>
        <p:spPr bwMode="auto">
          <a:xfrm flipV="1">
            <a:off x="3494088" y="3748088"/>
            <a:ext cx="454025" cy="581025"/>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4151" name="Line 9">
            <a:extLst>
              <a:ext uri="{FF2B5EF4-FFF2-40B4-BE49-F238E27FC236}">
                <a16:creationId xmlns:a16="http://schemas.microsoft.com/office/drawing/2014/main" id="{3A2DEB86-A09D-432A-9E9E-30F5DA536435}"/>
              </a:ext>
            </a:extLst>
          </p:cNvPr>
          <p:cNvSpPr>
            <a:spLocks noChangeShapeType="1"/>
          </p:cNvSpPr>
          <p:nvPr/>
        </p:nvSpPr>
        <p:spPr bwMode="auto">
          <a:xfrm flipV="1">
            <a:off x="4241800" y="2744788"/>
            <a:ext cx="1260475" cy="676275"/>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4152" name="Rectangle 10">
            <a:extLst>
              <a:ext uri="{FF2B5EF4-FFF2-40B4-BE49-F238E27FC236}">
                <a16:creationId xmlns:a16="http://schemas.microsoft.com/office/drawing/2014/main" id="{560E5475-C3F2-4503-ABDD-EC79801F098A}"/>
              </a:ext>
            </a:extLst>
          </p:cNvPr>
          <p:cNvSpPr>
            <a:spLocks noChangeArrowheads="1"/>
          </p:cNvSpPr>
          <p:nvPr/>
        </p:nvSpPr>
        <p:spPr bwMode="auto">
          <a:xfrm>
            <a:off x="3835400" y="3278188"/>
            <a:ext cx="939800"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3200">
                <a:solidFill>
                  <a:srgbClr val="FF3300"/>
                </a:solidFill>
                <a:latin typeface="+mn-lt"/>
                <a:ea typeface="+mn-ea"/>
                <a:cs typeface="+mn-ea"/>
                <a:sym typeface="+mn-lt"/>
              </a:rPr>
              <a:t> </a:t>
            </a:r>
            <a:r>
              <a:rPr lang="en-US" altLang="zh-CN" sz="1900">
                <a:solidFill>
                  <a:srgbClr val="FF3300"/>
                </a:solidFill>
                <a:latin typeface="+mn-lt"/>
                <a:ea typeface="+mn-ea"/>
                <a:cs typeface="+mn-ea"/>
                <a:sym typeface="+mn-lt"/>
              </a:rPr>
              <a:t>8</a:t>
            </a:r>
          </a:p>
        </p:txBody>
      </p:sp>
      <p:sp>
        <p:nvSpPr>
          <p:cNvPr id="134153" name="Rectangle 11">
            <a:extLst>
              <a:ext uri="{FF2B5EF4-FFF2-40B4-BE49-F238E27FC236}">
                <a16:creationId xmlns:a16="http://schemas.microsoft.com/office/drawing/2014/main" id="{BC02C34B-A57B-4A12-B005-0697AE26C32F}"/>
              </a:ext>
            </a:extLst>
          </p:cNvPr>
          <p:cNvSpPr>
            <a:spLocks noChangeArrowheads="1"/>
          </p:cNvSpPr>
          <p:nvPr/>
        </p:nvSpPr>
        <p:spPr bwMode="auto">
          <a:xfrm>
            <a:off x="3103563" y="4329113"/>
            <a:ext cx="460375" cy="87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solidFill>
                  <a:srgbClr val="FF3300"/>
                </a:solidFill>
                <a:latin typeface="+mn-lt"/>
                <a:ea typeface="+mn-ea"/>
                <a:cs typeface="+mn-ea"/>
                <a:sym typeface="+mn-lt"/>
              </a:rPr>
              <a:t>30</a:t>
            </a:r>
          </a:p>
          <a:p>
            <a:pPr eaLnBrk="1" hangingPunct="1">
              <a:buFont typeface="Arial" panose="020B0604020202020204" pitchFamily="34" charset="0"/>
              <a:buNone/>
              <a:defRPr/>
            </a:pPr>
            <a:r>
              <a:rPr lang="en-US" altLang="zh-CN" sz="1400">
                <a:latin typeface="+mn-lt"/>
                <a:ea typeface="+mn-ea"/>
                <a:cs typeface="+mn-ea"/>
                <a:sym typeface="+mn-lt"/>
              </a:rPr>
              <a:t> </a:t>
            </a:r>
          </a:p>
          <a:p>
            <a:pPr eaLnBrk="1" hangingPunct="1">
              <a:buFont typeface="Arial" panose="020B0604020202020204" pitchFamily="34" charset="0"/>
              <a:buNone/>
              <a:defRPr/>
            </a:pPr>
            <a:r>
              <a:rPr lang="en-US" altLang="zh-CN" sz="1900">
                <a:solidFill>
                  <a:srgbClr val="CC0000"/>
                </a:solidFill>
                <a:latin typeface="+mn-lt"/>
                <a:ea typeface="+mn-ea"/>
                <a:cs typeface="+mn-ea"/>
                <a:sym typeface="+mn-lt"/>
              </a:rPr>
              <a:t>4 </a:t>
            </a:r>
            <a:r>
              <a:rPr lang="en-US" altLang="zh-CN" sz="1900">
                <a:latin typeface="+mn-lt"/>
                <a:ea typeface="+mn-ea"/>
                <a:cs typeface="+mn-ea"/>
                <a:sym typeface="+mn-lt"/>
              </a:rPr>
              <a:t>                </a:t>
            </a:r>
          </a:p>
        </p:txBody>
      </p:sp>
      <p:grpSp>
        <p:nvGrpSpPr>
          <p:cNvPr id="153610" name="Group 12">
            <a:extLst>
              <a:ext uri="{FF2B5EF4-FFF2-40B4-BE49-F238E27FC236}">
                <a16:creationId xmlns:a16="http://schemas.microsoft.com/office/drawing/2014/main" id="{0F437B0E-471B-0C4A-ADE8-4CC77D8DACCB}"/>
              </a:ext>
            </a:extLst>
          </p:cNvPr>
          <p:cNvGrpSpPr>
            <a:grpSpLocks/>
          </p:cNvGrpSpPr>
          <p:nvPr/>
        </p:nvGrpSpPr>
        <p:grpSpPr bwMode="auto">
          <a:xfrm>
            <a:off x="4356100" y="3732213"/>
            <a:ext cx="730250" cy="1476375"/>
            <a:chOff x="2915" y="2623"/>
            <a:chExt cx="460" cy="931"/>
          </a:xfrm>
        </p:grpSpPr>
        <p:sp>
          <p:nvSpPr>
            <p:cNvPr id="134155" name="Rectangle 13">
              <a:extLst>
                <a:ext uri="{FF2B5EF4-FFF2-40B4-BE49-F238E27FC236}">
                  <a16:creationId xmlns:a16="http://schemas.microsoft.com/office/drawing/2014/main" id="{CD38253A-CF45-433E-A719-C24D18CE121D}"/>
                </a:ext>
              </a:extLst>
            </p:cNvPr>
            <p:cNvSpPr>
              <a:spLocks noChangeArrowheads="1"/>
            </p:cNvSpPr>
            <p:nvPr/>
          </p:nvSpPr>
          <p:spPr bwMode="auto">
            <a:xfrm>
              <a:off x="2941" y="2984"/>
              <a:ext cx="434" cy="296"/>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4156" name="Line 14">
              <a:extLst>
                <a:ext uri="{FF2B5EF4-FFF2-40B4-BE49-F238E27FC236}">
                  <a16:creationId xmlns:a16="http://schemas.microsoft.com/office/drawing/2014/main" id="{13D1FC16-146D-420E-90A5-22F0E83AFF59}"/>
                </a:ext>
              </a:extLst>
            </p:cNvPr>
            <p:cNvSpPr>
              <a:spLocks noChangeShapeType="1"/>
            </p:cNvSpPr>
            <p:nvPr/>
          </p:nvSpPr>
          <p:spPr bwMode="auto">
            <a:xfrm flipH="1" flipV="1">
              <a:off x="2915" y="2623"/>
              <a:ext cx="273" cy="349"/>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4157" name="Rectangle 15">
              <a:extLst>
                <a:ext uri="{FF2B5EF4-FFF2-40B4-BE49-F238E27FC236}">
                  <a16:creationId xmlns:a16="http://schemas.microsoft.com/office/drawing/2014/main" id="{9A57E46A-9F01-4A65-9525-6E74EBFF0721}"/>
                </a:ext>
              </a:extLst>
            </p:cNvPr>
            <p:cNvSpPr>
              <a:spLocks noChangeArrowheads="1"/>
            </p:cNvSpPr>
            <p:nvPr/>
          </p:nvSpPr>
          <p:spPr bwMode="auto">
            <a:xfrm>
              <a:off x="3034" y="3003"/>
              <a:ext cx="291"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1900">
                <a:latin typeface="+mn-lt"/>
                <a:ea typeface="+mn-ea"/>
                <a:cs typeface="+mn-ea"/>
                <a:sym typeface="+mn-lt"/>
              </a:endParaRP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endParaRPr lang="en-US" altLang="zh-CN" sz="1900">
                <a:solidFill>
                  <a:srgbClr val="CC0000"/>
                </a:solidFill>
                <a:latin typeface="+mn-lt"/>
                <a:ea typeface="+mn-ea"/>
                <a:cs typeface="+mn-ea"/>
                <a:sym typeface="+mn-lt"/>
              </a:endParaRPr>
            </a:p>
          </p:txBody>
        </p:sp>
      </p:grpSp>
      <p:sp>
        <p:nvSpPr>
          <p:cNvPr id="134158" name="Rectangle 16">
            <a:extLst>
              <a:ext uri="{FF2B5EF4-FFF2-40B4-BE49-F238E27FC236}">
                <a16:creationId xmlns:a16="http://schemas.microsoft.com/office/drawing/2014/main" id="{7FB85082-FDAE-4468-9603-1909D2192C06}"/>
              </a:ext>
            </a:extLst>
          </p:cNvPr>
          <p:cNvSpPr>
            <a:spLocks noChangeArrowheads="1"/>
          </p:cNvSpPr>
          <p:nvPr/>
        </p:nvSpPr>
        <p:spPr bwMode="auto">
          <a:xfrm>
            <a:off x="7035800" y="3424238"/>
            <a:ext cx="703263" cy="44450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4159" name="Rectangle 17">
            <a:extLst>
              <a:ext uri="{FF2B5EF4-FFF2-40B4-BE49-F238E27FC236}">
                <a16:creationId xmlns:a16="http://schemas.microsoft.com/office/drawing/2014/main" id="{6BB5E18A-59D9-4146-A57A-424426084111}"/>
              </a:ext>
            </a:extLst>
          </p:cNvPr>
          <p:cNvSpPr>
            <a:spLocks noChangeArrowheads="1"/>
          </p:cNvSpPr>
          <p:nvPr/>
        </p:nvSpPr>
        <p:spPr bwMode="auto">
          <a:xfrm>
            <a:off x="6310313" y="4322763"/>
            <a:ext cx="715962" cy="457200"/>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4160" name="Rectangle 18">
            <a:extLst>
              <a:ext uri="{FF2B5EF4-FFF2-40B4-BE49-F238E27FC236}">
                <a16:creationId xmlns:a16="http://schemas.microsoft.com/office/drawing/2014/main" id="{07B72DD3-1079-45FB-A8CD-38688619EADD}"/>
              </a:ext>
            </a:extLst>
          </p:cNvPr>
          <p:cNvSpPr>
            <a:spLocks noChangeArrowheads="1"/>
          </p:cNvSpPr>
          <p:nvPr/>
        </p:nvSpPr>
        <p:spPr bwMode="auto">
          <a:xfrm>
            <a:off x="7131050" y="3433763"/>
            <a:ext cx="1100138"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800">
                <a:solidFill>
                  <a:srgbClr val="FF3300"/>
                </a:solidFill>
                <a:latin typeface="+mn-lt"/>
                <a:ea typeface="+mn-ea"/>
                <a:cs typeface="+mn-ea"/>
                <a:sym typeface="+mn-lt"/>
              </a:rPr>
              <a:t> 8</a:t>
            </a:r>
          </a:p>
        </p:txBody>
      </p:sp>
      <p:sp>
        <p:nvSpPr>
          <p:cNvPr id="134161" name="Line 19">
            <a:extLst>
              <a:ext uri="{FF2B5EF4-FFF2-40B4-BE49-F238E27FC236}">
                <a16:creationId xmlns:a16="http://schemas.microsoft.com/office/drawing/2014/main" id="{79FCA418-D665-40D4-8077-D264E1EE0B78}"/>
              </a:ext>
            </a:extLst>
          </p:cNvPr>
          <p:cNvSpPr>
            <a:spLocks noChangeShapeType="1"/>
          </p:cNvSpPr>
          <p:nvPr/>
        </p:nvSpPr>
        <p:spPr bwMode="auto">
          <a:xfrm flipV="1">
            <a:off x="6677025" y="3675063"/>
            <a:ext cx="474663" cy="609600"/>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4162" name="Rectangle 20">
            <a:extLst>
              <a:ext uri="{FF2B5EF4-FFF2-40B4-BE49-F238E27FC236}">
                <a16:creationId xmlns:a16="http://schemas.microsoft.com/office/drawing/2014/main" id="{05463DF9-0076-40D1-82CD-B03E8AD0BC26}"/>
              </a:ext>
            </a:extLst>
          </p:cNvPr>
          <p:cNvSpPr>
            <a:spLocks noChangeArrowheads="1"/>
          </p:cNvSpPr>
          <p:nvPr/>
        </p:nvSpPr>
        <p:spPr bwMode="auto">
          <a:xfrm>
            <a:off x="6459538" y="4357688"/>
            <a:ext cx="6921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60</a:t>
            </a:r>
          </a:p>
        </p:txBody>
      </p:sp>
      <p:sp>
        <p:nvSpPr>
          <p:cNvPr id="134163" name="Rectangle 21">
            <a:extLst>
              <a:ext uri="{FF2B5EF4-FFF2-40B4-BE49-F238E27FC236}">
                <a16:creationId xmlns:a16="http://schemas.microsoft.com/office/drawing/2014/main" id="{C13FE809-955F-44A8-9D85-AB682E1ED2FF}"/>
              </a:ext>
            </a:extLst>
          </p:cNvPr>
          <p:cNvSpPr>
            <a:spLocks noChangeArrowheads="1"/>
          </p:cNvSpPr>
          <p:nvPr/>
        </p:nvSpPr>
        <p:spPr bwMode="auto">
          <a:xfrm>
            <a:off x="7686675" y="4313238"/>
            <a:ext cx="688975" cy="473075"/>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4164" name="Line 22">
            <a:extLst>
              <a:ext uri="{FF2B5EF4-FFF2-40B4-BE49-F238E27FC236}">
                <a16:creationId xmlns:a16="http://schemas.microsoft.com/office/drawing/2014/main" id="{777EA522-CE94-4EF8-8790-5BD47EF09145}"/>
              </a:ext>
            </a:extLst>
          </p:cNvPr>
          <p:cNvSpPr>
            <a:spLocks noChangeShapeType="1"/>
          </p:cNvSpPr>
          <p:nvPr/>
        </p:nvSpPr>
        <p:spPr bwMode="auto">
          <a:xfrm flipH="1" flipV="1">
            <a:off x="7645400" y="3738563"/>
            <a:ext cx="433388" cy="555625"/>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4165" name="Rectangle 23">
            <a:extLst>
              <a:ext uri="{FF2B5EF4-FFF2-40B4-BE49-F238E27FC236}">
                <a16:creationId xmlns:a16="http://schemas.microsoft.com/office/drawing/2014/main" id="{EFD6203A-A9B7-42FC-B8E3-C6E3E24EE36B}"/>
              </a:ext>
            </a:extLst>
          </p:cNvPr>
          <p:cNvSpPr>
            <a:spLocks noChangeArrowheads="1"/>
          </p:cNvSpPr>
          <p:nvPr/>
        </p:nvSpPr>
        <p:spPr bwMode="auto">
          <a:xfrm>
            <a:off x="7834313" y="4341813"/>
            <a:ext cx="461962" cy="87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10</a:t>
            </a:r>
          </a:p>
          <a:p>
            <a:pPr eaLnBrk="1" hangingPunct="1">
              <a:buFont typeface="Arial" panose="020B0604020202020204" pitchFamily="34" charset="0"/>
              <a:buNone/>
              <a:defRPr/>
            </a:pPr>
            <a:endParaRPr lang="en-US" altLang="zh-CN" sz="1400">
              <a:latin typeface="+mn-lt"/>
              <a:ea typeface="+mn-ea"/>
              <a:cs typeface="+mn-ea"/>
              <a:sym typeface="+mn-lt"/>
            </a:endParaRPr>
          </a:p>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7</a:t>
            </a:r>
          </a:p>
        </p:txBody>
      </p:sp>
      <p:sp>
        <p:nvSpPr>
          <p:cNvPr id="134166" name="Line 24">
            <a:extLst>
              <a:ext uri="{FF2B5EF4-FFF2-40B4-BE49-F238E27FC236}">
                <a16:creationId xmlns:a16="http://schemas.microsoft.com/office/drawing/2014/main" id="{8764460C-D024-47D8-AE01-057590594081}"/>
              </a:ext>
            </a:extLst>
          </p:cNvPr>
          <p:cNvSpPr>
            <a:spLocks noChangeShapeType="1"/>
          </p:cNvSpPr>
          <p:nvPr/>
        </p:nvSpPr>
        <p:spPr bwMode="auto">
          <a:xfrm flipH="1" flipV="1">
            <a:off x="6173788" y="2732088"/>
            <a:ext cx="1192212" cy="698500"/>
          </a:xfrm>
          <a:prstGeom prst="line">
            <a:avLst/>
          </a:prstGeom>
          <a:noFill/>
          <a:ln w="12700">
            <a:solidFill>
              <a:schemeClr val="tx1"/>
            </a:solidFill>
            <a:round/>
            <a:headEnd type="stealth" w="med" len="lg"/>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4167" name="Rectangle 25">
            <a:extLst>
              <a:ext uri="{FF2B5EF4-FFF2-40B4-BE49-F238E27FC236}">
                <a16:creationId xmlns:a16="http://schemas.microsoft.com/office/drawing/2014/main" id="{9AE81FCA-7DBC-4CCF-AC44-F2C21C11CBA5}"/>
              </a:ext>
            </a:extLst>
          </p:cNvPr>
          <p:cNvSpPr>
            <a:spLocks noChangeArrowheads="1"/>
          </p:cNvSpPr>
          <p:nvPr/>
        </p:nvSpPr>
        <p:spPr bwMode="auto">
          <a:xfrm>
            <a:off x="1468438" y="1608138"/>
            <a:ext cx="812800" cy="4181475"/>
          </a:xfrm>
          <a:prstGeom prst="rect">
            <a:avLst/>
          </a:prstGeom>
          <a:solidFill>
            <a:schemeClr val="accent1">
              <a:lumMod val="60000"/>
              <a:lumOff val="40000"/>
            </a:schemeClr>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4168" name="Line 26">
            <a:extLst>
              <a:ext uri="{FF2B5EF4-FFF2-40B4-BE49-F238E27FC236}">
                <a16:creationId xmlns:a16="http://schemas.microsoft.com/office/drawing/2014/main" id="{FDDB1012-EC72-4081-B644-1906D2273B91}"/>
              </a:ext>
            </a:extLst>
          </p:cNvPr>
          <p:cNvSpPr>
            <a:spLocks noChangeShapeType="1"/>
          </p:cNvSpPr>
          <p:nvPr/>
        </p:nvSpPr>
        <p:spPr bwMode="auto">
          <a:xfrm>
            <a:off x="1462088" y="2151063"/>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4169" name="Line 27">
            <a:extLst>
              <a:ext uri="{FF2B5EF4-FFF2-40B4-BE49-F238E27FC236}">
                <a16:creationId xmlns:a16="http://schemas.microsoft.com/office/drawing/2014/main" id="{D7661A02-9DEE-4F85-BB9A-7438E235C78F}"/>
              </a:ext>
            </a:extLst>
          </p:cNvPr>
          <p:cNvSpPr>
            <a:spLocks noChangeShapeType="1"/>
          </p:cNvSpPr>
          <p:nvPr/>
        </p:nvSpPr>
        <p:spPr bwMode="auto">
          <a:xfrm>
            <a:off x="1462088" y="277018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4170" name="Line 28">
            <a:extLst>
              <a:ext uri="{FF2B5EF4-FFF2-40B4-BE49-F238E27FC236}">
                <a16:creationId xmlns:a16="http://schemas.microsoft.com/office/drawing/2014/main" id="{083BFD93-3A60-4598-9673-1A214ACAB0F1}"/>
              </a:ext>
            </a:extLst>
          </p:cNvPr>
          <p:cNvSpPr>
            <a:spLocks noChangeShapeType="1"/>
          </p:cNvSpPr>
          <p:nvPr/>
        </p:nvSpPr>
        <p:spPr bwMode="auto">
          <a:xfrm>
            <a:off x="1462088" y="3389313"/>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4171" name="Line 29">
            <a:extLst>
              <a:ext uri="{FF2B5EF4-FFF2-40B4-BE49-F238E27FC236}">
                <a16:creationId xmlns:a16="http://schemas.microsoft.com/office/drawing/2014/main" id="{D4FCF783-3A47-4F55-A982-402C5630E037}"/>
              </a:ext>
            </a:extLst>
          </p:cNvPr>
          <p:cNvSpPr>
            <a:spLocks noChangeShapeType="1"/>
          </p:cNvSpPr>
          <p:nvPr/>
        </p:nvSpPr>
        <p:spPr bwMode="auto">
          <a:xfrm>
            <a:off x="1462088" y="400843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4172" name="Line 30">
            <a:extLst>
              <a:ext uri="{FF2B5EF4-FFF2-40B4-BE49-F238E27FC236}">
                <a16:creationId xmlns:a16="http://schemas.microsoft.com/office/drawing/2014/main" id="{1A92A678-A7A8-4015-BD79-DF3354B1EC30}"/>
              </a:ext>
            </a:extLst>
          </p:cNvPr>
          <p:cNvSpPr>
            <a:spLocks noChangeShapeType="1"/>
          </p:cNvSpPr>
          <p:nvPr/>
        </p:nvSpPr>
        <p:spPr bwMode="auto">
          <a:xfrm>
            <a:off x="1462088" y="4627563"/>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4173" name="Line 31">
            <a:extLst>
              <a:ext uri="{FF2B5EF4-FFF2-40B4-BE49-F238E27FC236}">
                <a16:creationId xmlns:a16="http://schemas.microsoft.com/office/drawing/2014/main" id="{55ADECBD-B61C-4A30-BC29-AF947D603F24}"/>
              </a:ext>
            </a:extLst>
          </p:cNvPr>
          <p:cNvSpPr>
            <a:spLocks noChangeShapeType="1"/>
          </p:cNvSpPr>
          <p:nvPr/>
        </p:nvSpPr>
        <p:spPr bwMode="auto">
          <a:xfrm>
            <a:off x="1462088" y="5246688"/>
            <a:ext cx="825500"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4174" name="Rectangle 32">
            <a:extLst>
              <a:ext uri="{FF2B5EF4-FFF2-40B4-BE49-F238E27FC236}">
                <a16:creationId xmlns:a16="http://schemas.microsoft.com/office/drawing/2014/main" id="{C23C00C5-7F9B-49F4-A273-DC75F2ADD090}"/>
              </a:ext>
            </a:extLst>
          </p:cNvPr>
          <p:cNvSpPr>
            <a:spLocks noChangeArrowheads="1"/>
          </p:cNvSpPr>
          <p:nvPr/>
        </p:nvSpPr>
        <p:spPr bwMode="auto">
          <a:xfrm>
            <a:off x="722313" y="1011238"/>
            <a:ext cx="612775" cy="471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[ 1 ]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[ 2 ]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[ 3 ]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[ 4 ]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[ 5 ]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[ 6 ]</a:t>
            </a:r>
          </a:p>
          <a:p>
            <a:pPr eaLnBrk="1" hangingPunct="1">
              <a:buFont typeface="Arial" panose="020B0604020202020204" pitchFamily="34" charset="0"/>
              <a:buNone/>
              <a:defRPr/>
            </a:pPr>
            <a:endParaRPr lang="en-US" altLang="zh-CN" sz="2000">
              <a:solidFill>
                <a:srgbClr val="CC0000"/>
              </a:solidFill>
              <a:latin typeface="+mn-lt"/>
              <a:ea typeface="+mn-ea"/>
              <a:cs typeface="+mn-ea"/>
              <a:sym typeface="+mn-lt"/>
            </a:endParaRPr>
          </a:p>
          <a:p>
            <a:pPr eaLnBrk="1" hangingPunct="1">
              <a:buFont typeface="Arial" panose="020B0604020202020204" pitchFamily="34" charset="0"/>
              <a:buNone/>
              <a:defRPr/>
            </a:pPr>
            <a:r>
              <a:rPr lang="en-US" altLang="zh-CN" sz="2000">
                <a:solidFill>
                  <a:srgbClr val="CC0000"/>
                </a:solidFill>
                <a:latin typeface="+mn-lt"/>
                <a:ea typeface="+mn-ea"/>
                <a:cs typeface="+mn-ea"/>
                <a:sym typeface="+mn-lt"/>
              </a:rPr>
              <a:t>[ 7 ]</a:t>
            </a:r>
          </a:p>
        </p:txBody>
      </p:sp>
      <p:sp>
        <p:nvSpPr>
          <p:cNvPr id="134175" name="Rectangle 33">
            <a:extLst>
              <a:ext uri="{FF2B5EF4-FFF2-40B4-BE49-F238E27FC236}">
                <a16:creationId xmlns:a16="http://schemas.microsoft.com/office/drawing/2014/main" id="{D4F7FC13-6CFD-4397-9914-B7DCE03FA0E8}"/>
              </a:ext>
            </a:extLst>
          </p:cNvPr>
          <p:cNvSpPr>
            <a:spLocks noChangeArrowheads="1"/>
          </p:cNvSpPr>
          <p:nvPr/>
        </p:nvSpPr>
        <p:spPr bwMode="auto">
          <a:xfrm>
            <a:off x="7159625" y="3868738"/>
            <a:ext cx="5667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3</a:t>
            </a:r>
          </a:p>
        </p:txBody>
      </p:sp>
      <p:sp>
        <p:nvSpPr>
          <p:cNvPr id="134176" name="Rectangle 34">
            <a:extLst>
              <a:ext uri="{FF2B5EF4-FFF2-40B4-BE49-F238E27FC236}">
                <a16:creationId xmlns:a16="http://schemas.microsoft.com/office/drawing/2014/main" id="{BB8947EF-B1E4-447A-9AE5-D88BE297A0D8}"/>
              </a:ext>
            </a:extLst>
          </p:cNvPr>
          <p:cNvSpPr>
            <a:spLocks noChangeArrowheads="1"/>
          </p:cNvSpPr>
          <p:nvPr/>
        </p:nvSpPr>
        <p:spPr bwMode="auto">
          <a:xfrm>
            <a:off x="6359525" y="4789488"/>
            <a:ext cx="5572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 6</a:t>
            </a:r>
          </a:p>
        </p:txBody>
      </p:sp>
      <p:sp>
        <p:nvSpPr>
          <p:cNvPr id="134177" name="Line 35">
            <a:extLst>
              <a:ext uri="{FF2B5EF4-FFF2-40B4-BE49-F238E27FC236}">
                <a16:creationId xmlns:a16="http://schemas.microsoft.com/office/drawing/2014/main" id="{42D80A8B-E3AC-4987-9CCD-16FBEF7D1D8F}"/>
              </a:ext>
            </a:extLst>
          </p:cNvPr>
          <p:cNvSpPr>
            <a:spLocks noChangeShapeType="1"/>
          </p:cNvSpPr>
          <p:nvPr/>
        </p:nvSpPr>
        <p:spPr bwMode="auto">
          <a:xfrm>
            <a:off x="2954338" y="2732088"/>
            <a:ext cx="803275" cy="533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4178" name="Rectangle 36">
            <a:extLst>
              <a:ext uri="{FF2B5EF4-FFF2-40B4-BE49-F238E27FC236}">
                <a16:creationId xmlns:a16="http://schemas.microsoft.com/office/drawing/2014/main" id="{6588EAE1-C4CC-4AB1-A02B-C663396438E4}"/>
              </a:ext>
            </a:extLst>
          </p:cNvPr>
          <p:cNvSpPr>
            <a:spLocks noChangeArrowheads="1"/>
          </p:cNvSpPr>
          <p:nvPr/>
        </p:nvSpPr>
        <p:spPr bwMode="auto">
          <a:xfrm>
            <a:off x="3910013" y="3852863"/>
            <a:ext cx="51593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2</a:t>
            </a:r>
          </a:p>
        </p:txBody>
      </p:sp>
      <p:sp>
        <p:nvSpPr>
          <p:cNvPr id="134179" name="Rectangle 37">
            <a:extLst>
              <a:ext uri="{FF2B5EF4-FFF2-40B4-BE49-F238E27FC236}">
                <a16:creationId xmlns:a16="http://schemas.microsoft.com/office/drawing/2014/main" id="{E5948365-FAAD-4150-9AA0-E8BCA60DFA60}"/>
              </a:ext>
            </a:extLst>
          </p:cNvPr>
          <p:cNvSpPr>
            <a:spLocks noChangeArrowheads="1"/>
          </p:cNvSpPr>
          <p:nvPr/>
        </p:nvSpPr>
        <p:spPr bwMode="auto">
          <a:xfrm>
            <a:off x="4470400" y="4357688"/>
            <a:ext cx="3762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solidFill>
                  <a:srgbClr val="FF3300"/>
                </a:solidFill>
                <a:latin typeface="+mn-lt"/>
                <a:ea typeface="+mn-ea"/>
                <a:cs typeface="+mn-ea"/>
                <a:sym typeface="+mn-lt"/>
              </a:rPr>
              <a:t>8</a:t>
            </a:r>
          </a:p>
        </p:txBody>
      </p:sp>
      <p:sp>
        <p:nvSpPr>
          <p:cNvPr id="134180" name="Rectangle 38">
            <a:extLst>
              <a:ext uri="{FF2B5EF4-FFF2-40B4-BE49-F238E27FC236}">
                <a16:creationId xmlns:a16="http://schemas.microsoft.com/office/drawing/2014/main" id="{38EF451E-CDA1-4C52-988A-38C7A1424D06}"/>
              </a:ext>
            </a:extLst>
          </p:cNvPr>
          <p:cNvSpPr>
            <a:spLocks noChangeArrowheads="1"/>
          </p:cNvSpPr>
          <p:nvPr/>
        </p:nvSpPr>
        <p:spPr bwMode="auto">
          <a:xfrm>
            <a:off x="4546600" y="4789488"/>
            <a:ext cx="5159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5</a:t>
            </a:r>
          </a:p>
        </p:txBody>
      </p:sp>
      <p:grpSp>
        <p:nvGrpSpPr>
          <p:cNvPr id="153634" name="Group 39">
            <a:extLst>
              <a:ext uri="{FF2B5EF4-FFF2-40B4-BE49-F238E27FC236}">
                <a16:creationId xmlns:a16="http://schemas.microsoft.com/office/drawing/2014/main" id="{630DF173-4084-8649-8162-D40A30140927}"/>
              </a:ext>
            </a:extLst>
          </p:cNvPr>
          <p:cNvGrpSpPr>
            <a:grpSpLocks/>
          </p:cNvGrpSpPr>
          <p:nvPr/>
        </p:nvGrpSpPr>
        <p:grpSpPr bwMode="auto">
          <a:xfrm>
            <a:off x="5459413" y="2405063"/>
            <a:ext cx="776287" cy="449262"/>
            <a:chOff x="3266" y="929"/>
            <a:chExt cx="489" cy="283"/>
          </a:xfrm>
        </p:grpSpPr>
        <p:sp>
          <p:nvSpPr>
            <p:cNvPr id="134182" name="Rectangle 40">
              <a:extLst>
                <a:ext uri="{FF2B5EF4-FFF2-40B4-BE49-F238E27FC236}">
                  <a16:creationId xmlns:a16="http://schemas.microsoft.com/office/drawing/2014/main" id="{AE5EC2CE-B86F-485C-9F34-0F490053CEDE}"/>
                </a:ext>
              </a:extLst>
            </p:cNvPr>
            <p:cNvSpPr>
              <a:spLocks noChangeArrowheads="1"/>
            </p:cNvSpPr>
            <p:nvPr/>
          </p:nvSpPr>
          <p:spPr bwMode="auto">
            <a:xfrm>
              <a:off x="3266" y="929"/>
              <a:ext cx="466" cy="283"/>
            </a:xfrm>
            <a:prstGeom prst="rect">
              <a:avLst/>
            </a:prstGeom>
            <a:solidFill>
              <a:schemeClr val="accent1"/>
            </a:solidFill>
            <a:ln w="12700">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4183" name="Rectangle 41">
              <a:extLst>
                <a:ext uri="{FF2B5EF4-FFF2-40B4-BE49-F238E27FC236}">
                  <a16:creationId xmlns:a16="http://schemas.microsoft.com/office/drawing/2014/main" id="{2C897368-176E-4425-9709-5A3EAD574895}"/>
                </a:ext>
              </a:extLst>
            </p:cNvPr>
            <p:cNvSpPr>
              <a:spLocks noChangeArrowheads="1"/>
            </p:cNvSpPr>
            <p:nvPr/>
          </p:nvSpPr>
          <p:spPr bwMode="auto">
            <a:xfrm>
              <a:off x="3430" y="951"/>
              <a:ext cx="325"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solidFill>
                    <a:srgbClr val="FF3300"/>
                  </a:solidFill>
                  <a:latin typeface="+mn-lt"/>
                  <a:ea typeface="+mn-ea"/>
                  <a:cs typeface="+mn-ea"/>
                  <a:sym typeface="+mn-lt"/>
                </a:rPr>
                <a:t>8</a:t>
              </a:r>
            </a:p>
          </p:txBody>
        </p:sp>
      </p:grpSp>
      <p:sp>
        <p:nvSpPr>
          <p:cNvPr id="134184" name="Rectangle 42">
            <a:extLst>
              <a:ext uri="{FF2B5EF4-FFF2-40B4-BE49-F238E27FC236}">
                <a16:creationId xmlns:a16="http://schemas.microsoft.com/office/drawing/2014/main" id="{665CD501-4332-4CB8-BEAA-5F5968DFB2A9}"/>
              </a:ext>
            </a:extLst>
          </p:cNvPr>
          <p:cNvSpPr>
            <a:spLocks noChangeArrowheads="1"/>
          </p:cNvSpPr>
          <p:nvPr/>
        </p:nvSpPr>
        <p:spPr bwMode="auto">
          <a:xfrm>
            <a:off x="5651500" y="2870200"/>
            <a:ext cx="5159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3025" tIns="36512" rIns="73025" bIns="36512">
            <a:spAutoFit/>
          </a:bodyPr>
          <a:lstStyle>
            <a:lvl1pPr defTabSz="585788">
              <a:defRPr sz="2800" b="1">
                <a:solidFill>
                  <a:schemeClr val="tx1"/>
                </a:solidFill>
                <a:latin typeface="Times New Roman" panose="02020603050405020304" pitchFamily="18" charset="0"/>
                <a:ea typeface="楷体_GB2312" charset="-122"/>
              </a:defRPr>
            </a:lvl1pPr>
            <a:lvl2pPr defTabSz="585788">
              <a:defRPr sz="2800" b="1">
                <a:solidFill>
                  <a:schemeClr val="tx1"/>
                </a:solidFill>
                <a:latin typeface="Times New Roman" panose="02020603050405020304" pitchFamily="18" charset="0"/>
                <a:ea typeface="楷体_GB2312" charset="-122"/>
              </a:defRPr>
            </a:lvl2pPr>
            <a:lvl3pPr defTabSz="585788">
              <a:defRPr sz="2800" b="1">
                <a:solidFill>
                  <a:schemeClr val="tx1"/>
                </a:solidFill>
                <a:latin typeface="Times New Roman" panose="02020603050405020304" pitchFamily="18" charset="0"/>
                <a:ea typeface="楷体_GB2312" charset="-122"/>
              </a:defRPr>
            </a:lvl3pPr>
            <a:lvl4pPr defTabSz="585788">
              <a:defRPr sz="2800" b="1">
                <a:solidFill>
                  <a:schemeClr val="tx1"/>
                </a:solidFill>
                <a:latin typeface="Times New Roman" panose="02020603050405020304" pitchFamily="18" charset="0"/>
                <a:ea typeface="楷体_GB2312" charset="-122"/>
              </a:defRPr>
            </a:lvl4pPr>
            <a:lvl5pPr defTabSz="585788">
              <a:defRPr sz="2800" b="1">
                <a:solidFill>
                  <a:schemeClr val="tx1"/>
                </a:solidFill>
                <a:latin typeface="Times New Roman" panose="02020603050405020304" pitchFamily="18" charset="0"/>
                <a:ea typeface="楷体_GB2312" charset="-122"/>
              </a:defRPr>
            </a:lvl5pPr>
            <a:lvl6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5857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1900">
                <a:latin typeface="+mn-lt"/>
                <a:ea typeface="+mn-ea"/>
                <a:cs typeface="+mn-ea"/>
                <a:sym typeface="+mn-lt"/>
              </a:rPr>
              <a:t> </a:t>
            </a:r>
            <a:r>
              <a:rPr lang="en-US" altLang="zh-CN" sz="1900">
                <a:solidFill>
                  <a:srgbClr val="CC0000"/>
                </a:solidFill>
                <a:latin typeface="+mn-lt"/>
                <a:ea typeface="+mn-ea"/>
                <a:cs typeface="+mn-ea"/>
                <a:sym typeface="+mn-lt"/>
              </a:rPr>
              <a:t>1</a:t>
            </a:r>
          </a:p>
        </p:txBody>
      </p:sp>
      <p:sp>
        <p:nvSpPr>
          <p:cNvPr id="134185" name="Rectangle 43">
            <a:extLst>
              <a:ext uri="{FF2B5EF4-FFF2-40B4-BE49-F238E27FC236}">
                <a16:creationId xmlns:a16="http://schemas.microsoft.com/office/drawing/2014/main" id="{C3BFCE7C-CC13-490F-B730-2D39CCD691C5}"/>
              </a:ext>
            </a:extLst>
          </p:cNvPr>
          <p:cNvSpPr>
            <a:spLocks noChangeArrowheads="1"/>
          </p:cNvSpPr>
          <p:nvPr/>
        </p:nvSpPr>
        <p:spPr bwMode="auto">
          <a:xfrm>
            <a:off x="1706563" y="1709738"/>
            <a:ext cx="442912" cy="409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solidFill>
                  <a:srgbClr val="FF3300"/>
                </a:solidFill>
                <a:latin typeface="+mn-lt"/>
                <a:ea typeface="+mn-ea"/>
                <a:cs typeface="+mn-ea"/>
                <a:sym typeface="+mn-lt"/>
              </a:rPr>
              <a:t>8</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solidFill>
                  <a:srgbClr val="FF3300"/>
                </a:solidFill>
                <a:latin typeface="+mn-lt"/>
                <a:ea typeface="+mn-ea"/>
                <a:cs typeface="+mn-ea"/>
                <a:sym typeface="+mn-lt"/>
              </a:rPr>
              <a:t>8</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solidFill>
                  <a:srgbClr val="FF3300"/>
                </a:solidFill>
                <a:latin typeface="+mn-lt"/>
                <a:ea typeface="+mn-ea"/>
                <a:cs typeface="+mn-ea"/>
                <a:sym typeface="+mn-lt"/>
              </a:rPr>
              <a:t>8</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solidFill>
                  <a:srgbClr val="FF3300"/>
                </a:solidFill>
                <a:latin typeface="+mn-lt"/>
                <a:ea typeface="+mn-ea"/>
                <a:cs typeface="+mn-ea"/>
                <a:sym typeface="+mn-lt"/>
              </a:rPr>
              <a:t>30</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latin typeface="+mn-lt"/>
                <a:ea typeface="+mn-ea"/>
                <a:cs typeface="+mn-ea"/>
                <a:sym typeface="+mn-lt"/>
              </a:rPr>
              <a:t>8</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latin typeface="+mn-lt"/>
                <a:ea typeface="+mn-ea"/>
                <a:cs typeface="+mn-ea"/>
                <a:sym typeface="+mn-lt"/>
              </a:rPr>
              <a:t>60</a:t>
            </a:r>
          </a:p>
          <a:p>
            <a:pPr eaLnBrk="1" hangingPunct="1">
              <a:buFont typeface="Arial" panose="020B0604020202020204" pitchFamily="34" charset="0"/>
              <a:buNone/>
              <a:defRPr/>
            </a:pPr>
            <a:endParaRPr lang="en-US" altLang="zh-CN" sz="2000">
              <a:latin typeface="+mn-lt"/>
              <a:ea typeface="+mn-ea"/>
              <a:cs typeface="+mn-ea"/>
              <a:sym typeface="+mn-lt"/>
            </a:endParaRPr>
          </a:p>
          <a:p>
            <a:pPr eaLnBrk="1" hangingPunct="1">
              <a:buFont typeface="Arial" panose="020B0604020202020204" pitchFamily="34" charset="0"/>
              <a:buNone/>
              <a:defRPr/>
            </a:pPr>
            <a:r>
              <a:rPr lang="en-US" altLang="zh-CN" sz="2000">
                <a:latin typeface="+mn-lt"/>
                <a:ea typeface="+mn-ea"/>
                <a:cs typeface="+mn-ea"/>
                <a:sym typeface="+mn-lt"/>
              </a:rPr>
              <a:t>10</a:t>
            </a:r>
          </a:p>
        </p:txBody>
      </p:sp>
      <p:sp>
        <p:nvSpPr>
          <p:cNvPr id="134186" name="Rectangle 44">
            <a:extLst>
              <a:ext uri="{FF2B5EF4-FFF2-40B4-BE49-F238E27FC236}">
                <a16:creationId xmlns:a16="http://schemas.microsoft.com/office/drawing/2014/main" id="{E338672D-E723-43D5-8A25-C8C8F7974B49}"/>
              </a:ext>
            </a:extLst>
          </p:cNvPr>
          <p:cNvSpPr>
            <a:spLocks noChangeArrowheads="1"/>
          </p:cNvSpPr>
          <p:nvPr/>
        </p:nvSpPr>
        <p:spPr bwMode="auto">
          <a:xfrm>
            <a:off x="7645400" y="4316413"/>
            <a:ext cx="769938" cy="473075"/>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34187" name="Rectangle 45">
            <a:extLst>
              <a:ext uri="{FF2B5EF4-FFF2-40B4-BE49-F238E27FC236}">
                <a16:creationId xmlns:a16="http://schemas.microsoft.com/office/drawing/2014/main" id="{D1484614-394E-458A-95A8-399CA834BF06}"/>
              </a:ext>
            </a:extLst>
          </p:cNvPr>
          <p:cNvSpPr>
            <a:spLocks noChangeArrowheads="1"/>
          </p:cNvSpPr>
          <p:nvPr/>
        </p:nvSpPr>
        <p:spPr bwMode="auto">
          <a:xfrm>
            <a:off x="1484313" y="5287963"/>
            <a:ext cx="803275" cy="476250"/>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70</a:t>
            </a:r>
          </a:p>
        </p:txBody>
      </p:sp>
      <p:sp>
        <p:nvSpPr>
          <p:cNvPr id="134188" name="Rectangle 46">
            <a:extLst>
              <a:ext uri="{FF2B5EF4-FFF2-40B4-BE49-F238E27FC236}">
                <a16:creationId xmlns:a16="http://schemas.microsoft.com/office/drawing/2014/main" id="{3905AE7D-FCF9-4A5A-92C6-631FA5CBD030}"/>
              </a:ext>
            </a:extLst>
          </p:cNvPr>
          <p:cNvSpPr>
            <a:spLocks noChangeArrowheads="1"/>
          </p:cNvSpPr>
          <p:nvPr/>
        </p:nvSpPr>
        <p:spPr bwMode="auto">
          <a:xfrm>
            <a:off x="6310313" y="4313238"/>
            <a:ext cx="769937" cy="473075"/>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134189" name="Rectangle 47">
            <a:extLst>
              <a:ext uri="{FF2B5EF4-FFF2-40B4-BE49-F238E27FC236}">
                <a16:creationId xmlns:a16="http://schemas.microsoft.com/office/drawing/2014/main" id="{EEA31054-1815-491E-BBDE-D96572BF6723}"/>
              </a:ext>
            </a:extLst>
          </p:cNvPr>
          <p:cNvSpPr>
            <a:spLocks noChangeArrowheads="1"/>
          </p:cNvSpPr>
          <p:nvPr/>
        </p:nvSpPr>
        <p:spPr bwMode="auto">
          <a:xfrm>
            <a:off x="1484313" y="4681538"/>
            <a:ext cx="803275" cy="539750"/>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60</a:t>
            </a:r>
          </a:p>
        </p:txBody>
      </p:sp>
      <p:sp>
        <p:nvSpPr>
          <p:cNvPr id="134190" name="Rectangle 48">
            <a:extLst>
              <a:ext uri="{FF2B5EF4-FFF2-40B4-BE49-F238E27FC236}">
                <a16:creationId xmlns:a16="http://schemas.microsoft.com/office/drawing/2014/main" id="{B91A7DD5-BED0-4583-90BC-0CD4237F697D}"/>
              </a:ext>
            </a:extLst>
          </p:cNvPr>
          <p:cNvSpPr>
            <a:spLocks noChangeArrowheads="1"/>
          </p:cNvSpPr>
          <p:nvPr/>
        </p:nvSpPr>
        <p:spPr bwMode="auto">
          <a:xfrm>
            <a:off x="4389438" y="4316413"/>
            <a:ext cx="769937" cy="473075"/>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40</a:t>
            </a:r>
          </a:p>
        </p:txBody>
      </p:sp>
      <p:sp>
        <p:nvSpPr>
          <p:cNvPr id="134191" name="Rectangle 49">
            <a:extLst>
              <a:ext uri="{FF2B5EF4-FFF2-40B4-BE49-F238E27FC236}">
                <a16:creationId xmlns:a16="http://schemas.microsoft.com/office/drawing/2014/main" id="{100926E8-9015-4418-A95C-6D5F81B3364F}"/>
              </a:ext>
            </a:extLst>
          </p:cNvPr>
          <p:cNvSpPr>
            <a:spLocks noChangeArrowheads="1"/>
          </p:cNvSpPr>
          <p:nvPr/>
        </p:nvSpPr>
        <p:spPr bwMode="auto">
          <a:xfrm>
            <a:off x="1484313" y="4008438"/>
            <a:ext cx="796925" cy="619125"/>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40</a:t>
            </a:r>
          </a:p>
        </p:txBody>
      </p:sp>
      <p:sp>
        <p:nvSpPr>
          <p:cNvPr id="134192" name="Rectangle 50">
            <a:extLst>
              <a:ext uri="{FF2B5EF4-FFF2-40B4-BE49-F238E27FC236}">
                <a16:creationId xmlns:a16="http://schemas.microsoft.com/office/drawing/2014/main" id="{52EA7305-0E94-43A5-A1F8-E36BD4BD4E9D}"/>
              </a:ext>
            </a:extLst>
          </p:cNvPr>
          <p:cNvSpPr>
            <a:spLocks noChangeArrowheads="1"/>
          </p:cNvSpPr>
          <p:nvPr/>
        </p:nvSpPr>
        <p:spPr bwMode="auto">
          <a:xfrm>
            <a:off x="2941638" y="4313238"/>
            <a:ext cx="769937" cy="473075"/>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30</a:t>
            </a:r>
          </a:p>
        </p:txBody>
      </p:sp>
      <p:sp>
        <p:nvSpPr>
          <p:cNvPr id="134193" name="Rectangle 51">
            <a:extLst>
              <a:ext uri="{FF2B5EF4-FFF2-40B4-BE49-F238E27FC236}">
                <a16:creationId xmlns:a16="http://schemas.microsoft.com/office/drawing/2014/main" id="{847F500A-927F-4A5B-B1A3-9E5460921029}"/>
              </a:ext>
            </a:extLst>
          </p:cNvPr>
          <p:cNvSpPr>
            <a:spLocks noChangeArrowheads="1"/>
          </p:cNvSpPr>
          <p:nvPr/>
        </p:nvSpPr>
        <p:spPr bwMode="auto">
          <a:xfrm>
            <a:off x="1484313" y="3436938"/>
            <a:ext cx="769937" cy="473075"/>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30</a:t>
            </a:r>
          </a:p>
        </p:txBody>
      </p:sp>
      <p:sp>
        <p:nvSpPr>
          <p:cNvPr id="134194" name="Rectangle 52">
            <a:extLst>
              <a:ext uri="{FF2B5EF4-FFF2-40B4-BE49-F238E27FC236}">
                <a16:creationId xmlns:a16="http://schemas.microsoft.com/office/drawing/2014/main" id="{D502F612-D536-40A6-8CB1-5FE710E0D409}"/>
              </a:ext>
            </a:extLst>
          </p:cNvPr>
          <p:cNvSpPr>
            <a:spLocks noChangeArrowheads="1"/>
          </p:cNvSpPr>
          <p:nvPr/>
        </p:nvSpPr>
        <p:spPr bwMode="auto">
          <a:xfrm>
            <a:off x="6969125" y="3414713"/>
            <a:ext cx="769938" cy="473075"/>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12</a:t>
            </a:r>
          </a:p>
        </p:txBody>
      </p:sp>
      <p:sp>
        <p:nvSpPr>
          <p:cNvPr id="134195" name="Rectangle 53">
            <a:extLst>
              <a:ext uri="{FF2B5EF4-FFF2-40B4-BE49-F238E27FC236}">
                <a16:creationId xmlns:a16="http://schemas.microsoft.com/office/drawing/2014/main" id="{78F12693-95A5-42F6-AD5F-C2C2303F0776}"/>
              </a:ext>
            </a:extLst>
          </p:cNvPr>
          <p:cNvSpPr>
            <a:spLocks noChangeArrowheads="1"/>
          </p:cNvSpPr>
          <p:nvPr/>
        </p:nvSpPr>
        <p:spPr bwMode="auto">
          <a:xfrm>
            <a:off x="1490663" y="2846388"/>
            <a:ext cx="757237" cy="504825"/>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12</a:t>
            </a:r>
          </a:p>
        </p:txBody>
      </p:sp>
      <p:sp>
        <p:nvSpPr>
          <p:cNvPr id="134196" name="Rectangle 58">
            <a:extLst>
              <a:ext uri="{FF2B5EF4-FFF2-40B4-BE49-F238E27FC236}">
                <a16:creationId xmlns:a16="http://schemas.microsoft.com/office/drawing/2014/main" id="{447D7044-7B34-49C8-B378-CE8C3230B360}"/>
              </a:ext>
            </a:extLst>
          </p:cNvPr>
          <p:cNvSpPr>
            <a:spLocks noChangeArrowheads="1"/>
          </p:cNvSpPr>
          <p:nvPr/>
        </p:nvSpPr>
        <p:spPr bwMode="auto">
          <a:xfrm>
            <a:off x="3751263" y="3376613"/>
            <a:ext cx="769937" cy="476250"/>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10</a:t>
            </a:r>
          </a:p>
        </p:txBody>
      </p:sp>
      <p:sp>
        <p:nvSpPr>
          <p:cNvPr id="134197" name="Rectangle 59">
            <a:extLst>
              <a:ext uri="{FF2B5EF4-FFF2-40B4-BE49-F238E27FC236}">
                <a16:creationId xmlns:a16="http://schemas.microsoft.com/office/drawing/2014/main" id="{CC62E755-1F89-4DB9-9635-D95C0AF19D5D}"/>
              </a:ext>
            </a:extLst>
          </p:cNvPr>
          <p:cNvSpPr>
            <a:spLocks noChangeArrowheads="1"/>
          </p:cNvSpPr>
          <p:nvPr/>
        </p:nvSpPr>
        <p:spPr bwMode="auto">
          <a:xfrm>
            <a:off x="1517650" y="2151063"/>
            <a:ext cx="736600" cy="581025"/>
          </a:xfrm>
          <a:prstGeom prst="rect">
            <a:avLst/>
          </a:prstGeom>
          <a:solidFill>
            <a:srgbClr val="E2D9EB"/>
          </a:solidFill>
          <a:ln>
            <a:noFill/>
          </a:ln>
        </p:spPr>
        <p:txBody>
          <a:bodyPr wrap="none" anchor="ct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000">
                <a:latin typeface="+mn-lt"/>
                <a:ea typeface="+mn-ea"/>
                <a:cs typeface="+mn-ea"/>
                <a:sym typeface="+mn-lt"/>
              </a:rPr>
              <a:t>10</a:t>
            </a:r>
          </a:p>
        </p:txBody>
      </p:sp>
    </p:spTree>
  </p:cSld>
  <p:clrMapOvr>
    <a:masterClrMapping/>
  </p:clrMapOvr>
  <p:transition spd="slow"/>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8873" name="Rectangle 329">
            <a:extLst>
              <a:ext uri="{FF2B5EF4-FFF2-40B4-BE49-F238E27FC236}">
                <a16:creationId xmlns:a16="http://schemas.microsoft.com/office/drawing/2014/main" id="{9647592B-4C84-4C35-9786-6BA3E6C4E09B}"/>
              </a:ext>
            </a:extLst>
          </p:cNvPr>
          <p:cNvSpPr>
            <a:spLocks noChangeArrowheads="1"/>
          </p:cNvSpPr>
          <p:nvPr/>
        </p:nvSpPr>
        <p:spPr bwMode="auto">
          <a:xfrm>
            <a:off x="827088" y="188913"/>
            <a:ext cx="2438400" cy="533400"/>
          </a:xfrm>
          <a:prstGeom prst="rect">
            <a:avLst/>
          </a:prstGeom>
        </p:spPr>
        <p:txBody>
          <a:bodyPr/>
          <a:lstStyle/>
          <a:p>
            <a:pPr>
              <a:lnSpc>
                <a:spcPct val="125000"/>
              </a:lnSpc>
              <a:defRPr/>
            </a:pPr>
            <a:r>
              <a:rPr lang="zh-CN" altLang="en-US" b="0" kern="0" dirty="0">
                <a:solidFill>
                  <a:schemeClr val="bg1"/>
                </a:solidFill>
                <a:latin typeface="+mn-lt"/>
                <a:ea typeface="+mn-ea"/>
                <a:cs typeface="+mn-ea"/>
                <a:sym typeface="+mn-lt"/>
              </a:rPr>
              <a:t>算法分析</a:t>
            </a:r>
          </a:p>
        </p:txBody>
      </p:sp>
      <p:sp>
        <p:nvSpPr>
          <p:cNvPr id="154627" name="椭圆 4">
            <a:extLst>
              <a:ext uri="{FF2B5EF4-FFF2-40B4-BE49-F238E27FC236}">
                <a16:creationId xmlns:a16="http://schemas.microsoft.com/office/drawing/2014/main" id="{CFF93E5C-ABB8-A742-93BC-CA86680C77C9}"/>
              </a:ext>
            </a:extLst>
          </p:cNvPr>
          <p:cNvSpPr>
            <a:spLocks noChangeArrowheads="1"/>
          </p:cNvSpPr>
          <p:nvPr/>
        </p:nvSpPr>
        <p:spPr bwMode="auto">
          <a:xfrm>
            <a:off x="976313" y="4919663"/>
            <a:ext cx="95250" cy="155575"/>
          </a:xfrm>
          <a:prstGeom prst="ellipse">
            <a:avLst/>
          </a:prstGeom>
          <a:solidFill>
            <a:srgbClr val="A5A5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eaLnBrk="1" hangingPunct="1">
              <a:lnSpc>
                <a:spcPct val="100000"/>
              </a:lnSpc>
              <a:spcBef>
                <a:spcPct val="20000"/>
              </a:spcBef>
            </a:pPr>
            <a:endParaRPr lang="zh-CN" altLang="en-US" sz="2800">
              <a:solidFill>
                <a:srgbClr val="FFFFFF"/>
              </a:solidFill>
              <a:sym typeface="+mn-lt"/>
            </a:endParaRPr>
          </a:p>
        </p:txBody>
      </p:sp>
      <p:sp>
        <p:nvSpPr>
          <p:cNvPr id="154628" name="椭圆 5">
            <a:extLst>
              <a:ext uri="{FF2B5EF4-FFF2-40B4-BE49-F238E27FC236}">
                <a16:creationId xmlns:a16="http://schemas.microsoft.com/office/drawing/2014/main" id="{6965CD79-A739-1A44-B3E2-401440CF2BB3}"/>
              </a:ext>
            </a:extLst>
          </p:cNvPr>
          <p:cNvSpPr>
            <a:spLocks noChangeArrowheads="1"/>
          </p:cNvSpPr>
          <p:nvPr/>
        </p:nvSpPr>
        <p:spPr bwMode="auto">
          <a:xfrm>
            <a:off x="306388" y="4929188"/>
            <a:ext cx="95250" cy="155575"/>
          </a:xfrm>
          <a:prstGeom prst="ellipse">
            <a:avLst/>
          </a:pr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eaLnBrk="1" hangingPunct="1">
              <a:lnSpc>
                <a:spcPct val="100000"/>
              </a:lnSpc>
              <a:spcBef>
                <a:spcPct val="20000"/>
              </a:spcBef>
            </a:pPr>
            <a:endParaRPr lang="zh-CN" altLang="en-US" sz="2800">
              <a:solidFill>
                <a:srgbClr val="FFFFFF"/>
              </a:solidFill>
              <a:sym typeface="+mn-lt"/>
            </a:endParaRPr>
          </a:p>
        </p:txBody>
      </p:sp>
      <p:sp>
        <p:nvSpPr>
          <p:cNvPr id="154629" name="椭圆 11">
            <a:extLst>
              <a:ext uri="{FF2B5EF4-FFF2-40B4-BE49-F238E27FC236}">
                <a16:creationId xmlns:a16="http://schemas.microsoft.com/office/drawing/2014/main" id="{7FDFA154-2E4A-2041-AFC3-26AEE92090FC}"/>
              </a:ext>
            </a:extLst>
          </p:cNvPr>
          <p:cNvSpPr>
            <a:spLocks noChangeArrowheads="1"/>
          </p:cNvSpPr>
          <p:nvPr/>
        </p:nvSpPr>
        <p:spPr bwMode="auto">
          <a:xfrm>
            <a:off x="301625" y="2562225"/>
            <a:ext cx="96838" cy="155575"/>
          </a:xfrm>
          <a:prstGeom prst="ellipse">
            <a:avLst/>
          </a:pr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eaLnBrk="1" hangingPunct="1">
              <a:lnSpc>
                <a:spcPct val="100000"/>
              </a:lnSpc>
              <a:spcBef>
                <a:spcPct val="20000"/>
              </a:spcBef>
            </a:pPr>
            <a:endParaRPr lang="zh-CN" altLang="en-US" sz="2800">
              <a:solidFill>
                <a:srgbClr val="FFFFFF"/>
              </a:solidFill>
              <a:sym typeface="+mn-lt"/>
            </a:endParaRPr>
          </a:p>
        </p:txBody>
      </p:sp>
      <p:sp>
        <p:nvSpPr>
          <p:cNvPr id="8" name="矩形 7">
            <a:extLst>
              <a:ext uri="{FF2B5EF4-FFF2-40B4-BE49-F238E27FC236}">
                <a16:creationId xmlns:a16="http://schemas.microsoft.com/office/drawing/2014/main" id="{0BC38DE3-F0A1-46AB-BB8B-0FB66BF6502F}"/>
              </a:ext>
            </a:extLst>
          </p:cNvPr>
          <p:cNvSpPr>
            <a:spLocks noChangeArrowheads="1"/>
          </p:cNvSpPr>
          <p:nvPr/>
        </p:nvSpPr>
        <p:spPr bwMode="auto">
          <a:xfrm>
            <a:off x="0" y="2673350"/>
            <a:ext cx="9140825" cy="23399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248000" rIns="252000" anchor="ctr"/>
          <a:lstStyle/>
          <a:p>
            <a:pPr algn="just" eaLnBrk="1" hangingPunct="1">
              <a:lnSpc>
                <a:spcPct val="130000"/>
              </a:lnSpc>
              <a:spcBef>
                <a:spcPts val="600"/>
              </a:spcBef>
              <a:spcAft>
                <a:spcPts val="600"/>
              </a:spcAft>
              <a:buFont typeface="Arial" panose="020B0604020202020204" pitchFamily="34" charset="0"/>
              <a:buNone/>
              <a:defRPr/>
            </a:pPr>
            <a:endParaRPr lang="zh-CN" altLang="en-US" dirty="0">
              <a:solidFill>
                <a:schemeClr val="tx1">
                  <a:lumMod val="65000"/>
                  <a:lumOff val="35000"/>
                </a:schemeClr>
              </a:solidFill>
              <a:latin typeface="+mn-lt"/>
              <a:ea typeface="+mn-ea"/>
              <a:cs typeface="+mn-ea"/>
              <a:sym typeface="+mn-lt"/>
            </a:endParaRPr>
          </a:p>
        </p:txBody>
      </p:sp>
      <p:sp>
        <p:nvSpPr>
          <p:cNvPr id="9" name="圆角矩形 15">
            <a:extLst>
              <a:ext uri="{FF2B5EF4-FFF2-40B4-BE49-F238E27FC236}">
                <a16:creationId xmlns:a16="http://schemas.microsoft.com/office/drawing/2014/main" id="{F8E37EE7-3D24-4FB2-8A24-3601A71BF561}"/>
              </a:ext>
            </a:extLst>
          </p:cNvPr>
          <p:cNvSpPr>
            <a:spLocks noChangeArrowheads="1"/>
          </p:cNvSpPr>
          <p:nvPr/>
        </p:nvSpPr>
        <p:spPr bwMode="auto">
          <a:xfrm>
            <a:off x="331788" y="2559050"/>
            <a:ext cx="492125" cy="2525713"/>
          </a:xfrm>
          <a:custGeom>
            <a:avLst/>
            <a:gdLst>
              <a:gd name="T0" fmla="*/ 11872 w 738285"/>
              <a:gd name="T1" fmla="*/ 19557 h 4248500"/>
              <a:gd name="T2" fmla="*/ 1644 w 738285"/>
              <a:gd name="T3" fmla="*/ 1 h 4248500"/>
              <a:gd name="T4" fmla="*/ 82944 w 738285"/>
              <a:gd name="T5" fmla="*/ 1 h 4248500"/>
              <a:gd name="T6" fmla="*/ 97159 w 738285"/>
              <a:gd name="T7" fmla="*/ 14458 h 4248500"/>
              <a:gd name="T8" fmla="*/ 97159 w 738285"/>
              <a:gd name="T9" fmla="*/ 554146 h 4248500"/>
              <a:gd name="T10" fmla="*/ 82944 w 738285"/>
              <a:gd name="T11" fmla="*/ 568602 h 4248500"/>
              <a:gd name="T12" fmla="*/ 4777 w 738285"/>
              <a:gd name="T13" fmla="*/ 568602 h 4248500"/>
              <a:gd name="T14" fmla="*/ 11872 w 738285"/>
              <a:gd name="T15" fmla="*/ 554146 h 4248500"/>
              <a:gd name="T16" fmla="*/ 11872 w 738285"/>
              <a:gd name="T17" fmla="*/ 19557 h 42485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8285"/>
              <a:gd name="T28" fmla="*/ 0 h 4248500"/>
              <a:gd name="T29" fmla="*/ 738285 w 738285"/>
              <a:gd name="T30" fmla="*/ 4248500 h 42485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8285" h="4248500">
                <a:moveTo>
                  <a:pt x="90213" y="146124"/>
                </a:moveTo>
                <a:cubicBezTo>
                  <a:pt x="128313" y="-4018"/>
                  <a:pt x="-47164" y="10"/>
                  <a:pt x="12490" y="10"/>
                </a:cubicBezTo>
                <a:lnTo>
                  <a:pt x="630271" y="10"/>
                </a:lnTo>
                <a:cubicBezTo>
                  <a:pt x="689925" y="10"/>
                  <a:pt x="738285" y="48370"/>
                  <a:pt x="738285" y="108024"/>
                </a:cubicBezTo>
                <a:lnTo>
                  <a:pt x="738285" y="4140468"/>
                </a:lnTo>
                <a:cubicBezTo>
                  <a:pt x="738285" y="4200122"/>
                  <a:pt x="689925" y="4248482"/>
                  <a:pt x="630271" y="4248482"/>
                </a:cubicBezTo>
                <a:lnTo>
                  <a:pt x="36302" y="4248482"/>
                </a:lnTo>
                <a:cubicBezTo>
                  <a:pt x="-23352" y="4248482"/>
                  <a:pt x="94976" y="4252509"/>
                  <a:pt x="90213" y="4140468"/>
                </a:cubicBezTo>
                <a:lnTo>
                  <a:pt x="90213" y="146124"/>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eaVert" lIns="72000" tIns="0" rIns="0" bIns="0" anchor="ct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54632" name="椭圆 9">
            <a:extLst>
              <a:ext uri="{FF2B5EF4-FFF2-40B4-BE49-F238E27FC236}">
                <a16:creationId xmlns:a16="http://schemas.microsoft.com/office/drawing/2014/main" id="{1CEAA019-E442-C84F-9F1D-02750B6E5962}"/>
              </a:ext>
            </a:extLst>
          </p:cNvPr>
          <p:cNvSpPr>
            <a:spLocks noChangeArrowheads="1"/>
          </p:cNvSpPr>
          <p:nvPr/>
        </p:nvSpPr>
        <p:spPr bwMode="auto">
          <a:xfrm>
            <a:off x="971550" y="2552700"/>
            <a:ext cx="96838" cy="155575"/>
          </a:xfrm>
          <a:prstGeom prst="ellipse">
            <a:avLst/>
          </a:prstGeom>
          <a:solidFill>
            <a:srgbClr val="A5A5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eaLnBrk="1" hangingPunct="1">
              <a:lnSpc>
                <a:spcPct val="100000"/>
              </a:lnSpc>
              <a:spcBef>
                <a:spcPct val="20000"/>
              </a:spcBef>
            </a:pPr>
            <a:endParaRPr lang="zh-CN" altLang="en-US" sz="2800">
              <a:solidFill>
                <a:srgbClr val="FFFFFF"/>
              </a:solidFill>
              <a:sym typeface="+mn-lt"/>
            </a:endParaRPr>
          </a:p>
        </p:txBody>
      </p:sp>
      <p:sp>
        <p:nvSpPr>
          <p:cNvPr id="11" name="圆角矩形 15">
            <a:extLst>
              <a:ext uri="{FF2B5EF4-FFF2-40B4-BE49-F238E27FC236}">
                <a16:creationId xmlns:a16="http://schemas.microsoft.com/office/drawing/2014/main" id="{D44C4468-B02B-431B-B71D-C30E4FE0024A}"/>
              </a:ext>
            </a:extLst>
          </p:cNvPr>
          <p:cNvSpPr>
            <a:spLocks noChangeArrowheads="1"/>
          </p:cNvSpPr>
          <p:nvPr/>
        </p:nvSpPr>
        <p:spPr bwMode="auto">
          <a:xfrm>
            <a:off x="1001713" y="2549525"/>
            <a:ext cx="492125" cy="2525713"/>
          </a:xfrm>
          <a:custGeom>
            <a:avLst/>
            <a:gdLst>
              <a:gd name="T0" fmla="*/ 11872 w 738285"/>
              <a:gd name="T1" fmla="*/ 19557 h 4248500"/>
              <a:gd name="T2" fmla="*/ 1644 w 738285"/>
              <a:gd name="T3" fmla="*/ 1 h 4248500"/>
              <a:gd name="T4" fmla="*/ 82944 w 738285"/>
              <a:gd name="T5" fmla="*/ 1 h 4248500"/>
              <a:gd name="T6" fmla="*/ 97159 w 738285"/>
              <a:gd name="T7" fmla="*/ 14458 h 4248500"/>
              <a:gd name="T8" fmla="*/ 97159 w 738285"/>
              <a:gd name="T9" fmla="*/ 554146 h 4248500"/>
              <a:gd name="T10" fmla="*/ 82944 w 738285"/>
              <a:gd name="T11" fmla="*/ 568602 h 4248500"/>
              <a:gd name="T12" fmla="*/ 4777 w 738285"/>
              <a:gd name="T13" fmla="*/ 568602 h 4248500"/>
              <a:gd name="T14" fmla="*/ 11872 w 738285"/>
              <a:gd name="T15" fmla="*/ 554146 h 4248500"/>
              <a:gd name="T16" fmla="*/ 11872 w 738285"/>
              <a:gd name="T17" fmla="*/ 19557 h 42485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8285"/>
              <a:gd name="T28" fmla="*/ 0 h 4248500"/>
              <a:gd name="T29" fmla="*/ 738285 w 738285"/>
              <a:gd name="T30" fmla="*/ 4248500 h 42485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8285" h="4248500">
                <a:moveTo>
                  <a:pt x="90213" y="146124"/>
                </a:moveTo>
                <a:cubicBezTo>
                  <a:pt x="128313" y="-4018"/>
                  <a:pt x="-47164" y="10"/>
                  <a:pt x="12490" y="10"/>
                </a:cubicBezTo>
                <a:lnTo>
                  <a:pt x="630271" y="10"/>
                </a:lnTo>
                <a:cubicBezTo>
                  <a:pt x="689925" y="10"/>
                  <a:pt x="738285" y="48370"/>
                  <a:pt x="738285" y="108024"/>
                </a:cubicBezTo>
                <a:lnTo>
                  <a:pt x="738285" y="4140468"/>
                </a:lnTo>
                <a:cubicBezTo>
                  <a:pt x="738285" y="4200122"/>
                  <a:pt x="689925" y="4248482"/>
                  <a:pt x="630271" y="4248482"/>
                </a:cubicBezTo>
                <a:lnTo>
                  <a:pt x="36302" y="4248482"/>
                </a:lnTo>
                <a:cubicBezTo>
                  <a:pt x="-23352" y="4248482"/>
                  <a:pt x="94976" y="4252509"/>
                  <a:pt x="90213" y="4140468"/>
                </a:cubicBezTo>
                <a:lnTo>
                  <a:pt x="90213" y="146124"/>
                </a:lnTo>
                <a:close/>
              </a:path>
            </a:pathLst>
          </a:custGeom>
          <a:solidFill>
            <a:srgbClr val="A5A5E9"/>
          </a:solidFill>
          <a:ln>
            <a:noFill/>
          </a:ln>
          <a:extLst>
            <a:ext uri="{91240B29-F687-4F45-9708-019B960494DF}">
              <a14:hiddenLine xmlns:a14="http://schemas.microsoft.com/office/drawing/2010/main" w="9525">
                <a:solidFill>
                  <a:srgbClr val="000000"/>
                </a:solidFill>
                <a:round/>
                <a:headEnd/>
                <a:tailEnd/>
              </a14:hiddenLine>
            </a:ext>
          </a:extLst>
        </p:spPr>
        <p:txBody>
          <a:bodyPr vert="eaVert" lIns="72000" tIns="0" rIns="0" bIns="0" anchor="ct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748874" name="Rectangle 330">
            <a:extLst>
              <a:ext uri="{FF2B5EF4-FFF2-40B4-BE49-F238E27FC236}">
                <a16:creationId xmlns:a16="http://schemas.microsoft.com/office/drawing/2014/main" id="{B3DCBE73-F514-4DE6-B3EB-EDD50EE90F69}"/>
              </a:ext>
            </a:extLst>
          </p:cNvPr>
          <p:cNvSpPr>
            <a:spLocks noChangeArrowheads="1"/>
          </p:cNvSpPr>
          <p:nvPr/>
        </p:nvSpPr>
        <p:spPr bwMode="auto">
          <a:xfrm>
            <a:off x="2686050" y="2774950"/>
            <a:ext cx="3960813" cy="2173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15000"/>
              </a:lnSpc>
              <a:spcBef>
                <a:spcPct val="20000"/>
              </a:spcBef>
              <a:buFont typeface="Arial" panose="020B0604020202020204" pitchFamily="34" charset="0"/>
              <a:buNone/>
            </a:pPr>
            <a:r>
              <a:rPr lang="zh-CN" altLang="en-US" sz="2600" b="0">
                <a:solidFill>
                  <a:srgbClr val="FF0000"/>
                </a:solidFill>
                <a:ea typeface="微软雅黑" panose="020B0503020204020204" pitchFamily="34" charset="-122"/>
                <a:sym typeface="+mn-lt"/>
              </a:rPr>
              <a:t>时间效率：</a:t>
            </a:r>
            <a:r>
              <a:rPr lang="en-US" altLang="zh-CN" sz="2600" b="0">
                <a:solidFill>
                  <a:schemeClr val="tx2"/>
                </a:solidFill>
                <a:ea typeface="微软雅黑" panose="020B0503020204020204" pitchFamily="34" charset="-122"/>
                <a:sym typeface="+mn-lt"/>
              </a:rPr>
              <a:t>O(nlog</a:t>
            </a:r>
            <a:r>
              <a:rPr lang="en-US" altLang="zh-CN" sz="2600" b="0" baseline="-30000">
                <a:solidFill>
                  <a:schemeClr val="tx2"/>
                </a:solidFill>
                <a:ea typeface="微软雅黑" panose="020B0503020204020204" pitchFamily="34" charset="-122"/>
                <a:sym typeface="+mn-lt"/>
              </a:rPr>
              <a:t>2</a:t>
            </a:r>
            <a:r>
              <a:rPr lang="en-US" altLang="zh-CN" sz="2600" b="0">
                <a:solidFill>
                  <a:schemeClr val="tx2"/>
                </a:solidFill>
                <a:ea typeface="微软雅黑" panose="020B0503020204020204" pitchFamily="34" charset="-122"/>
                <a:sym typeface="+mn-lt"/>
              </a:rPr>
              <a:t>n) </a:t>
            </a:r>
          </a:p>
          <a:p>
            <a:pPr eaLnBrk="1" hangingPunct="1">
              <a:lnSpc>
                <a:spcPct val="115000"/>
              </a:lnSpc>
              <a:spcBef>
                <a:spcPct val="20000"/>
              </a:spcBef>
              <a:buFont typeface="Arial" panose="020B0604020202020204" pitchFamily="34" charset="0"/>
              <a:buNone/>
            </a:pPr>
            <a:r>
              <a:rPr lang="zh-CN" altLang="en-US" sz="2600" b="0">
                <a:solidFill>
                  <a:srgbClr val="FF0000"/>
                </a:solidFill>
                <a:ea typeface="微软雅黑" panose="020B0503020204020204" pitchFamily="34" charset="-122"/>
                <a:sym typeface="+mn-lt"/>
              </a:rPr>
              <a:t>空间效率：</a:t>
            </a:r>
            <a:r>
              <a:rPr lang="en-US" altLang="zh-CN" sz="2600" b="0">
                <a:solidFill>
                  <a:schemeClr val="tx2"/>
                </a:solidFill>
                <a:ea typeface="微软雅黑" panose="020B0503020204020204" pitchFamily="34" charset="-122"/>
                <a:sym typeface="+mn-lt"/>
              </a:rPr>
              <a:t>O</a:t>
            </a:r>
            <a:r>
              <a:rPr lang="zh-CN" altLang="en-US" sz="2600" b="0">
                <a:solidFill>
                  <a:schemeClr val="tx2"/>
                </a:solidFill>
                <a:ea typeface="微软雅黑" panose="020B0503020204020204" pitchFamily="34" charset="-122"/>
                <a:sym typeface="+mn-lt"/>
              </a:rPr>
              <a:t>（</a:t>
            </a:r>
            <a:r>
              <a:rPr lang="en-US" altLang="zh-CN" sz="2600" b="0">
                <a:solidFill>
                  <a:schemeClr val="tx2"/>
                </a:solidFill>
                <a:ea typeface="微软雅黑" panose="020B0503020204020204" pitchFamily="34" charset="-122"/>
                <a:sym typeface="+mn-lt"/>
              </a:rPr>
              <a:t>1</a:t>
            </a:r>
            <a:r>
              <a:rPr lang="zh-CN" altLang="en-US" sz="2600" b="0">
                <a:solidFill>
                  <a:schemeClr val="tx2"/>
                </a:solidFill>
                <a:ea typeface="微软雅黑" panose="020B0503020204020204" pitchFamily="34" charset="-122"/>
                <a:sym typeface="+mn-lt"/>
              </a:rPr>
              <a:t>）</a:t>
            </a:r>
          </a:p>
          <a:p>
            <a:pPr eaLnBrk="1" hangingPunct="1">
              <a:lnSpc>
                <a:spcPct val="115000"/>
              </a:lnSpc>
              <a:spcBef>
                <a:spcPct val="20000"/>
              </a:spcBef>
              <a:buFont typeface="Arial" panose="020B0604020202020204" pitchFamily="34" charset="0"/>
              <a:buNone/>
            </a:pPr>
            <a:r>
              <a:rPr lang="zh-CN" altLang="en-US" sz="2600" b="0">
                <a:solidFill>
                  <a:srgbClr val="FF0000"/>
                </a:solidFill>
                <a:ea typeface="微软雅黑" panose="020B0503020204020204" pitchFamily="34" charset="-122"/>
                <a:sym typeface="+mn-lt"/>
              </a:rPr>
              <a:t>稳 定 性：</a:t>
            </a:r>
            <a:r>
              <a:rPr lang="zh-CN" altLang="en-US" sz="2600" b="0">
                <a:solidFill>
                  <a:schemeClr val="tx2"/>
                </a:solidFill>
                <a:ea typeface="微软雅黑" panose="020B0503020204020204" pitchFamily="34" charset="-122"/>
                <a:sym typeface="+mn-lt"/>
              </a:rPr>
              <a:t>不稳定</a:t>
            </a:r>
          </a:p>
          <a:p>
            <a:pPr eaLnBrk="1" hangingPunct="1">
              <a:lnSpc>
                <a:spcPct val="115000"/>
              </a:lnSpc>
              <a:spcBef>
                <a:spcPct val="20000"/>
              </a:spcBef>
              <a:buFont typeface="Arial" panose="020B0604020202020204" pitchFamily="34" charset="0"/>
              <a:buNone/>
            </a:pPr>
            <a:r>
              <a:rPr lang="zh-CN" altLang="en-US" sz="2600" b="0">
                <a:solidFill>
                  <a:srgbClr val="4D4D4D"/>
                </a:solidFill>
                <a:ea typeface="微软雅黑" panose="020B0503020204020204" pitchFamily="34" charset="-122"/>
                <a:sym typeface="+mn-lt"/>
              </a:rPr>
              <a:t>适用于</a:t>
            </a:r>
            <a:r>
              <a:rPr lang="en-US" altLang="zh-CN" sz="2600" b="0">
                <a:solidFill>
                  <a:srgbClr val="FF3300"/>
                </a:solidFill>
                <a:ea typeface="微软雅黑" panose="020B0503020204020204" pitchFamily="34" charset="-122"/>
                <a:sym typeface="+mn-lt"/>
              </a:rPr>
              <a:t>n </a:t>
            </a:r>
            <a:r>
              <a:rPr lang="zh-CN" altLang="en-US" sz="2600" b="0">
                <a:solidFill>
                  <a:srgbClr val="FF3300"/>
                </a:solidFill>
                <a:ea typeface="微软雅黑" panose="020B0503020204020204" pitchFamily="34" charset="-122"/>
                <a:sym typeface="+mn-lt"/>
              </a:rPr>
              <a:t>较大</a:t>
            </a:r>
            <a:r>
              <a:rPr lang="zh-CN" altLang="en-US" sz="2600" b="0">
                <a:solidFill>
                  <a:srgbClr val="4D4D4D"/>
                </a:solidFill>
                <a:ea typeface="微软雅黑" panose="020B0503020204020204" pitchFamily="34" charset="-122"/>
                <a:sym typeface="+mn-lt"/>
              </a:rPr>
              <a:t>的情况</a:t>
            </a:r>
          </a:p>
        </p:txBody>
      </p:sp>
    </p:spTree>
  </p:cSld>
  <p:clrMapOvr>
    <a:masterClrMapping/>
  </p:clrMapOvr>
  <p:transition>
    <p:checke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4887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48874">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48874">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4887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8874" grpId="0" build="p"/>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50" name="图片 9">
            <a:extLst>
              <a:ext uri="{FF2B5EF4-FFF2-40B4-BE49-F238E27FC236}">
                <a16:creationId xmlns:a16="http://schemas.microsoft.com/office/drawing/2014/main" id="{CAC50C60-70AE-C440-8125-B2F364A26FD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1575"/>
          <a:stretch>
            <a:fillRect/>
          </a:stretch>
        </p:blipFill>
        <p:spPr bwMode="auto">
          <a:xfrm>
            <a:off x="0" y="1588"/>
            <a:ext cx="9124950" cy="183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6" name="矩形: 圆角 16">
            <a:extLst>
              <a:ext uri="{FF2B5EF4-FFF2-40B4-BE49-F238E27FC236}">
                <a16:creationId xmlns:a16="http://schemas.microsoft.com/office/drawing/2014/main" id="{11FE0D75-8501-4212-B338-6EBF002D992F}"/>
              </a:ext>
            </a:extLst>
          </p:cNvPr>
          <p:cNvSpPr>
            <a:spLocks noChangeArrowheads="1"/>
          </p:cNvSpPr>
          <p:nvPr/>
        </p:nvSpPr>
        <p:spPr bwMode="auto">
          <a:xfrm>
            <a:off x="2830513" y="4551363"/>
            <a:ext cx="4432300" cy="504825"/>
          </a:xfrm>
          <a:prstGeom prst="roundRect">
            <a:avLst>
              <a:gd name="adj" fmla="val 16667"/>
            </a:avLst>
          </a:prstGeom>
          <a:solidFill>
            <a:srgbClr val="9476B6"/>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spcBef>
                <a:spcPct val="20000"/>
              </a:spcBef>
              <a:defRPr/>
            </a:pPr>
            <a:endParaRPr kumimoji="1" lang="zh-CN" altLang="en-US" b="0">
              <a:solidFill>
                <a:srgbClr val="000000"/>
              </a:solidFill>
              <a:latin typeface="Times New Roman"/>
              <a:ea typeface="Microsoft YaHei"/>
              <a:cs typeface="+mn-ea"/>
              <a:sym typeface="+mn-lt"/>
            </a:endParaRPr>
          </a:p>
        </p:txBody>
      </p:sp>
      <p:sp>
        <p:nvSpPr>
          <p:cNvPr id="11267" name="矩形: 圆角 15">
            <a:extLst>
              <a:ext uri="{FF2B5EF4-FFF2-40B4-BE49-F238E27FC236}">
                <a16:creationId xmlns:a16="http://schemas.microsoft.com/office/drawing/2014/main" id="{55E943B3-2DC8-4518-938E-96B4CDBD738A}"/>
              </a:ext>
            </a:extLst>
          </p:cNvPr>
          <p:cNvSpPr>
            <a:spLocks noChangeArrowheads="1"/>
          </p:cNvSpPr>
          <p:nvPr/>
        </p:nvSpPr>
        <p:spPr bwMode="auto">
          <a:xfrm>
            <a:off x="1885950" y="4551363"/>
            <a:ext cx="839788" cy="504825"/>
          </a:xfrm>
          <a:prstGeom prst="roundRect">
            <a:avLst>
              <a:gd name="adj" fmla="val 16667"/>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spcBef>
                <a:spcPct val="20000"/>
              </a:spcBef>
              <a:defRPr/>
            </a:pPr>
            <a:endParaRPr kumimoji="1" lang="zh-CN" altLang="en-US" b="0">
              <a:solidFill>
                <a:srgbClr val="000000"/>
              </a:solidFill>
              <a:latin typeface="Times New Roman"/>
              <a:ea typeface="Microsoft YaHei"/>
              <a:cs typeface="+mn-ea"/>
              <a:sym typeface="+mn-lt"/>
            </a:endParaRPr>
          </a:p>
        </p:txBody>
      </p:sp>
      <p:sp>
        <p:nvSpPr>
          <p:cNvPr id="8" name="矩形 7">
            <a:extLst>
              <a:ext uri="{FF2B5EF4-FFF2-40B4-BE49-F238E27FC236}">
                <a16:creationId xmlns:a16="http://schemas.microsoft.com/office/drawing/2014/main" id="{19EFD196-85FF-4922-A12A-612357429962}"/>
              </a:ext>
            </a:extLst>
          </p:cNvPr>
          <p:cNvSpPr/>
          <p:nvPr/>
        </p:nvSpPr>
        <p:spPr bwMode="auto">
          <a:xfrm>
            <a:off x="9525" y="1588"/>
            <a:ext cx="9151938" cy="2024062"/>
          </a:xfrm>
          <a:prstGeom prst="rect">
            <a:avLst/>
          </a:prstGeom>
          <a:solidFill>
            <a:schemeClr val="tx1">
              <a:alpha val="50000"/>
            </a:schemeClr>
          </a:solidFill>
          <a:ln w="12700" cap="flat" cmpd="sng" algn="ctr">
            <a:noFill/>
            <a:prstDash val="solid"/>
            <a:miter lim="800000"/>
          </a:ln>
          <a:effectLst/>
        </p:spPr>
        <p:txBody>
          <a:bodyPr anchor="ctr"/>
          <a:lstStyle/>
          <a:p>
            <a:pPr algn="ctr" eaLnBrk="1" fontAlgn="auto" hangingPunct="1">
              <a:spcBef>
                <a:spcPts val="0"/>
              </a:spcBef>
              <a:spcAft>
                <a:spcPts val="0"/>
              </a:spcAft>
              <a:defRPr/>
            </a:pPr>
            <a:endParaRPr lang="zh-CN" altLang="en-US" sz="1800" b="0" kern="0">
              <a:solidFill>
                <a:prstClr val="white"/>
              </a:solidFill>
              <a:latin typeface="Times New Roman"/>
              <a:ea typeface="Microsoft YaHei"/>
              <a:cs typeface="+mn-ea"/>
              <a:sym typeface="+mn-lt"/>
            </a:endParaRPr>
          </a:p>
        </p:txBody>
      </p:sp>
      <p:sp>
        <p:nvSpPr>
          <p:cNvPr id="7" name="Shape 26">
            <a:extLst>
              <a:ext uri="{FF2B5EF4-FFF2-40B4-BE49-F238E27FC236}">
                <a16:creationId xmlns:a16="http://schemas.microsoft.com/office/drawing/2014/main" id="{B3994F3C-A18C-4D61-9572-1773BC3A43C6}"/>
              </a:ext>
            </a:extLst>
          </p:cNvPr>
          <p:cNvSpPr/>
          <p:nvPr/>
        </p:nvSpPr>
        <p:spPr>
          <a:xfrm flipH="1">
            <a:off x="-36513" y="774700"/>
            <a:ext cx="9207501" cy="1260475"/>
          </a:xfrm>
          <a:custGeom>
            <a:avLst/>
            <a:gdLst/>
            <a:ahLst/>
            <a:cxnLst/>
            <a:rect l="0" t="0" r="0" b="0"/>
            <a:pathLst>
              <a:path w="120000" h="120000" extrusionOk="0">
                <a:moveTo>
                  <a:pt x="0" y="120000"/>
                </a:moveTo>
                <a:lnTo>
                  <a:pt x="0" y="102222"/>
                </a:lnTo>
                <a:lnTo>
                  <a:pt x="583" y="102222"/>
                </a:lnTo>
                <a:lnTo>
                  <a:pt x="583" y="89777"/>
                </a:lnTo>
                <a:lnTo>
                  <a:pt x="4166" y="89777"/>
                </a:lnTo>
                <a:lnTo>
                  <a:pt x="4166" y="79111"/>
                </a:lnTo>
                <a:lnTo>
                  <a:pt x="6416" y="79111"/>
                </a:lnTo>
                <a:lnTo>
                  <a:pt x="6416" y="91111"/>
                </a:lnTo>
                <a:lnTo>
                  <a:pt x="7625" y="91111"/>
                </a:lnTo>
                <a:lnTo>
                  <a:pt x="7625" y="79111"/>
                </a:lnTo>
                <a:lnTo>
                  <a:pt x="8958" y="79111"/>
                </a:lnTo>
                <a:lnTo>
                  <a:pt x="8958" y="45333"/>
                </a:lnTo>
                <a:lnTo>
                  <a:pt x="9541" y="45333"/>
                </a:lnTo>
                <a:lnTo>
                  <a:pt x="9541" y="39111"/>
                </a:lnTo>
                <a:lnTo>
                  <a:pt x="10958" y="39111"/>
                </a:lnTo>
                <a:lnTo>
                  <a:pt x="10958" y="45333"/>
                </a:lnTo>
                <a:lnTo>
                  <a:pt x="11583" y="45333"/>
                </a:lnTo>
                <a:lnTo>
                  <a:pt x="11583" y="76000"/>
                </a:lnTo>
                <a:lnTo>
                  <a:pt x="12083" y="76000"/>
                </a:lnTo>
                <a:lnTo>
                  <a:pt x="12083" y="95555"/>
                </a:lnTo>
                <a:lnTo>
                  <a:pt x="13250" y="95555"/>
                </a:lnTo>
                <a:lnTo>
                  <a:pt x="13250" y="60000"/>
                </a:lnTo>
                <a:lnTo>
                  <a:pt x="14041" y="60000"/>
                </a:lnTo>
                <a:lnTo>
                  <a:pt x="14041" y="45333"/>
                </a:lnTo>
                <a:lnTo>
                  <a:pt x="14583" y="45333"/>
                </a:lnTo>
                <a:lnTo>
                  <a:pt x="14583" y="27555"/>
                </a:lnTo>
                <a:lnTo>
                  <a:pt x="14958" y="27555"/>
                </a:lnTo>
                <a:lnTo>
                  <a:pt x="14958" y="14222"/>
                </a:lnTo>
                <a:lnTo>
                  <a:pt x="15333" y="14222"/>
                </a:lnTo>
                <a:lnTo>
                  <a:pt x="15333" y="0"/>
                </a:lnTo>
                <a:lnTo>
                  <a:pt x="15958" y="0"/>
                </a:lnTo>
                <a:lnTo>
                  <a:pt x="15958" y="13777"/>
                </a:lnTo>
                <a:lnTo>
                  <a:pt x="16416" y="13777"/>
                </a:lnTo>
                <a:lnTo>
                  <a:pt x="16416" y="24888"/>
                </a:lnTo>
                <a:lnTo>
                  <a:pt x="16791" y="24888"/>
                </a:lnTo>
                <a:lnTo>
                  <a:pt x="16791" y="46222"/>
                </a:lnTo>
                <a:lnTo>
                  <a:pt x="17333" y="46222"/>
                </a:lnTo>
                <a:lnTo>
                  <a:pt x="17333" y="61333"/>
                </a:lnTo>
                <a:lnTo>
                  <a:pt x="17916" y="61333"/>
                </a:lnTo>
                <a:lnTo>
                  <a:pt x="17916" y="101333"/>
                </a:lnTo>
                <a:lnTo>
                  <a:pt x="18875" y="101333"/>
                </a:lnTo>
                <a:lnTo>
                  <a:pt x="18875" y="92000"/>
                </a:lnTo>
                <a:lnTo>
                  <a:pt x="20958" y="92000"/>
                </a:lnTo>
                <a:lnTo>
                  <a:pt x="20958" y="96444"/>
                </a:lnTo>
                <a:lnTo>
                  <a:pt x="21750" y="96444"/>
                </a:lnTo>
                <a:lnTo>
                  <a:pt x="21750" y="54666"/>
                </a:lnTo>
                <a:lnTo>
                  <a:pt x="22333" y="54666"/>
                </a:lnTo>
                <a:lnTo>
                  <a:pt x="22333" y="42666"/>
                </a:lnTo>
                <a:lnTo>
                  <a:pt x="24166" y="42666"/>
                </a:lnTo>
                <a:lnTo>
                  <a:pt x="24166" y="53777"/>
                </a:lnTo>
                <a:lnTo>
                  <a:pt x="24583" y="56888"/>
                </a:lnTo>
                <a:lnTo>
                  <a:pt x="24583" y="85777"/>
                </a:lnTo>
                <a:lnTo>
                  <a:pt x="25291" y="85777"/>
                </a:lnTo>
                <a:lnTo>
                  <a:pt x="25291" y="79555"/>
                </a:lnTo>
                <a:lnTo>
                  <a:pt x="27125" y="79555"/>
                </a:lnTo>
                <a:lnTo>
                  <a:pt x="27125" y="86222"/>
                </a:lnTo>
                <a:lnTo>
                  <a:pt x="28208" y="86222"/>
                </a:lnTo>
                <a:lnTo>
                  <a:pt x="28208" y="92000"/>
                </a:lnTo>
                <a:lnTo>
                  <a:pt x="29416" y="92000"/>
                </a:lnTo>
                <a:lnTo>
                  <a:pt x="29416" y="83555"/>
                </a:lnTo>
                <a:lnTo>
                  <a:pt x="30250" y="83555"/>
                </a:lnTo>
                <a:lnTo>
                  <a:pt x="30250" y="65777"/>
                </a:lnTo>
                <a:lnTo>
                  <a:pt x="35041" y="65777"/>
                </a:lnTo>
                <a:lnTo>
                  <a:pt x="35041" y="83555"/>
                </a:lnTo>
                <a:lnTo>
                  <a:pt x="35875" y="83555"/>
                </a:lnTo>
                <a:lnTo>
                  <a:pt x="35875" y="65777"/>
                </a:lnTo>
                <a:lnTo>
                  <a:pt x="39916" y="65777"/>
                </a:lnTo>
                <a:lnTo>
                  <a:pt x="39916" y="72888"/>
                </a:lnTo>
                <a:lnTo>
                  <a:pt x="41041" y="72888"/>
                </a:lnTo>
                <a:lnTo>
                  <a:pt x="41041" y="99555"/>
                </a:lnTo>
                <a:lnTo>
                  <a:pt x="42583" y="99555"/>
                </a:lnTo>
                <a:lnTo>
                  <a:pt x="42583" y="76888"/>
                </a:lnTo>
                <a:lnTo>
                  <a:pt x="45250" y="56000"/>
                </a:lnTo>
                <a:lnTo>
                  <a:pt x="47875" y="76888"/>
                </a:lnTo>
                <a:lnTo>
                  <a:pt x="47875" y="88888"/>
                </a:lnTo>
                <a:lnTo>
                  <a:pt x="48666" y="88888"/>
                </a:lnTo>
                <a:lnTo>
                  <a:pt x="48666" y="104000"/>
                </a:lnTo>
                <a:lnTo>
                  <a:pt x="49208" y="104000"/>
                </a:lnTo>
                <a:lnTo>
                  <a:pt x="49208" y="73333"/>
                </a:lnTo>
                <a:lnTo>
                  <a:pt x="51500" y="73333"/>
                </a:lnTo>
                <a:lnTo>
                  <a:pt x="51500" y="85777"/>
                </a:lnTo>
                <a:lnTo>
                  <a:pt x="53708" y="85777"/>
                </a:lnTo>
                <a:lnTo>
                  <a:pt x="53708" y="94666"/>
                </a:lnTo>
                <a:lnTo>
                  <a:pt x="54500" y="94666"/>
                </a:lnTo>
                <a:lnTo>
                  <a:pt x="54500" y="85777"/>
                </a:lnTo>
                <a:lnTo>
                  <a:pt x="57125" y="85777"/>
                </a:lnTo>
                <a:lnTo>
                  <a:pt x="57125" y="102222"/>
                </a:lnTo>
                <a:lnTo>
                  <a:pt x="57625" y="102222"/>
                </a:lnTo>
                <a:lnTo>
                  <a:pt x="57625" y="104888"/>
                </a:lnTo>
                <a:lnTo>
                  <a:pt x="58875" y="104888"/>
                </a:lnTo>
                <a:lnTo>
                  <a:pt x="58875" y="94222"/>
                </a:lnTo>
                <a:lnTo>
                  <a:pt x="61666" y="94222"/>
                </a:lnTo>
                <a:lnTo>
                  <a:pt x="61666" y="89777"/>
                </a:lnTo>
                <a:lnTo>
                  <a:pt x="62250" y="89777"/>
                </a:lnTo>
                <a:lnTo>
                  <a:pt x="62250" y="84000"/>
                </a:lnTo>
                <a:lnTo>
                  <a:pt x="62833" y="84000"/>
                </a:lnTo>
                <a:lnTo>
                  <a:pt x="62833" y="88888"/>
                </a:lnTo>
                <a:lnTo>
                  <a:pt x="63500" y="88888"/>
                </a:lnTo>
                <a:lnTo>
                  <a:pt x="63500" y="83111"/>
                </a:lnTo>
                <a:lnTo>
                  <a:pt x="64999" y="83111"/>
                </a:lnTo>
                <a:lnTo>
                  <a:pt x="64999" y="88444"/>
                </a:lnTo>
                <a:lnTo>
                  <a:pt x="65666" y="88444"/>
                </a:lnTo>
                <a:lnTo>
                  <a:pt x="65666" y="103111"/>
                </a:lnTo>
                <a:lnTo>
                  <a:pt x="66916" y="103111"/>
                </a:lnTo>
                <a:lnTo>
                  <a:pt x="66916" y="82666"/>
                </a:lnTo>
                <a:lnTo>
                  <a:pt x="69375" y="82666"/>
                </a:lnTo>
                <a:lnTo>
                  <a:pt x="69375" y="88888"/>
                </a:lnTo>
                <a:lnTo>
                  <a:pt x="70416" y="88888"/>
                </a:lnTo>
                <a:lnTo>
                  <a:pt x="70416" y="46222"/>
                </a:lnTo>
                <a:lnTo>
                  <a:pt x="71500" y="35111"/>
                </a:lnTo>
                <a:lnTo>
                  <a:pt x="72458" y="45777"/>
                </a:lnTo>
                <a:lnTo>
                  <a:pt x="72458" y="103111"/>
                </a:lnTo>
                <a:lnTo>
                  <a:pt x="73583" y="103111"/>
                </a:lnTo>
                <a:lnTo>
                  <a:pt x="73583" y="47555"/>
                </a:lnTo>
                <a:lnTo>
                  <a:pt x="76916" y="47555"/>
                </a:lnTo>
                <a:lnTo>
                  <a:pt x="76916" y="97777"/>
                </a:lnTo>
                <a:lnTo>
                  <a:pt x="77541" y="97777"/>
                </a:lnTo>
                <a:lnTo>
                  <a:pt x="77541" y="85777"/>
                </a:lnTo>
                <a:lnTo>
                  <a:pt x="79000" y="85777"/>
                </a:lnTo>
                <a:lnTo>
                  <a:pt x="79000" y="92888"/>
                </a:lnTo>
                <a:lnTo>
                  <a:pt x="82000" y="92888"/>
                </a:lnTo>
                <a:lnTo>
                  <a:pt x="82000" y="102222"/>
                </a:lnTo>
                <a:lnTo>
                  <a:pt x="84333" y="102222"/>
                </a:lnTo>
                <a:lnTo>
                  <a:pt x="84333" y="88000"/>
                </a:lnTo>
                <a:lnTo>
                  <a:pt x="85583" y="88000"/>
                </a:lnTo>
                <a:lnTo>
                  <a:pt x="85583" y="96000"/>
                </a:lnTo>
                <a:lnTo>
                  <a:pt x="86500" y="96000"/>
                </a:lnTo>
                <a:lnTo>
                  <a:pt x="86500" y="91111"/>
                </a:lnTo>
                <a:lnTo>
                  <a:pt x="87791" y="91111"/>
                </a:lnTo>
                <a:lnTo>
                  <a:pt x="87791" y="84888"/>
                </a:lnTo>
                <a:lnTo>
                  <a:pt x="89375" y="84888"/>
                </a:lnTo>
                <a:lnTo>
                  <a:pt x="89375" y="100888"/>
                </a:lnTo>
                <a:lnTo>
                  <a:pt x="90541" y="100888"/>
                </a:lnTo>
                <a:lnTo>
                  <a:pt x="90541" y="63111"/>
                </a:lnTo>
                <a:lnTo>
                  <a:pt x="92458" y="63555"/>
                </a:lnTo>
                <a:lnTo>
                  <a:pt x="92458" y="84444"/>
                </a:lnTo>
                <a:lnTo>
                  <a:pt x="93750" y="84444"/>
                </a:lnTo>
                <a:lnTo>
                  <a:pt x="93750" y="97333"/>
                </a:lnTo>
                <a:lnTo>
                  <a:pt x="95375" y="97333"/>
                </a:lnTo>
                <a:lnTo>
                  <a:pt x="95375" y="83111"/>
                </a:lnTo>
                <a:lnTo>
                  <a:pt x="96500" y="83111"/>
                </a:lnTo>
                <a:lnTo>
                  <a:pt x="96500" y="77333"/>
                </a:lnTo>
                <a:lnTo>
                  <a:pt x="98000" y="77333"/>
                </a:lnTo>
                <a:lnTo>
                  <a:pt x="98000" y="81333"/>
                </a:lnTo>
                <a:lnTo>
                  <a:pt x="99041" y="81333"/>
                </a:lnTo>
                <a:lnTo>
                  <a:pt x="99041" y="75111"/>
                </a:lnTo>
                <a:lnTo>
                  <a:pt x="101000" y="59555"/>
                </a:lnTo>
                <a:lnTo>
                  <a:pt x="102916" y="75111"/>
                </a:lnTo>
                <a:lnTo>
                  <a:pt x="102916" y="96444"/>
                </a:lnTo>
                <a:lnTo>
                  <a:pt x="103250" y="96444"/>
                </a:lnTo>
                <a:lnTo>
                  <a:pt x="103250" y="92000"/>
                </a:lnTo>
                <a:lnTo>
                  <a:pt x="104750" y="92000"/>
                </a:lnTo>
                <a:lnTo>
                  <a:pt x="104750" y="111111"/>
                </a:lnTo>
                <a:lnTo>
                  <a:pt x="105125" y="111111"/>
                </a:lnTo>
                <a:lnTo>
                  <a:pt x="105125" y="101777"/>
                </a:lnTo>
                <a:lnTo>
                  <a:pt x="106291" y="101777"/>
                </a:lnTo>
                <a:lnTo>
                  <a:pt x="106291" y="81777"/>
                </a:lnTo>
                <a:lnTo>
                  <a:pt x="107791" y="81777"/>
                </a:lnTo>
                <a:lnTo>
                  <a:pt x="107791" y="101777"/>
                </a:lnTo>
                <a:lnTo>
                  <a:pt x="107833" y="101777"/>
                </a:lnTo>
                <a:lnTo>
                  <a:pt x="107833" y="93777"/>
                </a:lnTo>
                <a:lnTo>
                  <a:pt x="108583" y="93777"/>
                </a:lnTo>
                <a:lnTo>
                  <a:pt x="108583" y="89777"/>
                </a:lnTo>
                <a:lnTo>
                  <a:pt x="110166" y="89777"/>
                </a:lnTo>
                <a:lnTo>
                  <a:pt x="110166" y="103111"/>
                </a:lnTo>
                <a:lnTo>
                  <a:pt x="110416" y="103111"/>
                </a:lnTo>
                <a:lnTo>
                  <a:pt x="110416" y="93777"/>
                </a:lnTo>
                <a:lnTo>
                  <a:pt x="110625" y="93777"/>
                </a:lnTo>
                <a:lnTo>
                  <a:pt x="110625" y="76444"/>
                </a:lnTo>
                <a:lnTo>
                  <a:pt x="111416" y="76444"/>
                </a:lnTo>
                <a:lnTo>
                  <a:pt x="111416" y="68444"/>
                </a:lnTo>
                <a:lnTo>
                  <a:pt x="111833" y="68444"/>
                </a:lnTo>
                <a:lnTo>
                  <a:pt x="111833" y="64000"/>
                </a:lnTo>
                <a:lnTo>
                  <a:pt x="112916" y="64000"/>
                </a:lnTo>
                <a:lnTo>
                  <a:pt x="112916" y="68444"/>
                </a:lnTo>
                <a:lnTo>
                  <a:pt x="113375" y="68444"/>
                </a:lnTo>
                <a:lnTo>
                  <a:pt x="113375" y="91555"/>
                </a:lnTo>
                <a:lnTo>
                  <a:pt x="113416" y="91555"/>
                </a:lnTo>
                <a:lnTo>
                  <a:pt x="113416" y="91555"/>
                </a:lnTo>
                <a:lnTo>
                  <a:pt x="114666" y="91555"/>
                </a:lnTo>
                <a:lnTo>
                  <a:pt x="114666" y="79555"/>
                </a:lnTo>
                <a:lnTo>
                  <a:pt x="115250" y="79555"/>
                </a:lnTo>
                <a:lnTo>
                  <a:pt x="115250" y="68444"/>
                </a:lnTo>
                <a:lnTo>
                  <a:pt x="115625" y="68444"/>
                </a:lnTo>
                <a:lnTo>
                  <a:pt x="115625" y="55111"/>
                </a:lnTo>
                <a:lnTo>
                  <a:pt x="115916" y="55111"/>
                </a:lnTo>
                <a:lnTo>
                  <a:pt x="115916" y="44888"/>
                </a:lnTo>
                <a:lnTo>
                  <a:pt x="116250" y="44888"/>
                </a:lnTo>
                <a:lnTo>
                  <a:pt x="116250" y="34222"/>
                </a:lnTo>
                <a:lnTo>
                  <a:pt x="116666" y="34222"/>
                </a:lnTo>
                <a:lnTo>
                  <a:pt x="116666" y="44444"/>
                </a:lnTo>
                <a:lnTo>
                  <a:pt x="117000" y="44444"/>
                </a:lnTo>
                <a:lnTo>
                  <a:pt x="117000" y="52888"/>
                </a:lnTo>
                <a:lnTo>
                  <a:pt x="117333" y="52888"/>
                </a:lnTo>
                <a:lnTo>
                  <a:pt x="117333" y="68888"/>
                </a:lnTo>
                <a:lnTo>
                  <a:pt x="117708" y="68888"/>
                </a:lnTo>
                <a:lnTo>
                  <a:pt x="117708" y="80444"/>
                </a:lnTo>
                <a:lnTo>
                  <a:pt x="118166" y="80444"/>
                </a:lnTo>
                <a:lnTo>
                  <a:pt x="118166" y="92000"/>
                </a:lnTo>
                <a:lnTo>
                  <a:pt x="120000" y="92000"/>
                </a:lnTo>
                <a:lnTo>
                  <a:pt x="120000" y="120000"/>
                </a:lnTo>
                <a:lnTo>
                  <a:pt x="0" y="120000"/>
                </a:lnTo>
                <a:close/>
              </a:path>
            </a:pathLst>
          </a:custGeom>
          <a:solidFill>
            <a:schemeClr val="bg1"/>
          </a:solidFill>
          <a:ln w="9525" cap="flat" cmpd="sng">
            <a:noFill/>
            <a:prstDash val="solid"/>
            <a:round/>
            <a:headEnd type="none" w="med" len="med"/>
            <a:tailEnd type="none" w="med" len="med"/>
          </a:ln>
        </p:spPr>
        <p:txBody>
          <a:bodyPr lIns="68569" tIns="34275" rIns="68569" bIns="34275"/>
          <a:lstStyle/>
          <a:p>
            <a:pPr>
              <a:defRPr/>
            </a:pPr>
            <a:endParaRPr sz="1013" b="0">
              <a:solidFill>
                <a:srgbClr val="000000"/>
              </a:solidFill>
              <a:latin typeface="Times New Roman"/>
              <a:ea typeface="Microsoft YaHei"/>
              <a:cs typeface="+mn-ea"/>
              <a:sym typeface="+mn-lt"/>
            </a:endParaRPr>
          </a:p>
        </p:txBody>
      </p:sp>
      <p:sp>
        <p:nvSpPr>
          <p:cNvPr id="13" name="文本框 12">
            <a:extLst>
              <a:ext uri="{FF2B5EF4-FFF2-40B4-BE49-F238E27FC236}">
                <a16:creationId xmlns:a16="http://schemas.microsoft.com/office/drawing/2014/main" id="{A6380CC1-A929-4F38-B91F-9135C6FC79C9}"/>
              </a:ext>
            </a:extLst>
          </p:cNvPr>
          <p:cNvSpPr txBox="1"/>
          <p:nvPr/>
        </p:nvSpPr>
        <p:spPr>
          <a:xfrm>
            <a:off x="558800" y="331788"/>
            <a:ext cx="2573338" cy="647700"/>
          </a:xfrm>
          <a:prstGeom prst="rect">
            <a:avLst/>
          </a:prstGeom>
          <a:noFill/>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dist"/>
            <a:r>
              <a:rPr lang="zh-CN" altLang="en-US" sz="3600" b="0">
                <a:solidFill>
                  <a:srgbClr val="FEFFFF"/>
                </a:solidFill>
                <a:ea typeface="微软雅黑" panose="020B0503020204020204" pitchFamily="34" charset="-122"/>
                <a:sym typeface="+mn-lt"/>
              </a:rPr>
              <a:t>目录导航</a:t>
            </a:r>
          </a:p>
        </p:txBody>
      </p:sp>
      <p:sp>
        <p:nvSpPr>
          <p:cNvPr id="14" name="文本框 13">
            <a:extLst>
              <a:ext uri="{FF2B5EF4-FFF2-40B4-BE49-F238E27FC236}">
                <a16:creationId xmlns:a16="http://schemas.microsoft.com/office/drawing/2014/main" id="{D9FD3727-CF96-473A-B5A3-279EEAF520CF}"/>
              </a:ext>
            </a:extLst>
          </p:cNvPr>
          <p:cNvSpPr txBox="1"/>
          <p:nvPr/>
        </p:nvSpPr>
        <p:spPr>
          <a:xfrm>
            <a:off x="2005013" y="2276475"/>
            <a:ext cx="720725" cy="3970338"/>
          </a:xfrm>
          <a:prstGeom prst="rect">
            <a:avLst/>
          </a:prstGeom>
          <a:noFill/>
        </p:spPr>
        <p:txBody>
          <a:bodyPr>
            <a:spAutoFit/>
          </a:bodyPr>
          <a:lstStyle/>
          <a:p>
            <a:pPr>
              <a:lnSpc>
                <a:spcPct val="150000"/>
              </a:lnSpc>
              <a:defRPr/>
            </a:pPr>
            <a:r>
              <a:rPr lang="en-US" altLang="zh-CN" sz="2400" b="0" dirty="0">
                <a:latin typeface="Times New Roman"/>
                <a:ea typeface="Microsoft YaHei"/>
                <a:cs typeface="+mn-ea"/>
                <a:sym typeface="+mn-lt"/>
              </a:rPr>
              <a:t>8.1</a:t>
            </a:r>
            <a:endParaRPr lang="zh-CN" altLang="en-US" sz="2400" b="0" dirty="0">
              <a:latin typeface="Times New Roman"/>
              <a:ea typeface="Microsoft YaHei"/>
              <a:cs typeface="+mn-ea"/>
              <a:sym typeface="+mn-lt"/>
            </a:endParaRPr>
          </a:p>
          <a:p>
            <a:pPr>
              <a:lnSpc>
                <a:spcPct val="150000"/>
              </a:lnSpc>
              <a:defRPr/>
            </a:pPr>
            <a:r>
              <a:rPr lang="en-US" altLang="zh-CN" sz="2400" b="0" dirty="0">
                <a:latin typeface="Times New Roman"/>
                <a:ea typeface="Microsoft YaHei"/>
                <a:cs typeface="+mn-ea"/>
                <a:sym typeface="+mn-lt"/>
              </a:rPr>
              <a:t>8.2</a:t>
            </a:r>
            <a:endParaRPr lang="zh-CN" altLang="en-US" sz="2400" b="0" dirty="0">
              <a:latin typeface="Times New Roman"/>
              <a:ea typeface="Microsoft YaHei"/>
              <a:cs typeface="+mn-ea"/>
              <a:sym typeface="+mn-lt"/>
            </a:endParaRPr>
          </a:p>
          <a:p>
            <a:pPr>
              <a:lnSpc>
                <a:spcPct val="150000"/>
              </a:lnSpc>
              <a:defRPr/>
            </a:pPr>
            <a:r>
              <a:rPr lang="en-US" altLang="zh-CN" sz="2400" b="0" dirty="0">
                <a:latin typeface="Times New Roman"/>
                <a:ea typeface="Microsoft YaHei"/>
                <a:cs typeface="+mn-ea"/>
                <a:sym typeface="+mn-lt"/>
              </a:rPr>
              <a:t>8.3</a:t>
            </a:r>
            <a:endParaRPr lang="zh-CN" altLang="en-US" sz="2400" b="0" dirty="0">
              <a:latin typeface="Times New Roman"/>
              <a:ea typeface="Microsoft YaHei"/>
              <a:cs typeface="+mn-ea"/>
              <a:sym typeface="+mn-lt"/>
            </a:endParaRPr>
          </a:p>
          <a:p>
            <a:pPr>
              <a:lnSpc>
                <a:spcPct val="150000"/>
              </a:lnSpc>
              <a:defRPr/>
            </a:pPr>
            <a:r>
              <a:rPr lang="en-US" altLang="zh-CN" sz="2400" b="0" dirty="0">
                <a:latin typeface="Times New Roman"/>
                <a:ea typeface="Microsoft YaHei"/>
                <a:cs typeface="+mn-ea"/>
                <a:sym typeface="+mn-lt"/>
              </a:rPr>
              <a:t>8.4</a:t>
            </a:r>
          </a:p>
          <a:p>
            <a:pPr>
              <a:lnSpc>
                <a:spcPct val="150000"/>
              </a:lnSpc>
              <a:defRPr/>
            </a:pPr>
            <a:r>
              <a:rPr lang="en-US" altLang="zh-CN" sz="2400" b="0" dirty="0">
                <a:solidFill>
                  <a:schemeClr val="bg1"/>
                </a:solidFill>
                <a:latin typeface="Times New Roman"/>
                <a:ea typeface="Microsoft YaHei"/>
                <a:cs typeface="+mn-ea"/>
                <a:sym typeface="+mn-lt"/>
              </a:rPr>
              <a:t>8.5</a:t>
            </a:r>
          </a:p>
          <a:p>
            <a:pPr>
              <a:lnSpc>
                <a:spcPct val="150000"/>
              </a:lnSpc>
              <a:defRPr/>
            </a:pPr>
            <a:r>
              <a:rPr lang="en-US" altLang="zh-CN" sz="2400" b="0" dirty="0">
                <a:solidFill>
                  <a:srgbClr val="000000">
                    <a:lumMod val="95000"/>
                    <a:lumOff val="5000"/>
                  </a:srgbClr>
                </a:solidFill>
                <a:latin typeface="Times New Roman"/>
                <a:ea typeface="Microsoft YaHei"/>
                <a:cs typeface="+mn-ea"/>
                <a:sym typeface="+mn-lt"/>
              </a:rPr>
              <a:t>8.6</a:t>
            </a:r>
          </a:p>
          <a:p>
            <a:pPr>
              <a:lnSpc>
                <a:spcPct val="150000"/>
              </a:lnSpc>
              <a:defRPr/>
            </a:pPr>
            <a:r>
              <a:rPr lang="en-US" altLang="zh-CN" sz="2400" b="0" dirty="0">
                <a:solidFill>
                  <a:srgbClr val="000000">
                    <a:lumMod val="95000"/>
                    <a:lumOff val="5000"/>
                  </a:srgbClr>
                </a:solidFill>
                <a:latin typeface="Times New Roman"/>
                <a:ea typeface="Microsoft YaHei"/>
                <a:cs typeface="+mn-ea"/>
                <a:sym typeface="+mn-lt"/>
              </a:rPr>
              <a:t>8.7</a:t>
            </a:r>
            <a:endParaRPr lang="zh-CN" altLang="en-US" sz="2400" b="0" dirty="0">
              <a:solidFill>
                <a:srgbClr val="000000">
                  <a:lumMod val="95000"/>
                  <a:lumOff val="5000"/>
                </a:srgbClr>
              </a:solidFill>
              <a:latin typeface="Times New Roman"/>
              <a:ea typeface="Microsoft YaHei"/>
              <a:cs typeface="+mn-ea"/>
              <a:sym typeface="+mn-lt"/>
            </a:endParaRPr>
          </a:p>
        </p:txBody>
      </p:sp>
      <p:sp>
        <p:nvSpPr>
          <p:cNvPr id="15" name="文本框 14">
            <a:extLst>
              <a:ext uri="{FF2B5EF4-FFF2-40B4-BE49-F238E27FC236}">
                <a16:creationId xmlns:a16="http://schemas.microsoft.com/office/drawing/2014/main" id="{EA881A9D-DB6C-4EB9-B4C0-31FDE0EC29F0}"/>
              </a:ext>
            </a:extLst>
          </p:cNvPr>
          <p:cNvSpPr txBox="1"/>
          <p:nvPr/>
        </p:nvSpPr>
        <p:spPr>
          <a:xfrm>
            <a:off x="2843213" y="2276475"/>
            <a:ext cx="4129087" cy="3970338"/>
          </a:xfrm>
          <a:prstGeom prst="rect">
            <a:avLst/>
          </a:prstGeom>
          <a:noFill/>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50000"/>
              </a:lnSpc>
            </a:pPr>
            <a:r>
              <a:rPr lang="zh-CN" altLang="en-US" sz="2400" b="0">
                <a:ea typeface="微软雅黑" panose="020B0503020204020204" pitchFamily="34" charset="-122"/>
                <a:sym typeface="+mn-lt"/>
              </a:rPr>
              <a:t>　概述</a:t>
            </a:r>
          </a:p>
          <a:p>
            <a:pPr>
              <a:lnSpc>
                <a:spcPct val="150000"/>
              </a:lnSpc>
            </a:pPr>
            <a:r>
              <a:rPr lang="zh-CN" altLang="en-US" sz="2400" b="0">
                <a:solidFill>
                  <a:srgbClr val="0D0D0D"/>
                </a:solidFill>
                <a:ea typeface="微软雅黑" panose="020B0503020204020204" pitchFamily="34" charset="-122"/>
                <a:sym typeface="+mn-lt"/>
              </a:rPr>
              <a:t>　</a:t>
            </a:r>
            <a:r>
              <a:rPr lang="zh-CN" altLang="en-US" sz="2400" b="0">
                <a:ea typeface="微软雅黑" panose="020B0503020204020204" pitchFamily="34" charset="-122"/>
                <a:sym typeface="+mn-lt"/>
              </a:rPr>
              <a:t>插入排序</a:t>
            </a:r>
          </a:p>
          <a:p>
            <a:pPr>
              <a:lnSpc>
                <a:spcPct val="150000"/>
              </a:lnSpc>
            </a:pPr>
            <a:r>
              <a:rPr lang="zh-CN" altLang="en-US" sz="2400" b="0">
                <a:solidFill>
                  <a:srgbClr val="0D0D0D"/>
                </a:solidFill>
                <a:ea typeface="微软雅黑" panose="020B0503020204020204" pitchFamily="34" charset="-122"/>
                <a:sym typeface="+mn-lt"/>
              </a:rPr>
              <a:t>　</a:t>
            </a:r>
            <a:r>
              <a:rPr lang="zh-CN" altLang="en-US" sz="2400" b="0">
                <a:ea typeface="微软雅黑" panose="020B0503020204020204" pitchFamily="34" charset="-122"/>
                <a:sym typeface="+mn-lt"/>
              </a:rPr>
              <a:t>交换排序</a:t>
            </a:r>
          </a:p>
          <a:p>
            <a:pPr>
              <a:lnSpc>
                <a:spcPct val="150000"/>
              </a:lnSpc>
            </a:pPr>
            <a:r>
              <a:rPr lang="zh-CN" altLang="en-US" sz="2400" b="0">
                <a:solidFill>
                  <a:srgbClr val="0D0D0D"/>
                </a:solidFill>
                <a:ea typeface="微软雅黑" panose="020B0503020204020204" pitchFamily="34" charset="-122"/>
                <a:sym typeface="+mn-lt"/>
              </a:rPr>
              <a:t>　</a:t>
            </a:r>
            <a:r>
              <a:rPr lang="zh-CN" altLang="en-US" sz="2400" b="0">
                <a:ea typeface="微软雅黑" panose="020B0503020204020204" pitchFamily="34" charset="-122"/>
                <a:sym typeface="+mn-lt"/>
              </a:rPr>
              <a:t>选择排序</a:t>
            </a:r>
          </a:p>
          <a:p>
            <a:pPr>
              <a:lnSpc>
                <a:spcPct val="150000"/>
              </a:lnSpc>
            </a:pPr>
            <a:r>
              <a:rPr lang="zh-CN" altLang="en-US" sz="2400" b="0">
                <a:solidFill>
                  <a:srgbClr val="0D0D0D"/>
                </a:solidFill>
                <a:ea typeface="微软雅黑" panose="020B0503020204020204" pitchFamily="34" charset="-122"/>
                <a:sym typeface="+mn-lt"/>
              </a:rPr>
              <a:t>　</a:t>
            </a:r>
            <a:r>
              <a:rPr lang="zh-CN" altLang="en-US" sz="2400" b="0">
                <a:solidFill>
                  <a:schemeClr val="bg1"/>
                </a:solidFill>
                <a:ea typeface="微软雅黑" panose="020B0503020204020204" pitchFamily="34" charset="-122"/>
                <a:sym typeface="+mn-lt"/>
              </a:rPr>
              <a:t>归并排序</a:t>
            </a:r>
          </a:p>
          <a:p>
            <a:pPr>
              <a:lnSpc>
                <a:spcPct val="150000"/>
              </a:lnSpc>
            </a:pPr>
            <a:r>
              <a:rPr lang="zh-CN" altLang="en-US" sz="2400" b="0">
                <a:solidFill>
                  <a:srgbClr val="0D0D0D"/>
                </a:solidFill>
                <a:ea typeface="微软雅黑" panose="020B0503020204020204" pitchFamily="34" charset="-122"/>
                <a:sym typeface="+mn-lt"/>
              </a:rPr>
              <a:t>　基数排序</a:t>
            </a:r>
          </a:p>
          <a:p>
            <a:pPr>
              <a:lnSpc>
                <a:spcPct val="150000"/>
              </a:lnSpc>
            </a:pPr>
            <a:r>
              <a:rPr lang="zh-CN" altLang="en-US" sz="2400" b="0">
                <a:solidFill>
                  <a:srgbClr val="0D0D0D"/>
                </a:solidFill>
                <a:ea typeface="微软雅黑" panose="020B0503020204020204" pitchFamily="34" charset="-122"/>
                <a:sym typeface="+mn-lt"/>
              </a:rPr>
              <a:t>　外部排序</a:t>
            </a:r>
          </a:p>
        </p:txBody>
      </p:sp>
      <p:sp>
        <p:nvSpPr>
          <p:cNvPr id="2" name="矩形 1">
            <a:extLst>
              <a:ext uri="{FF2B5EF4-FFF2-40B4-BE49-F238E27FC236}">
                <a16:creationId xmlns:a16="http://schemas.microsoft.com/office/drawing/2014/main" id="{A287685A-9E2A-459C-B634-33B3877C940E}"/>
              </a:ext>
            </a:extLst>
          </p:cNvPr>
          <p:cNvSpPr/>
          <p:nvPr/>
        </p:nvSpPr>
        <p:spPr>
          <a:xfrm>
            <a:off x="3276600" y="457200"/>
            <a:ext cx="1458913" cy="522288"/>
          </a:xfrm>
          <a:prstGeom prst="rect">
            <a:avLst/>
          </a:prstGeom>
        </p:spPr>
        <p:txBody>
          <a:bodyPr wrap="none">
            <a:spAutoFit/>
          </a:bodyPr>
          <a:lstStyle/>
          <a:p>
            <a:pPr>
              <a:defRPr/>
            </a:pPr>
            <a:r>
              <a:rPr lang="zh-CN" altLang="en-US" b="0" dirty="0">
                <a:solidFill>
                  <a:srgbClr val="FEFFFF"/>
                </a:solidFill>
                <a:latin typeface="Times New Roman"/>
                <a:ea typeface="Microsoft YaHei"/>
                <a:cs typeface="+mn-ea"/>
                <a:sym typeface="+mn-lt"/>
              </a:rPr>
              <a:t>Contents</a:t>
            </a:r>
          </a:p>
        </p:txBody>
      </p:sp>
    </p:spTree>
  </p:cSld>
  <p:clrMapOvr>
    <a:masterClrMapping/>
  </p:clrMapOvr>
  <p:transition spd="slow"/>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355">
            <a:extLst>
              <a:ext uri="{FF2B5EF4-FFF2-40B4-BE49-F238E27FC236}">
                <a16:creationId xmlns:a16="http://schemas.microsoft.com/office/drawing/2014/main" id="{D7529686-C64F-4AD0-81A3-C3F3D37A2D01}"/>
              </a:ext>
            </a:extLst>
          </p:cNvPr>
          <p:cNvSpPr>
            <a:spLocks noChangeArrowheads="1"/>
          </p:cNvSpPr>
          <p:nvPr/>
        </p:nvSpPr>
        <p:spPr bwMode="auto">
          <a:xfrm>
            <a:off x="900113" y="168275"/>
            <a:ext cx="6156325" cy="6858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归并排序</a:t>
            </a:r>
          </a:p>
        </p:txBody>
      </p:sp>
      <p:sp>
        <p:nvSpPr>
          <p:cNvPr id="959847" name="Rectangle 359">
            <a:extLst>
              <a:ext uri="{FF2B5EF4-FFF2-40B4-BE49-F238E27FC236}">
                <a16:creationId xmlns:a16="http://schemas.microsoft.com/office/drawing/2014/main" id="{E1B376D5-7F8C-4C8F-AD74-7758A6098AFB}"/>
              </a:ext>
            </a:extLst>
          </p:cNvPr>
          <p:cNvSpPr>
            <a:spLocks noChangeArrowheads="1"/>
          </p:cNvSpPr>
          <p:nvPr/>
        </p:nvSpPr>
        <p:spPr bwMode="auto">
          <a:xfrm>
            <a:off x="179388" y="1144588"/>
            <a:ext cx="8964612" cy="523875"/>
          </a:xfrm>
          <a:prstGeom prst="rect">
            <a:avLst/>
          </a:prstGeom>
          <a:noFill/>
          <a:ln w="57150">
            <a:noFill/>
            <a:miter lim="800000"/>
            <a:headEnd/>
            <a:tailEnd/>
          </a:ln>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20000"/>
              </a:spcBef>
              <a:buFont typeface="Arial" panose="020B0604020202020204" pitchFamily="34" charset="0"/>
              <a:buNone/>
            </a:pPr>
            <a:r>
              <a:rPr lang="zh-CN" altLang="en-US" b="0">
                <a:ea typeface="微软雅黑" panose="020B0503020204020204" pitchFamily="34" charset="-122"/>
                <a:sym typeface="+mn-lt"/>
              </a:rPr>
              <a:t>归并：将两个或两个以上的有序表组合成一个新有序表</a:t>
            </a:r>
          </a:p>
        </p:txBody>
      </p:sp>
      <p:sp>
        <p:nvSpPr>
          <p:cNvPr id="959848" name="Rectangle 360">
            <a:extLst>
              <a:ext uri="{FF2B5EF4-FFF2-40B4-BE49-F238E27FC236}">
                <a16:creationId xmlns:a16="http://schemas.microsoft.com/office/drawing/2014/main" id="{CA0D0D73-4A4A-4732-8674-2046688C211D}"/>
              </a:ext>
            </a:extLst>
          </p:cNvPr>
          <p:cNvSpPr>
            <a:spLocks noChangeArrowheads="1"/>
          </p:cNvSpPr>
          <p:nvPr/>
        </p:nvSpPr>
        <p:spPr bwMode="auto">
          <a:xfrm>
            <a:off x="368300" y="1960563"/>
            <a:ext cx="8524875" cy="519112"/>
          </a:xfrm>
          <a:prstGeom prst="rect">
            <a:avLst/>
          </a:prstGeom>
          <a:solidFill>
            <a:schemeClr val="accent1">
              <a:lumMod val="60000"/>
              <a:lumOff val="40000"/>
            </a:schemeClr>
          </a:solidFill>
          <a:ln>
            <a:noFill/>
          </a:ln>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20000"/>
              </a:spcBef>
              <a:buFont typeface="Arial" panose="020B0604020202020204" pitchFamily="34" charset="0"/>
              <a:buNone/>
            </a:pPr>
            <a:r>
              <a:rPr lang="en-US" altLang="zh-CN" b="0">
                <a:solidFill>
                  <a:schemeClr val="bg1"/>
                </a:solidFill>
                <a:ea typeface="微软雅黑" panose="020B0503020204020204" pitchFamily="34" charset="-122"/>
                <a:sym typeface="+mn-lt"/>
              </a:rPr>
              <a:t>2-</a:t>
            </a:r>
            <a:r>
              <a:rPr lang="zh-CN" altLang="en-US" b="0">
                <a:solidFill>
                  <a:schemeClr val="bg1"/>
                </a:solidFill>
                <a:ea typeface="微软雅黑" panose="020B0503020204020204" pitchFamily="34" charset="-122"/>
                <a:sym typeface="+mn-lt"/>
              </a:rPr>
              <a:t>路归并排序</a:t>
            </a:r>
          </a:p>
        </p:txBody>
      </p:sp>
      <p:sp>
        <p:nvSpPr>
          <p:cNvPr id="959849" name="Rectangle 361">
            <a:extLst>
              <a:ext uri="{FF2B5EF4-FFF2-40B4-BE49-F238E27FC236}">
                <a16:creationId xmlns:a16="http://schemas.microsoft.com/office/drawing/2014/main" id="{7C0F69D7-2AD3-49FA-8221-27BC972B7482}"/>
              </a:ext>
            </a:extLst>
          </p:cNvPr>
          <p:cNvSpPr>
            <a:spLocks noChangeArrowheads="1"/>
          </p:cNvSpPr>
          <p:nvPr/>
        </p:nvSpPr>
        <p:spPr bwMode="auto">
          <a:xfrm>
            <a:off x="395288" y="2636838"/>
            <a:ext cx="8497887" cy="2994025"/>
          </a:xfrm>
          <a:prstGeom prst="rect">
            <a:avLst/>
          </a:prstGeom>
          <a:solidFill>
            <a:schemeClr val="bg2">
              <a:lumMod val="20000"/>
              <a:lumOff val="80000"/>
            </a:schemeClr>
          </a:solidFill>
          <a:ln>
            <a:noFill/>
          </a:ln>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20000"/>
              </a:spcBef>
              <a:buFont typeface="Arial" panose="020B0604020202020204" pitchFamily="34" charset="0"/>
              <a:buNone/>
            </a:pPr>
            <a:r>
              <a:rPr lang="zh-CN" altLang="en-US" b="0">
                <a:ea typeface="微软雅黑" panose="020B0503020204020204" pitchFamily="34" charset="-122"/>
                <a:sym typeface="+mn-lt"/>
              </a:rPr>
              <a:t>排序过程</a:t>
            </a:r>
          </a:p>
          <a:p>
            <a:pPr>
              <a:lnSpc>
                <a:spcPct val="125000"/>
              </a:lnSpc>
              <a:spcBef>
                <a:spcPct val="20000"/>
              </a:spcBef>
              <a:buClr>
                <a:schemeClr val="accent2"/>
              </a:buClr>
              <a:buFont typeface="Wingdings" pitchFamily="2" charset="2"/>
              <a:buChar char="ü"/>
            </a:pPr>
            <a:r>
              <a:rPr lang="zh-CN" altLang="en-US" b="0">
                <a:ea typeface="微软雅黑" panose="020B0503020204020204" pitchFamily="34" charset="-122"/>
                <a:sym typeface="+mn-lt"/>
              </a:rPr>
              <a:t>初始序列看成</a:t>
            </a:r>
            <a:r>
              <a:rPr lang="en-US" altLang="zh-CN" b="0">
                <a:solidFill>
                  <a:srgbClr val="FF3300"/>
                </a:solidFill>
                <a:ea typeface="微软雅黑" panose="020B0503020204020204" pitchFamily="34" charset="-122"/>
                <a:sym typeface="+mn-lt"/>
              </a:rPr>
              <a:t>n</a:t>
            </a:r>
            <a:r>
              <a:rPr lang="zh-CN" altLang="en-US" b="0">
                <a:solidFill>
                  <a:srgbClr val="FF3300"/>
                </a:solidFill>
                <a:ea typeface="微软雅黑" panose="020B0503020204020204" pitchFamily="34" charset="-122"/>
                <a:sym typeface="+mn-lt"/>
              </a:rPr>
              <a:t>个</a:t>
            </a:r>
            <a:r>
              <a:rPr lang="zh-CN" altLang="en-US" b="0">
                <a:ea typeface="微软雅黑" panose="020B0503020204020204" pitchFamily="34" charset="-122"/>
                <a:sym typeface="+mn-lt"/>
              </a:rPr>
              <a:t>有序子序列，每个子序列长度为</a:t>
            </a:r>
            <a:r>
              <a:rPr lang="en-US" altLang="zh-CN" b="0">
                <a:solidFill>
                  <a:srgbClr val="FF3300"/>
                </a:solidFill>
                <a:ea typeface="微软雅黑" panose="020B0503020204020204" pitchFamily="34" charset="-122"/>
                <a:sym typeface="+mn-lt"/>
              </a:rPr>
              <a:t>1</a:t>
            </a:r>
          </a:p>
          <a:p>
            <a:pPr>
              <a:lnSpc>
                <a:spcPct val="125000"/>
              </a:lnSpc>
              <a:spcBef>
                <a:spcPct val="20000"/>
              </a:spcBef>
              <a:buClr>
                <a:schemeClr val="accent2"/>
              </a:buClr>
              <a:buFont typeface="Wingdings" pitchFamily="2" charset="2"/>
              <a:buChar char="ü"/>
            </a:pPr>
            <a:r>
              <a:rPr lang="zh-CN" altLang="en-US" b="0">
                <a:solidFill>
                  <a:srgbClr val="FF3300"/>
                </a:solidFill>
                <a:ea typeface="微软雅黑" panose="020B0503020204020204" pitchFamily="34" charset="-122"/>
                <a:sym typeface="+mn-lt"/>
              </a:rPr>
              <a:t>两两合并</a:t>
            </a:r>
            <a:r>
              <a:rPr lang="zh-CN" altLang="en-US" b="0">
                <a:ea typeface="微软雅黑" panose="020B0503020204020204" pitchFamily="34" charset="-122"/>
                <a:sym typeface="+mn-lt"/>
              </a:rPr>
              <a:t>，得到 </a:t>
            </a:r>
            <a:r>
              <a:rPr lang="zh-CN" altLang="en-US" b="0">
                <a:solidFill>
                  <a:srgbClr val="4D4D4D"/>
                </a:solidFill>
                <a:sym typeface="Symbol" pitchFamily="2" charset="2"/>
              </a:rPr>
              <a:t> </a:t>
            </a:r>
            <a:r>
              <a:rPr lang="en-US" altLang="zh-CN" b="0">
                <a:solidFill>
                  <a:srgbClr val="4D4D4D"/>
                </a:solidFill>
                <a:ea typeface="微软雅黑" panose="020B0503020204020204" pitchFamily="34" charset="-122"/>
                <a:sym typeface="+mn-lt"/>
              </a:rPr>
              <a:t>n/2</a:t>
            </a:r>
            <a:r>
              <a:rPr lang="en-US" altLang="zh-CN">
                <a:solidFill>
                  <a:srgbClr val="4D4D4D"/>
                </a:solidFill>
                <a:sym typeface="Symbol" pitchFamily="2" charset="2"/>
              </a:rPr>
              <a:t> </a:t>
            </a:r>
            <a:r>
              <a:rPr lang="en-US" altLang="zh-CN" b="0">
                <a:solidFill>
                  <a:srgbClr val="4D4D4D"/>
                </a:solidFill>
                <a:sym typeface="Symbol" pitchFamily="2" charset="2"/>
              </a:rPr>
              <a:t> </a:t>
            </a:r>
            <a:r>
              <a:rPr lang="zh-CN" altLang="en-US" b="0">
                <a:ea typeface="微软雅黑" panose="020B0503020204020204" pitchFamily="34" charset="-122"/>
                <a:sym typeface="+mn-lt"/>
              </a:rPr>
              <a:t>个长度为</a:t>
            </a:r>
            <a:r>
              <a:rPr lang="en-US" altLang="zh-CN" b="0">
                <a:ea typeface="微软雅黑" panose="020B0503020204020204" pitchFamily="34" charset="-122"/>
                <a:sym typeface="+mn-lt"/>
              </a:rPr>
              <a:t>2</a:t>
            </a:r>
            <a:r>
              <a:rPr lang="zh-CN" altLang="en-US" b="0">
                <a:ea typeface="微软雅黑" panose="020B0503020204020204" pitchFamily="34" charset="-122"/>
                <a:sym typeface="+mn-lt"/>
              </a:rPr>
              <a:t>或</a:t>
            </a:r>
            <a:r>
              <a:rPr lang="en-US" altLang="zh-CN" b="0">
                <a:ea typeface="微软雅黑" panose="020B0503020204020204" pitchFamily="34" charset="-122"/>
                <a:sym typeface="+mn-lt"/>
              </a:rPr>
              <a:t>1</a:t>
            </a:r>
            <a:r>
              <a:rPr lang="zh-CN" altLang="en-US" b="0">
                <a:ea typeface="微软雅黑" panose="020B0503020204020204" pitchFamily="34" charset="-122"/>
                <a:sym typeface="+mn-lt"/>
              </a:rPr>
              <a:t>的有序子序列</a:t>
            </a:r>
          </a:p>
          <a:p>
            <a:pPr>
              <a:lnSpc>
                <a:spcPct val="125000"/>
              </a:lnSpc>
              <a:spcBef>
                <a:spcPct val="20000"/>
              </a:spcBef>
              <a:buClr>
                <a:schemeClr val="accent2"/>
              </a:buClr>
              <a:buFont typeface="Wingdings" pitchFamily="2" charset="2"/>
              <a:buChar char="ü"/>
            </a:pPr>
            <a:r>
              <a:rPr lang="zh-CN" altLang="en-US" b="0">
                <a:ea typeface="微软雅黑" panose="020B0503020204020204" pitchFamily="34" charset="-122"/>
                <a:sym typeface="+mn-lt"/>
              </a:rPr>
              <a:t>再两两合并，重复直至得到</a:t>
            </a:r>
            <a:r>
              <a:rPr lang="zh-CN" altLang="en-US" b="0">
                <a:solidFill>
                  <a:srgbClr val="FF3300"/>
                </a:solidFill>
                <a:ea typeface="微软雅黑" panose="020B0503020204020204" pitchFamily="34" charset="-122"/>
                <a:sym typeface="+mn-lt"/>
              </a:rPr>
              <a:t>一个</a:t>
            </a:r>
            <a:r>
              <a:rPr lang="zh-CN" altLang="en-US" b="0">
                <a:ea typeface="微软雅黑" panose="020B0503020204020204" pitchFamily="34" charset="-122"/>
                <a:sym typeface="+mn-lt"/>
              </a:rPr>
              <a:t>长度为</a:t>
            </a:r>
            <a:r>
              <a:rPr lang="en-US" altLang="zh-CN" b="0">
                <a:ea typeface="微软雅黑" panose="020B0503020204020204" pitchFamily="34" charset="-122"/>
                <a:sym typeface="+mn-lt"/>
              </a:rPr>
              <a:t>n</a:t>
            </a:r>
            <a:r>
              <a:rPr lang="zh-CN" altLang="en-US" b="0">
                <a:ea typeface="微软雅黑" panose="020B0503020204020204" pitchFamily="34" charset="-122"/>
                <a:sym typeface="+mn-lt"/>
              </a:rPr>
              <a:t>的有序序列为止</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959847"/>
                                        </p:tgtEl>
                                        <p:attrNameLst>
                                          <p:attrName>style.visibility</p:attrName>
                                        </p:attrNameLst>
                                      </p:cBhvr>
                                      <p:to>
                                        <p:strVal val="visible"/>
                                      </p:to>
                                    </p:set>
                                    <p:animEffect transition="in" filter="box(in)">
                                      <p:cBhvr>
                                        <p:cTn id="7" dur="500"/>
                                        <p:tgtEl>
                                          <p:spTgt spid="9598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959848"/>
                                        </p:tgtEl>
                                        <p:attrNameLst>
                                          <p:attrName>style.visibility</p:attrName>
                                        </p:attrNameLst>
                                      </p:cBhvr>
                                      <p:to>
                                        <p:strVal val="visible"/>
                                      </p:to>
                                    </p:set>
                                    <p:animEffect transition="in" filter="box(in)">
                                      <p:cBhvr>
                                        <p:cTn id="12" dur="500"/>
                                        <p:tgtEl>
                                          <p:spTgt spid="95984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959849"/>
                                        </p:tgtEl>
                                        <p:attrNameLst>
                                          <p:attrName>style.visibility</p:attrName>
                                        </p:attrNameLst>
                                      </p:cBhvr>
                                      <p:to>
                                        <p:strVal val="visible"/>
                                      </p:to>
                                    </p:set>
                                    <p:animEffect transition="in" filter="box(in)">
                                      <p:cBhvr>
                                        <p:cTn id="17" dur="500"/>
                                        <p:tgtEl>
                                          <p:spTgt spid="9598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9847" grpId="0"/>
      <p:bldP spid="959848" grpId="0" animBg="1"/>
      <p:bldP spid="959849"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Text Box 3">
            <a:extLst>
              <a:ext uri="{FF2B5EF4-FFF2-40B4-BE49-F238E27FC236}">
                <a16:creationId xmlns:a16="http://schemas.microsoft.com/office/drawing/2014/main" id="{131B5E06-E01E-4DC9-A6DC-6DEC03DF7361}"/>
              </a:ext>
            </a:extLst>
          </p:cNvPr>
          <p:cNvSpPr txBox="1">
            <a:spLocks noChangeArrowheads="1"/>
          </p:cNvSpPr>
          <p:nvPr/>
        </p:nvSpPr>
        <p:spPr bwMode="auto">
          <a:xfrm>
            <a:off x="1471613" y="1536700"/>
            <a:ext cx="38893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a:t>
            </a:r>
          </a:p>
        </p:txBody>
      </p:sp>
      <p:sp>
        <p:nvSpPr>
          <p:cNvPr id="137220" name="Rectangle 4">
            <a:extLst>
              <a:ext uri="{FF2B5EF4-FFF2-40B4-BE49-F238E27FC236}">
                <a16:creationId xmlns:a16="http://schemas.microsoft.com/office/drawing/2014/main" id="{4F681795-B6C9-47B4-AA5B-A015C94496C7}"/>
              </a:ext>
            </a:extLst>
          </p:cNvPr>
          <p:cNvSpPr>
            <a:spLocks noChangeArrowheads="1"/>
          </p:cNvSpPr>
          <p:nvPr/>
        </p:nvSpPr>
        <p:spPr bwMode="auto">
          <a:xfrm>
            <a:off x="1497013" y="1874838"/>
            <a:ext cx="3887787" cy="604837"/>
          </a:xfrm>
          <a:prstGeom prst="rect">
            <a:avLst/>
          </a:prstGeom>
          <a:solidFill>
            <a:schemeClr val="accent1">
              <a:lumMod val="20000"/>
              <a:lumOff val="8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137221" name="Line 5">
            <a:extLst>
              <a:ext uri="{FF2B5EF4-FFF2-40B4-BE49-F238E27FC236}">
                <a16:creationId xmlns:a16="http://schemas.microsoft.com/office/drawing/2014/main" id="{68F90EE9-A378-4F02-843D-D719AAED43EA}"/>
              </a:ext>
            </a:extLst>
          </p:cNvPr>
          <p:cNvSpPr>
            <a:spLocks noChangeShapeType="1"/>
          </p:cNvSpPr>
          <p:nvPr/>
        </p:nvSpPr>
        <p:spPr bwMode="auto">
          <a:xfrm flipH="1">
            <a:off x="4633913"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2" name="Line 6">
            <a:extLst>
              <a:ext uri="{FF2B5EF4-FFF2-40B4-BE49-F238E27FC236}">
                <a16:creationId xmlns:a16="http://schemas.microsoft.com/office/drawing/2014/main" id="{933BA7EE-5F6A-409F-B794-D4A1298CED99}"/>
              </a:ext>
            </a:extLst>
          </p:cNvPr>
          <p:cNvSpPr>
            <a:spLocks noChangeShapeType="1"/>
          </p:cNvSpPr>
          <p:nvPr/>
        </p:nvSpPr>
        <p:spPr bwMode="auto">
          <a:xfrm flipH="1">
            <a:off x="3870325" y="1866900"/>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3" name="Line 7">
            <a:extLst>
              <a:ext uri="{FF2B5EF4-FFF2-40B4-BE49-F238E27FC236}">
                <a16:creationId xmlns:a16="http://schemas.microsoft.com/office/drawing/2014/main" id="{43C200C7-7883-437E-B4C5-571C5462EFC7}"/>
              </a:ext>
            </a:extLst>
          </p:cNvPr>
          <p:cNvSpPr>
            <a:spLocks noChangeShapeType="1"/>
          </p:cNvSpPr>
          <p:nvPr/>
        </p:nvSpPr>
        <p:spPr bwMode="auto">
          <a:xfrm flipH="1">
            <a:off x="3103563" y="1890713"/>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4" name="Line 8">
            <a:extLst>
              <a:ext uri="{FF2B5EF4-FFF2-40B4-BE49-F238E27FC236}">
                <a16:creationId xmlns:a16="http://schemas.microsoft.com/office/drawing/2014/main" id="{407A288F-EB99-4153-8206-AFD3C42C08A8}"/>
              </a:ext>
            </a:extLst>
          </p:cNvPr>
          <p:cNvSpPr>
            <a:spLocks noChangeShapeType="1"/>
          </p:cNvSpPr>
          <p:nvPr/>
        </p:nvSpPr>
        <p:spPr bwMode="auto">
          <a:xfrm flipH="1">
            <a:off x="2359025"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5" name="Text Box 9">
            <a:extLst>
              <a:ext uri="{FF2B5EF4-FFF2-40B4-BE49-F238E27FC236}">
                <a16:creationId xmlns:a16="http://schemas.microsoft.com/office/drawing/2014/main" id="{DD251248-43BB-499A-BA03-2CE96E6FD753}"/>
              </a:ext>
            </a:extLst>
          </p:cNvPr>
          <p:cNvSpPr txBox="1">
            <a:spLocks noChangeArrowheads="1"/>
          </p:cNvSpPr>
          <p:nvPr/>
        </p:nvSpPr>
        <p:spPr bwMode="auto">
          <a:xfrm>
            <a:off x="3113088" y="194945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49</a:t>
            </a:r>
            <a:endParaRPr lang="en-US" altLang="zh-CN" sz="1400">
              <a:latin typeface="+mn-lt"/>
              <a:ea typeface="+mn-ea"/>
              <a:cs typeface="+mn-ea"/>
              <a:sym typeface="+mn-lt"/>
            </a:endParaRPr>
          </a:p>
        </p:txBody>
      </p:sp>
      <p:sp>
        <p:nvSpPr>
          <p:cNvPr id="137226" name="Text Box 10">
            <a:extLst>
              <a:ext uri="{FF2B5EF4-FFF2-40B4-BE49-F238E27FC236}">
                <a16:creationId xmlns:a16="http://schemas.microsoft.com/office/drawing/2014/main" id="{63C1CE92-6376-41C2-92F1-66ADFC23BD9B}"/>
              </a:ext>
            </a:extLst>
          </p:cNvPr>
          <p:cNvSpPr txBox="1">
            <a:spLocks noChangeArrowheads="1"/>
          </p:cNvSpPr>
          <p:nvPr/>
        </p:nvSpPr>
        <p:spPr bwMode="auto">
          <a:xfrm>
            <a:off x="2362200"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13</a:t>
            </a:r>
            <a:endParaRPr lang="en-US" altLang="zh-CN" sz="1400">
              <a:latin typeface="+mn-lt"/>
              <a:ea typeface="+mn-ea"/>
              <a:cs typeface="+mn-ea"/>
              <a:sym typeface="+mn-lt"/>
            </a:endParaRPr>
          </a:p>
        </p:txBody>
      </p:sp>
      <p:sp>
        <p:nvSpPr>
          <p:cNvPr id="137227" name="Text Box 11">
            <a:extLst>
              <a:ext uri="{FF2B5EF4-FFF2-40B4-BE49-F238E27FC236}">
                <a16:creationId xmlns:a16="http://schemas.microsoft.com/office/drawing/2014/main" id="{6867FF5B-4D07-438A-963F-ABBE430080BB}"/>
              </a:ext>
            </a:extLst>
          </p:cNvPr>
          <p:cNvSpPr txBox="1">
            <a:spLocks noChangeArrowheads="1"/>
          </p:cNvSpPr>
          <p:nvPr/>
        </p:nvSpPr>
        <p:spPr bwMode="auto">
          <a:xfrm>
            <a:off x="3884613"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65</a:t>
            </a:r>
            <a:endParaRPr lang="en-US" altLang="zh-CN" sz="1400">
              <a:latin typeface="+mn-lt"/>
              <a:ea typeface="+mn-ea"/>
              <a:cs typeface="+mn-ea"/>
              <a:sym typeface="+mn-lt"/>
            </a:endParaRPr>
          </a:p>
        </p:txBody>
      </p:sp>
      <p:sp>
        <p:nvSpPr>
          <p:cNvPr id="137228" name="Text Box 12">
            <a:extLst>
              <a:ext uri="{FF2B5EF4-FFF2-40B4-BE49-F238E27FC236}">
                <a16:creationId xmlns:a16="http://schemas.microsoft.com/office/drawing/2014/main" id="{BE310941-819E-43F0-8176-FB0999A81DED}"/>
              </a:ext>
            </a:extLst>
          </p:cNvPr>
          <p:cNvSpPr txBox="1">
            <a:spLocks noChangeArrowheads="1"/>
          </p:cNvSpPr>
          <p:nvPr/>
        </p:nvSpPr>
        <p:spPr bwMode="auto">
          <a:xfrm>
            <a:off x="4635500"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97</a:t>
            </a:r>
            <a:endParaRPr lang="en-US" altLang="zh-CN" sz="1400">
              <a:latin typeface="+mn-lt"/>
              <a:ea typeface="+mn-ea"/>
              <a:cs typeface="+mn-ea"/>
              <a:sym typeface="+mn-lt"/>
            </a:endParaRPr>
          </a:p>
        </p:txBody>
      </p:sp>
      <p:sp>
        <p:nvSpPr>
          <p:cNvPr id="137229" name="Rectangle 13">
            <a:extLst>
              <a:ext uri="{FF2B5EF4-FFF2-40B4-BE49-F238E27FC236}">
                <a16:creationId xmlns:a16="http://schemas.microsoft.com/office/drawing/2014/main" id="{3FCF6ED1-A3C1-4B34-962C-5376A91D7268}"/>
              </a:ext>
            </a:extLst>
          </p:cNvPr>
          <p:cNvSpPr>
            <a:spLocks noChangeArrowheads="1"/>
          </p:cNvSpPr>
          <p:nvPr/>
        </p:nvSpPr>
        <p:spPr bwMode="auto">
          <a:xfrm>
            <a:off x="1497013" y="3302000"/>
            <a:ext cx="3170237" cy="628650"/>
          </a:xfrm>
          <a:prstGeom prst="rect">
            <a:avLst/>
          </a:prstGeom>
          <a:solidFill>
            <a:schemeClr val="accent1">
              <a:lumMod val="40000"/>
              <a:lumOff val="6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0" name="Line 14">
            <a:extLst>
              <a:ext uri="{FF2B5EF4-FFF2-40B4-BE49-F238E27FC236}">
                <a16:creationId xmlns:a16="http://schemas.microsoft.com/office/drawing/2014/main" id="{30464A62-1063-4C7F-B1F6-F7AA14E355CD}"/>
              </a:ext>
            </a:extLst>
          </p:cNvPr>
          <p:cNvSpPr>
            <a:spLocks noChangeShapeType="1"/>
          </p:cNvSpPr>
          <p:nvPr/>
        </p:nvSpPr>
        <p:spPr bwMode="auto">
          <a:xfrm flipH="1">
            <a:off x="3876675" y="332263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1" name="Line 15">
            <a:extLst>
              <a:ext uri="{FF2B5EF4-FFF2-40B4-BE49-F238E27FC236}">
                <a16:creationId xmlns:a16="http://schemas.microsoft.com/office/drawing/2014/main" id="{8BA258B2-1709-461F-A2DB-35AF9D7DD3B0}"/>
              </a:ext>
            </a:extLst>
          </p:cNvPr>
          <p:cNvSpPr>
            <a:spLocks noChangeShapeType="1"/>
          </p:cNvSpPr>
          <p:nvPr/>
        </p:nvSpPr>
        <p:spPr bwMode="auto">
          <a:xfrm flipH="1">
            <a:off x="3109913" y="331787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2" name="Line 16">
            <a:extLst>
              <a:ext uri="{FF2B5EF4-FFF2-40B4-BE49-F238E27FC236}">
                <a16:creationId xmlns:a16="http://schemas.microsoft.com/office/drawing/2014/main" id="{67F118DF-E92D-49D1-AF73-2E4AF8B255C8}"/>
              </a:ext>
            </a:extLst>
          </p:cNvPr>
          <p:cNvSpPr>
            <a:spLocks noChangeShapeType="1"/>
          </p:cNvSpPr>
          <p:nvPr/>
        </p:nvSpPr>
        <p:spPr bwMode="auto">
          <a:xfrm flipH="1">
            <a:off x="2365375" y="332422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3" name="Text Box 17">
            <a:extLst>
              <a:ext uri="{FF2B5EF4-FFF2-40B4-BE49-F238E27FC236}">
                <a16:creationId xmlns:a16="http://schemas.microsoft.com/office/drawing/2014/main" id="{769B0980-47FE-4F86-AFC6-8C58B07718D7}"/>
              </a:ext>
            </a:extLst>
          </p:cNvPr>
          <p:cNvSpPr txBox="1">
            <a:spLocks noChangeArrowheads="1"/>
          </p:cNvSpPr>
          <p:nvPr/>
        </p:nvSpPr>
        <p:spPr bwMode="auto">
          <a:xfrm>
            <a:off x="3119438" y="33893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76</a:t>
            </a:r>
            <a:endParaRPr lang="en-US" altLang="zh-CN" sz="1400">
              <a:latin typeface="+mn-lt"/>
              <a:ea typeface="+mn-ea"/>
              <a:cs typeface="+mn-ea"/>
              <a:sym typeface="+mn-lt"/>
            </a:endParaRPr>
          </a:p>
        </p:txBody>
      </p:sp>
      <p:sp>
        <p:nvSpPr>
          <p:cNvPr id="137234" name="Text Box 18">
            <a:extLst>
              <a:ext uri="{FF2B5EF4-FFF2-40B4-BE49-F238E27FC236}">
                <a16:creationId xmlns:a16="http://schemas.microsoft.com/office/drawing/2014/main" id="{87305E85-BBC2-492B-AE1E-7211F478B627}"/>
              </a:ext>
            </a:extLst>
          </p:cNvPr>
          <p:cNvSpPr txBox="1">
            <a:spLocks noChangeArrowheads="1"/>
          </p:cNvSpPr>
          <p:nvPr/>
        </p:nvSpPr>
        <p:spPr bwMode="auto">
          <a:xfrm>
            <a:off x="2368550" y="33782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a:t>
            </a:r>
            <a:endParaRPr lang="en-US" altLang="zh-CN" sz="1400">
              <a:latin typeface="+mn-lt"/>
              <a:ea typeface="+mn-ea"/>
              <a:cs typeface="+mn-ea"/>
              <a:sym typeface="+mn-lt"/>
            </a:endParaRPr>
          </a:p>
        </p:txBody>
      </p:sp>
      <p:sp>
        <p:nvSpPr>
          <p:cNvPr id="137235" name="Text Box 19">
            <a:extLst>
              <a:ext uri="{FF2B5EF4-FFF2-40B4-BE49-F238E27FC236}">
                <a16:creationId xmlns:a16="http://schemas.microsoft.com/office/drawing/2014/main" id="{F3B75BED-A916-4872-8067-ECB634722319}"/>
              </a:ext>
            </a:extLst>
          </p:cNvPr>
          <p:cNvSpPr txBox="1">
            <a:spLocks noChangeArrowheads="1"/>
          </p:cNvSpPr>
          <p:nvPr/>
        </p:nvSpPr>
        <p:spPr bwMode="auto">
          <a:xfrm>
            <a:off x="3890963" y="33782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80</a:t>
            </a:r>
            <a:endParaRPr lang="en-US" altLang="zh-CN" sz="1400" dirty="0">
              <a:latin typeface="+mn-lt"/>
              <a:ea typeface="+mn-ea"/>
              <a:cs typeface="+mn-ea"/>
              <a:sym typeface="+mn-lt"/>
            </a:endParaRPr>
          </a:p>
        </p:txBody>
      </p:sp>
      <p:sp>
        <p:nvSpPr>
          <p:cNvPr id="137236" name="Text Box 20">
            <a:extLst>
              <a:ext uri="{FF2B5EF4-FFF2-40B4-BE49-F238E27FC236}">
                <a16:creationId xmlns:a16="http://schemas.microsoft.com/office/drawing/2014/main" id="{8E998FE4-C4F6-4656-938C-F40E5C01BA14}"/>
              </a:ext>
            </a:extLst>
          </p:cNvPr>
          <p:cNvSpPr txBox="1">
            <a:spLocks noChangeArrowheads="1"/>
          </p:cNvSpPr>
          <p:nvPr/>
        </p:nvSpPr>
        <p:spPr bwMode="auto">
          <a:xfrm>
            <a:off x="857250" y="18557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A</a:t>
            </a:r>
            <a:endParaRPr lang="en-US" altLang="zh-CN" sz="1400">
              <a:latin typeface="+mn-lt"/>
              <a:ea typeface="+mn-ea"/>
              <a:cs typeface="+mn-ea"/>
              <a:sym typeface="+mn-lt"/>
            </a:endParaRPr>
          </a:p>
        </p:txBody>
      </p:sp>
      <p:sp>
        <p:nvSpPr>
          <p:cNvPr id="137237" name="Text Box 21">
            <a:extLst>
              <a:ext uri="{FF2B5EF4-FFF2-40B4-BE49-F238E27FC236}">
                <a16:creationId xmlns:a16="http://schemas.microsoft.com/office/drawing/2014/main" id="{AF09448D-73AE-4094-B4BC-FA01691D5D6C}"/>
              </a:ext>
            </a:extLst>
          </p:cNvPr>
          <p:cNvSpPr txBox="1">
            <a:spLocks noChangeArrowheads="1"/>
          </p:cNvSpPr>
          <p:nvPr/>
        </p:nvSpPr>
        <p:spPr bwMode="auto">
          <a:xfrm>
            <a:off x="863600" y="33020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B</a:t>
            </a:r>
            <a:endParaRPr lang="en-US" altLang="zh-CN" sz="1400">
              <a:latin typeface="+mn-lt"/>
              <a:ea typeface="+mn-ea"/>
              <a:cs typeface="+mn-ea"/>
              <a:sym typeface="+mn-lt"/>
            </a:endParaRPr>
          </a:p>
        </p:txBody>
      </p:sp>
      <p:sp>
        <p:nvSpPr>
          <p:cNvPr id="137238" name="Rectangle 22">
            <a:extLst>
              <a:ext uri="{FF2B5EF4-FFF2-40B4-BE49-F238E27FC236}">
                <a16:creationId xmlns:a16="http://schemas.microsoft.com/office/drawing/2014/main" id="{B41B601B-87C6-4298-B1E6-716660A3C8F0}"/>
              </a:ext>
            </a:extLst>
          </p:cNvPr>
          <p:cNvSpPr>
            <a:spLocks noChangeArrowheads="1"/>
          </p:cNvSpPr>
          <p:nvPr/>
        </p:nvSpPr>
        <p:spPr bwMode="auto">
          <a:xfrm>
            <a:off x="1497013" y="4827588"/>
            <a:ext cx="6042025" cy="546100"/>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grpSp>
        <p:nvGrpSpPr>
          <p:cNvPr id="157718" name="组合 1">
            <a:extLst>
              <a:ext uri="{FF2B5EF4-FFF2-40B4-BE49-F238E27FC236}">
                <a16:creationId xmlns:a16="http://schemas.microsoft.com/office/drawing/2014/main" id="{13B00688-2AF4-474F-99E1-E05BD706B819}"/>
              </a:ext>
            </a:extLst>
          </p:cNvPr>
          <p:cNvGrpSpPr>
            <a:grpSpLocks/>
          </p:cNvGrpSpPr>
          <p:nvPr/>
        </p:nvGrpSpPr>
        <p:grpSpPr bwMode="auto">
          <a:xfrm>
            <a:off x="2378075" y="4827588"/>
            <a:ext cx="4495800" cy="546100"/>
            <a:chOff x="2208213" y="5047456"/>
            <a:chExt cx="4495800" cy="557212"/>
          </a:xfrm>
        </p:grpSpPr>
        <p:sp>
          <p:nvSpPr>
            <p:cNvPr id="137239" name="Line 23">
              <a:extLst>
                <a:ext uri="{FF2B5EF4-FFF2-40B4-BE49-F238E27FC236}">
                  <a16:creationId xmlns:a16="http://schemas.microsoft.com/office/drawing/2014/main" id="{6EBA23F1-0F9E-4ADF-9689-D686637A4BF7}"/>
                </a:ext>
              </a:extLst>
            </p:cNvPr>
            <p:cNvSpPr>
              <a:spLocks noChangeShapeType="1"/>
            </p:cNvSpPr>
            <p:nvPr/>
          </p:nvSpPr>
          <p:spPr bwMode="auto">
            <a:xfrm>
              <a:off x="3732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0" name="Line 24">
              <a:extLst>
                <a:ext uri="{FF2B5EF4-FFF2-40B4-BE49-F238E27FC236}">
                  <a16:creationId xmlns:a16="http://schemas.microsoft.com/office/drawing/2014/main" id="{706361EB-BA7B-4C59-800D-84BD3B8273E1}"/>
                </a:ext>
              </a:extLst>
            </p:cNvPr>
            <p:cNvSpPr>
              <a:spLocks noChangeShapeType="1"/>
            </p:cNvSpPr>
            <p:nvPr/>
          </p:nvSpPr>
          <p:spPr bwMode="auto">
            <a:xfrm>
              <a:off x="2208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1" name="Line 25">
              <a:extLst>
                <a:ext uri="{FF2B5EF4-FFF2-40B4-BE49-F238E27FC236}">
                  <a16:creationId xmlns:a16="http://schemas.microsoft.com/office/drawing/2014/main" id="{1CC99956-B8AB-48DF-B4DF-D86E5629F372}"/>
                </a:ext>
              </a:extLst>
            </p:cNvPr>
            <p:cNvSpPr>
              <a:spLocks noChangeShapeType="1"/>
            </p:cNvSpPr>
            <p:nvPr/>
          </p:nvSpPr>
          <p:spPr bwMode="auto">
            <a:xfrm>
              <a:off x="2970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2" name="Line 26">
              <a:extLst>
                <a:ext uri="{FF2B5EF4-FFF2-40B4-BE49-F238E27FC236}">
                  <a16:creationId xmlns:a16="http://schemas.microsoft.com/office/drawing/2014/main" id="{BAF320F4-11E2-4EDF-A45F-F90FE09439E8}"/>
                </a:ext>
              </a:extLst>
            </p:cNvPr>
            <p:cNvSpPr>
              <a:spLocks noChangeShapeType="1"/>
            </p:cNvSpPr>
            <p:nvPr/>
          </p:nvSpPr>
          <p:spPr bwMode="auto">
            <a:xfrm>
              <a:off x="4494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3" name="Line 27">
              <a:extLst>
                <a:ext uri="{FF2B5EF4-FFF2-40B4-BE49-F238E27FC236}">
                  <a16:creationId xmlns:a16="http://schemas.microsoft.com/office/drawing/2014/main" id="{D8B6DC25-9A1B-4517-BED6-083831CFE27E}"/>
                </a:ext>
              </a:extLst>
            </p:cNvPr>
            <p:cNvSpPr>
              <a:spLocks noChangeShapeType="1"/>
            </p:cNvSpPr>
            <p:nvPr/>
          </p:nvSpPr>
          <p:spPr bwMode="auto">
            <a:xfrm>
              <a:off x="5256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4" name="Line 28">
              <a:extLst>
                <a:ext uri="{FF2B5EF4-FFF2-40B4-BE49-F238E27FC236}">
                  <a16:creationId xmlns:a16="http://schemas.microsoft.com/office/drawing/2014/main" id="{D1ADF287-60EB-4B79-80CB-89B7C1356E98}"/>
                </a:ext>
              </a:extLst>
            </p:cNvPr>
            <p:cNvSpPr>
              <a:spLocks noChangeShapeType="1"/>
            </p:cNvSpPr>
            <p:nvPr/>
          </p:nvSpPr>
          <p:spPr bwMode="auto">
            <a:xfrm>
              <a:off x="5942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5" name="Line 29">
              <a:extLst>
                <a:ext uri="{FF2B5EF4-FFF2-40B4-BE49-F238E27FC236}">
                  <a16:creationId xmlns:a16="http://schemas.microsoft.com/office/drawing/2014/main" id="{C093CF31-FE8C-49D5-A66F-64B3F329A8F6}"/>
                </a:ext>
              </a:extLst>
            </p:cNvPr>
            <p:cNvSpPr>
              <a:spLocks noChangeShapeType="1"/>
            </p:cNvSpPr>
            <p:nvPr/>
          </p:nvSpPr>
          <p:spPr bwMode="auto">
            <a:xfrm>
              <a:off x="6704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37246" name="Text Box 30">
            <a:extLst>
              <a:ext uri="{FF2B5EF4-FFF2-40B4-BE49-F238E27FC236}">
                <a16:creationId xmlns:a16="http://schemas.microsoft.com/office/drawing/2014/main" id="{4AC60536-8E9E-4219-AC6E-535A1E576B39}"/>
              </a:ext>
            </a:extLst>
          </p:cNvPr>
          <p:cNvSpPr txBox="1">
            <a:spLocks noChangeArrowheads="1"/>
          </p:cNvSpPr>
          <p:nvPr/>
        </p:nvSpPr>
        <p:spPr bwMode="auto">
          <a:xfrm>
            <a:off x="1477963" y="4427538"/>
            <a:ext cx="60880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             5            6             7      </a:t>
            </a:r>
          </a:p>
        </p:txBody>
      </p:sp>
      <p:sp>
        <p:nvSpPr>
          <p:cNvPr id="137247" name="Text Box 31">
            <a:extLst>
              <a:ext uri="{FF2B5EF4-FFF2-40B4-BE49-F238E27FC236}">
                <a16:creationId xmlns:a16="http://schemas.microsoft.com/office/drawing/2014/main" id="{8CF92604-58F3-4ECD-8187-4EB9AEC80DFD}"/>
              </a:ext>
            </a:extLst>
          </p:cNvPr>
          <p:cNvSpPr txBox="1">
            <a:spLocks noChangeArrowheads="1"/>
          </p:cNvSpPr>
          <p:nvPr/>
        </p:nvSpPr>
        <p:spPr bwMode="auto">
          <a:xfrm>
            <a:off x="881063" y="48815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C</a:t>
            </a:r>
            <a:endParaRPr lang="en-US" altLang="zh-CN" sz="1400">
              <a:latin typeface="+mn-lt"/>
              <a:ea typeface="+mn-ea"/>
              <a:cs typeface="+mn-ea"/>
              <a:sym typeface="+mn-lt"/>
            </a:endParaRPr>
          </a:p>
        </p:txBody>
      </p:sp>
      <p:sp>
        <p:nvSpPr>
          <p:cNvPr id="137248" name="AutoShape 32">
            <a:extLst>
              <a:ext uri="{FF2B5EF4-FFF2-40B4-BE49-F238E27FC236}">
                <a16:creationId xmlns:a16="http://schemas.microsoft.com/office/drawing/2014/main" id="{59F628B5-979C-4539-9BCB-630BCA89936A}"/>
              </a:ext>
            </a:extLst>
          </p:cNvPr>
          <p:cNvSpPr>
            <a:spLocks noChangeArrowheads="1"/>
          </p:cNvSpPr>
          <p:nvPr/>
        </p:nvSpPr>
        <p:spPr bwMode="auto">
          <a:xfrm>
            <a:off x="2651125" y="1354138"/>
            <a:ext cx="112713" cy="538162"/>
          </a:xfrm>
          <a:prstGeom prst="downArrow">
            <a:avLst>
              <a:gd name="adj1" fmla="val 50000"/>
              <a:gd name="adj2" fmla="val 119322"/>
            </a:avLst>
          </a:prstGeom>
          <a:solidFill>
            <a:srgbClr val="FFC000"/>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solidFill>
                <a:srgbClr val="FFC000"/>
              </a:solidFill>
              <a:latin typeface="+mn-lt"/>
              <a:ea typeface="+mn-ea"/>
              <a:cs typeface="+mn-ea"/>
              <a:sym typeface="+mn-lt"/>
            </a:endParaRPr>
          </a:p>
        </p:txBody>
      </p:sp>
      <p:sp>
        <p:nvSpPr>
          <p:cNvPr id="137249" name="AutoShape 33">
            <a:extLst>
              <a:ext uri="{FF2B5EF4-FFF2-40B4-BE49-F238E27FC236}">
                <a16:creationId xmlns:a16="http://schemas.microsoft.com/office/drawing/2014/main" id="{B17272EE-4793-4386-8CF6-F6E155BD3A3A}"/>
              </a:ext>
            </a:extLst>
          </p:cNvPr>
          <p:cNvSpPr>
            <a:spLocks noChangeArrowheads="1"/>
          </p:cNvSpPr>
          <p:nvPr/>
        </p:nvSpPr>
        <p:spPr bwMode="auto">
          <a:xfrm>
            <a:off x="2646363" y="2757488"/>
            <a:ext cx="112712" cy="538162"/>
          </a:xfrm>
          <a:prstGeom prst="downArrow">
            <a:avLst>
              <a:gd name="adj1" fmla="val 50000"/>
              <a:gd name="adj2" fmla="val 119321"/>
            </a:avLst>
          </a:prstGeom>
          <a:solidFill>
            <a:schemeClr val="accent2"/>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0" name="AutoShape 34">
            <a:extLst>
              <a:ext uri="{FF2B5EF4-FFF2-40B4-BE49-F238E27FC236}">
                <a16:creationId xmlns:a16="http://schemas.microsoft.com/office/drawing/2014/main" id="{66F8C2B5-2F7E-47A7-B750-FBAD6B8B41DC}"/>
              </a:ext>
            </a:extLst>
          </p:cNvPr>
          <p:cNvSpPr>
            <a:spLocks noChangeArrowheads="1"/>
          </p:cNvSpPr>
          <p:nvPr/>
        </p:nvSpPr>
        <p:spPr bwMode="auto">
          <a:xfrm>
            <a:off x="2674938" y="4221163"/>
            <a:ext cx="112712" cy="538162"/>
          </a:xfrm>
          <a:prstGeom prst="downArrow">
            <a:avLst>
              <a:gd name="adj1" fmla="val 50000"/>
              <a:gd name="adj2" fmla="val 119322"/>
            </a:avLst>
          </a:prstGeom>
          <a:solidFill>
            <a:srgbClr val="FF0000"/>
          </a:solidFill>
          <a:ln w="9525">
            <a:solidFill>
              <a:srgbClr val="FF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1" name="Text Box 35">
            <a:extLst>
              <a:ext uri="{FF2B5EF4-FFF2-40B4-BE49-F238E27FC236}">
                <a16:creationId xmlns:a16="http://schemas.microsoft.com/office/drawing/2014/main" id="{83FD664A-EB8D-42D8-B2FA-BFA937764C6F}"/>
              </a:ext>
            </a:extLst>
          </p:cNvPr>
          <p:cNvSpPr txBox="1">
            <a:spLocks noChangeArrowheads="1"/>
          </p:cNvSpPr>
          <p:nvPr/>
        </p:nvSpPr>
        <p:spPr bwMode="auto">
          <a:xfrm>
            <a:off x="2736850" y="1254125"/>
            <a:ext cx="481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err="1">
                <a:solidFill>
                  <a:srgbClr val="FFC000"/>
                </a:solidFill>
                <a:latin typeface="+mn-lt"/>
                <a:ea typeface="+mn-ea"/>
                <a:cs typeface="+mn-ea"/>
                <a:sym typeface="+mn-lt"/>
              </a:rPr>
              <a:t>i</a:t>
            </a:r>
            <a:endParaRPr lang="en-US" altLang="zh-CN" sz="1400" dirty="0">
              <a:solidFill>
                <a:srgbClr val="FFC000"/>
              </a:solidFill>
              <a:latin typeface="+mn-lt"/>
              <a:ea typeface="+mn-ea"/>
              <a:cs typeface="+mn-ea"/>
              <a:sym typeface="+mn-lt"/>
            </a:endParaRPr>
          </a:p>
        </p:txBody>
      </p:sp>
      <p:sp>
        <p:nvSpPr>
          <p:cNvPr id="137252" name="Text Box 36">
            <a:extLst>
              <a:ext uri="{FF2B5EF4-FFF2-40B4-BE49-F238E27FC236}">
                <a16:creationId xmlns:a16="http://schemas.microsoft.com/office/drawing/2014/main" id="{E73F8304-9B6E-4F33-90B9-C915AE289068}"/>
              </a:ext>
            </a:extLst>
          </p:cNvPr>
          <p:cNvSpPr txBox="1">
            <a:spLocks noChangeArrowheads="1"/>
          </p:cNvSpPr>
          <p:nvPr/>
        </p:nvSpPr>
        <p:spPr bwMode="auto">
          <a:xfrm>
            <a:off x="2736850" y="2632075"/>
            <a:ext cx="481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accent2"/>
                </a:solidFill>
                <a:latin typeface="+mn-lt"/>
                <a:ea typeface="+mn-ea"/>
                <a:cs typeface="+mn-ea"/>
                <a:sym typeface="+mn-lt"/>
              </a:rPr>
              <a:t>j</a:t>
            </a:r>
            <a:endParaRPr lang="en-US" altLang="zh-CN" sz="1400" dirty="0">
              <a:solidFill>
                <a:schemeClr val="accent2"/>
              </a:solidFill>
              <a:latin typeface="+mn-lt"/>
              <a:ea typeface="+mn-ea"/>
              <a:cs typeface="+mn-ea"/>
              <a:sym typeface="+mn-lt"/>
            </a:endParaRPr>
          </a:p>
        </p:txBody>
      </p:sp>
      <p:sp>
        <p:nvSpPr>
          <p:cNvPr id="137253" name="Text Box 37">
            <a:extLst>
              <a:ext uri="{FF2B5EF4-FFF2-40B4-BE49-F238E27FC236}">
                <a16:creationId xmlns:a16="http://schemas.microsoft.com/office/drawing/2014/main" id="{4422E676-DEFC-44D8-AFAB-A637BE0E9C59}"/>
              </a:ext>
            </a:extLst>
          </p:cNvPr>
          <p:cNvSpPr txBox="1">
            <a:spLocks noChangeArrowheads="1"/>
          </p:cNvSpPr>
          <p:nvPr/>
        </p:nvSpPr>
        <p:spPr bwMode="auto">
          <a:xfrm>
            <a:off x="2787650" y="4144963"/>
            <a:ext cx="48101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solidFill>
                  <a:srgbClr val="FF0000"/>
                </a:solidFill>
                <a:latin typeface="+mn-lt"/>
                <a:ea typeface="+mn-ea"/>
                <a:cs typeface="+mn-ea"/>
                <a:sym typeface="+mn-lt"/>
              </a:rPr>
              <a:t>k</a:t>
            </a:r>
          </a:p>
        </p:txBody>
      </p:sp>
      <p:sp>
        <p:nvSpPr>
          <p:cNvPr id="39" name="Rectangle 329">
            <a:extLst>
              <a:ext uri="{FF2B5EF4-FFF2-40B4-BE49-F238E27FC236}">
                <a16:creationId xmlns:a16="http://schemas.microsoft.com/office/drawing/2014/main" id="{8AA03D7B-098A-4242-8B45-5816B9C59740}"/>
              </a:ext>
            </a:extLst>
          </p:cNvPr>
          <p:cNvSpPr>
            <a:spLocks noChangeArrowheads="1"/>
          </p:cNvSpPr>
          <p:nvPr/>
        </p:nvSpPr>
        <p:spPr bwMode="auto">
          <a:xfrm>
            <a:off x="827088" y="144463"/>
            <a:ext cx="5616575"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将两个顺序表合并成一个有序表</a:t>
            </a:r>
          </a:p>
        </p:txBody>
      </p:sp>
    </p:spTree>
  </p:cSld>
  <p:clrMapOvr>
    <a:masterClrMapping/>
  </p:clrMapOvr>
  <p:transition>
    <p:wipe dir="d"/>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Text Box 3">
            <a:extLst>
              <a:ext uri="{FF2B5EF4-FFF2-40B4-BE49-F238E27FC236}">
                <a16:creationId xmlns:a16="http://schemas.microsoft.com/office/drawing/2014/main" id="{D0C39C9F-1E6B-4955-8463-4A3F29F07431}"/>
              </a:ext>
            </a:extLst>
          </p:cNvPr>
          <p:cNvSpPr txBox="1">
            <a:spLocks noChangeArrowheads="1"/>
          </p:cNvSpPr>
          <p:nvPr/>
        </p:nvSpPr>
        <p:spPr bwMode="auto">
          <a:xfrm>
            <a:off x="1471613" y="1536700"/>
            <a:ext cx="38893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a:t>
            </a:r>
          </a:p>
        </p:txBody>
      </p:sp>
      <p:sp>
        <p:nvSpPr>
          <p:cNvPr id="137220" name="Rectangle 4">
            <a:extLst>
              <a:ext uri="{FF2B5EF4-FFF2-40B4-BE49-F238E27FC236}">
                <a16:creationId xmlns:a16="http://schemas.microsoft.com/office/drawing/2014/main" id="{4C8D6ADA-8FB9-45C8-A2FB-1FFF962525A7}"/>
              </a:ext>
            </a:extLst>
          </p:cNvPr>
          <p:cNvSpPr>
            <a:spLocks noChangeArrowheads="1"/>
          </p:cNvSpPr>
          <p:nvPr/>
        </p:nvSpPr>
        <p:spPr bwMode="auto">
          <a:xfrm>
            <a:off x="1497013" y="1874838"/>
            <a:ext cx="3887787" cy="604837"/>
          </a:xfrm>
          <a:prstGeom prst="rect">
            <a:avLst/>
          </a:prstGeom>
          <a:solidFill>
            <a:schemeClr val="accent1">
              <a:lumMod val="20000"/>
              <a:lumOff val="8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137221" name="Line 5">
            <a:extLst>
              <a:ext uri="{FF2B5EF4-FFF2-40B4-BE49-F238E27FC236}">
                <a16:creationId xmlns:a16="http://schemas.microsoft.com/office/drawing/2014/main" id="{25A34A1E-6602-4504-839C-586533EBC57B}"/>
              </a:ext>
            </a:extLst>
          </p:cNvPr>
          <p:cNvSpPr>
            <a:spLocks noChangeShapeType="1"/>
          </p:cNvSpPr>
          <p:nvPr/>
        </p:nvSpPr>
        <p:spPr bwMode="auto">
          <a:xfrm flipH="1">
            <a:off x="4633913"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2" name="Line 6">
            <a:extLst>
              <a:ext uri="{FF2B5EF4-FFF2-40B4-BE49-F238E27FC236}">
                <a16:creationId xmlns:a16="http://schemas.microsoft.com/office/drawing/2014/main" id="{755DD443-DA70-44F7-A830-C9F0B6E69B10}"/>
              </a:ext>
            </a:extLst>
          </p:cNvPr>
          <p:cNvSpPr>
            <a:spLocks noChangeShapeType="1"/>
          </p:cNvSpPr>
          <p:nvPr/>
        </p:nvSpPr>
        <p:spPr bwMode="auto">
          <a:xfrm flipH="1">
            <a:off x="3870325" y="1866900"/>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3" name="Line 7">
            <a:extLst>
              <a:ext uri="{FF2B5EF4-FFF2-40B4-BE49-F238E27FC236}">
                <a16:creationId xmlns:a16="http://schemas.microsoft.com/office/drawing/2014/main" id="{47742236-7BB6-47E3-86DC-3A77DEF89BA9}"/>
              </a:ext>
            </a:extLst>
          </p:cNvPr>
          <p:cNvSpPr>
            <a:spLocks noChangeShapeType="1"/>
          </p:cNvSpPr>
          <p:nvPr/>
        </p:nvSpPr>
        <p:spPr bwMode="auto">
          <a:xfrm flipH="1">
            <a:off x="3103563" y="1890713"/>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4" name="Line 8">
            <a:extLst>
              <a:ext uri="{FF2B5EF4-FFF2-40B4-BE49-F238E27FC236}">
                <a16:creationId xmlns:a16="http://schemas.microsoft.com/office/drawing/2014/main" id="{6A01E4C9-C240-4193-9771-D32BDB6082BB}"/>
              </a:ext>
            </a:extLst>
          </p:cNvPr>
          <p:cNvSpPr>
            <a:spLocks noChangeShapeType="1"/>
          </p:cNvSpPr>
          <p:nvPr/>
        </p:nvSpPr>
        <p:spPr bwMode="auto">
          <a:xfrm flipH="1">
            <a:off x="2359025"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5" name="Text Box 9">
            <a:extLst>
              <a:ext uri="{FF2B5EF4-FFF2-40B4-BE49-F238E27FC236}">
                <a16:creationId xmlns:a16="http://schemas.microsoft.com/office/drawing/2014/main" id="{61F1FF3F-71A6-4D62-B041-E32E3FF9E2B7}"/>
              </a:ext>
            </a:extLst>
          </p:cNvPr>
          <p:cNvSpPr txBox="1">
            <a:spLocks noChangeArrowheads="1"/>
          </p:cNvSpPr>
          <p:nvPr/>
        </p:nvSpPr>
        <p:spPr bwMode="auto">
          <a:xfrm>
            <a:off x="3113088" y="194945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49</a:t>
            </a:r>
            <a:endParaRPr lang="en-US" altLang="zh-CN" sz="1400">
              <a:latin typeface="+mn-lt"/>
              <a:ea typeface="+mn-ea"/>
              <a:cs typeface="+mn-ea"/>
              <a:sym typeface="+mn-lt"/>
            </a:endParaRPr>
          </a:p>
        </p:txBody>
      </p:sp>
      <p:sp>
        <p:nvSpPr>
          <p:cNvPr id="137226" name="Text Box 10">
            <a:extLst>
              <a:ext uri="{FF2B5EF4-FFF2-40B4-BE49-F238E27FC236}">
                <a16:creationId xmlns:a16="http://schemas.microsoft.com/office/drawing/2014/main" id="{1F65EA15-6EA2-48BE-88FA-76B393B060FD}"/>
              </a:ext>
            </a:extLst>
          </p:cNvPr>
          <p:cNvSpPr txBox="1">
            <a:spLocks noChangeArrowheads="1"/>
          </p:cNvSpPr>
          <p:nvPr/>
        </p:nvSpPr>
        <p:spPr bwMode="auto">
          <a:xfrm>
            <a:off x="2362200"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13</a:t>
            </a:r>
            <a:endParaRPr lang="en-US" altLang="zh-CN" sz="1400">
              <a:latin typeface="+mn-lt"/>
              <a:ea typeface="+mn-ea"/>
              <a:cs typeface="+mn-ea"/>
              <a:sym typeface="+mn-lt"/>
            </a:endParaRPr>
          </a:p>
        </p:txBody>
      </p:sp>
      <p:sp>
        <p:nvSpPr>
          <p:cNvPr id="137227" name="Text Box 11">
            <a:extLst>
              <a:ext uri="{FF2B5EF4-FFF2-40B4-BE49-F238E27FC236}">
                <a16:creationId xmlns:a16="http://schemas.microsoft.com/office/drawing/2014/main" id="{19AA33B1-5994-49EA-92B4-485F2B1CD98C}"/>
              </a:ext>
            </a:extLst>
          </p:cNvPr>
          <p:cNvSpPr txBox="1">
            <a:spLocks noChangeArrowheads="1"/>
          </p:cNvSpPr>
          <p:nvPr/>
        </p:nvSpPr>
        <p:spPr bwMode="auto">
          <a:xfrm>
            <a:off x="3884613"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65</a:t>
            </a:r>
            <a:endParaRPr lang="en-US" altLang="zh-CN" sz="1400">
              <a:latin typeface="+mn-lt"/>
              <a:ea typeface="+mn-ea"/>
              <a:cs typeface="+mn-ea"/>
              <a:sym typeface="+mn-lt"/>
            </a:endParaRPr>
          </a:p>
        </p:txBody>
      </p:sp>
      <p:sp>
        <p:nvSpPr>
          <p:cNvPr id="137228" name="Text Box 12">
            <a:extLst>
              <a:ext uri="{FF2B5EF4-FFF2-40B4-BE49-F238E27FC236}">
                <a16:creationId xmlns:a16="http://schemas.microsoft.com/office/drawing/2014/main" id="{773E6741-01A2-4090-BEAD-721A7B6B04AE}"/>
              </a:ext>
            </a:extLst>
          </p:cNvPr>
          <p:cNvSpPr txBox="1">
            <a:spLocks noChangeArrowheads="1"/>
          </p:cNvSpPr>
          <p:nvPr/>
        </p:nvSpPr>
        <p:spPr bwMode="auto">
          <a:xfrm>
            <a:off x="4635500"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97</a:t>
            </a:r>
            <a:endParaRPr lang="en-US" altLang="zh-CN" sz="1400">
              <a:latin typeface="+mn-lt"/>
              <a:ea typeface="+mn-ea"/>
              <a:cs typeface="+mn-ea"/>
              <a:sym typeface="+mn-lt"/>
            </a:endParaRPr>
          </a:p>
        </p:txBody>
      </p:sp>
      <p:sp>
        <p:nvSpPr>
          <p:cNvPr id="137229" name="Rectangle 13">
            <a:extLst>
              <a:ext uri="{FF2B5EF4-FFF2-40B4-BE49-F238E27FC236}">
                <a16:creationId xmlns:a16="http://schemas.microsoft.com/office/drawing/2014/main" id="{24A45714-664D-400E-BBB6-3053E01D98C1}"/>
              </a:ext>
            </a:extLst>
          </p:cNvPr>
          <p:cNvSpPr>
            <a:spLocks noChangeArrowheads="1"/>
          </p:cNvSpPr>
          <p:nvPr/>
        </p:nvSpPr>
        <p:spPr bwMode="auto">
          <a:xfrm>
            <a:off x="1497013" y="3302000"/>
            <a:ext cx="3170237" cy="628650"/>
          </a:xfrm>
          <a:prstGeom prst="rect">
            <a:avLst/>
          </a:prstGeom>
          <a:solidFill>
            <a:schemeClr val="accent1">
              <a:lumMod val="40000"/>
              <a:lumOff val="6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0" name="Line 14">
            <a:extLst>
              <a:ext uri="{FF2B5EF4-FFF2-40B4-BE49-F238E27FC236}">
                <a16:creationId xmlns:a16="http://schemas.microsoft.com/office/drawing/2014/main" id="{D2FF652D-159B-48E1-BEF1-808096B6CB91}"/>
              </a:ext>
            </a:extLst>
          </p:cNvPr>
          <p:cNvSpPr>
            <a:spLocks noChangeShapeType="1"/>
          </p:cNvSpPr>
          <p:nvPr/>
        </p:nvSpPr>
        <p:spPr bwMode="auto">
          <a:xfrm flipH="1">
            <a:off x="3876675" y="332263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1" name="Line 15">
            <a:extLst>
              <a:ext uri="{FF2B5EF4-FFF2-40B4-BE49-F238E27FC236}">
                <a16:creationId xmlns:a16="http://schemas.microsoft.com/office/drawing/2014/main" id="{8F218067-2219-4C85-A637-58122B90376D}"/>
              </a:ext>
            </a:extLst>
          </p:cNvPr>
          <p:cNvSpPr>
            <a:spLocks noChangeShapeType="1"/>
          </p:cNvSpPr>
          <p:nvPr/>
        </p:nvSpPr>
        <p:spPr bwMode="auto">
          <a:xfrm flipH="1">
            <a:off x="3109913" y="331787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2" name="Line 16">
            <a:extLst>
              <a:ext uri="{FF2B5EF4-FFF2-40B4-BE49-F238E27FC236}">
                <a16:creationId xmlns:a16="http://schemas.microsoft.com/office/drawing/2014/main" id="{2C62B18A-7199-4C57-A537-41398D03F13F}"/>
              </a:ext>
            </a:extLst>
          </p:cNvPr>
          <p:cNvSpPr>
            <a:spLocks noChangeShapeType="1"/>
          </p:cNvSpPr>
          <p:nvPr/>
        </p:nvSpPr>
        <p:spPr bwMode="auto">
          <a:xfrm flipH="1">
            <a:off x="2365375" y="332422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3" name="Text Box 17">
            <a:extLst>
              <a:ext uri="{FF2B5EF4-FFF2-40B4-BE49-F238E27FC236}">
                <a16:creationId xmlns:a16="http://schemas.microsoft.com/office/drawing/2014/main" id="{91372ECD-144F-4252-A990-C5811CF9A394}"/>
              </a:ext>
            </a:extLst>
          </p:cNvPr>
          <p:cNvSpPr txBox="1">
            <a:spLocks noChangeArrowheads="1"/>
          </p:cNvSpPr>
          <p:nvPr/>
        </p:nvSpPr>
        <p:spPr bwMode="auto">
          <a:xfrm>
            <a:off x="3119438" y="33893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76</a:t>
            </a:r>
            <a:endParaRPr lang="en-US" altLang="zh-CN" sz="1400">
              <a:latin typeface="+mn-lt"/>
              <a:ea typeface="+mn-ea"/>
              <a:cs typeface="+mn-ea"/>
              <a:sym typeface="+mn-lt"/>
            </a:endParaRPr>
          </a:p>
        </p:txBody>
      </p:sp>
      <p:sp>
        <p:nvSpPr>
          <p:cNvPr id="137234" name="Text Box 18">
            <a:extLst>
              <a:ext uri="{FF2B5EF4-FFF2-40B4-BE49-F238E27FC236}">
                <a16:creationId xmlns:a16="http://schemas.microsoft.com/office/drawing/2014/main" id="{E4D4503F-BAA3-4373-A141-65A2799488A9}"/>
              </a:ext>
            </a:extLst>
          </p:cNvPr>
          <p:cNvSpPr txBox="1">
            <a:spLocks noChangeArrowheads="1"/>
          </p:cNvSpPr>
          <p:nvPr/>
        </p:nvSpPr>
        <p:spPr bwMode="auto">
          <a:xfrm>
            <a:off x="2530475" y="34051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a:t>
            </a:r>
            <a:endParaRPr lang="en-US" altLang="zh-CN" sz="1400">
              <a:latin typeface="+mn-lt"/>
              <a:ea typeface="+mn-ea"/>
              <a:cs typeface="+mn-ea"/>
              <a:sym typeface="+mn-lt"/>
            </a:endParaRPr>
          </a:p>
        </p:txBody>
      </p:sp>
      <p:sp>
        <p:nvSpPr>
          <p:cNvPr id="137235" name="Text Box 19">
            <a:extLst>
              <a:ext uri="{FF2B5EF4-FFF2-40B4-BE49-F238E27FC236}">
                <a16:creationId xmlns:a16="http://schemas.microsoft.com/office/drawing/2014/main" id="{37B34239-03A4-4278-A3CF-18CA0223F7BB}"/>
              </a:ext>
            </a:extLst>
          </p:cNvPr>
          <p:cNvSpPr txBox="1">
            <a:spLocks noChangeArrowheads="1"/>
          </p:cNvSpPr>
          <p:nvPr/>
        </p:nvSpPr>
        <p:spPr bwMode="auto">
          <a:xfrm>
            <a:off x="3890963" y="33782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80</a:t>
            </a:r>
            <a:endParaRPr lang="en-US" altLang="zh-CN" sz="1400" dirty="0">
              <a:latin typeface="+mn-lt"/>
              <a:ea typeface="+mn-ea"/>
              <a:cs typeface="+mn-ea"/>
              <a:sym typeface="+mn-lt"/>
            </a:endParaRPr>
          </a:p>
        </p:txBody>
      </p:sp>
      <p:sp>
        <p:nvSpPr>
          <p:cNvPr id="137236" name="Text Box 20">
            <a:extLst>
              <a:ext uri="{FF2B5EF4-FFF2-40B4-BE49-F238E27FC236}">
                <a16:creationId xmlns:a16="http://schemas.microsoft.com/office/drawing/2014/main" id="{44BFA643-B69D-4F8A-887D-377E6C1BAA98}"/>
              </a:ext>
            </a:extLst>
          </p:cNvPr>
          <p:cNvSpPr txBox="1">
            <a:spLocks noChangeArrowheads="1"/>
          </p:cNvSpPr>
          <p:nvPr/>
        </p:nvSpPr>
        <p:spPr bwMode="auto">
          <a:xfrm>
            <a:off x="857250" y="18557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A</a:t>
            </a:r>
            <a:endParaRPr lang="en-US" altLang="zh-CN" sz="1400">
              <a:latin typeface="+mn-lt"/>
              <a:ea typeface="+mn-ea"/>
              <a:cs typeface="+mn-ea"/>
              <a:sym typeface="+mn-lt"/>
            </a:endParaRPr>
          </a:p>
        </p:txBody>
      </p:sp>
      <p:sp>
        <p:nvSpPr>
          <p:cNvPr id="137237" name="Text Box 21">
            <a:extLst>
              <a:ext uri="{FF2B5EF4-FFF2-40B4-BE49-F238E27FC236}">
                <a16:creationId xmlns:a16="http://schemas.microsoft.com/office/drawing/2014/main" id="{4A516AFF-2C4F-485F-AB8D-DCEFCF4CD5EE}"/>
              </a:ext>
            </a:extLst>
          </p:cNvPr>
          <p:cNvSpPr txBox="1">
            <a:spLocks noChangeArrowheads="1"/>
          </p:cNvSpPr>
          <p:nvPr/>
        </p:nvSpPr>
        <p:spPr bwMode="auto">
          <a:xfrm>
            <a:off x="863600" y="33020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B</a:t>
            </a:r>
            <a:endParaRPr lang="en-US" altLang="zh-CN" sz="1400">
              <a:latin typeface="+mn-lt"/>
              <a:ea typeface="+mn-ea"/>
              <a:cs typeface="+mn-ea"/>
              <a:sym typeface="+mn-lt"/>
            </a:endParaRPr>
          </a:p>
        </p:txBody>
      </p:sp>
      <p:sp>
        <p:nvSpPr>
          <p:cNvPr id="137238" name="Rectangle 22">
            <a:extLst>
              <a:ext uri="{FF2B5EF4-FFF2-40B4-BE49-F238E27FC236}">
                <a16:creationId xmlns:a16="http://schemas.microsoft.com/office/drawing/2014/main" id="{72FB2A34-65B6-4A94-834C-81F4F36901D5}"/>
              </a:ext>
            </a:extLst>
          </p:cNvPr>
          <p:cNvSpPr>
            <a:spLocks noChangeArrowheads="1"/>
          </p:cNvSpPr>
          <p:nvPr/>
        </p:nvSpPr>
        <p:spPr bwMode="auto">
          <a:xfrm>
            <a:off x="1497013" y="4827588"/>
            <a:ext cx="6042025" cy="546100"/>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grpSp>
        <p:nvGrpSpPr>
          <p:cNvPr id="158742" name="组合 1">
            <a:extLst>
              <a:ext uri="{FF2B5EF4-FFF2-40B4-BE49-F238E27FC236}">
                <a16:creationId xmlns:a16="http://schemas.microsoft.com/office/drawing/2014/main" id="{06B1FFEB-CF0A-0044-9E08-800224354D57}"/>
              </a:ext>
            </a:extLst>
          </p:cNvPr>
          <p:cNvGrpSpPr>
            <a:grpSpLocks/>
          </p:cNvGrpSpPr>
          <p:nvPr/>
        </p:nvGrpSpPr>
        <p:grpSpPr bwMode="auto">
          <a:xfrm>
            <a:off x="2378075" y="4827588"/>
            <a:ext cx="4495800" cy="546100"/>
            <a:chOff x="2208213" y="5047456"/>
            <a:chExt cx="4495800" cy="557212"/>
          </a:xfrm>
        </p:grpSpPr>
        <p:sp>
          <p:nvSpPr>
            <p:cNvPr id="137239" name="Line 23">
              <a:extLst>
                <a:ext uri="{FF2B5EF4-FFF2-40B4-BE49-F238E27FC236}">
                  <a16:creationId xmlns:a16="http://schemas.microsoft.com/office/drawing/2014/main" id="{DC7A2EBB-6D39-4E8C-99CC-3FF3856DE6AC}"/>
                </a:ext>
              </a:extLst>
            </p:cNvPr>
            <p:cNvSpPr>
              <a:spLocks noChangeShapeType="1"/>
            </p:cNvSpPr>
            <p:nvPr/>
          </p:nvSpPr>
          <p:spPr bwMode="auto">
            <a:xfrm>
              <a:off x="3732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0" name="Line 24">
              <a:extLst>
                <a:ext uri="{FF2B5EF4-FFF2-40B4-BE49-F238E27FC236}">
                  <a16:creationId xmlns:a16="http://schemas.microsoft.com/office/drawing/2014/main" id="{0C087406-CE43-4B1E-AEF9-C622D288BA0B}"/>
                </a:ext>
              </a:extLst>
            </p:cNvPr>
            <p:cNvSpPr>
              <a:spLocks noChangeShapeType="1"/>
            </p:cNvSpPr>
            <p:nvPr/>
          </p:nvSpPr>
          <p:spPr bwMode="auto">
            <a:xfrm>
              <a:off x="2208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1" name="Line 25">
              <a:extLst>
                <a:ext uri="{FF2B5EF4-FFF2-40B4-BE49-F238E27FC236}">
                  <a16:creationId xmlns:a16="http://schemas.microsoft.com/office/drawing/2014/main" id="{34F8D25D-11C5-4431-8DBA-8AE64C3AE99D}"/>
                </a:ext>
              </a:extLst>
            </p:cNvPr>
            <p:cNvSpPr>
              <a:spLocks noChangeShapeType="1"/>
            </p:cNvSpPr>
            <p:nvPr/>
          </p:nvSpPr>
          <p:spPr bwMode="auto">
            <a:xfrm>
              <a:off x="2970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2" name="Line 26">
              <a:extLst>
                <a:ext uri="{FF2B5EF4-FFF2-40B4-BE49-F238E27FC236}">
                  <a16:creationId xmlns:a16="http://schemas.microsoft.com/office/drawing/2014/main" id="{065309EA-2A4D-4EEC-81B6-4E27463C5AFA}"/>
                </a:ext>
              </a:extLst>
            </p:cNvPr>
            <p:cNvSpPr>
              <a:spLocks noChangeShapeType="1"/>
            </p:cNvSpPr>
            <p:nvPr/>
          </p:nvSpPr>
          <p:spPr bwMode="auto">
            <a:xfrm>
              <a:off x="4494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3" name="Line 27">
              <a:extLst>
                <a:ext uri="{FF2B5EF4-FFF2-40B4-BE49-F238E27FC236}">
                  <a16:creationId xmlns:a16="http://schemas.microsoft.com/office/drawing/2014/main" id="{B1E9B8AF-903E-47C8-AA92-717909DE6668}"/>
                </a:ext>
              </a:extLst>
            </p:cNvPr>
            <p:cNvSpPr>
              <a:spLocks noChangeShapeType="1"/>
            </p:cNvSpPr>
            <p:nvPr/>
          </p:nvSpPr>
          <p:spPr bwMode="auto">
            <a:xfrm>
              <a:off x="5256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4" name="Line 28">
              <a:extLst>
                <a:ext uri="{FF2B5EF4-FFF2-40B4-BE49-F238E27FC236}">
                  <a16:creationId xmlns:a16="http://schemas.microsoft.com/office/drawing/2014/main" id="{803CA466-A9A3-4442-A590-F0E8D5F1B3CF}"/>
                </a:ext>
              </a:extLst>
            </p:cNvPr>
            <p:cNvSpPr>
              <a:spLocks noChangeShapeType="1"/>
            </p:cNvSpPr>
            <p:nvPr/>
          </p:nvSpPr>
          <p:spPr bwMode="auto">
            <a:xfrm>
              <a:off x="5942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5" name="Line 29">
              <a:extLst>
                <a:ext uri="{FF2B5EF4-FFF2-40B4-BE49-F238E27FC236}">
                  <a16:creationId xmlns:a16="http://schemas.microsoft.com/office/drawing/2014/main" id="{D68268EF-CBFB-421D-B4BD-01F7CD0F3FF5}"/>
                </a:ext>
              </a:extLst>
            </p:cNvPr>
            <p:cNvSpPr>
              <a:spLocks noChangeShapeType="1"/>
            </p:cNvSpPr>
            <p:nvPr/>
          </p:nvSpPr>
          <p:spPr bwMode="auto">
            <a:xfrm>
              <a:off x="6704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37246" name="Text Box 30">
            <a:extLst>
              <a:ext uri="{FF2B5EF4-FFF2-40B4-BE49-F238E27FC236}">
                <a16:creationId xmlns:a16="http://schemas.microsoft.com/office/drawing/2014/main" id="{9FBB2DBE-8746-429B-9A27-419BEB80EB6A}"/>
              </a:ext>
            </a:extLst>
          </p:cNvPr>
          <p:cNvSpPr txBox="1">
            <a:spLocks noChangeArrowheads="1"/>
          </p:cNvSpPr>
          <p:nvPr/>
        </p:nvSpPr>
        <p:spPr bwMode="auto">
          <a:xfrm>
            <a:off x="1477963" y="4427538"/>
            <a:ext cx="60880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             5            6             7      </a:t>
            </a:r>
          </a:p>
        </p:txBody>
      </p:sp>
      <p:sp>
        <p:nvSpPr>
          <p:cNvPr id="137247" name="Text Box 31">
            <a:extLst>
              <a:ext uri="{FF2B5EF4-FFF2-40B4-BE49-F238E27FC236}">
                <a16:creationId xmlns:a16="http://schemas.microsoft.com/office/drawing/2014/main" id="{8454AA73-9CC3-4D43-880A-258035360E90}"/>
              </a:ext>
            </a:extLst>
          </p:cNvPr>
          <p:cNvSpPr txBox="1">
            <a:spLocks noChangeArrowheads="1"/>
          </p:cNvSpPr>
          <p:nvPr/>
        </p:nvSpPr>
        <p:spPr bwMode="auto">
          <a:xfrm>
            <a:off x="881063" y="48815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C</a:t>
            </a:r>
            <a:endParaRPr lang="en-US" altLang="zh-CN" sz="1400">
              <a:latin typeface="+mn-lt"/>
              <a:ea typeface="+mn-ea"/>
              <a:cs typeface="+mn-ea"/>
              <a:sym typeface="+mn-lt"/>
            </a:endParaRPr>
          </a:p>
        </p:txBody>
      </p:sp>
      <p:sp>
        <p:nvSpPr>
          <p:cNvPr id="137249" name="AutoShape 33">
            <a:extLst>
              <a:ext uri="{FF2B5EF4-FFF2-40B4-BE49-F238E27FC236}">
                <a16:creationId xmlns:a16="http://schemas.microsoft.com/office/drawing/2014/main" id="{A4BB393E-083A-4590-A06C-67DC35AC5F63}"/>
              </a:ext>
            </a:extLst>
          </p:cNvPr>
          <p:cNvSpPr>
            <a:spLocks noChangeArrowheads="1"/>
          </p:cNvSpPr>
          <p:nvPr/>
        </p:nvSpPr>
        <p:spPr bwMode="auto">
          <a:xfrm>
            <a:off x="2646363" y="2757488"/>
            <a:ext cx="112712" cy="538162"/>
          </a:xfrm>
          <a:prstGeom prst="downArrow">
            <a:avLst>
              <a:gd name="adj1" fmla="val 50000"/>
              <a:gd name="adj2" fmla="val 119321"/>
            </a:avLst>
          </a:prstGeom>
          <a:solidFill>
            <a:schemeClr val="accent2"/>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0" name="AutoShape 34">
            <a:extLst>
              <a:ext uri="{FF2B5EF4-FFF2-40B4-BE49-F238E27FC236}">
                <a16:creationId xmlns:a16="http://schemas.microsoft.com/office/drawing/2014/main" id="{6815A653-E437-4759-A4BE-4B145E95C080}"/>
              </a:ext>
            </a:extLst>
          </p:cNvPr>
          <p:cNvSpPr>
            <a:spLocks noChangeArrowheads="1"/>
          </p:cNvSpPr>
          <p:nvPr/>
        </p:nvSpPr>
        <p:spPr bwMode="auto">
          <a:xfrm>
            <a:off x="2674938" y="4221163"/>
            <a:ext cx="112712" cy="538162"/>
          </a:xfrm>
          <a:prstGeom prst="downArrow">
            <a:avLst>
              <a:gd name="adj1" fmla="val 50000"/>
              <a:gd name="adj2" fmla="val 119322"/>
            </a:avLst>
          </a:prstGeom>
          <a:solidFill>
            <a:srgbClr val="FF0000"/>
          </a:solidFill>
          <a:ln w="9525">
            <a:solidFill>
              <a:srgbClr val="FF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2" name="Text Box 36">
            <a:extLst>
              <a:ext uri="{FF2B5EF4-FFF2-40B4-BE49-F238E27FC236}">
                <a16:creationId xmlns:a16="http://schemas.microsoft.com/office/drawing/2014/main" id="{5536B6C1-80C4-4D89-A233-AFB3FB789408}"/>
              </a:ext>
            </a:extLst>
          </p:cNvPr>
          <p:cNvSpPr txBox="1">
            <a:spLocks noChangeArrowheads="1"/>
          </p:cNvSpPr>
          <p:nvPr/>
        </p:nvSpPr>
        <p:spPr bwMode="auto">
          <a:xfrm>
            <a:off x="2736850" y="2632075"/>
            <a:ext cx="481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accent2"/>
                </a:solidFill>
                <a:latin typeface="+mn-lt"/>
                <a:ea typeface="+mn-ea"/>
                <a:cs typeface="+mn-ea"/>
                <a:sym typeface="+mn-lt"/>
              </a:rPr>
              <a:t>j</a:t>
            </a:r>
            <a:endParaRPr lang="en-US" altLang="zh-CN" sz="1400" dirty="0">
              <a:solidFill>
                <a:schemeClr val="accent2"/>
              </a:solidFill>
              <a:latin typeface="+mn-lt"/>
              <a:ea typeface="+mn-ea"/>
              <a:cs typeface="+mn-ea"/>
              <a:sym typeface="+mn-lt"/>
            </a:endParaRPr>
          </a:p>
        </p:txBody>
      </p:sp>
      <p:sp>
        <p:nvSpPr>
          <p:cNvPr id="137253" name="Text Box 37">
            <a:extLst>
              <a:ext uri="{FF2B5EF4-FFF2-40B4-BE49-F238E27FC236}">
                <a16:creationId xmlns:a16="http://schemas.microsoft.com/office/drawing/2014/main" id="{EC78F7A9-C1B4-48AF-AE15-E17F27836E8A}"/>
              </a:ext>
            </a:extLst>
          </p:cNvPr>
          <p:cNvSpPr txBox="1">
            <a:spLocks noChangeArrowheads="1"/>
          </p:cNvSpPr>
          <p:nvPr/>
        </p:nvSpPr>
        <p:spPr bwMode="auto">
          <a:xfrm>
            <a:off x="2787650" y="4144963"/>
            <a:ext cx="48101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solidFill>
                  <a:srgbClr val="FF0000"/>
                </a:solidFill>
                <a:latin typeface="+mn-lt"/>
                <a:ea typeface="+mn-ea"/>
                <a:cs typeface="+mn-ea"/>
                <a:sym typeface="+mn-lt"/>
              </a:rPr>
              <a:t>k</a:t>
            </a:r>
          </a:p>
        </p:txBody>
      </p:sp>
      <p:sp>
        <p:nvSpPr>
          <p:cNvPr id="39" name="Rectangle 329">
            <a:extLst>
              <a:ext uri="{FF2B5EF4-FFF2-40B4-BE49-F238E27FC236}">
                <a16:creationId xmlns:a16="http://schemas.microsoft.com/office/drawing/2014/main" id="{18A3FD27-1366-4583-97ED-90686B9308FF}"/>
              </a:ext>
            </a:extLst>
          </p:cNvPr>
          <p:cNvSpPr>
            <a:spLocks noChangeArrowheads="1"/>
          </p:cNvSpPr>
          <p:nvPr/>
        </p:nvSpPr>
        <p:spPr bwMode="auto">
          <a:xfrm>
            <a:off x="827088" y="144463"/>
            <a:ext cx="5616575"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将两个顺序表合并成一个有序表</a:t>
            </a:r>
          </a:p>
        </p:txBody>
      </p:sp>
      <p:sp>
        <p:nvSpPr>
          <p:cNvPr id="40" name="Text Box 18">
            <a:extLst>
              <a:ext uri="{FF2B5EF4-FFF2-40B4-BE49-F238E27FC236}">
                <a16:creationId xmlns:a16="http://schemas.microsoft.com/office/drawing/2014/main" id="{E4741042-B144-460C-8CEF-36CC4024B2CA}"/>
              </a:ext>
            </a:extLst>
          </p:cNvPr>
          <p:cNvSpPr txBox="1">
            <a:spLocks noChangeArrowheads="1"/>
          </p:cNvSpPr>
          <p:nvPr/>
        </p:nvSpPr>
        <p:spPr bwMode="auto">
          <a:xfrm>
            <a:off x="2608263"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rgbClr val="FF0000"/>
                </a:solidFill>
                <a:latin typeface="+mn-lt"/>
                <a:ea typeface="+mn-ea"/>
                <a:cs typeface="+mn-ea"/>
                <a:sym typeface="+mn-lt"/>
              </a:rPr>
              <a:t>7</a:t>
            </a:r>
            <a:endParaRPr lang="en-US" altLang="zh-CN" sz="1400" dirty="0">
              <a:solidFill>
                <a:srgbClr val="FF0000"/>
              </a:solidFill>
              <a:latin typeface="+mn-lt"/>
              <a:ea typeface="+mn-ea"/>
              <a:cs typeface="+mn-ea"/>
              <a:sym typeface="+mn-lt"/>
            </a:endParaRPr>
          </a:p>
        </p:txBody>
      </p:sp>
      <p:sp>
        <p:nvSpPr>
          <p:cNvPr id="41" name="AutoShape 32">
            <a:extLst>
              <a:ext uri="{FF2B5EF4-FFF2-40B4-BE49-F238E27FC236}">
                <a16:creationId xmlns:a16="http://schemas.microsoft.com/office/drawing/2014/main" id="{6B3256D6-9341-4B89-8C7A-42CA9E204646}"/>
              </a:ext>
            </a:extLst>
          </p:cNvPr>
          <p:cNvSpPr>
            <a:spLocks noChangeArrowheads="1"/>
          </p:cNvSpPr>
          <p:nvPr/>
        </p:nvSpPr>
        <p:spPr bwMode="auto">
          <a:xfrm>
            <a:off x="2651125" y="1354138"/>
            <a:ext cx="112713" cy="538162"/>
          </a:xfrm>
          <a:prstGeom prst="downArrow">
            <a:avLst>
              <a:gd name="adj1" fmla="val 50000"/>
              <a:gd name="adj2" fmla="val 119322"/>
            </a:avLst>
          </a:prstGeom>
          <a:solidFill>
            <a:srgbClr val="FFC000"/>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solidFill>
                <a:srgbClr val="FFC000"/>
              </a:solidFill>
              <a:latin typeface="+mn-lt"/>
              <a:ea typeface="+mn-ea"/>
              <a:cs typeface="+mn-ea"/>
              <a:sym typeface="+mn-lt"/>
            </a:endParaRPr>
          </a:p>
        </p:txBody>
      </p:sp>
      <p:sp>
        <p:nvSpPr>
          <p:cNvPr id="42" name="Text Box 35">
            <a:extLst>
              <a:ext uri="{FF2B5EF4-FFF2-40B4-BE49-F238E27FC236}">
                <a16:creationId xmlns:a16="http://schemas.microsoft.com/office/drawing/2014/main" id="{F6840B88-B49F-40DC-983C-635E6EEA7F0C}"/>
              </a:ext>
            </a:extLst>
          </p:cNvPr>
          <p:cNvSpPr txBox="1">
            <a:spLocks noChangeArrowheads="1"/>
          </p:cNvSpPr>
          <p:nvPr/>
        </p:nvSpPr>
        <p:spPr bwMode="auto">
          <a:xfrm>
            <a:off x="2736850" y="1254125"/>
            <a:ext cx="481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err="1">
                <a:solidFill>
                  <a:srgbClr val="FFC000"/>
                </a:solidFill>
                <a:latin typeface="+mn-lt"/>
                <a:ea typeface="+mn-ea"/>
                <a:cs typeface="+mn-ea"/>
                <a:sym typeface="+mn-lt"/>
              </a:rPr>
              <a:t>i</a:t>
            </a:r>
            <a:endParaRPr lang="en-US" altLang="zh-CN" sz="1400" dirty="0">
              <a:solidFill>
                <a:srgbClr val="FFC000"/>
              </a:solidFill>
              <a:latin typeface="+mn-lt"/>
              <a:ea typeface="+mn-ea"/>
              <a:cs typeface="+mn-ea"/>
              <a:sym typeface="+mn-lt"/>
            </a:endParaRPr>
          </a:p>
        </p:txBody>
      </p:sp>
    </p:spTree>
  </p:cSld>
  <p:clrMapOvr>
    <a:masterClrMapping/>
  </p:clrMapOvr>
  <p:transition>
    <p:wipe dir="d"/>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Text Box 3">
            <a:extLst>
              <a:ext uri="{FF2B5EF4-FFF2-40B4-BE49-F238E27FC236}">
                <a16:creationId xmlns:a16="http://schemas.microsoft.com/office/drawing/2014/main" id="{B6384B4D-38AD-403A-BD8D-B82673E43895}"/>
              </a:ext>
            </a:extLst>
          </p:cNvPr>
          <p:cNvSpPr txBox="1">
            <a:spLocks noChangeArrowheads="1"/>
          </p:cNvSpPr>
          <p:nvPr/>
        </p:nvSpPr>
        <p:spPr bwMode="auto">
          <a:xfrm>
            <a:off x="1471613" y="1536700"/>
            <a:ext cx="38893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a:t>
            </a:r>
          </a:p>
        </p:txBody>
      </p:sp>
      <p:sp>
        <p:nvSpPr>
          <p:cNvPr id="137220" name="Rectangle 4">
            <a:extLst>
              <a:ext uri="{FF2B5EF4-FFF2-40B4-BE49-F238E27FC236}">
                <a16:creationId xmlns:a16="http://schemas.microsoft.com/office/drawing/2014/main" id="{A0E2180A-A879-409E-9E9F-E2A879F04458}"/>
              </a:ext>
            </a:extLst>
          </p:cNvPr>
          <p:cNvSpPr>
            <a:spLocks noChangeArrowheads="1"/>
          </p:cNvSpPr>
          <p:nvPr/>
        </p:nvSpPr>
        <p:spPr bwMode="auto">
          <a:xfrm>
            <a:off x="1497013" y="1874838"/>
            <a:ext cx="3887787" cy="604837"/>
          </a:xfrm>
          <a:prstGeom prst="rect">
            <a:avLst/>
          </a:prstGeom>
          <a:solidFill>
            <a:schemeClr val="accent1">
              <a:lumMod val="20000"/>
              <a:lumOff val="8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137221" name="Line 5">
            <a:extLst>
              <a:ext uri="{FF2B5EF4-FFF2-40B4-BE49-F238E27FC236}">
                <a16:creationId xmlns:a16="http://schemas.microsoft.com/office/drawing/2014/main" id="{71FBDAA2-C288-4D7D-8898-2E0DE8D88A61}"/>
              </a:ext>
            </a:extLst>
          </p:cNvPr>
          <p:cNvSpPr>
            <a:spLocks noChangeShapeType="1"/>
          </p:cNvSpPr>
          <p:nvPr/>
        </p:nvSpPr>
        <p:spPr bwMode="auto">
          <a:xfrm flipH="1">
            <a:off x="4633913"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2" name="Line 6">
            <a:extLst>
              <a:ext uri="{FF2B5EF4-FFF2-40B4-BE49-F238E27FC236}">
                <a16:creationId xmlns:a16="http://schemas.microsoft.com/office/drawing/2014/main" id="{EA7CD486-8F9C-44D6-A0D0-D9CA2752CF12}"/>
              </a:ext>
            </a:extLst>
          </p:cNvPr>
          <p:cNvSpPr>
            <a:spLocks noChangeShapeType="1"/>
          </p:cNvSpPr>
          <p:nvPr/>
        </p:nvSpPr>
        <p:spPr bwMode="auto">
          <a:xfrm flipH="1">
            <a:off x="3870325" y="1866900"/>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3" name="Line 7">
            <a:extLst>
              <a:ext uri="{FF2B5EF4-FFF2-40B4-BE49-F238E27FC236}">
                <a16:creationId xmlns:a16="http://schemas.microsoft.com/office/drawing/2014/main" id="{BD0F7993-E14F-4ECC-BD83-9130B5C7EA3F}"/>
              </a:ext>
            </a:extLst>
          </p:cNvPr>
          <p:cNvSpPr>
            <a:spLocks noChangeShapeType="1"/>
          </p:cNvSpPr>
          <p:nvPr/>
        </p:nvSpPr>
        <p:spPr bwMode="auto">
          <a:xfrm flipH="1">
            <a:off x="3103563" y="1890713"/>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4" name="Line 8">
            <a:extLst>
              <a:ext uri="{FF2B5EF4-FFF2-40B4-BE49-F238E27FC236}">
                <a16:creationId xmlns:a16="http://schemas.microsoft.com/office/drawing/2014/main" id="{24C6BF38-0C37-48B0-ABAD-DE001467E495}"/>
              </a:ext>
            </a:extLst>
          </p:cNvPr>
          <p:cNvSpPr>
            <a:spLocks noChangeShapeType="1"/>
          </p:cNvSpPr>
          <p:nvPr/>
        </p:nvSpPr>
        <p:spPr bwMode="auto">
          <a:xfrm flipH="1">
            <a:off x="2359025"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5" name="Text Box 9">
            <a:extLst>
              <a:ext uri="{FF2B5EF4-FFF2-40B4-BE49-F238E27FC236}">
                <a16:creationId xmlns:a16="http://schemas.microsoft.com/office/drawing/2014/main" id="{C2674CFD-BAA3-4BCA-818C-358E82DBF931}"/>
              </a:ext>
            </a:extLst>
          </p:cNvPr>
          <p:cNvSpPr txBox="1">
            <a:spLocks noChangeArrowheads="1"/>
          </p:cNvSpPr>
          <p:nvPr/>
        </p:nvSpPr>
        <p:spPr bwMode="auto">
          <a:xfrm>
            <a:off x="3113088" y="194945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49</a:t>
            </a:r>
            <a:endParaRPr lang="en-US" altLang="zh-CN" sz="1400">
              <a:latin typeface="+mn-lt"/>
              <a:ea typeface="+mn-ea"/>
              <a:cs typeface="+mn-ea"/>
              <a:sym typeface="+mn-lt"/>
            </a:endParaRPr>
          </a:p>
        </p:txBody>
      </p:sp>
      <p:sp>
        <p:nvSpPr>
          <p:cNvPr id="137226" name="Text Box 10">
            <a:extLst>
              <a:ext uri="{FF2B5EF4-FFF2-40B4-BE49-F238E27FC236}">
                <a16:creationId xmlns:a16="http://schemas.microsoft.com/office/drawing/2014/main" id="{42D26FCF-F707-4E40-84E5-BF8DB189F50A}"/>
              </a:ext>
            </a:extLst>
          </p:cNvPr>
          <p:cNvSpPr txBox="1">
            <a:spLocks noChangeArrowheads="1"/>
          </p:cNvSpPr>
          <p:nvPr/>
        </p:nvSpPr>
        <p:spPr bwMode="auto">
          <a:xfrm>
            <a:off x="2362200"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13</a:t>
            </a:r>
            <a:endParaRPr lang="en-US" altLang="zh-CN" sz="1400">
              <a:latin typeface="+mn-lt"/>
              <a:ea typeface="+mn-ea"/>
              <a:cs typeface="+mn-ea"/>
              <a:sym typeface="+mn-lt"/>
            </a:endParaRPr>
          </a:p>
        </p:txBody>
      </p:sp>
      <p:sp>
        <p:nvSpPr>
          <p:cNvPr id="137227" name="Text Box 11">
            <a:extLst>
              <a:ext uri="{FF2B5EF4-FFF2-40B4-BE49-F238E27FC236}">
                <a16:creationId xmlns:a16="http://schemas.microsoft.com/office/drawing/2014/main" id="{C0A54AC4-9D63-41C5-86D5-97E24A627AD4}"/>
              </a:ext>
            </a:extLst>
          </p:cNvPr>
          <p:cNvSpPr txBox="1">
            <a:spLocks noChangeArrowheads="1"/>
          </p:cNvSpPr>
          <p:nvPr/>
        </p:nvSpPr>
        <p:spPr bwMode="auto">
          <a:xfrm>
            <a:off x="3884613"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65</a:t>
            </a:r>
            <a:endParaRPr lang="en-US" altLang="zh-CN" sz="1400">
              <a:latin typeface="+mn-lt"/>
              <a:ea typeface="+mn-ea"/>
              <a:cs typeface="+mn-ea"/>
              <a:sym typeface="+mn-lt"/>
            </a:endParaRPr>
          </a:p>
        </p:txBody>
      </p:sp>
      <p:sp>
        <p:nvSpPr>
          <p:cNvPr id="137228" name="Text Box 12">
            <a:extLst>
              <a:ext uri="{FF2B5EF4-FFF2-40B4-BE49-F238E27FC236}">
                <a16:creationId xmlns:a16="http://schemas.microsoft.com/office/drawing/2014/main" id="{14453393-D13C-46E0-ABEA-BEF564B895AE}"/>
              </a:ext>
            </a:extLst>
          </p:cNvPr>
          <p:cNvSpPr txBox="1">
            <a:spLocks noChangeArrowheads="1"/>
          </p:cNvSpPr>
          <p:nvPr/>
        </p:nvSpPr>
        <p:spPr bwMode="auto">
          <a:xfrm>
            <a:off x="4635500"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97</a:t>
            </a:r>
            <a:endParaRPr lang="en-US" altLang="zh-CN" sz="1400">
              <a:latin typeface="+mn-lt"/>
              <a:ea typeface="+mn-ea"/>
              <a:cs typeface="+mn-ea"/>
              <a:sym typeface="+mn-lt"/>
            </a:endParaRPr>
          </a:p>
        </p:txBody>
      </p:sp>
      <p:sp>
        <p:nvSpPr>
          <p:cNvPr id="137229" name="Rectangle 13">
            <a:extLst>
              <a:ext uri="{FF2B5EF4-FFF2-40B4-BE49-F238E27FC236}">
                <a16:creationId xmlns:a16="http://schemas.microsoft.com/office/drawing/2014/main" id="{70100C8C-9EE5-4169-89F1-AAC493D02B1B}"/>
              </a:ext>
            </a:extLst>
          </p:cNvPr>
          <p:cNvSpPr>
            <a:spLocks noChangeArrowheads="1"/>
          </p:cNvSpPr>
          <p:nvPr/>
        </p:nvSpPr>
        <p:spPr bwMode="auto">
          <a:xfrm>
            <a:off x="1497013" y="3302000"/>
            <a:ext cx="3170237" cy="628650"/>
          </a:xfrm>
          <a:prstGeom prst="rect">
            <a:avLst/>
          </a:prstGeom>
          <a:solidFill>
            <a:schemeClr val="accent1">
              <a:lumMod val="40000"/>
              <a:lumOff val="6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0" name="Line 14">
            <a:extLst>
              <a:ext uri="{FF2B5EF4-FFF2-40B4-BE49-F238E27FC236}">
                <a16:creationId xmlns:a16="http://schemas.microsoft.com/office/drawing/2014/main" id="{3A6514FF-D7B2-4375-B75A-68506B7151D5}"/>
              </a:ext>
            </a:extLst>
          </p:cNvPr>
          <p:cNvSpPr>
            <a:spLocks noChangeShapeType="1"/>
          </p:cNvSpPr>
          <p:nvPr/>
        </p:nvSpPr>
        <p:spPr bwMode="auto">
          <a:xfrm flipH="1">
            <a:off x="3876675" y="332263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1" name="Line 15">
            <a:extLst>
              <a:ext uri="{FF2B5EF4-FFF2-40B4-BE49-F238E27FC236}">
                <a16:creationId xmlns:a16="http://schemas.microsoft.com/office/drawing/2014/main" id="{78FBCBF5-E4E7-44CF-802E-C2562D610EC8}"/>
              </a:ext>
            </a:extLst>
          </p:cNvPr>
          <p:cNvSpPr>
            <a:spLocks noChangeShapeType="1"/>
          </p:cNvSpPr>
          <p:nvPr/>
        </p:nvSpPr>
        <p:spPr bwMode="auto">
          <a:xfrm flipH="1">
            <a:off x="3109913" y="331787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2" name="Line 16">
            <a:extLst>
              <a:ext uri="{FF2B5EF4-FFF2-40B4-BE49-F238E27FC236}">
                <a16:creationId xmlns:a16="http://schemas.microsoft.com/office/drawing/2014/main" id="{988EAADD-3115-4C04-88D7-C4216B142257}"/>
              </a:ext>
            </a:extLst>
          </p:cNvPr>
          <p:cNvSpPr>
            <a:spLocks noChangeShapeType="1"/>
          </p:cNvSpPr>
          <p:nvPr/>
        </p:nvSpPr>
        <p:spPr bwMode="auto">
          <a:xfrm flipH="1">
            <a:off x="2365375" y="332422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3" name="Text Box 17">
            <a:extLst>
              <a:ext uri="{FF2B5EF4-FFF2-40B4-BE49-F238E27FC236}">
                <a16:creationId xmlns:a16="http://schemas.microsoft.com/office/drawing/2014/main" id="{F1B5E63C-84DC-436C-9601-E1EC431753CC}"/>
              </a:ext>
            </a:extLst>
          </p:cNvPr>
          <p:cNvSpPr txBox="1">
            <a:spLocks noChangeArrowheads="1"/>
          </p:cNvSpPr>
          <p:nvPr/>
        </p:nvSpPr>
        <p:spPr bwMode="auto">
          <a:xfrm>
            <a:off x="3119438" y="33893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76</a:t>
            </a:r>
            <a:endParaRPr lang="en-US" altLang="zh-CN" sz="1400">
              <a:latin typeface="+mn-lt"/>
              <a:ea typeface="+mn-ea"/>
              <a:cs typeface="+mn-ea"/>
              <a:sym typeface="+mn-lt"/>
            </a:endParaRPr>
          </a:p>
        </p:txBody>
      </p:sp>
      <p:sp>
        <p:nvSpPr>
          <p:cNvPr id="137234" name="Text Box 18">
            <a:extLst>
              <a:ext uri="{FF2B5EF4-FFF2-40B4-BE49-F238E27FC236}">
                <a16:creationId xmlns:a16="http://schemas.microsoft.com/office/drawing/2014/main" id="{79B19203-D37E-4877-A5A7-31114044BA2F}"/>
              </a:ext>
            </a:extLst>
          </p:cNvPr>
          <p:cNvSpPr txBox="1">
            <a:spLocks noChangeArrowheads="1"/>
          </p:cNvSpPr>
          <p:nvPr/>
        </p:nvSpPr>
        <p:spPr bwMode="auto">
          <a:xfrm>
            <a:off x="2530475" y="34051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a:t>
            </a:r>
            <a:endParaRPr lang="en-US" altLang="zh-CN" sz="1400">
              <a:latin typeface="+mn-lt"/>
              <a:ea typeface="+mn-ea"/>
              <a:cs typeface="+mn-ea"/>
              <a:sym typeface="+mn-lt"/>
            </a:endParaRPr>
          </a:p>
        </p:txBody>
      </p:sp>
      <p:sp>
        <p:nvSpPr>
          <p:cNvPr id="137235" name="Text Box 19">
            <a:extLst>
              <a:ext uri="{FF2B5EF4-FFF2-40B4-BE49-F238E27FC236}">
                <a16:creationId xmlns:a16="http://schemas.microsoft.com/office/drawing/2014/main" id="{8DDFE0CC-B75A-403C-A60C-C6FBAAC083F8}"/>
              </a:ext>
            </a:extLst>
          </p:cNvPr>
          <p:cNvSpPr txBox="1">
            <a:spLocks noChangeArrowheads="1"/>
          </p:cNvSpPr>
          <p:nvPr/>
        </p:nvSpPr>
        <p:spPr bwMode="auto">
          <a:xfrm>
            <a:off x="3890963" y="33782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80</a:t>
            </a:r>
            <a:endParaRPr lang="en-US" altLang="zh-CN" sz="1400" dirty="0">
              <a:latin typeface="+mn-lt"/>
              <a:ea typeface="+mn-ea"/>
              <a:cs typeface="+mn-ea"/>
              <a:sym typeface="+mn-lt"/>
            </a:endParaRPr>
          </a:p>
        </p:txBody>
      </p:sp>
      <p:sp>
        <p:nvSpPr>
          <p:cNvPr id="137236" name="Text Box 20">
            <a:extLst>
              <a:ext uri="{FF2B5EF4-FFF2-40B4-BE49-F238E27FC236}">
                <a16:creationId xmlns:a16="http://schemas.microsoft.com/office/drawing/2014/main" id="{7D7A39BE-9684-4B87-8C57-E5DB5AA5475A}"/>
              </a:ext>
            </a:extLst>
          </p:cNvPr>
          <p:cNvSpPr txBox="1">
            <a:spLocks noChangeArrowheads="1"/>
          </p:cNvSpPr>
          <p:nvPr/>
        </p:nvSpPr>
        <p:spPr bwMode="auto">
          <a:xfrm>
            <a:off x="857250" y="18557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A</a:t>
            </a:r>
            <a:endParaRPr lang="en-US" altLang="zh-CN" sz="1400">
              <a:latin typeface="+mn-lt"/>
              <a:ea typeface="+mn-ea"/>
              <a:cs typeface="+mn-ea"/>
              <a:sym typeface="+mn-lt"/>
            </a:endParaRPr>
          </a:p>
        </p:txBody>
      </p:sp>
      <p:sp>
        <p:nvSpPr>
          <p:cNvPr id="137237" name="Text Box 21">
            <a:extLst>
              <a:ext uri="{FF2B5EF4-FFF2-40B4-BE49-F238E27FC236}">
                <a16:creationId xmlns:a16="http://schemas.microsoft.com/office/drawing/2014/main" id="{9F36CF11-F979-4517-AD0A-E0F16F0F4E9F}"/>
              </a:ext>
            </a:extLst>
          </p:cNvPr>
          <p:cNvSpPr txBox="1">
            <a:spLocks noChangeArrowheads="1"/>
          </p:cNvSpPr>
          <p:nvPr/>
        </p:nvSpPr>
        <p:spPr bwMode="auto">
          <a:xfrm>
            <a:off x="863600" y="33020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B</a:t>
            </a:r>
            <a:endParaRPr lang="en-US" altLang="zh-CN" sz="1400">
              <a:latin typeface="+mn-lt"/>
              <a:ea typeface="+mn-ea"/>
              <a:cs typeface="+mn-ea"/>
              <a:sym typeface="+mn-lt"/>
            </a:endParaRPr>
          </a:p>
        </p:txBody>
      </p:sp>
      <p:sp>
        <p:nvSpPr>
          <p:cNvPr id="137238" name="Rectangle 22">
            <a:extLst>
              <a:ext uri="{FF2B5EF4-FFF2-40B4-BE49-F238E27FC236}">
                <a16:creationId xmlns:a16="http://schemas.microsoft.com/office/drawing/2014/main" id="{9049FA07-F623-4D5C-9765-99555F8FD601}"/>
              </a:ext>
            </a:extLst>
          </p:cNvPr>
          <p:cNvSpPr>
            <a:spLocks noChangeArrowheads="1"/>
          </p:cNvSpPr>
          <p:nvPr/>
        </p:nvSpPr>
        <p:spPr bwMode="auto">
          <a:xfrm>
            <a:off x="1497013" y="4827588"/>
            <a:ext cx="6042025" cy="546100"/>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grpSp>
        <p:nvGrpSpPr>
          <p:cNvPr id="159766" name="组合 1">
            <a:extLst>
              <a:ext uri="{FF2B5EF4-FFF2-40B4-BE49-F238E27FC236}">
                <a16:creationId xmlns:a16="http://schemas.microsoft.com/office/drawing/2014/main" id="{6A530730-8006-3142-830B-1F098C0DDE5B}"/>
              </a:ext>
            </a:extLst>
          </p:cNvPr>
          <p:cNvGrpSpPr>
            <a:grpSpLocks/>
          </p:cNvGrpSpPr>
          <p:nvPr/>
        </p:nvGrpSpPr>
        <p:grpSpPr bwMode="auto">
          <a:xfrm>
            <a:off x="2378075" y="4827588"/>
            <a:ext cx="4495800" cy="546100"/>
            <a:chOff x="2208213" y="5047456"/>
            <a:chExt cx="4495800" cy="557212"/>
          </a:xfrm>
        </p:grpSpPr>
        <p:sp>
          <p:nvSpPr>
            <p:cNvPr id="137239" name="Line 23">
              <a:extLst>
                <a:ext uri="{FF2B5EF4-FFF2-40B4-BE49-F238E27FC236}">
                  <a16:creationId xmlns:a16="http://schemas.microsoft.com/office/drawing/2014/main" id="{A6C82178-5B46-4940-8FF6-2912920C3873}"/>
                </a:ext>
              </a:extLst>
            </p:cNvPr>
            <p:cNvSpPr>
              <a:spLocks noChangeShapeType="1"/>
            </p:cNvSpPr>
            <p:nvPr/>
          </p:nvSpPr>
          <p:spPr bwMode="auto">
            <a:xfrm>
              <a:off x="3732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0" name="Line 24">
              <a:extLst>
                <a:ext uri="{FF2B5EF4-FFF2-40B4-BE49-F238E27FC236}">
                  <a16:creationId xmlns:a16="http://schemas.microsoft.com/office/drawing/2014/main" id="{2F00A449-0596-45E4-ACEE-FEE1D3F1816B}"/>
                </a:ext>
              </a:extLst>
            </p:cNvPr>
            <p:cNvSpPr>
              <a:spLocks noChangeShapeType="1"/>
            </p:cNvSpPr>
            <p:nvPr/>
          </p:nvSpPr>
          <p:spPr bwMode="auto">
            <a:xfrm>
              <a:off x="2208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1" name="Line 25">
              <a:extLst>
                <a:ext uri="{FF2B5EF4-FFF2-40B4-BE49-F238E27FC236}">
                  <a16:creationId xmlns:a16="http://schemas.microsoft.com/office/drawing/2014/main" id="{BC968441-937F-4321-B2E7-4E7EF6F10847}"/>
                </a:ext>
              </a:extLst>
            </p:cNvPr>
            <p:cNvSpPr>
              <a:spLocks noChangeShapeType="1"/>
            </p:cNvSpPr>
            <p:nvPr/>
          </p:nvSpPr>
          <p:spPr bwMode="auto">
            <a:xfrm>
              <a:off x="2970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2" name="Line 26">
              <a:extLst>
                <a:ext uri="{FF2B5EF4-FFF2-40B4-BE49-F238E27FC236}">
                  <a16:creationId xmlns:a16="http://schemas.microsoft.com/office/drawing/2014/main" id="{EA71AE17-64D0-41F8-8093-B0993A691007}"/>
                </a:ext>
              </a:extLst>
            </p:cNvPr>
            <p:cNvSpPr>
              <a:spLocks noChangeShapeType="1"/>
            </p:cNvSpPr>
            <p:nvPr/>
          </p:nvSpPr>
          <p:spPr bwMode="auto">
            <a:xfrm>
              <a:off x="4494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3" name="Line 27">
              <a:extLst>
                <a:ext uri="{FF2B5EF4-FFF2-40B4-BE49-F238E27FC236}">
                  <a16:creationId xmlns:a16="http://schemas.microsoft.com/office/drawing/2014/main" id="{DEB0817D-A8AD-4E52-897E-7AE08FD2BFB0}"/>
                </a:ext>
              </a:extLst>
            </p:cNvPr>
            <p:cNvSpPr>
              <a:spLocks noChangeShapeType="1"/>
            </p:cNvSpPr>
            <p:nvPr/>
          </p:nvSpPr>
          <p:spPr bwMode="auto">
            <a:xfrm>
              <a:off x="5256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4" name="Line 28">
              <a:extLst>
                <a:ext uri="{FF2B5EF4-FFF2-40B4-BE49-F238E27FC236}">
                  <a16:creationId xmlns:a16="http://schemas.microsoft.com/office/drawing/2014/main" id="{177602EB-7802-4076-8C60-9A3670335ED8}"/>
                </a:ext>
              </a:extLst>
            </p:cNvPr>
            <p:cNvSpPr>
              <a:spLocks noChangeShapeType="1"/>
            </p:cNvSpPr>
            <p:nvPr/>
          </p:nvSpPr>
          <p:spPr bwMode="auto">
            <a:xfrm>
              <a:off x="5942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5" name="Line 29">
              <a:extLst>
                <a:ext uri="{FF2B5EF4-FFF2-40B4-BE49-F238E27FC236}">
                  <a16:creationId xmlns:a16="http://schemas.microsoft.com/office/drawing/2014/main" id="{EFB1A705-87CC-40F7-A65B-5FD3DA81D8CC}"/>
                </a:ext>
              </a:extLst>
            </p:cNvPr>
            <p:cNvSpPr>
              <a:spLocks noChangeShapeType="1"/>
            </p:cNvSpPr>
            <p:nvPr/>
          </p:nvSpPr>
          <p:spPr bwMode="auto">
            <a:xfrm>
              <a:off x="6704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37246" name="Text Box 30">
            <a:extLst>
              <a:ext uri="{FF2B5EF4-FFF2-40B4-BE49-F238E27FC236}">
                <a16:creationId xmlns:a16="http://schemas.microsoft.com/office/drawing/2014/main" id="{6BBA2D37-4DC0-4099-A443-188E5E4A4BE8}"/>
              </a:ext>
            </a:extLst>
          </p:cNvPr>
          <p:cNvSpPr txBox="1">
            <a:spLocks noChangeArrowheads="1"/>
          </p:cNvSpPr>
          <p:nvPr/>
        </p:nvSpPr>
        <p:spPr bwMode="auto">
          <a:xfrm>
            <a:off x="1477963" y="4427538"/>
            <a:ext cx="60880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             5            6             7      </a:t>
            </a:r>
          </a:p>
        </p:txBody>
      </p:sp>
      <p:sp>
        <p:nvSpPr>
          <p:cNvPr id="137247" name="Text Box 31">
            <a:extLst>
              <a:ext uri="{FF2B5EF4-FFF2-40B4-BE49-F238E27FC236}">
                <a16:creationId xmlns:a16="http://schemas.microsoft.com/office/drawing/2014/main" id="{B65D1BDC-F83D-4A3D-883A-FB7343DC8FC8}"/>
              </a:ext>
            </a:extLst>
          </p:cNvPr>
          <p:cNvSpPr txBox="1">
            <a:spLocks noChangeArrowheads="1"/>
          </p:cNvSpPr>
          <p:nvPr/>
        </p:nvSpPr>
        <p:spPr bwMode="auto">
          <a:xfrm>
            <a:off x="881063" y="48815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C</a:t>
            </a:r>
            <a:endParaRPr lang="en-US" altLang="zh-CN" sz="1400">
              <a:latin typeface="+mn-lt"/>
              <a:ea typeface="+mn-ea"/>
              <a:cs typeface="+mn-ea"/>
              <a:sym typeface="+mn-lt"/>
            </a:endParaRPr>
          </a:p>
        </p:txBody>
      </p:sp>
      <p:sp>
        <p:nvSpPr>
          <p:cNvPr id="137249" name="AutoShape 33">
            <a:extLst>
              <a:ext uri="{FF2B5EF4-FFF2-40B4-BE49-F238E27FC236}">
                <a16:creationId xmlns:a16="http://schemas.microsoft.com/office/drawing/2014/main" id="{CDA63CE3-F209-4BC3-A4BB-0FACEB7652FF}"/>
              </a:ext>
            </a:extLst>
          </p:cNvPr>
          <p:cNvSpPr>
            <a:spLocks noChangeArrowheads="1"/>
          </p:cNvSpPr>
          <p:nvPr/>
        </p:nvSpPr>
        <p:spPr bwMode="auto">
          <a:xfrm>
            <a:off x="3424238" y="2757488"/>
            <a:ext cx="112712" cy="538162"/>
          </a:xfrm>
          <a:prstGeom prst="downArrow">
            <a:avLst>
              <a:gd name="adj1" fmla="val 50000"/>
              <a:gd name="adj2" fmla="val 119321"/>
            </a:avLst>
          </a:prstGeom>
          <a:solidFill>
            <a:schemeClr val="accent2"/>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0" name="AutoShape 34">
            <a:extLst>
              <a:ext uri="{FF2B5EF4-FFF2-40B4-BE49-F238E27FC236}">
                <a16:creationId xmlns:a16="http://schemas.microsoft.com/office/drawing/2014/main" id="{43C43D44-DCFA-48B5-B29F-B30D0AA18386}"/>
              </a:ext>
            </a:extLst>
          </p:cNvPr>
          <p:cNvSpPr>
            <a:spLocks noChangeArrowheads="1"/>
          </p:cNvSpPr>
          <p:nvPr/>
        </p:nvSpPr>
        <p:spPr bwMode="auto">
          <a:xfrm>
            <a:off x="3402013" y="4221163"/>
            <a:ext cx="112712" cy="538162"/>
          </a:xfrm>
          <a:prstGeom prst="downArrow">
            <a:avLst>
              <a:gd name="adj1" fmla="val 50000"/>
              <a:gd name="adj2" fmla="val 119322"/>
            </a:avLst>
          </a:prstGeom>
          <a:solidFill>
            <a:srgbClr val="FF0000"/>
          </a:solidFill>
          <a:ln w="9525">
            <a:solidFill>
              <a:srgbClr val="FF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2" name="Text Box 36">
            <a:extLst>
              <a:ext uri="{FF2B5EF4-FFF2-40B4-BE49-F238E27FC236}">
                <a16:creationId xmlns:a16="http://schemas.microsoft.com/office/drawing/2014/main" id="{30F7821C-7D21-46E1-8CDC-21895FBD8B27}"/>
              </a:ext>
            </a:extLst>
          </p:cNvPr>
          <p:cNvSpPr txBox="1">
            <a:spLocks noChangeArrowheads="1"/>
          </p:cNvSpPr>
          <p:nvPr/>
        </p:nvSpPr>
        <p:spPr bwMode="auto">
          <a:xfrm>
            <a:off x="3514725" y="2632075"/>
            <a:ext cx="481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accent2"/>
                </a:solidFill>
                <a:latin typeface="+mn-lt"/>
                <a:ea typeface="+mn-ea"/>
                <a:cs typeface="+mn-ea"/>
                <a:sym typeface="+mn-lt"/>
              </a:rPr>
              <a:t>j</a:t>
            </a:r>
            <a:endParaRPr lang="en-US" altLang="zh-CN" sz="1400" dirty="0">
              <a:solidFill>
                <a:schemeClr val="accent2"/>
              </a:solidFill>
              <a:latin typeface="+mn-lt"/>
              <a:ea typeface="+mn-ea"/>
              <a:cs typeface="+mn-ea"/>
              <a:sym typeface="+mn-lt"/>
            </a:endParaRPr>
          </a:p>
        </p:txBody>
      </p:sp>
      <p:sp>
        <p:nvSpPr>
          <p:cNvPr id="137253" name="Text Box 37">
            <a:extLst>
              <a:ext uri="{FF2B5EF4-FFF2-40B4-BE49-F238E27FC236}">
                <a16:creationId xmlns:a16="http://schemas.microsoft.com/office/drawing/2014/main" id="{D8C8C1C6-A702-4BBE-B0A1-04188D010F6C}"/>
              </a:ext>
            </a:extLst>
          </p:cNvPr>
          <p:cNvSpPr txBox="1">
            <a:spLocks noChangeArrowheads="1"/>
          </p:cNvSpPr>
          <p:nvPr/>
        </p:nvSpPr>
        <p:spPr bwMode="auto">
          <a:xfrm>
            <a:off x="3514725" y="4144963"/>
            <a:ext cx="48101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solidFill>
                  <a:srgbClr val="FF0000"/>
                </a:solidFill>
                <a:latin typeface="+mn-lt"/>
                <a:ea typeface="+mn-ea"/>
                <a:cs typeface="+mn-ea"/>
                <a:sym typeface="+mn-lt"/>
              </a:rPr>
              <a:t>k</a:t>
            </a:r>
          </a:p>
        </p:txBody>
      </p:sp>
      <p:sp>
        <p:nvSpPr>
          <p:cNvPr id="39" name="Rectangle 329">
            <a:extLst>
              <a:ext uri="{FF2B5EF4-FFF2-40B4-BE49-F238E27FC236}">
                <a16:creationId xmlns:a16="http://schemas.microsoft.com/office/drawing/2014/main" id="{FFB7B395-F567-4A84-AAD0-175BBBCAA885}"/>
              </a:ext>
            </a:extLst>
          </p:cNvPr>
          <p:cNvSpPr>
            <a:spLocks noChangeArrowheads="1"/>
          </p:cNvSpPr>
          <p:nvPr/>
        </p:nvSpPr>
        <p:spPr bwMode="auto">
          <a:xfrm>
            <a:off x="827088" y="144463"/>
            <a:ext cx="5616575"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将两个顺序表合并成一个有序表</a:t>
            </a:r>
          </a:p>
        </p:txBody>
      </p:sp>
      <p:sp>
        <p:nvSpPr>
          <p:cNvPr id="40" name="Text Box 18">
            <a:extLst>
              <a:ext uri="{FF2B5EF4-FFF2-40B4-BE49-F238E27FC236}">
                <a16:creationId xmlns:a16="http://schemas.microsoft.com/office/drawing/2014/main" id="{F47FD1FB-35FA-4C80-873C-05CCC49CF209}"/>
              </a:ext>
            </a:extLst>
          </p:cNvPr>
          <p:cNvSpPr txBox="1">
            <a:spLocks noChangeArrowheads="1"/>
          </p:cNvSpPr>
          <p:nvPr/>
        </p:nvSpPr>
        <p:spPr bwMode="auto">
          <a:xfrm>
            <a:off x="2608263"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a:t>
            </a:r>
            <a:endParaRPr lang="en-US" altLang="zh-CN" sz="1400" dirty="0">
              <a:solidFill>
                <a:schemeClr val="bg1"/>
              </a:solidFill>
              <a:latin typeface="+mn-lt"/>
              <a:ea typeface="+mn-ea"/>
              <a:cs typeface="+mn-ea"/>
              <a:sym typeface="+mn-lt"/>
            </a:endParaRPr>
          </a:p>
        </p:txBody>
      </p:sp>
      <p:sp>
        <p:nvSpPr>
          <p:cNvPr id="41" name="AutoShape 32">
            <a:extLst>
              <a:ext uri="{FF2B5EF4-FFF2-40B4-BE49-F238E27FC236}">
                <a16:creationId xmlns:a16="http://schemas.microsoft.com/office/drawing/2014/main" id="{D361DF57-F7E0-4842-ABA9-6BD848476B30}"/>
              </a:ext>
            </a:extLst>
          </p:cNvPr>
          <p:cNvSpPr>
            <a:spLocks noChangeArrowheads="1"/>
          </p:cNvSpPr>
          <p:nvPr/>
        </p:nvSpPr>
        <p:spPr bwMode="auto">
          <a:xfrm>
            <a:off x="2651125" y="1354138"/>
            <a:ext cx="112713" cy="538162"/>
          </a:xfrm>
          <a:prstGeom prst="downArrow">
            <a:avLst>
              <a:gd name="adj1" fmla="val 50000"/>
              <a:gd name="adj2" fmla="val 119322"/>
            </a:avLst>
          </a:prstGeom>
          <a:solidFill>
            <a:srgbClr val="FFC000"/>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solidFill>
                <a:srgbClr val="FFC000"/>
              </a:solidFill>
              <a:latin typeface="+mn-lt"/>
              <a:ea typeface="+mn-ea"/>
              <a:cs typeface="+mn-ea"/>
              <a:sym typeface="+mn-lt"/>
            </a:endParaRPr>
          </a:p>
        </p:txBody>
      </p:sp>
      <p:sp>
        <p:nvSpPr>
          <p:cNvPr id="42" name="Text Box 35">
            <a:extLst>
              <a:ext uri="{FF2B5EF4-FFF2-40B4-BE49-F238E27FC236}">
                <a16:creationId xmlns:a16="http://schemas.microsoft.com/office/drawing/2014/main" id="{7BDA33BC-3DC0-46F4-B409-85812CEBAF7C}"/>
              </a:ext>
            </a:extLst>
          </p:cNvPr>
          <p:cNvSpPr txBox="1">
            <a:spLocks noChangeArrowheads="1"/>
          </p:cNvSpPr>
          <p:nvPr/>
        </p:nvSpPr>
        <p:spPr bwMode="auto">
          <a:xfrm>
            <a:off x="2736850" y="1254125"/>
            <a:ext cx="481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err="1">
                <a:solidFill>
                  <a:srgbClr val="FFC000"/>
                </a:solidFill>
                <a:latin typeface="+mn-lt"/>
                <a:ea typeface="+mn-ea"/>
                <a:cs typeface="+mn-ea"/>
                <a:sym typeface="+mn-lt"/>
              </a:rPr>
              <a:t>i</a:t>
            </a:r>
            <a:endParaRPr lang="en-US" altLang="zh-CN" sz="1400" dirty="0">
              <a:solidFill>
                <a:srgbClr val="FFC000"/>
              </a:solidFill>
              <a:latin typeface="+mn-lt"/>
              <a:ea typeface="+mn-ea"/>
              <a:cs typeface="+mn-ea"/>
              <a:sym typeface="+mn-lt"/>
            </a:endParaRPr>
          </a:p>
        </p:txBody>
      </p:sp>
    </p:spTree>
  </p:cSld>
  <p:clrMapOvr>
    <a:masterClrMapping/>
  </p:clrMapOvr>
  <p:transition>
    <p:wipe dir="d"/>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Text Box 3">
            <a:extLst>
              <a:ext uri="{FF2B5EF4-FFF2-40B4-BE49-F238E27FC236}">
                <a16:creationId xmlns:a16="http://schemas.microsoft.com/office/drawing/2014/main" id="{CE834EF3-6E90-4213-8F1B-54DBDEAC1F33}"/>
              </a:ext>
            </a:extLst>
          </p:cNvPr>
          <p:cNvSpPr txBox="1">
            <a:spLocks noChangeArrowheads="1"/>
          </p:cNvSpPr>
          <p:nvPr/>
        </p:nvSpPr>
        <p:spPr bwMode="auto">
          <a:xfrm>
            <a:off x="1471613" y="1536700"/>
            <a:ext cx="38893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a:t>
            </a:r>
          </a:p>
        </p:txBody>
      </p:sp>
      <p:sp>
        <p:nvSpPr>
          <p:cNvPr id="137220" name="Rectangle 4">
            <a:extLst>
              <a:ext uri="{FF2B5EF4-FFF2-40B4-BE49-F238E27FC236}">
                <a16:creationId xmlns:a16="http://schemas.microsoft.com/office/drawing/2014/main" id="{0FAF845D-5950-44AB-8C66-AAA272601B8E}"/>
              </a:ext>
            </a:extLst>
          </p:cNvPr>
          <p:cNvSpPr>
            <a:spLocks noChangeArrowheads="1"/>
          </p:cNvSpPr>
          <p:nvPr/>
        </p:nvSpPr>
        <p:spPr bwMode="auto">
          <a:xfrm>
            <a:off x="1497013" y="1874838"/>
            <a:ext cx="3887787" cy="604837"/>
          </a:xfrm>
          <a:prstGeom prst="rect">
            <a:avLst/>
          </a:prstGeom>
          <a:solidFill>
            <a:schemeClr val="accent1">
              <a:lumMod val="20000"/>
              <a:lumOff val="8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137221" name="Line 5">
            <a:extLst>
              <a:ext uri="{FF2B5EF4-FFF2-40B4-BE49-F238E27FC236}">
                <a16:creationId xmlns:a16="http://schemas.microsoft.com/office/drawing/2014/main" id="{250443A5-28AE-434A-BC51-47DE666D1B24}"/>
              </a:ext>
            </a:extLst>
          </p:cNvPr>
          <p:cNvSpPr>
            <a:spLocks noChangeShapeType="1"/>
          </p:cNvSpPr>
          <p:nvPr/>
        </p:nvSpPr>
        <p:spPr bwMode="auto">
          <a:xfrm flipH="1">
            <a:off x="4633913"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2" name="Line 6">
            <a:extLst>
              <a:ext uri="{FF2B5EF4-FFF2-40B4-BE49-F238E27FC236}">
                <a16:creationId xmlns:a16="http://schemas.microsoft.com/office/drawing/2014/main" id="{856B1697-592C-4C2F-BF45-9147B6B3C11B}"/>
              </a:ext>
            </a:extLst>
          </p:cNvPr>
          <p:cNvSpPr>
            <a:spLocks noChangeShapeType="1"/>
          </p:cNvSpPr>
          <p:nvPr/>
        </p:nvSpPr>
        <p:spPr bwMode="auto">
          <a:xfrm flipH="1">
            <a:off x="3870325" y="1866900"/>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3" name="Line 7">
            <a:extLst>
              <a:ext uri="{FF2B5EF4-FFF2-40B4-BE49-F238E27FC236}">
                <a16:creationId xmlns:a16="http://schemas.microsoft.com/office/drawing/2014/main" id="{42C6A001-9C64-4436-B534-33655ED16702}"/>
              </a:ext>
            </a:extLst>
          </p:cNvPr>
          <p:cNvSpPr>
            <a:spLocks noChangeShapeType="1"/>
          </p:cNvSpPr>
          <p:nvPr/>
        </p:nvSpPr>
        <p:spPr bwMode="auto">
          <a:xfrm flipH="1">
            <a:off x="3103563" y="1890713"/>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4" name="Line 8">
            <a:extLst>
              <a:ext uri="{FF2B5EF4-FFF2-40B4-BE49-F238E27FC236}">
                <a16:creationId xmlns:a16="http://schemas.microsoft.com/office/drawing/2014/main" id="{FF1921BC-BDCA-4A41-B6CF-538F98F66454}"/>
              </a:ext>
            </a:extLst>
          </p:cNvPr>
          <p:cNvSpPr>
            <a:spLocks noChangeShapeType="1"/>
          </p:cNvSpPr>
          <p:nvPr/>
        </p:nvSpPr>
        <p:spPr bwMode="auto">
          <a:xfrm flipH="1">
            <a:off x="2359025"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5" name="Text Box 9">
            <a:extLst>
              <a:ext uri="{FF2B5EF4-FFF2-40B4-BE49-F238E27FC236}">
                <a16:creationId xmlns:a16="http://schemas.microsoft.com/office/drawing/2014/main" id="{C77F3F8A-6880-47F0-8232-CFBC44BC724B}"/>
              </a:ext>
            </a:extLst>
          </p:cNvPr>
          <p:cNvSpPr txBox="1">
            <a:spLocks noChangeArrowheads="1"/>
          </p:cNvSpPr>
          <p:nvPr/>
        </p:nvSpPr>
        <p:spPr bwMode="auto">
          <a:xfrm>
            <a:off x="3113088" y="194945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49</a:t>
            </a:r>
            <a:endParaRPr lang="en-US" altLang="zh-CN" sz="1400">
              <a:latin typeface="+mn-lt"/>
              <a:ea typeface="+mn-ea"/>
              <a:cs typeface="+mn-ea"/>
              <a:sym typeface="+mn-lt"/>
            </a:endParaRPr>
          </a:p>
        </p:txBody>
      </p:sp>
      <p:sp>
        <p:nvSpPr>
          <p:cNvPr id="137226" name="Text Box 10">
            <a:extLst>
              <a:ext uri="{FF2B5EF4-FFF2-40B4-BE49-F238E27FC236}">
                <a16:creationId xmlns:a16="http://schemas.microsoft.com/office/drawing/2014/main" id="{35079AA7-713D-4DE3-B5C9-63AF71AEB6CA}"/>
              </a:ext>
            </a:extLst>
          </p:cNvPr>
          <p:cNvSpPr txBox="1">
            <a:spLocks noChangeArrowheads="1"/>
          </p:cNvSpPr>
          <p:nvPr/>
        </p:nvSpPr>
        <p:spPr bwMode="auto">
          <a:xfrm>
            <a:off x="2362200"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13</a:t>
            </a:r>
            <a:endParaRPr lang="en-US" altLang="zh-CN" sz="1400" dirty="0">
              <a:latin typeface="+mn-lt"/>
              <a:ea typeface="+mn-ea"/>
              <a:cs typeface="+mn-ea"/>
              <a:sym typeface="+mn-lt"/>
            </a:endParaRPr>
          </a:p>
        </p:txBody>
      </p:sp>
      <p:sp>
        <p:nvSpPr>
          <p:cNvPr id="137227" name="Text Box 11">
            <a:extLst>
              <a:ext uri="{FF2B5EF4-FFF2-40B4-BE49-F238E27FC236}">
                <a16:creationId xmlns:a16="http://schemas.microsoft.com/office/drawing/2014/main" id="{1F949FA8-5E0B-4E2C-B855-0B2E03D80C8D}"/>
              </a:ext>
            </a:extLst>
          </p:cNvPr>
          <p:cNvSpPr txBox="1">
            <a:spLocks noChangeArrowheads="1"/>
          </p:cNvSpPr>
          <p:nvPr/>
        </p:nvSpPr>
        <p:spPr bwMode="auto">
          <a:xfrm>
            <a:off x="3884613"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65</a:t>
            </a:r>
            <a:endParaRPr lang="en-US" altLang="zh-CN" sz="1400">
              <a:latin typeface="+mn-lt"/>
              <a:ea typeface="+mn-ea"/>
              <a:cs typeface="+mn-ea"/>
              <a:sym typeface="+mn-lt"/>
            </a:endParaRPr>
          </a:p>
        </p:txBody>
      </p:sp>
      <p:sp>
        <p:nvSpPr>
          <p:cNvPr id="137228" name="Text Box 12">
            <a:extLst>
              <a:ext uri="{FF2B5EF4-FFF2-40B4-BE49-F238E27FC236}">
                <a16:creationId xmlns:a16="http://schemas.microsoft.com/office/drawing/2014/main" id="{5A0872D2-9DD6-4CA1-A754-5B591AB3447B}"/>
              </a:ext>
            </a:extLst>
          </p:cNvPr>
          <p:cNvSpPr txBox="1">
            <a:spLocks noChangeArrowheads="1"/>
          </p:cNvSpPr>
          <p:nvPr/>
        </p:nvSpPr>
        <p:spPr bwMode="auto">
          <a:xfrm>
            <a:off x="4635500"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97</a:t>
            </a:r>
            <a:endParaRPr lang="en-US" altLang="zh-CN" sz="1400">
              <a:latin typeface="+mn-lt"/>
              <a:ea typeface="+mn-ea"/>
              <a:cs typeface="+mn-ea"/>
              <a:sym typeface="+mn-lt"/>
            </a:endParaRPr>
          </a:p>
        </p:txBody>
      </p:sp>
      <p:sp>
        <p:nvSpPr>
          <p:cNvPr id="137229" name="Rectangle 13">
            <a:extLst>
              <a:ext uri="{FF2B5EF4-FFF2-40B4-BE49-F238E27FC236}">
                <a16:creationId xmlns:a16="http://schemas.microsoft.com/office/drawing/2014/main" id="{909FF331-58B0-4180-892D-A002353E577E}"/>
              </a:ext>
            </a:extLst>
          </p:cNvPr>
          <p:cNvSpPr>
            <a:spLocks noChangeArrowheads="1"/>
          </p:cNvSpPr>
          <p:nvPr/>
        </p:nvSpPr>
        <p:spPr bwMode="auto">
          <a:xfrm>
            <a:off x="1497013" y="3302000"/>
            <a:ext cx="3170237" cy="628650"/>
          </a:xfrm>
          <a:prstGeom prst="rect">
            <a:avLst/>
          </a:prstGeom>
          <a:solidFill>
            <a:schemeClr val="accent1">
              <a:lumMod val="40000"/>
              <a:lumOff val="6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0" name="Line 14">
            <a:extLst>
              <a:ext uri="{FF2B5EF4-FFF2-40B4-BE49-F238E27FC236}">
                <a16:creationId xmlns:a16="http://schemas.microsoft.com/office/drawing/2014/main" id="{513E8120-5EAE-42D4-9522-EB6588CB4B8E}"/>
              </a:ext>
            </a:extLst>
          </p:cNvPr>
          <p:cNvSpPr>
            <a:spLocks noChangeShapeType="1"/>
          </p:cNvSpPr>
          <p:nvPr/>
        </p:nvSpPr>
        <p:spPr bwMode="auto">
          <a:xfrm flipH="1">
            <a:off x="3876675" y="332263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1" name="Line 15">
            <a:extLst>
              <a:ext uri="{FF2B5EF4-FFF2-40B4-BE49-F238E27FC236}">
                <a16:creationId xmlns:a16="http://schemas.microsoft.com/office/drawing/2014/main" id="{F183E42A-8EB5-443D-B028-E7E4133DB1EA}"/>
              </a:ext>
            </a:extLst>
          </p:cNvPr>
          <p:cNvSpPr>
            <a:spLocks noChangeShapeType="1"/>
          </p:cNvSpPr>
          <p:nvPr/>
        </p:nvSpPr>
        <p:spPr bwMode="auto">
          <a:xfrm flipH="1">
            <a:off x="3109913" y="331787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2" name="Line 16">
            <a:extLst>
              <a:ext uri="{FF2B5EF4-FFF2-40B4-BE49-F238E27FC236}">
                <a16:creationId xmlns:a16="http://schemas.microsoft.com/office/drawing/2014/main" id="{5C9C82F5-4D79-492B-A684-684D0276B54E}"/>
              </a:ext>
            </a:extLst>
          </p:cNvPr>
          <p:cNvSpPr>
            <a:spLocks noChangeShapeType="1"/>
          </p:cNvSpPr>
          <p:nvPr/>
        </p:nvSpPr>
        <p:spPr bwMode="auto">
          <a:xfrm flipH="1">
            <a:off x="2365375" y="332422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3" name="Text Box 17">
            <a:extLst>
              <a:ext uri="{FF2B5EF4-FFF2-40B4-BE49-F238E27FC236}">
                <a16:creationId xmlns:a16="http://schemas.microsoft.com/office/drawing/2014/main" id="{2DC81257-C898-4F7C-A3CE-A0F1C148AC31}"/>
              </a:ext>
            </a:extLst>
          </p:cNvPr>
          <p:cNvSpPr txBox="1">
            <a:spLocks noChangeArrowheads="1"/>
          </p:cNvSpPr>
          <p:nvPr/>
        </p:nvSpPr>
        <p:spPr bwMode="auto">
          <a:xfrm>
            <a:off x="3119438" y="33893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76</a:t>
            </a:r>
            <a:endParaRPr lang="en-US" altLang="zh-CN" sz="1400">
              <a:latin typeface="+mn-lt"/>
              <a:ea typeface="+mn-ea"/>
              <a:cs typeface="+mn-ea"/>
              <a:sym typeface="+mn-lt"/>
            </a:endParaRPr>
          </a:p>
        </p:txBody>
      </p:sp>
      <p:sp>
        <p:nvSpPr>
          <p:cNvPr id="137234" name="Text Box 18">
            <a:extLst>
              <a:ext uri="{FF2B5EF4-FFF2-40B4-BE49-F238E27FC236}">
                <a16:creationId xmlns:a16="http://schemas.microsoft.com/office/drawing/2014/main" id="{05BC0898-952D-44F0-9B42-259D9D53AA4B}"/>
              </a:ext>
            </a:extLst>
          </p:cNvPr>
          <p:cNvSpPr txBox="1">
            <a:spLocks noChangeArrowheads="1"/>
          </p:cNvSpPr>
          <p:nvPr/>
        </p:nvSpPr>
        <p:spPr bwMode="auto">
          <a:xfrm>
            <a:off x="2530475" y="34051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a:t>
            </a:r>
            <a:endParaRPr lang="en-US" altLang="zh-CN" sz="1400">
              <a:latin typeface="+mn-lt"/>
              <a:ea typeface="+mn-ea"/>
              <a:cs typeface="+mn-ea"/>
              <a:sym typeface="+mn-lt"/>
            </a:endParaRPr>
          </a:p>
        </p:txBody>
      </p:sp>
      <p:sp>
        <p:nvSpPr>
          <p:cNvPr id="137235" name="Text Box 19">
            <a:extLst>
              <a:ext uri="{FF2B5EF4-FFF2-40B4-BE49-F238E27FC236}">
                <a16:creationId xmlns:a16="http://schemas.microsoft.com/office/drawing/2014/main" id="{A4894C49-892D-405C-8A24-77A61E000DD4}"/>
              </a:ext>
            </a:extLst>
          </p:cNvPr>
          <p:cNvSpPr txBox="1">
            <a:spLocks noChangeArrowheads="1"/>
          </p:cNvSpPr>
          <p:nvPr/>
        </p:nvSpPr>
        <p:spPr bwMode="auto">
          <a:xfrm>
            <a:off x="3890963" y="33782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80</a:t>
            </a:r>
            <a:endParaRPr lang="en-US" altLang="zh-CN" sz="1400" dirty="0">
              <a:latin typeface="+mn-lt"/>
              <a:ea typeface="+mn-ea"/>
              <a:cs typeface="+mn-ea"/>
              <a:sym typeface="+mn-lt"/>
            </a:endParaRPr>
          </a:p>
        </p:txBody>
      </p:sp>
      <p:sp>
        <p:nvSpPr>
          <p:cNvPr id="137236" name="Text Box 20">
            <a:extLst>
              <a:ext uri="{FF2B5EF4-FFF2-40B4-BE49-F238E27FC236}">
                <a16:creationId xmlns:a16="http://schemas.microsoft.com/office/drawing/2014/main" id="{E17F12F3-CD38-428C-B705-78E4CA94AD8A}"/>
              </a:ext>
            </a:extLst>
          </p:cNvPr>
          <p:cNvSpPr txBox="1">
            <a:spLocks noChangeArrowheads="1"/>
          </p:cNvSpPr>
          <p:nvPr/>
        </p:nvSpPr>
        <p:spPr bwMode="auto">
          <a:xfrm>
            <a:off x="857250" y="18557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A</a:t>
            </a:r>
            <a:endParaRPr lang="en-US" altLang="zh-CN" sz="1400">
              <a:latin typeface="+mn-lt"/>
              <a:ea typeface="+mn-ea"/>
              <a:cs typeface="+mn-ea"/>
              <a:sym typeface="+mn-lt"/>
            </a:endParaRPr>
          </a:p>
        </p:txBody>
      </p:sp>
      <p:sp>
        <p:nvSpPr>
          <p:cNvPr id="137237" name="Text Box 21">
            <a:extLst>
              <a:ext uri="{FF2B5EF4-FFF2-40B4-BE49-F238E27FC236}">
                <a16:creationId xmlns:a16="http://schemas.microsoft.com/office/drawing/2014/main" id="{A580BF64-5F4C-4845-AAB8-EB6BE66C7DBB}"/>
              </a:ext>
            </a:extLst>
          </p:cNvPr>
          <p:cNvSpPr txBox="1">
            <a:spLocks noChangeArrowheads="1"/>
          </p:cNvSpPr>
          <p:nvPr/>
        </p:nvSpPr>
        <p:spPr bwMode="auto">
          <a:xfrm>
            <a:off x="863600" y="33020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B</a:t>
            </a:r>
            <a:endParaRPr lang="en-US" altLang="zh-CN" sz="1400">
              <a:latin typeface="+mn-lt"/>
              <a:ea typeface="+mn-ea"/>
              <a:cs typeface="+mn-ea"/>
              <a:sym typeface="+mn-lt"/>
            </a:endParaRPr>
          </a:p>
        </p:txBody>
      </p:sp>
      <p:sp>
        <p:nvSpPr>
          <p:cNvPr id="137238" name="Rectangle 22">
            <a:extLst>
              <a:ext uri="{FF2B5EF4-FFF2-40B4-BE49-F238E27FC236}">
                <a16:creationId xmlns:a16="http://schemas.microsoft.com/office/drawing/2014/main" id="{40B93067-FA59-4B92-B171-2F8C83FB3062}"/>
              </a:ext>
            </a:extLst>
          </p:cNvPr>
          <p:cNvSpPr>
            <a:spLocks noChangeArrowheads="1"/>
          </p:cNvSpPr>
          <p:nvPr/>
        </p:nvSpPr>
        <p:spPr bwMode="auto">
          <a:xfrm>
            <a:off x="1497013" y="4827588"/>
            <a:ext cx="6042025" cy="546100"/>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grpSp>
        <p:nvGrpSpPr>
          <p:cNvPr id="160790" name="组合 1">
            <a:extLst>
              <a:ext uri="{FF2B5EF4-FFF2-40B4-BE49-F238E27FC236}">
                <a16:creationId xmlns:a16="http://schemas.microsoft.com/office/drawing/2014/main" id="{9C9FFAC2-8CD1-344A-8739-14C9440E70C1}"/>
              </a:ext>
            </a:extLst>
          </p:cNvPr>
          <p:cNvGrpSpPr>
            <a:grpSpLocks/>
          </p:cNvGrpSpPr>
          <p:nvPr/>
        </p:nvGrpSpPr>
        <p:grpSpPr bwMode="auto">
          <a:xfrm>
            <a:off x="2378075" y="4827588"/>
            <a:ext cx="4495800" cy="546100"/>
            <a:chOff x="2208213" y="5047456"/>
            <a:chExt cx="4495800" cy="557212"/>
          </a:xfrm>
        </p:grpSpPr>
        <p:sp>
          <p:nvSpPr>
            <p:cNvPr id="137239" name="Line 23">
              <a:extLst>
                <a:ext uri="{FF2B5EF4-FFF2-40B4-BE49-F238E27FC236}">
                  <a16:creationId xmlns:a16="http://schemas.microsoft.com/office/drawing/2014/main" id="{DA8B6D65-236A-4007-9B6F-FFAC6FB85337}"/>
                </a:ext>
              </a:extLst>
            </p:cNvPr>
            <p:cNvSpPr>
              <a:spLocks noChangeShapeType="1"/>
            </p:cNvSpPr>
            <p:nvPr/>
          </p:nvSpPr>
          <p:spPr bwMode="auto">
            <a:xfrm>
              <a:off x="3732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0" name="Line 24">
              <a:extLst>
                <a:ext uri="{FF2B5EF4-FFF2-40B4-BE49-F238E27FC236}">
                  <a16:creationId xmlns:a16="http://schemas.microsoft.com/office/drawing/2014/main" id="{DFE77A14-1976-409F-9520-BA9AE791E60E}"/>
                </a:ext>
              </a:extLst>
            </p:cNvPr>
            <p:cNvSpPr>
              <a:spLocks noChangeShapeType="1"/>
            </p:cNvSpPr>
            <p:nvPr/>
          </p:nvSpPr>
          <p:spPr bwMode="auto">
            <a:xfrm>
              <a:off x="2208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1" name="Line 25">
              <a:extLst>
                <a:ext uri="{FF2B5EF4-FFF2-40B4-BE49-F238E27FC236}">
                  <a16:creationId xmlns:a16="http://schemas.microsoft.com/office/drawing/2014/main" id="{1FE6FFBE-9319-4FE6-8A5E-C16C3F4D15E4}"/>
                </a:ext>
              </a:extLst>
            </p:cNvPr>
            <p:cNvSpPr>
              <a:spLocks noChangeShapeType="1"/>
            </p:cNvSpPr>
            <p:nvPr/>
          </p:nvSpPr>
          <p:spPr bwMode="auto">
            <a:xfrm>
              <a:off x="2970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2" name="Line 26">
              <a:extLst>
                <a:ext uri="{FF2B5EF4-FFF2-40B4-BE49-F238E27FC236}">
                  <a16:creationId xmlns:a16="http://schemas.microsoft.com/office/drawing/2014/main" id="{A0F7866A-BE02-4A8D-A802-2E71FE68A4F0}"/>
                </a:ext>
              </a:extLst>
            </p:cNvPr>
            <p:cNvSpPr>
              <a:spLocks noChangeShapeType="1"/>
            </p:cNvSpPr>
            <p:nvPr/>
          </p:nvSpPr>
          <p:spPr bwMode="auto">
            <a:xfrm>
              <a:off x="4494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3" name="Line 27">
              <a:extLst>
                <a:ext uri="{FF2B5EF4-FFF2-40B4-BE49-F238E27FC236}">
                  <a16:creationId xmlns:a16="http://schemas.microsoft.com/office/drawing/2014/main" id="{5AB9F233-1503-4ECE-A73F-5377AAA6D4A5}"/>
                </a:ext>
              </a:extLst>
            </p:cNvPr>
            <p:cNvSpPr>
              <a:spLocks noChangeShapeType="1"/>
            </p:cNvSpPr>
            <p:nvPr/>
          </p:nvSpPr>
          <p:spPr bwMode="auto">
            <a:xfrm>
              <a:off x="5256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4" name="Line 28">
              <a:extLst>
                <a:ext uri="{FF2B5EF4-FFF2-40B4-BE49-F238E27FC236}">
                  <a16:creationId xmlns:a16="http://schemas.microsoft.com/office/drawing/2014/main" id="{FB5757EE-45F3-4FD7-9CBA-7E66E617B9CD}"/>
                </a:ext>
              </a:extLst>
            </p:cNvPr>
            <p:cNvSpPr>
              <a:spLocks noChangeShapeType="1"/>
            </p:cNvSpPr>
            <p:nvPr/>
          </p:nvSpPr>
          <p:spPr bwMode="auto">
            <a:xfrm>
              <a:off x="5942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5" name="Line 29">
              <a:extLst>
                <a:ext uri="{FF2B5EF4-FFF2-40B4-BE49-F238E27FC236}">
                  <a16:creationId xmlns:a16="http://schemas.microsoft.com/office/drawing/2014/main" id="{7FB9CF78-C3A4-4375-90F1-EF4644B7F411}"/>
                </a:ext>
              </a:extLst>
            </p:cNvPr>
            <p:cNvSpPr>
              <a:spLocks noChangeShapeType="1"/>
            </p:cNvSpPr>
            <p:nvPr/>
          </p:nvSpPr>
          <p:spPr bwMode="auto">
            <a:xfrm>
              <a:off x="6704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37246" name="Text Box 30">
            <a:extLst>
              <a:ext uri="{FF2B5EF4-FFF2-40B4-BE49-F238E27FC236}">
                <a16:creationId xmlns:a16="http://schemas.microsoft.com/office/drawing/2014/main" id="{67C8A2CE-CE83-4B57-B848-31ECEC6E78A4}"/>
              </a:ext>
            </a:extLst>
          </p:cNvPr>
          <p:cNvSpPr txBox="1">
            <a:spLocks noChangeArrowheads="1"/>
          </p:cNvSpPr>
          <p:nvPr/>
        </p:nvSpPr>
        <p:spPr bwMode="auto">
          <a:xfrm>
            <a:off x="1477963" y="4427538"/>
            <a:ext cx="60880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             5            6             7      </a:t>
            </a:r>
          </a:p>
        </p:txBody>
      </p:sp>
      <p:sp>
        <p:nvSpPr>
          <p:cNvPr id="137247" name="Text Box 31">
            <a:extLst>
              <a:ext uri="{FF2B5EF4-FFF2-40B4-BE49-F238E27FC236}">
                <a16:creationId xmlns:a16="http://schemas.microsoft.com/office/drawing/2014/main" id="{049D5060-7117-4660-8878-A40120B353B4}"/>
              </a:ext>
            </a:extLst>
          </p:cNvPr>
          <p:cNvSpPr txBox="1">
            <a:spLocks noChangeArrowheads="1"/>
          </p:cNvSpPr>
          <p:nvPr/>
        </p:nvSpPr>
        <p:spPr bwMode="auto">
          <a:xfrm>
            <a:off x="881063" y="48815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C</a:t>
            </a:r>
            <a:endParaRPr lang="en-US" altLang="zh-CN" sz="1400">
              <a:latin typeface="+mn-lt"/>
              <a:ea typeface="+mn-ea"/>
              <a:cs typeface="+mn-ea"/>
              <a:sym typeface="+mn-lt"/>
            </a:endParaRPr>
          </a:p>
        </p:txBody>
      </p:sp>
      <p:sp>
        <p:nvSpPr>
          <p:cNvPr id="137249" name="AutoShape 33">
            <a:extLst>
              <a:ext uri="{FF2B5EF4-FFF2-40B4-BE49-F238E27FC236}">
                <a16:creationId xmlns:a16="http://schemas.microsoft.com/office/drawing/2014/main" id="{19E19E8C-F725-4056-BD9C-5B8DE2D2404F}"/>
              </a:ext>
            </a:extLst>
          </p:cNvPr>
          <p:cNvSpPr>
            <a:spLocks noChangeArrowheads="1"/>
          </p:cNvSpPr>
          <p:nvPr/>
        </p:nvSpPr>
        <p:spPr bwMode="auto">
          <a:xfrm>
            <a:off x="3424238" y="2757488"/>
            <a:ext cx="112712" cy="538162"/>
          </a:xfrm>
          <a:prstGeom prst="downArrow">
            <a:avLst>
              <a:gd name="adj1" fmla="val 50000"/>
              <a:gd name="adj2" fmla="val 119321"/>
            </a:avLst>
          </a:prstGeom>
          <a:solidFill>
            <a:schemeClr val="accent2"/>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0" name="AutoShape 34">
            <a:extLst>
              <a:ext uri="{FF2B5EF4-FFF2-40B4-BE49-F238E27FC236}">
                <a16:creationId xmlns:a16="http://schemas.microsoft.com/office/drawing/2014/main" id="{9014CFF9-9A3D-4496-A334-34C2D6835AB8}"/>
              </a:ext>
            </a:extLst>
          </p:cNvPr>
          <p:cNvSpPr>
            <a:spLocks noChangeArrowheads="1"/>
          </p:cNvSpPr>
          <p:nvPr/>
        </p:nvSpPr>
        <p:spPr bwMode="auto">
          <a:xfrm>
            <a:off x="3402013" y="4221163"/>
            <a:ext cx="112712" cy="538162"/>
          </a:xfrm>
          <a:prstGeom prst="downArrow">
            <a:avLst>
              <a:gd name="adj1" fmla="val 50000"/>
              <a:gd name="adj2" fmla="val 119322"/>
            </a:avLst>
          </a:prstGeom>
          <a:solidFill>
            <a:srgbClr val="FF0000"/>
          </a:solidFill>
          <a:ln w="9525">
            <a:solidFill>
              <a:srgbClr val="FF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2" name="Text Box 36">
            <a:extLst>
              <a:ext uri="{FF2B5EF4-FFF2-40B4-BE49-F238E27FC236}">
                <a16:creationId xmlns:a16="http://schemas.microsoft.com/office/drawing/2014/main" id="{5132B389-8FA8-4884-9876-99F1C76F077D}"/>
              </a:ext>
            </a:extLst>
          </p:cNvPr>
          <p:cNvSpPr txBox="1">
            <a:spLocks noChangeArrowheads="1"/>
          </p:cNvSpPr>
          <p:nvPr/>
        </p:nvSpPr>
        <p:spPr bwMode="auto">
          <a:xfrm>
            <a:off x="3514725" y="2632075"/>
            <a:ext cx="481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accent2"/>
                </a:solidFill>
                <a:latin typeface="+mn-lt"/>
                <a:ea typeface="+mn-ea"/>
                <a:cs typeface="+mn-ea"/>
                <a:sym typeface="+mn-lt"/>
              </a:rPr>
              <a:t>j</a:t>
            </a:r>
            <a:endParaRPr lang="en-US" altLang="zh-CN" sz="1400" dirty="0">
              <a:solidFill>
                <a:schemeClr val="accent2"/>
              </a:solidFill>
              <a:latin typeface="+mn-lt"/>
              <a:ea typeface="+mn-ea"/>
              <a:cs typeface="+mn-ea"/>
              <a:sym typeface="+mn-lt"/>
            </a:endParaRPr>
          </a:p>
        </p:txBody>
      </p:sp>
      <p:sp>
        <p:nvSpPr>
          <p:cNvPr id="137253" name="Text Box 37">
            <a:extLst>
              <a:ext uri="{FF2B5EF4-FFF2-40B4-BE49-F238E27FC236}">
                <a16:creationId xmlns:a16="http://schemas.microsoft.com/office/drawing/2014/main" id="{D1785968-DD38-4012-9931-47A179016C0A}"/>
              </a:ext>
            </a:extLst>
          </p:cNvPr>
          <p:cNvSpPr txBox="1">
            <a:spLocks noChangeArrowheads="1"/>
          </p:cNvSpPr>
          <p:nvPr/>
        </p:nvSpPr>
        <p:spPr bwMode="auto">
          <a:xfrm>
            <a:off x="3514725" y="4144963"/>
            <a:ext cx="48101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solidFill>
                  <a:srgbClr val="FF0000"/>
                </a:solidFill>
                <a:latin typeface="+mn-lt"/>
                <a:ea typeface="+mn-ea"/>
                <a:cs typeface="+mn-ea"/>
                <a:sym typeface="+mn-lt"/>
              </a:rPr>
              <a:t>k</a:t>
            </a:r>
          </a:p>
        </p:txBody>
      </p:sp>
      <p:sp>
        <p:nvSpPr>
          <p:cNvPr id="39" name="Rectangle 329">
            <a:extLst>
              <a:ext uri="{FF2B5EF4-FFF2-40B4-BE49-F238E27FC236}">
                <a16:creationId xmlns:a16="http://schemas.microsoft.com/office/drawing/2014/main" id="{3FC3FCCC-8BB0-4B3A-933C-5672535590D5}"/>
              </a:ext>
            </a:extLst>
          </p:cNvPr>
          <p:cNvSpPr>
            <a:spLocks noChangeArrowheads="1"/>
          </p:cNvSpPr>
          <p:nvPr/>
        </p:nvSpPr>
        <p:spPr bwMode="auto">
          <a:xfrm>
            <a:off x="827088" y="144463"/>
            <a:ext cx="5616575"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将两个顺序表合并成一个有序表</a:t>
            </a:r>
          </a:p>
        </p:txBody>
      </p:sp>
      <p:sp>
        <p:nvSpPr>
          <p:cNvPr id="40" name="Text Box 18">
            <a:extLst>
              <a:ext uri="{FF2B5EF4-FFF2-40B4-BE49-F238E27FC236}">
                <a16:creationId xmlns:a16="http://schemas.microsoft.com/office/drawing/2014/main" id="{8CA26EBB-81B2-4E4C-B0B2-7827B058A9F8}"/>
              </a:ext>
            </a:extLst>
          </p:cNvPr>
          <p:cNvSpPr txBox="1">
            <a:spLocks noChangeArrowheads="1"/>
          </p:cNvSpPr>
          <p:nvPr/>
        </p:nvSpPr>
        <p:spPr bwMode="auto">
          <a:xfrm>
            <a:off x="2608263"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a:t>
            </a:r>
            <a:endParaRPr lang="en-US" altLang="zh-CN" sz="1400" dirty="0">
              <a:solidFill>
                <a:schemeClr val="bg1"/>
              </a:solidFill>
              <a:latin typeface="+mn-lt"/>
              <a:ea typeface="+mn-ea"/>
              <a:cs typeface="+mn-ea"/>
              <a:sym typeface="+mn-lt"/>
            </a:endParaRPr>
          </a:p>
        </p:txBody>
      </p:sp>
      <p:sp>
        <p:nvSpPr>
          <p:cNvPr id="41" name="Text Box 10">
            <a:extLst>
              <a:ext uri="{FF2B5EF4-FFF2-40B4-BE49-F238E27FC236}">
                <a16:creationId xmlns:a16="http://schemas.microsoft.com/office/drawing/2014/main" id="{0A74C0D8-F731-4C4F-8AC5-DDB692917915}"/>
              </a:ext>
            </a:extLst>
          </p:cNvPr>
          <p:cNvSpPr txBox="1">
            <a:spLocks noChangeArrowheads="1"/>
          </p:cNvSpPr>
          <p:nvPr/>
        </p:nvSpPr>
        <p:spPr bwMode="auto">
          <a:xfrm>
            <a:off x="3267075"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42" name="AutoShape 32">
            <a:extLst>
              <a:ext uri="{FF2B5EF4-FFF2-40B4-BE49-F238E27FC236}">
                <a16:creationId xmlns:a16="http://schemas.microsoft.com/office/drawing/2014/main" id="{80C3F1A5-02CD-43DA-BB86-3C7F81C3B18A}"/>
              </a:ext>
            </a:extLst>
          </p:cNvPr>
          <p:cNvSpPr>
            <a:spLocks noChangeArrowheads="1"/>
          </p:cNvSpPr>
          <p:nvPr/>
        </p:nvSpPr>
        <p:spPr bwMode="auto">
          <a:xfrm>
            <a:off x="2651125" y="1354138"/>
            <a:ext cx="112713" cy="538162"/>
          </a:xfrm>
          <a:prstGeom prst="downArrow">
            <a:avLst>
              <a:gd name="adj1" fmla="val 50000"/>
              <a:gd name="adj2" fmla="val 119322"/>
            </a:avLst>
          </a:prstGeom>
          <a:solidFill>
            <a:srgbClr val="FFC000"/>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solidFill>
                <a:srgbClr val="FFC000"/>
              </a:solidFill>
              <a:latin typeface="+mn-lt"/>
              <a:ea typeface="+mn-ea"/>
              <a:cs typeface="+mn-ea"/>
              <a:sym typeface="+mn-lt"/>
            </a:endParaRPr>
          </a:p>
        </p:txBody>
      </p:sp>
      <p:sp>
        <p:nvSpPr>
          <p:cNvPr id="43" name="Text Box 35">
            <a:extLst>
              <a:ext uri="{FF2B5EF4-FFF2-40B4-BE49-F238E27FC236}">
                <a16:creationId xmlns:a16="http://schemas.microsoft.com/office/drawing/2014/main" id="{AA36720B-1349-44A0-A4A7-321311539A08}"/>
              </a:ext>
            </a:extLst>
          </p:cNvPr>
          <p:cNvSpPr txBox="1">
            <a:spLocks noChangeArrowheads="1"/>
          </p:cNvSpPr>
          <p:nvPr/>
        </p:nvSpPr>
        <p:spPr bwMode="auto">
          <a:xfrm>
            <a:off x="2736850" y="1254125"/>
            <a:ext cx="481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err="1">
                <a:solidFill>
                  <a:srgbClr val="FFC000"/>
                </a:solidFill>
                <a:latin typeface="+mn-lt"/>
                <a:ea typeface="+mn-ea"/>
                <a:cs typeface="+mn-ea"/>
                <a:sym typeface="+mn-lt"/>
              </a:rPr>
              <a:t>i</a:t>
            </a:r>
            <a:endParaRPr lang="en-US" altLang="zh-CN" sz="1400" dirty="0">
              <a:solidFill>
                <a:srgbClr val="FFC000"/>
              </a:solidFill>
              <a:latin typeface="+mn-lt"/>
              <a:ea typeface="+mn-ea"/>
              <a:cs typeface="+mn-ea"/>
              <a:sym typeface="+mn-lt"/>
            </a:endParaRPr>
          </a:p>
        </p:txBody>
      </p:sp>
    </p:spTree>
  </p:cSld>
  <p:clrMapOvr>
    <a:masterClrMapping/>
  </p:clrMapOvr>
  <p:transition>
    <p:wipe dir="d"/>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Text Box 3">
            <a:extLst>
              <a:ext uri="{FF2B5EF4-FFF2-40B4-BE49-F238E27FC236}">
                <a16:creationId xmlns:a16="http://schemas.microsoft.com/office/drawing/2014/main" id="{454B437A-1987-4998-B2DE-86EF0C708E15}"/>
              </a:ext>
            </a:extLst>
          </p:cNvPr>
          <p:cNvSpPr txBox="1">
            <a:spLocks noChangeArrowheads="1"/>
          </p:cNvSpPr>
          <p:nvPr/>
        </p:nvSpPr>
        <p:spPr bwMode="auto">
          <a:xfrm>
            <a:off x="1471613" y="1536700"/>
            <a:ext cx="38893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a:t>
            </a:r>
          </a:p>
        </p:txBody>
      </p:sp>
      <p:sp>
        <p:nvSpPr>
          <p:cNvPr id="137220" name="Rectangle 4">
            <a:extLst>
              <a:ext uri="{FF2B5EF4-FFF2-40B4-BE49-F238E27FC236}">
                <a16:creationId xmlns:a16="http://schemas.microsoft.com/office/drawing/2014/main" id="{815B3B79-FB69-47A5-90A5-A15CD246757B}"/>
              </a:ext>
            </a:extLst>
          </p:cNvPr>
          <p:cNvSpPr>
            <a:spLocks noChangeArrowheads="1"/>
          </p:cNvSpPr>
          <p:nvPr/>
        </p:nvSpPr>
        <p:spPr bwMode="auto">
          <a:xfrm>
            <a:off x="1497013" y="1874838"/>
            <a:ext cx="3887787" cy="604837"/>
          </a:xfrm>
          <a:prstGeom prst="rect">
            <a:avLst/>
          </a:prstGeom>
          <a:solidFill>
            <a:schemeClr val="accent1">
              <a:lumMod val="20000"/>
              <a:lumOff val="8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137221" name="Line 5">
            <a:extLst>
              <a:ext uri="{FF2B5EF4-FFF2-40B4-BE49-F238E27FC236}">
                <a16:creationId xmlns:a16="http://schemas.microsoft.com/office/drawing/2014/main" id="{C6A4F076-CF56-4A74-B299-118D57820082}"/>
              </a:ext>
            </a:extLst>
          </p:cNvPr>
          <p:cNvSpPr>
            <a:spLocks noChangeShapeType="1"/>
          </p:cNvSpPr>
          <p:nvPr/>
        </p:nvSpPr>
        <p:spPr bwMode="auto">
          <a:xfrm flipH="1">
            <a:off x="4633913"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2" name="Line 6">
            <a:extLst>
              <a:ext uri="{FF2B5EF4-FFF2-40B4-BE49-F238E27FC236}">
                <a16:creationId xmlns:a16="http://schemas.microsoft.com/office/drawing/2014/main" id="{DBEF7A13-ACC5-40B8-B610-DDA9F8448647}"/>
              </a:ext>
            </a:extLst>
          </p:cNvPr>
          <p:cNvSpPr>
            <a:spLocks noChangeShapeType="1"/>
          </p:cNvSpPr>
          <p:nvPr/>
        </p:nvSpPr>
        <p:spPr bwMode="auto">
          <a:xfrm flipH="1">
            <a:off x="3870325" y="1866900"/>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3" name="Line 7">
            <a:extLst>
              <a:ext uri="{FF2B5EF4-FFF2-40B4-BE49-F238E27FC236}">
                <a16:creationId xmlns:a16="http://schemas.microsoft.com/office/drawing/2014/main" id="{DE1B21BF-4956-4BE5-A131-DDDF9757E299}"/>
              </a:ext>
            </a:extLst>
          </p:cNvPr>
          <p:cNvSpPr>
            <a:spLocks noChangeShapeType="1"/>
          </p:cNvSpPr>
          <p:nvPr/>
        </p:nvSpPr>
        <p:spPr bwMode="auto">
          <a:xfrm flipH="1">
            <a:off x="3103563" y="1890713"/>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4" name="Line 8">
            <a:extLst>
              <a:ext uri="{FF2B5EF4-FFF2-40B4-BE49-F238E27FC236}">
                <a16:creationId xmlns:a16="http://schemas.microsoft.com/office/drawing/2014/main" id="{C1EF8BA7-B99B-4073-8BC5-6871527B3C12}"/>
              </a:ext>
            </a:extLst>
          </p:cNvPr>
          <p:cNvSpPr>
            <a:spLocks noChangeShapeType="1"/>
          </p:cNvSpPr>
          <p:nvPr/>
        </p:nvSpPr>
        <p:spPr bwMode="auto">
          <a:xfrm flipH="1">
            <a:off x="2359025"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5" name="Text Box 9">
            <a:extLst>
              <a:ext uri="{FF2B5EF4-FFF2-40B4-BE49-F238E27FC236}">
                <a16:creationId xmlns:a16="http://schemas.microsoft.com/office/drawing/2014/main" id="{AD8738F7-CD9E-41AE-89FD-32C3BEEF66AC}"/>
              </a:ext>
            </a:extLst>
          </p:cNvPr>
          <p:cNvSpPr txBox="1">
            <a:spLocks noChangeArrowheads="1"/>
          </p:cNvSpPr>
          <p:nvPr/>
        </p:nvSpPr>
        <p:spPr bwMode="auto">
          <a:xfrm>
            <a:off x="3113088" y="194945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49</a:t>
            </a:r>
            <a:endParaRPr lang="en-US" altLang="zh-CN" sz="1400" dirty="0">
              <a:latin typeface="+mn-lt"/>
              <a:ea typeface="+mn-ea"/>
              <a:cs typeface="+mn-ea"/>
              <a:sym typeface="+mn-lt"/>
            </a:endParaRPr>
          </a:p>
        </p:txBody>
      </p:sp>
      <p:sp>
        <p:nvSpPr>
          <p:cNvPr id="137226" name="Text Box 10">
            <a:extLst>
              <a:ext uri="{FF2B5EF4-FFF2-40B4-BE49-F238E27FC236}">
                <a16:creationId xmlns:a16="http://schemas.microsoft.com/office/drawing/2014/main" id="{E3CD4590-A8E7-430A-807C-13ADF5CC7078}"/>
              </a:ext>
            </a:extLst>
          </p:cNvPr>
          <p:cNvSpPr txBox="1">
            <a:spLocks noChangeArrowheads="1"/>
          </p:cNvSpPr>
          <p:nvPr/>
        </p:nvSpPr>
        <p:spPr bwMode="auto">
          <a:xfrm>
            <a:off x="2362200"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13</a:t>
            </a:r>
            <a:endParaRPr lang="en-US" altLang="zh-CN" sz="1400" dirty="0">
              <a:latin typeface="+mn-lt"/>
              <a:ea typeface="+mn-ea"/>
              <a:cs typeface="+mn-ea"/>
              <a:sym typeface="+mn-lt"/>
            </a:endParaRPr>
          </a:p>
        </p:txBody>
      </p:sp>
      <p:sp>
        <p:nvSpPr>
          <p:cNvPr id="137227" name="Text Box 11">
            <a:extLst>
              <a:ext uri="{FF2B5EF4-FFF2-40B4-BE49-F238E27FC236}">
                <a16:creationId xmlns:a16="http://schemas.microsoft.com/office/drawing/2014/main" id="{FEABB261-E5CF-4EC6-91D5-6F60E12F48AC}"/>
              </a:ext>
            </a:extLst>
          </p:cNvPr>
          <p:cNvSpPr txBox="1">
            <a:spLocks noChangeArrowheads="1"/>
          </p:cNvSpPr>
          <p:nvPr/>
        </p:nvSpPr>
        <p:spPr bwMode="auto">
          <a:xfrm>
            <a:off x="3884613"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65</a:t>
            </a:r>
            <a:endParaRPr lang="en-US" altLang="zh-CN" sz="1400">
              <a:latin typeface="+mn-lt"/>
              <a:ea typeface="+mn-ea"/>
              <a:cs typeface="+mn-ea"/>
              <a:sym typeface="+mn-lt"/>
            </a:endParaRPr>
          </a:p>
        </p:txBody>
      </p:sp>
      <p:sp>
        <p:nvSpPr>
          <p:cNvPr id="137228" name="Text Box 12">
            <a:extLst>
              <a:ext uri="{FF2B5EF4-FFF2-40B4-BE49-F238E27FC236}">
                <a16:creationId xmlns:a16="http://schemas.microsoft.com/office/drawing/2014/main" id="{7297518D-B11B-4F88-B7D5-BAA4FD9A3ED0}"/>
              </a:ext>
            </a:extLst>
          </p:cNvPr>
          <p:cNvSpPr txBox="1">
            <a:spLocks noChangeArrowheads="1"/>
          </p:cNvSpPr>
          <p:nvPr/>
        </p:nvSpPr>
        <p:spPr bwMode="auto">
          <a:xfrm>
            <a:off x="4635500"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97</a:t>
            </a:r>
            <a:endParaRPr lang="en-US" altLang="zh-CN" sz="1400">
              <a:latin typeface="+mn-lt"/>
              <a:ea typeface="+mn-ea"/>
              <a:cs typeface="+mn-ea"/>
              <a:sym typeface="+mn-lt"/>
            </a:endParaRPr>
          </a:p>
        </p:txBody>
      </p:sp>
      <p:sp>
        <p:nvSpPr>
          <p:cNvPr id="137229" name="Rectangle 13">
            <a:extLst>
              <a:ext uri="{FF2B5EF4-FFF2-40B4-BE49-F238E27FC236}">
                <a16:creationId xmlns:a16="http://schemas.microsoft.com/office/drawing/2014/main" id="{65E5E02D-B832-4E2F-A8FC-B032C385F424}"/>
              </a:ext>
            </a:extLst>
          </p:cNvPr>
          <p:cNvSpPr>
            <a:spLocks noChangeArrowheads="1"/>
          </p:cNvSpPr>
          <p:nvPr/>
        </p:nvSpPr>
        <p:spPr bwMode="auto">
          <a:xfrm>
            <a:off x="1497013" y="3302000"/>
            <a:ext cx="3170237" cy="628650"/>
          </a:xfrm>
          <a:prstGeom prst="rect">
            <a:avLst/>
          </a:prstGeom>
          <a:solidFill>
            <a:schemeClr val="accent1">
              <a:lumMod val="40000"/>
              <a:lumOff val="6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0" name="Line 14">
            <a:extLst>
              <a:ext uri="{FF2B5EF4-FFF2-40B4-BE49-F238E27FC236}">
                <a16:creationId xmlns:a16="http://schemas.microsoft.com/office/drawing/2014/main" id="{FA299C36-A225-4440-B2A7-0E8CD5FB52F6}"/>
              </a:ext>
            </a:extLst>
          </p:cNvPr>
          <p:cNvSpPr>
            <a:spLocks noChangeShapeType="1"/>
          </p:cNvSpPr>
          <p:nvPr/>
        </p:nvSpPr>
        <p:spPr bwMode="auto">
          <a:xfrm flipH="1">
            <a:off x="3876675" y="332263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1" name="Line 15">
            <a:extLst>
              <a:ext uri="{FF2B5EF4-FFF2-40B4-BE49-F238E27FC236}">
                <a16:creationId xmlns:a16="http://schemas.microsoft.com/office/drawing/2014/main" id="{F1F8339C-CEC5-4594-9332-6F83A8305194}"/>
              </a:ext>
            </a:extLst>
          </p:cNvPr>
          <p:cNvSpPr>
            <a:spLocks noChangeShapeType="1"/>
          </p:cNvSpPr>
          <p:nvPr/>
        </p:nvSpPr>
        <p:spPr bwMode="auto">
          <a:xfrm flipH="1">
            <a:off x="3109913" y="331787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2" name="Line 16">
            <a:extLst>
              <a:ext uri="{FF2B5EF4-FFF2-40B4-BE49-F238E27FC236}">
                <a16:creationId xmlns:a16="http://schemas.microsoft.com/office/drawing/2014/main" id="{94A25E28-9F99-4173-A7DC-086B86259BA0}"/>
              </a:ext>
            </a:extLst>
          </p:cNvPr>
          <p:cNvSpPr>
            <a:spLocks noChangeShapeType="1"/>
          </p:cNvSpPr>
          <p:nvPr/>
        </p:nvSpPr>
        <p:spPr bwMode="auto">
          <a:xfrm flipH="1">
            <a:off x="2365375" y="332422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3" name="Text Box 17">
            <a:extLst>
              <a:ext uri="{FF2B5EF4-FFF2-40B4-BE49-F238E27FC236}">
                <a16:creationId xmlns:a16="http://schemas.microsoft.com/office/drawing/2014/main" id="{6D38276D-6978-46CF-9A9E-EE7E2362362A}"/>
              </a:ext>
            </a:extLst>
          </p:cNvPr>
          <p:cNvSpPr txBox="1">
            <a:spLocks noChangeArrowheads="1"/>
          </p:cNvSpPr>
          <p:nvPr/>
        </p:nvSpPr>
        <p:spPr bwMode="auto">
          <a:xfrm>
            <a:off x="3119438" y="33893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76</a:t>
            </a:r>
            <a:endParaRPr lang="en-US" altLang="zh-CN" sz="1400">
              <a:latin typeface="+mn-lt"/>
              <a:ea typeface="+mn-ea"/>
              <a:cs typeface="+mn-ea"/>
              <a:sym typeface="+mn-lt"/>
            </a:endParaRPr>
          </a:p>
        </p:txBody>
      </p:sp>
      <p:sp>
        <p:nvSpPr>
          <p:cNvPr id="137234" name="Text Box 18">
            <a:extLst>
              <a:ext uri="{FF2B5EF4-FFF2-40B4-BE49-F238E27FC236}">
                <a16:creationId xmlns:a16="http://schemas.microsoft.com/office/drawing/2014/main" id="{FEB09C4C-E629-4290-8271-19D6686E5CDA}"/>
              </a:ext>
            </a:extLst>
          </p:cNvPr>
          <p:cNvSpPr txBox="1">
            <a:spLocks noChangeArrowheads="1"/>
          </p:cNvSpPr>
          <p:nvPr/>
        </p:nvSpPr>
        <p:spPr bwMode="auto">
          <a:xfrm>
            <a:off x="2530475" y="34051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a:t>
            </a:r>
            <a:endParaRPr lang="en-US" altLang="zh-CN" sz="1400">
              <a:latin typeface="+mn-lt"/>
              <a:ea typeface="+mn-ea"/>
              <a:cs typeface="+mn-ea"/>
              <a:sym typeface="+mn-lt"/>
            </a:endParaRPr>
          </a:p>
        </p:txBody>
      </p:sp>
      <p:sp>
        <p:nvSpPr>
          <p:cNvPr id="137235" name="Text Box 19">
            <a:extLst>
              <a:ext uri="{FF2B5EF4-FFF2-40B4-BE49-F238E27FC236}">
                <a16:creationId xmlns:a16="http://schemas.microsoft.com/office/drawing/2014/main" id="{96073209-8559-4D96-BA25-79FB45B021A1}"/>
              </a:ext>
            </a:extLst>
          </p:cNvPr>
          <p:cNvSpPr txBox="1">
            <a:spLocks noChangeArrowheads="1"/>
          </p:cNvSpPr>
          <p:nvPr/>
        </p:nvSpPr>
        <p:spPr bwMode="auto">
          <a:xfrm>
            <a:off x="3890963" y="33782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80</a:t>
            </a:r>
            <a:endParaRPr lang="en-US" altLang="zh-CN" sz="1400" dirty="0">
              <a:latin typeface="+mn-lt"/>
              <a:ea typeface="+mn-ea"/>
              <a:cs typeface="+mn-ea"/>
              <a:sym typeface="+mn-lt"/>
            </a:endParaRPr>
          </a:p>
        </p:txBody>
      </p:sp>
      <p:sp>
        <p:nvSpPr>
          <p:cNvPr id="137236" name="Text Box 20">
            <a:extLst>
              <a:ext uri="{FF2B5EF4-FFF2-40B4-BE49-F238E27FC236}">
                <a16:creationId xmlns:a16="http://schemas.microsoft.com/office/drawing/2014/main" id="{954DEC55-A92E-42B6-B67F-CD66091B0774}"/>
              </a:ext>
            </a:extLst>
          </p:cNvPr>
          <p:cNvSpPr txBox="1">
            <a:spLocks noChangeArrowheads="1"/>
          </p:cNvSpPr>
          <p:nvPr/>
        </p:nvSpPr>
        <p:spPr bwMode="auto">
          <a:xfrm>
            <a:off x="857250" y="18557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A</a:t>
            </a:r>
            <a:endParaRPr lang="en-US" altLang="zh-CN" sz="1400">
              <a:latin typeface="+mn-lt"/>
              <a:ea typeface="+mn-ea"/>
              <a:cs typeface="+mn-ea"/>
              <a:sym typeface="+mn-lt"/>
            </a:endParaRPr>
          </a:p>
        </p:txBody>
      </p:sp>
      <p:sp>
        <p:nvSpPr>
          <p:cNvPr id="137237" name="Text Box 21">
            <a:extLst>
              <a:ext uri="{FF2B5EF4-FFF2-40B4-BE49-F238E27FC236}">
                <a16:creationId xmlns:a16="http://schemas.microsoft.com/office/drawing/2014/main" id="{B47853DC-89E3-427E-A56C-7CE5F4B55109}"/>
              </a:ext>
            </a:extLst>
          </p:cNvPr>
          <p:cNvSpPr txBox="1">
            <a:spLocks noChangeArrowheads="1"/>
          </p:cNvSpPr>
          <p:nvPr/>
        </p:nvSpPr>
        <p:spPr bwMode="auto">
          <a:xfrm>
            <a:off x="863600" y="33020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B</a:t>
            </a:r>
            <a:endParaRPr lang="en-US" altLang="zh-CN" sz="1400">
              <a:latin typeface="+mn-lt"/>
              <a:ea typeface="+mn-ea"/>
              <a:cs typeface="+mn-ea"/>
              <a:sym typeface="+mn-lt"/>
            </a:endParaRPr>
          </a:p>
        </p:txBody>
      </p:sp>
      <p:sp>
        <p:nvSpPr>
          <p:cNvPr id="137238" name="Rectangle 22">
            <a:extLst>
              <a:ext uri="{FF2B5EF4-FFF2-40B4-BE49-F238E27FC236}">
                <a16:creationId xmlns:a16="http://schemas.microsoft.com/office/drawing/2014/main" id="{A7881BF9-CDBB-4F2D-8F5D-A694F319EB37}"/>
              </a:ext>
            </a:extLst>
          </p:cNvPr>
          <p:cNvSpPr>
            <a:spLocks noChangeArrowheads="1"/>
          </p:cNvSpPr>
          <p:nvPr/>
        </p:nvSpPr>
        <p:spPr bwMode="auto">
          <a:xfrm>
            <a:off x="1497013" y="4827588"/>
            <a:ext cx="6042025" cy="546100"/>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grpSp>
        <p:nvGrpSpPr>
          <p:cNvPr id="161814" name="组合 1">
            <a:extLst>
              <a:ext uri="{FF2B5EF4-FFF2-40B4-BE49-F238E27FC236}">
                <a16:creationId xmlns:a16="http://schemas.microsoft.com/office/drawing/2014/main" id="{2401A581-5DF6-AF41-BE5B-A3BEC81E07E7}"/>
              </a:ext>
            </a:extLst>
          </p:cNvPr>
          <p:cNvGrpSpPr>
            <a:grpSpLocks/>
          </p:cNvGrpSpPr>
          <p:nvPr/>
        </p:nvGrpSpPr>
        <p:grpSpPr bwMode="auto">
          <a:xfrm>
            <a:off x="2378075" y="4827588"/>
            <a:ext cx="4495800" cy="546100"/>
            <a:chOff x="2208213" y="5047456"/>
            <a:chExt cx="4495800" cy="557212"/>
          </a:xfrm>
        </p:grpSpPr>
        <p:sp>
          <p:nvSpPr>
            <p:cNvPr id="137239" name="Line 23">
              <a:extLst>
                <a:ext uri="{FF2B5EF4-FFF2-40B4-BE49-F238E27FC236}">
                  <a16:creationId xmlns:a16="http://schemas.microsoft.com/office/drawing/2014/main" id="{49BDB31E-0C8E-4BD4-B053-F37E935704A8}"/>
                </a:ext>
              </a:extLst>
            </p:cNvPr>
            <p:cNvSpPr>
              <a:spLocks noChangeShapeType="1"/>
            </p:cNvSpPr>
            <p:nvPr/>
          </p:nvSpPr>
          <p:spPr bwMode="auto">
            <a:xfrm>
              <a:off x="3732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0" name="Line 24">
              <a:extLst>
                <a:ext uri="{FF2B5EF4-FFF2-40B4-BE49-F238E27FC236}">
                  <a16:creationId xmlns:a16="http://schemas.microsoft.com/office/drawing/2014/main" id="{8539DE06-EEE6-410A-B1E6-B1EED718DE11}"/>
                </a:ext>
              </a:extLst>
            </p:cNvPr>
            <p:cNvSpPr>
              <a:spLocks noChangeShapeType="1"/>
            </p:cNvSpPr>
            <p:nvPr/>
          </p:nvSpPr>
          <p:spPr bwMode="auto">
            <a:xfrm>
              <a:off x="2208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1" name="Line 25">
              <a:extLst>
                <a:ext uri="{FF2B5EF4-FFF2-40B4-BE49-F238E27FC236}">
                  <a16:creationId xmlns:a16="http://schemas.microsoft.com/office/drawing/2014/main" id="{FBF227CC-372A-48BE-8E47-920D077EEC6A}"/>
                </a:ext>
              </a:extLst>
            </p:cNvPr>
            <p:cNvSpPr>
              <a:spLocks noChangeShapeType="1"/>
            </p:cNvSpPr>
            <p:nvPr/>
          </p:nvSpPr>
          <p:spPr bwMode="auto">
            <a:xfrm>
              <a:off x="2970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2" name="Line 26">
              <a:extLst>
                <a:ext uri="{FF2B5EF4-FFF2-40B4-BE49-F238E27FC236}">
                  <a16:creationId xmlns:a16="http://schemas.microsoft.com/office/drawing/2014/main" id="{22EED14E-2196-44C4-8722-1349E439E3EA}"/>
                </a:ext>
              </a:extLst>
            </p:cNvPr>
            <p:cNvSpPr>
              <a:spLocks noChangeShapeType="1"/>
            </p:cNvSpPr>
            <p:nvPr/>
          </p:nvSpPr>
          <p:spPr bwMode="auto">
            <a:xfrm>
              <a:off x="4494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3" name="Line 27">
              <a:extLst>
                <a:ext uri="{FF2B5EF4-FFF2-40B4-BE49-F238E27FC236}">
                  <a16:creationId xmlns:a16="http://schemas.microsoft.com/office/drawing/2014/main" id="{084C8FB5-993C-44C0-8CE6-CD6D7A17DCB7}"/>
                </a:ext>
              </a:extLst>
            </p:cNvPr>
            <p:cNvSpPr>
              <a:spLocks noChangeShapeType="1"/>
            </p:cNvSpPr>
            <p:nvPr/>
          </p:nvSpPr>
          <p:spPr bwMode="auto">
            <a:xfrm>
              <a:off x="5256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4" name="Line 28">
              <a:extLst>
                <a:ext uri="{FF2B5EF4-FFF2-40B4-BE49-F238E27FC236}">
                  <a16:creationId xmlns:a16="http://schemas.microsoft.com/office/drawing/2014/main" id="{FCC7552C-2587-4EEC-9E4C-A237CDD90ED5}"/>
                </a:ext>
              </a:extLst>
            </p:cNvPr>
            <p:cNvSpPr>
              <a:spLocks noChangeShapeType="1"/>
            </p:cNvSpPr>
            <p:nvPr/>
          </p:nvSpPr>
          <p:spPr bwMode="auto">
            <a:xfrm>
              <a:off x="5942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5" name="Line 29">
              <a:extLst>
                <a:ext uri="{FF2B5EF4-FFF2-40B4-BE49-F238E27FC236}">
                  <a16:creationId xmlns:a16="http://schemas.microsoft.com/office/drawing/2014/main" id="{84B3890F-5C9E-4FB1-A544-8893371D222C}"/>
                </a:ext>
              </a:extLst>
            </p:cNvPr>
            <p:cNvSpPr>
              <a:spLocks noChangeShapeType="1"/>
            </p:cNvSpPr>
            <p:nvPr/>
          </p:nvSpPr>
          <p:spPr bwMode="auto">
            <a:xfrm>
              <a:off x="6704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37246" name="Text Box 30">
            <a:extLst>
              <a:ext uri="{FF2B5EF4-FFF2-40B4-BE49-F238E27FC236}">
                <a16:creationId xmlns:a16="http://schemas.microsoft.com/office/drawing/2014/main" id="{AA57B1A1-AF4F-49A6-9B7F-5EBD5346DFFC}"/>
              </a:ext>
            </a:extLst>
          </p:cNvPr>
          <p:cNvSpPr txBox="1">
            <a:spLocks noChangeArrowheads="1"/>
          </p:cNvSpPr>
          <p:nvPr/>
        </p:nvSpPr>
        <p:spPr bwMode="auto">
          <a:xfrm>
            <a:off x="1477963" y="4427538"/>
            <a:ext cx="60880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             5            6             7      </a:t>
            </a:r>
          </a:p>
        </p:txBody>
      </p:sp>
      <p:sp>
        <p:nvSpPr>
          <p:cNvPr id="137247" name="Text Box 31">
            <a:extLst>
              <a:ext uri="{FF2B5EF4-FFF2-40B4-BE49-F238E27FC236}">
                <a16:creationId xmlns:a16="http://schemas.microsoft.com/office/drawing/2014/main" id="{B038A41B-DE5E-4F24-8A53-0CE12AB87B51}"/>
              </a:ext>
            </a:extLst>
          </p:cNvPr>
          <p:cNvSpPr txBox="1">
            <a:spLocks noChangeArrowheads="1"/>
          </p:cNvSpPr>
          <p:nvPr/>
        </p:nvSpPr>
        <p:spPr bwMode="auto">
          <a:xfrm>
            <a:off x="881063" y="48815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C</a:t>
            </a:r>
            <a:endParaRPr lang="en-US" altLang="zh-CN" sz="1400">
              <a:latin typeface="+mn-lt"/>
              <a:ea typeface="+mn-ea"/>
              <a:cs typeface="+mn-ea"/>
              <a:sym typeface="+mn-lt"/>
            </a:endParaRPr>
          </a:p>
        </p:txBody>
      </p:sp>
      <p:sp>
        <p:nvSpPr>
          <p:cNvPr id="137248" name="AutoShape 32">
            <a:extLst>
              <a:ext uri="{FF2B5EF4-FFF2-40B4-BE49-F238E27FC236}">
                <a16:creationId xmlns:a16="http://schemas.microsoft.com/office/drawing/2014/main" id="{D4EAD758-C9C6-4416-B9AA-C2475F0CE295}"/>
              </a:ext>
            </a:extLst>
          </p:cNvPr>
          <p:cNvSpPr>
            <a:spLocks noChangeArrowheads="1"/>
          </p:cNvSpPr>
          <p:nvPr/>
        </p:nvSpPr>
        <p:spPr bwMode="auto">
          <a:xfrm>
            <a:off x="3429000" y="1354138"/>
            <a:ext cx="112713" cy="538162"/>
          </a:xfrm>
          <a:prstGeom prst="downArrow">
            <a:avLst>
              <a:gd name="adj1" fmla="val 50000"/>
              <a:gd name="adj2" fmla="val 119322"/>
            </a:avLst>
          </a:prstGeom>
          <a:solidFill>
            <a:srgbClr val="FFC000"/>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solidFill>
                <a:srgbClr val="FFC000"/>
              </a:solidFill>
              <a:latin typeface="+mn-lt"/>
              <a:ea typeface="+mn-ea"/>
              <a:cs typeface="+mn-ea"/>
              <a:sym typeface="+mn-lt"/>
            </a:endParaRPr>
          </a:p>
        </p:txBody>
      </p:sp>
      <p:sp>
        <p:nvSpPr>
          <p:cNvPr id="137249" name="AutoShape 33">
            <a:extLst>
              <a:ext uri="{FF2B5EF4-FFF2-40B4-BE49-F238E27FC236}">
                <a16:creationId xmlns:a16="http://schemas.microsoft.com/office/drawing/2014/main" id="{B7946B80-0840-4F19-8CE2-1C978D922751}"/>
              </a:ext>
            </a:extLst>
          </p:cNvPr>
          <p:cNvSpPr>
            <a:spLocks noChangeArrowheads="1"/>
          </p:cNvSpPr>
          <p:nvPr/>
        </p:nvSpPr>
        <p:spPr bwMode="auto">
          <a:xfrm>
            <a:off x="3424238" y="2757488"/>
            <a:ext cx="112712" cy="538162"/>
          </a:xfrm>
          <a:prstGeom prst="downArrow">
            <a:avLst>
              <a:gd name="adj1" fmla="val 50000"/>
              <a:gd name="adj2" fmla="val 119321"/>
            </a:avLst>
          </a:prstGeom>
          <a:solidFill>
            <a:schemeClr val="accent2"/>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0" name="AutoShape 34">
            <a:extLst>
              <a:ext uri="{FF2B5EF4-FFF2-40B4-BE49-F238E27FC236}">
                <a16:creationId xmlns:a16="http://schemas.microsoft.com/office/drawing/2014/main" id="{3F56476E-E8FA-4433-AB1D-51FA5AD8A52D}"/>
              </a:ext>
            </a:extLst>
          </p:cNvPr>
          <p:cNvSpPr>
            <a:spLocks noChangeArrowheads="1"/>
          </p:cNvSpPr>
          <p:nvPr/>
        </p:nvSpPr>
        <p:spPr bwMode="auto">
          <a:xfrm>
            <a:off x="4194175" y="4221163"/>
            <a:ext cx="112713" cy="538162"/>
          </a:xfrm>
          <a:prstGeom prst="downArrow">
            <a:avLst>
              <a:gd name="adj1" fmla="val 50000"/>
              <a:gd name="adj2" fmla="val 119322"/>
            </a:avLst>
          </a:prstGeom>
          <a:solidFill>
            <a:srgbClr val="FF0000"/>
          </a:solidFill>
          <a:ln w="9525">
            <a:solidFill>
              <a:srgbClr val="FF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1" name="Text Box 35">
            <a:extLst>
              <a:ext uri="{FF2B5EF4-FFF2-40B4-BE49-F238E27FC236}">
                <a16:creationId xmlns:a16="http://schemas.microsoft.com/office/drawing/2014/main" id="{A6712BE6-917F-40DA-9310-B145AB5F9733}"/>
              </a:ext>
            </a:extLst>
          </p:cNvPr>
          <p:cNvSpPr txBox="1">
            <a:spLocks noChangeArrowheads="1"/>
          </p:cNvSpPr>
          <p:nvPr/>
        </p:nvSpPr>
        <p:spPr bwMode="auto">
          <a:xfrm>
            <a:off x="3514725" y="1254125"/>
            <a:ext cx="481013" cy="396875"/>
          </a:xfrm>
          <a:prstGeom prst="rect">
            <a:avLst/>
          </a:prstGeom>
          <a:noFill/>
          <a:ln>
            <a:noFill/>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err="1">
                <a:solidFill>
                  <a:srgbClr val="FFC000"/>
                </a:solidFill>
                <a:latin typeface="+mn-lt"/>
                <a:ea typeface="+mn-ea"/>
                <a:cs typeface="+mn-ea"/>
                <a:sym typeface="+mn-lt"/>
              </a:rPr>
              <a:t>i</a:t>
            </a:r>
            <a:endParaRPr lang="en-US" altLang="zh-CN" sz="1400" dirty="0">
              <a:solidFill>
                <a:srgbClr val="FFC000"/>
              </a:solidFill>
              <a:latin typeface="+mn-lt"/>
              <a:ea typeface="+mn-ea"/>
              <a:cs typeface="+mn-ea"/>
              <a:sym typeface="+mn-lt"/>
            </a:endParaRPr>
          </a:p>
        </p:txBody>
      </p:sp>
      <p:sp>
        <p:nvSpPr>
          <p:cNvPr id="137252" name="Text Box 36">
            <a:extLst>
              <a:ext uri="{FF2B5EF4-FFF2-40B4-BE49-F238E27FC236}">
                <a16:creationId xmlns:a16="http://schemas.microsoft.com/office/drawing/2014/main" id="{5AF11175-15D8-439A-9779-0F98E9A1F30D}"/>
              </a:ext>
            </a:extLst>
          </p:cNvPr>
          <p:cNvSpPr txBox="1">
            <a:spLocks noChangeArrowheads="1"/>
          </p:cNvSpPr>
          <p:nvPr/>
        </p:nvSpPr>
        <p:spPr bwMode="auto">
          <a:xfrm>
            <a:off x="3514725" y="2632075"/>
            <a:ext cx="481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accent2"/>
                </a:solidFill>
                <a:latin typeface="+mn-lt"/>
                <a:ea typeface="+mn-ea"/>
                <a:cs typeface="+mn-ea"/>
                <a:sym typeface="+mn-lt"/>
              </a:rPr>
              <a:t>j</a:t>
            </a:r>
            <a:endParaRPr lang="en-US" altLang="zh-CN" sz="1400" dirty="0">
              <a:solidFill>
                <a:schemeClr val="accent2"/>
              </a:solidFill>
              <a:latin typeface="+mn-lt"/>
              <a:ea typeface="+mn-ea"/>
              <a:cs typeface="+mn-ea"/>
              <a:sym typeface="+mn-lt"/>
            </a:endParaRPr>
          </a:p>
        </p:txBody>
      </p:sp>
      <p:sp>
        <p:nvSpPr>
          <p:cNvPr id="137253" name="Text Box 37">
            <a:extLst>
              <a:ext uri="{FF2B5EF4-FFF2-40B4-BE49-F238E27FC236}">
                <a16:creationId xmlns:a16="http://schemas.microsoft.com/office/drawing/2014/main" id="{F2FFADF1-E0DA-4BB9-BDA0-DFE4AFDCEF0F}"/>
              </a:ext>
            </a:extLst>
          </p:cNvPr>
          <p:cNvSpPr txBox="1">
            <a:spLocks noChangeArrowheads="1"/>
          </p:cNvSpPr>
          <p:nvPr/>
        </p:nvSpPr>
        <p:spPr bwMode="auto">
          <a:xfrm>
            <a:off x="4306888" y="4144963"/>
            <a:ext cx="48101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solidFill>
                  <a:srgbClr val="FF0000"/>
                </a:solidFill>
                <a:latin typeface="+mn-lt"/>
                <a:ea typeface="+mn-ea"/>
                <a:cs typeface="+mn-ea"/>
                <a:sym typeface="+mn-lt"/>
              </a:rPr>
              <a:t>k</a:t>
            </a:r>
          </a:p>
        </p:txBody>
      </p:sp>
      <p:sp>
        <p:nvSpPr>
          <p:cNvPr id="39" name="Rectangle 329">
            <a:extLst>
              <a:ext uri="{FF2B5EF4-FFF2-40B4-BE49-F238E27FC236}">
                <a16:creationId xmlns:a16="http://schemas.microsoft.com/office/drawing/2014/main" id="{0BFF416F-45EA-4EB8-8A09-ACABD01ED993}"/>
              </a:ext>
            </a:extLst>
          </p:cNvPr>
          <p:cNvSpPr>
            <a:spLocks noChangeArrowheads="1"/>
          </p:cNvSpPr>
          <p:nvPr/>
        </p:nvSpPr>
        <p:spPr bwMode="auto">
          <a:xfrm>
            <a:off x="827088" y="144463"/>
            <a:ext cx="5616575"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将两个顺序表合并成一个有序表</a:t>
            </a:r>
          </a:p>
        </p:txBody>
      </p:sp>
      <p:sp>
        <p:nvSpPr>
          <p:cNvPr id="40" name="Text Box 18">
            <a:extLst>
              <a:ext uri="{FF2B5EF4-FFF2-40B4-BE49-F238E27FC236}">
                <a16:creationId xmlns:a16="http://schemas.microsoft.com/office/drawing/2014/main" id="{BDBA7E81-8BE0-41CF-95F1-C3165D1EE5CA}"/>
              </a:ext>
            </a:extLst>
          </p:cNvPr>
          <p:cNvSpPr txBox="1">
            <a:spLocks noChangeArrowheads="1"/>
          </p:cNvSpPr>
          <p:nvPr/>
        </p:nvSpPr>
        <p:spPr bwMode="auto">
          <a:xfrm>
            <a:off x="2608263"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a:t>
            </a:r>
            <a:endParaRPr lang="en-US" altLang="zh-CN" sz="1400" dirty="0">
              <a:solidFill>
                <a:schemeClr val="bg1"/>
              </a:solidFill>
              <a:latin typeface="+mn-lt"/>
              <a:ea typeface="+mn-ea"/>
              <a:cs typeface="+mn-ea"/>
              <a:sym typeface="+mn-lt"/>
            </a:endParaRPr>
          </a:p>
        </p:txBody>
      </p:sp>
      <p:sp>
        <p:nvSpPr>
          <p:cNvPr id="41" name="Text Box 10">
            <a:extLst>
              <a:ext uri="{FF2B5EF4-FFF2-40B4-BE49-F238E27FC236}">
                <a16:creationId xmlns:a16="http://schemas.microsoft.com/office/drawing/2014/main" id="{1D375297-BBE0-4484-9EEA-A19B39AF618A}"/>
              </a:ext>
            </a:extLst>
          </p:cNvPr>
          <p:cNvSpPr txBox="1">
            <a:spLocks noChangeArrowheads="1"/>
          </p:cNvSpPr>
          <p:nvPr/>
        </p:nvSpPr>
        <p:spPr bwMode="auto">
          <a:xfrm>
            <a:off x="3267075"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42" name="Text Box 9">
            <a:extLst>
              <a:ext uri="{FF2B5EF4-FFF2-40B4-BE49-F238E27FC236}">
                <a16:creationId xmlns:a16="http://schemas.microsoft.com/office/drawing/2014/main" id="{83474F86-A45F-4CB3-A01D-732A3557B275}"/>
              </a:ext>
            </a:extLst>
          </p:cNvPr>
          <p:cNvSpPr txBox="1">
            <a:spLocks noChangeArrowheads="1"/>
          </p:cNvSpPr>
          <p:nvPr/>
        </p:nvSpPr>
        <p:spPr bwMode="auto">
          <a:xfrm>
            <a:off x="4040188" y="48815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Tree>
  </p:cSld>
  <p:clrMapOvr>
    <a:masterClrMapping/>
  </p:clrMapOvr>
  <p:transition>
    <p:wipe dir="d"/>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Text Box 3">
            <a:extLst>
              <a:ext uri="{FF2B5EF4-FFF2-40B4-BE49-F238E27FC236}">
                <a16:creationId xmlns:a16="http://schemas.microsoft.com/office/drawing/2014/main" id="{332233B3-511B-437C-B3BF-2BAF52B46058}"/>
              </a:ext>
            </a:extLst>
          </p:cNvPr>
          <p:cNvSpPr txBox="1">
            <a:spLocks noChangeArrowheads="1"/>
          </p:cNvSpPr>
          <p:nvPr/>
        </p:nvSpPr>
        <p:spPr bwMode="auto">
          <a:xfrm>
            <a:off x="1471613" y="1536700"/>
            <a:ext cx="38893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a:t>
            </a:r>
          </a:p>
        </p:txBody>
      </p:sp>
      <p:sp>
        <p:nvSpPr>
          <p:cNvPr id="137220" name="Rectangle 4">
            <a:extLst>
              <a:ext uri="{FF2B5EF4-FFF2-40B4-BE49-F238E27FC236}">
                <a16:creationId xmlns:a16="http://schemas.microsoft.com/office/drawing/2014/main" id="{C0582A11-5C61-41AA-8F49-0570455301B9}"/>
              </a:ext>
            </a:extLst>
          </p:cNvPr>
          <p:cNvSpPr>
            <a:spLocks noChangeArrowheads="1"/>
          </p:cNvSpPr>
          <p:nvPr/>
        </p:nvSpPr>
        <p:spPr bwMode="auto">
          <a:xfrm>
            <a:off x="1497013" y="1874838"/>
            <a:ext cx="3887787" cy="604837"/>
          </a:xfrm>
          <a:prstGeom prst="rect">
            <a:avLst/>
          </a:prstGeom>
          <a:solidFill>
            <a:schemeClr val="accent1">
              <a:lumMod val="20000"/>
              <a:lumOff val="8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137221" name="Line 5">
            <a:extLst>
              <a:ext uri="{FF2B5EF4-FFF2-40B4-BE49-F238E27FC236}">
                <a16:creationId xmlns:a16="http://schemas.microsoft.com/office/drawing/2014/main" id="{50271D70-9DC0-49A5-A0AC-6160FB21A373}"/>
              </a:ext>
            </a:extLst>
          </p:cNvPr>
          <p:cNvSpPr>
            <a:spLocks noChangeShapeType="1"/>
          </p:cNvSpPr>
          <p:nvPr/>
        </p:nvSpPr>
        <p:spPr bwMode="auto">
          <a:xfrm flipH="1">
            <a:off x="4633913"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2" name="Line 6">
            <a:extLst>
              <a:ext uri="{FF2B5EF4-FFF2-40B4-BE49-F238E27FC236}">
                <a16:creationId xmlns:a16="http://schemas.microsoft.com/office/drawing/2014/main" id="{6A338D89-EA95-4283-A686-EEFD9B98BE9C}"/>
              </a:ext>
            </a:extLst>
          </p:cNvPr>
          <p:cNvSpPr>
            <a:spLocks noChangeShapeType="1"/>
          </p:cNvSpPr>
          <p:nvPr/>
        </p:nvSpPr>
        <p:spPr bwMode="auto">
          <a:xfrm flipH="1">
            <a:off x="3870325" y="1866900"/>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3" name="Line 7">
            <a:extLst>
              <a:ext uri="{FF2B5EF4-FFF2-40B4-BE49-F238E27FC236}">
                <a16:creationId xmlns:a16="http://schemas.microsoft.com/office/drawing/2014/main" id="{4E944588-A32C-4053-AA8A-78DC7F626BA2}"/>
              </a:ext>
            </a:extLst>
          </p:cNvPr>
          <p:cNvSpPr>
            <a:spLocks noChangeShapeType="1"/>
          </p:cNvSpPr>
          <p:nvPr/>
        </p:nvSpPr>
        <p:spPr bwMode="auto">
          <a:xfrm flipH="1">
            <a:off x="3103563" y="1890713"/>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4" name="Line 8">
            <a:extLst>
              <a:ext uri="{FF2B5EF4-FFF2-40B4-BE49-F238E27FC236}">
                <a16:creationId xmlns:a16="http://schemas.microsoft.com/office/drawing/2014/main" id="{A572C81C-59DA-4641-8283-323FE13AC5A1}"/>
              </a:ext>
            </a:extLst>
          </p:cNvPr>
          <p:cNvSpPr>
            <a:spLocks noChangeShapeType="1"/>
          </p:cNvSpPr>
          <p:nvPr/>
        </p:nvSpPr>
        <p:spPr bwMode="auto">
          <a:xfrm flipH="1">
            <a:off x="2359025"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5" name="Text Box 9">
            <a:extLst>
              <a:ext uri="{FF2B5EF4-FFF2-40B4-BE49-F238E27FC236}">
                <a16:creationId xmlns:a16="http://schemas.microsoft.com/office/drawing/2014/main" id="{27F3B686-50AB-41CF-A7FC-9B6DDF7D616A}"/>
              </a:ext>
            </a:extLst>
          </p:cNvPr>
          <p:cNvSpPr txBox="1">
            <a:spLocks noChangeArrowheads="1"/>
          </p:cNvSpPr>
          <p:nvPr/>
        </p:nvSpPr>
        <p:spPr bwMode="auto">
          <a:xfrm>
            <a:off x="3113088" y="194945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49</a:t>
            </a:r>
            <a:endParaRPr lang="en-US" altLang="zh-CN" sz="1400" dirty="0">
              <a:latin typeface="+mn-lt"/>
              <a:ea typeface="+mn-ea"/>
              <a:cs typeface="+mn-ea"/>
              <a:sym typeface="+mn-lt"/>
            </a:endParaRPr>
          </a:p>
        </p:txBody>
      </p:sp>
      <p:sp>
        <p:nvSpPr>
          <p:cNvPr id="137226" name="Text Box 10">
            <a:extLst>
              <a:ext uri="{FF2B5EF4-FFF2-40B4-BE49-F238E27FC236}">
                <a16:creationId xmlns:a16="http://schemas.microsoft.com/office/drawing/2014/main" id="{53D7A25B-DEB8-44D1-AFEB-52C91CBAFCF1}"/>
              </a:ext>
            </a:extLst>
          </p:cNvPr>
          <p:cNvSpPr txBox="1">
            <a:spLocks noChangeArrowheads="1"/>
          </p:cNvSpPr>
          <p:nvPr/>
        </p:nvSpPr>
        <p:spPr bwMode="auto">
          <a:xfrm>
            <a:off x="2362200"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13</a:t>
            </a:r>
            <a:endParaRPr lang="en-US" altLang="zh-CN" sz="1400" dirty="0">
              <a:latin typeface="+mn-lt"/>
              <a:ea typeface="+mn-ea"/>
              <a:cs typeface="+mn-ea"/>
              <a:sym typeface="+mn-lt"/>
            </a:endParaRPr>
          </a:p>
        </p:txBody>
      </p:sp>
      <p:sp>
        <p:nvSpPr>
          <p:cNvPr id="137227" name="Text Box 11">
            <a:extLst>
              <a:ext uri="{FF2B5EF4-FFF2-40B4-BE49-F238E27FC236}">
                <a16:creationId xmlns:a16="http://schemas.microsoft.com/office/drawing/2014/main" id="{51BAE440-96BC-4C6B-8AAE-A66318AF88BA}"/>
              </a:ext>
            </a:extLst>
          </p:cNvPr>
          <p:cNvSpPr txBox="1">
            <a:spLocks noChangeArrowheads="1"/>
          </p:cNvSpPr>
          <p:nvPr/>
        </p:nvSpPr>
        <p:spPr bwMode="auto">
          <a:xfrm>
            <a:off x="3884613"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65</a:t>
            </a:r>
            <a:endParaRPr lang="en-US" altLang="zh-CN" sz="1400">
              <a:latin typeface="+mn-lt"/>
              <a:ea typeface="+mn-ea"/>
              <a:cs typeface="+mn-ea"/>
              <a:sym typeface="+mn-lt"/>
            </a:endParaRPr>
          </a:p>
        </p:txBody>
      </p:sp>
      <p:sp>
        <p:nvSpPr>
          <p:cNvPr id="137228" name="Text Box 12">
            <a:extLst>
              <a:ext uri="{FF2B5EF4-FFF2-40B4-BE49-F238E27FC236}">
                <a16:creationId xmlns:a16="http://schemas.microsoft.com/office/drawing/2014/main" id="{72074B9B-3C3F-4CB6-A3D7-5801113FF9C0}"/>
              </a:ext>
            </a:extLst>
          </p:cNvPr>
          <p:cNvSpPr txBox="1">
            <a:spLocks noChangeArrowheads="1"/>
          </p:cNvSpPr>
          <p:nvPr/>
        </p:nvSpPr>
        <p:spPr bwMode="auto">
          <a:xfrm>
            <a:off x="4635500"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97</a:t>
            </a:r>
            <a:endParaRPr lang="en-US" altLang="zh-CN" sz="1400">
              <a:latin typeface="+mn-lt"/>
              <a:ea typeface="+mn-ea"/>
              <a:cs typeface="+mn-ea"/>
              <a:sym typeface="+mn-lt"/>
            </a:endParaRPr>
          </a:p>
        </p:txBody>
      </p:sp>
      <p:sp>
        <p:nvSpPr>
          <p:cNvPr id="137229" name="Rectangle 13">
            <a:extLst>
              <a:ext uri="{FF2B5EF4-FFF2-40B4-BE49-F238E27FC236}">
                <a16:creationId xmlns:a16="http://schemas.microsoft.com/office/drawing/2014/main" id="{CB69F593-E395-48E8-A234-377E449070B5}"/>
              </a:ext>
            </a:extLst>
          </p:cNvPr>
          <p:cNvSpPr>
            <a:spLocks noChangeArrowheads="1"/>
          </p:cNvSpPr>
          <p:nvPr/>
        </p:nvSpPr>
        <p:spPr bwMode="auto">
          <a:xfrm>
            <a:off x="1497013" y="3302000"/>
            <a:ext cx="3170237" cy="628650"/>
          </a:xfrm>
          <a:prstGeom prst="rect">
            <a:avLst/>
          </a:prstGeom>
          <a:solidFill>
            <a:schemeClr val="accent1">
              <a:lumMod val="40000"/>
              <a:lumOff val="6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0" name="Line 14">
            <a:extLst>
              <a:ext uri="{FF2B5EF4-FFF2-40B4-BE49-F238E27FC236}">
                <a16:creationId xmlns:a16="http://schemas.microsoft.com/office/drawing/2014/main" id="{E24BE991-313D-40D5-AA46-D789398BD474}"/>
              </a:ext>
            </a:extLst>
          </p:cNvPr>
          <p:cNvSpPr>
            <a:spLocks noChangeShapeType="1"/>
          </p:cNvSpPr>
          <p:nvPr/>
        </p:nvSpPr>
        <p:spPr bwMode="auto">
          <a:xfrm flipH="1">
            <a:off x="3876675" y="332263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1" name="Line 15">
            <a:extLst>
              <a:ext uri="{FF2B5EF4-FFF2-40B4-BE49-F238E27FC236}">
                <a16:creationId xmlns:a16="http://schemas.microsoft.com/office/drawing/2014/main" id="{45D8AEE0-AB09-477E-AA1C-19A6F9080413}"/>
              </a:ext>
            </a:extLst>
          </p:cNvPr>
          <p:cNvSpPr>
            <a:spLocks noChangeShapeType="1"/>
          </p:cNvSpPr>
          <p:nvPr/>
        </p:nvSpPr>
        <p:spPr bwMode="auto">
          <a:xfrm flipH="1">
            <a:off x="3109913" y="331787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2" name="Line 16">
            <a:extLst>
              <a:ext uri="{FF2B5EF4-FFF2-40B4-BE49-F238E27FC236}">
                <a16:creationId xmlns:a16="http://schemas.microsoft.com/office/drawing/2014/main" id="{941C7261-A3C9-4A64-AC1E-0D5B85B2F574}"/>
              </a:ext>
            </a:extLst>
          </p:cNvPr>
          <p:cNvSpPr>
            <a:spLocks noChangeShapeType="1"/>
          </p:cNvSpPr>
          <p:nvPr/>
        </p:nvSpPr>
        <p:spPr bwMode="auto">
          <a:xfrm flipH="1">
            <a:off x="2365375" y="332422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3" name="Text Box 17">
            <a:extLst>
              <a:ext uri="{FF2B5EF4-FFF2-40B4-BE49-F238E27FC236}">
                <a16:creationId xmlns:a16="http://schemas.microsoft.com/office/drawing/2014/main" id="{79883B66-53A2-40F3-BBFD-CE284EA44B14}"/>
              </a:ext>
            </a:extLst>
          </p:cNvPr>
          <p:cNvSpPr txBox="1">
            <a:spLocks noChangeArrowheads="1"/>
          </p:cNvSpPr>
          <p:nvPr/>
        </p:nvSpPr>
        <p:spPr bwMode="auto">
          <a:xfrm>
            <a:off x="3119438" y="33893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76</a:t>
            </a:r>
            <a:endParaRPr lang="en-US" altLang="zh-CN" sz="1400">
              <a:latin typeface="+mn-lt"/>
              <a:ea typeface="+mn-ea"/>
              <a:cs typeface="+mn-ea"/>
              <a:sym typeface="+mn-lt"/>
            </a:endParaRPr>
          </a:p>
        </p:txBody>
      </p:sp>
      <p:sp>
        <p:nvSpPr>
          <p:cNvPr id="137234" name="Text Box 18">
            <a:extLst>
              <a:ext uri="{FF2B5EF4-FFF2-40B4-BE49-F238E27FC236}">
                <a16:creationId xmlns:a16="http://schemas.microsoft.com/office/drawing/2014/main" id="{9ED58AED-AC3A-4FEB-9DB9-E0C45E6D9546}"/>
              </a:ext>
            </a:extLst>
          </p:cNvPr>
          <p:cNvSpPr txBox="1">
            <a:spLocks noChangeArrowheads="1"/>
          </p:cNvSpPr>
          <p:nvPr/>
        </p:nvSpPr>
        <p:spPr bwMode="auto">
          <a:xfrm>
            <a:off x="2530475" y="34051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a:t>
            </a:r>
            <a:endParaRPr lang="en-US" altLang="zh-CN" sz="1400">
              <a:latin typeface="+mn-lt"/>
              <a:ea typeface="+mn-ea"/>
              <a:cs typeface="+mn-ea"/>
              <a:sym typeface="+mn-lt"/>
            </a:endParaRPr>
          </a:p>
        </p:txBody>
      </p:sp>
      <p:sp>
        <p:nvSpPr>
          <p:cNvPr id="137235" name="Text Box 19">
            <a:extLst>
              <a:ext uri="{FF2B5EF4-FFF2-40B4-BE49-F238E27FC236}">
                <a16:creationId xmlns:a16="http://schemas.microsoft.com/office/drawing/2014/main" id="{42ACA0B1-4079-4D00-B0E2-347A64BC9013}"/>
              </a:ext>
            </a:extLst>
          </p:cNvPr>
          <p:cNvSpPr txBox="1">
            <a:spLocks noChangeArrowheads="1"/>
          </p:cNvSpPr>
          <p:nvPr/>
        </p:nvSpPr>
        <p:spPr bwMode="auto">
          <a:xfrm>
            <a:off x="3890963" y="33782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80</a:t>
            </a:r>
            <a:endParaRPr lang="en-US" altLang="zh-CN" sz="1400" dirty="0">
              <a:latin typeface="+mn-lt"/>
              <a:ea typeface="+mn-ea"/>
              <a:cs typeface="+mn-ea"/>
              <a:sym typeface="+mn-lt"/>
            </a:endParaRPr>
          </a:p>
        </p:txBody>
      </p:sp>
      <p:sp>
        <p:nvSpPr>
          <p:cNvPr id="137236" name="Text Box 20">
            <a:extLst>
              <a:ext uri="{FF2B5EF4-FFF2-40B4-BE49-F238E27FC236}">
                <a16:creationId xmlns:a16="http://schemas.microsoft.com/office/drawing/2014/main" id="{97229F4E-6388-4807-996C-97777F1A1C09}"/>
              </a:ext>
            </a:extLst>
          </p:cNvPr>
          <p:cNvSpPr txBox="1">
            <a:spLocks noChangeArrowheads="1"/>
          </p:cNvSpPr>
          <p:nvPr/>
        </p:nvSpPr>
        <p:spPr bwMode="auto">
          <a:xfrm>
            <a:off x="857250" y="18557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A</a:t>
            </a:r>
            <a:endParaRPr lang="en-US" altLang="zh-CN" sz="1400">
              <a:latin typeface="+mn-lt"/>
              <a:ea typeface="+mn-ea"/>
              <a:cs typeface="+mn-ea"/>
              <a:sym typeface="+mn-lt"/>
            </a:endParaRPr>
          </a:p>
        </p:txBody>
      </p:sp>
      <p:sp>
        <p:nvSpPr>
          <p:cNvPr id="137237" name="Text Box 21">
            <a:extLst>
              <a:ext uri="{FF2B5EF4-FFF2-40B4-BE49-F238E27FC236}">
                <a16:creationId xmlns:a16="http://schemas.microsoft.com/office/drawing/2014/main" id="{22354B55-BBB7-4F68-85B1-8CF9BF315F09}"/>
              </a:ext>
            </a:extLst>
          </p:cNvPr>
          <p:cNvSpPr txBox="1">
            <a:spLocks noChangeArrowheads="1"/>
          </p:cNvSpPr>
          <p:nvPr/>
        </p:nvSpPr>
        <p:spPr bwMode="auto">
          <a:xfrm>
            <a:off x="863600" y="33020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B</a:t>
            </a:r>
            <a:endParaRPr lang="en-US" altLang="zh-CN" sz="1400">
              <a:latin typeface="+mn-lt"/>
              <a:ea typeface="+mn-ea"/>
              <a:cs typeface="+mn-ea"/>
              <a:sym typeface="+mn-lt"/>
            </a:endParaRPr>
          </a:p>
        </p:txBody>
      </p:sp>
      <p:sp>
        <p:nvSpPr>
          <p:cNvPr id="137238" name="Rectangle 22">
            <a:extLst>
              <a:ext uri="{FF2B5EF4-FFF2-40B4-BE49-F238E27FC236}">
                <a16:creationId xmlns:a16="http://schemas.microsoft.com/office/drawing/2014/main" id="{D9F52EAB-1211-44E0-B814-C72E86821E25}"/>
              </a:ext>
            </a:extLst>
          </p:cNvPr>
          <p:cNvSpPr>
            <a:spLocks noChangeArrowheads="1"/>
          </p:cNvSpPr>
          <p:nvPr/>
        </p:nvSpPr>
        <p:spPr bwMode="auto">
          <a:xfrm>
            <a:off x="1497013" y="4827588"/>
            <a:ext cx="6042025" cy="546100"/>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grpSp>
        <p:nvGrpSpPr>
          <p:cNvPr id="162838" name="组合 1">
            <a:extLst>
              <a:ext uri="{FF2B5EF4-FFF2-40B4-BE49-F238E27FC236}">
                <a16:creationId xmlns:a16="http://schemas.microsoft.com/office/drawing/2014/main" id="{DA3BA5AE-07BF-F340-86D4-AB59430223F3}"/>
              </a:ext>
            </a:extLst>
          </p:cNvPr>
          <p:cNvGrpSpPr>
            <a:grpSpLocks/>
          </p:cNvGrpSpPr>
          <p:nvPr/>
        </p:nvGrpSpPr>
        <p:grpSpPr bwMode="auto">
          <a:xfrm>
            <a:off x="2378075" y="4827588"/>
            <a:ext cx="4495800" cy="546100"/>
            <a:chOff x="2208213" y="5047456"/>
            <a:chExt cx="4495800" cy="557212"/>
          </a:xfrm>
        </p:grpSpPr>
        <p:sp>
          <p:nvSpPr>
            <p:cNvPr id="137239" name="Line 23">
              <a:extLst>
                <a:ext uri="{FF2B5EF4-FFF2-40B4-BE49-F238E27FC236}">
                  <a16:creationId xmlns:a16="http://schemas.microsoft.com/office/drawing/2014/main" id="{D038B0DE-501B-40AF-884F-BCF15A5F1582}"/>
                </a:ext>
              </a:extLst>
            </p:cNvPr>
            <p:cNvSpPr>
              <a:spLocks noChangeShapeType="1"/>
            </p:cNvSpPr>
            <p:nvPr/>
          </p:nvSpPr>
          <p:spPr bwMode="auto">
            <a:xfrm>
              <a:off x="3732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0" name="Line 24">
              <a:extLst>
                <a:ext uri="{FF2B5EF4-FFF2-40B4-BE49-F238E27FC236}">
                  <a16:creationId xmlns:a16="http://schemas.microsoft.com/office/drawing/2014/main" id="{AD85F6FD-C9A6-473A-93EA-445183233B99}"/>
                </a:ext>
              </a:extLst>
            </p:cNvPr>
            <p:cNvSpPr>
              <a:spLocks noChangeShapeType="1"/>
            </p:cNvSpPr>
            <p:nvPr/>
          </p:nvSpPr>
          <p:spPr bwMode="auto">
            <a:xfrm>
              <a:off x="2208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1" name="Line 25">
              <a:extLst>
                <a:ext uri="{FF2B5EF4-FFF2-40B4-BE49-F238E27FC236}">
                  <a16:creationId xmlns:a16="http://schemas.microsoft.com/office/drawing/2014/main" id="{2F97EB14-FAF1-4F51-8447-70F5930023A2}"/>
                </a:ext>
              </a:extLst>
            </p:cNvPr>
            <p:cNvSpPr>
              <a:spLocks noChangeShapeType="1"/>
            </p:cNvSpPr>
            <p:nvPr/>
          </p:nvSpPr>
          <p:spPr bwMode="auto">
            <a:xfrm>
              <a:off x="2970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2" name="Line 26">
              <a:extLst>
                <a:ext uri="{FF2B5EF4-FFF2-40B4-BE49-F238E27FC236}">
                  <a16:creationId xmlns:a16="http://schemas.microsoft.com/office/drawing/2014/main" id="{02D30CEC-752F-4B82-8311-E496E5758EFC}"/>
                </a:ext>
              </a:extLst>
            </p:cNvPr>
            <p:cNvSpPr>
              <a:spLocks noChangeShapeType="1"/>
            </p:cNvSpPr>
            <p:nvPr/>
          </p:nvSpPr>
          <p:spPr bwMode="auto">
            <a:xfrm>
              <a:off x="4494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3" name="Line 27">
              <a:extLst>
                <a:ext uri="{FF2B5EF4-FFF2-40B4-BE49-F238E27FC236}">
                  <a16:creationId xmlns:a16="http://schemas.microsoft.com/office/drawing/2014/main" id="{18282578-D182-4FAB-A56A-089C37C5962C}"/>
                </a:ext>
              </a:extLst>
            </p:cNvPr>
            <p:cNvSpPr>
              <a:spLocks noChangeShapeType="1"/>
            </p:cNvSpPr>
            <p:nvPr/>
          </p:nvSpPr>
          <p:spPr bwMode="auto">
            <a:xfrm>
              <a:off x="5256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4" name="Line 28">
              <a:extLst>
                <a:ext uri="{FF2B5EF4-FFF2-40B4-BE49-F238E27FC236}">
                  <a16:creationId xmlns:a16="http://schemas.microsoft.com/office/drawing/2014/main" id="{0D165ECC-1BC8-4D53-ADC3-512179AEC9BE}"/>
                </a:ext>
              </a:extLst>
            </p:cNvPr>
            <p:cNvSpPr>
              <a:spLocks noChangeShapeType="1"/>
            </p:cNvSpPr>
            <p:nvPr/>
          </p:nvSpPr>
          <p:spPr bwMode="auto">
            <a:xfrm>
              <a:off x="5942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5" name="Line 29">
              <a:extLst>
                <a:ext uri="{FF2B5EF4-FFF2-40B4-BE49-F238E27FC236}">
                  <a16:creationId xmlns:a16="http://schemas.microsoft.com/office/drawing/2014/main" id="{12FFD750-B919-47B4-BEAA-B2FE1391FA90}"/>
                </a:ext>
              </a:extLst>
            </p:cNvPr>
            <p:cNvSpPr>
              <a:spLocks noChangeShapeType="1"/>
            </p:cNvSpPr>
            <p:nvPr/>
          </p:nvSpPr>
          <p:spPr bwMode="auto">
            <a:xfrm>
              <a:off x="6704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37246" name="Text Box 30">
            <a:extLst>
              <a:ext uri="{FF2B5EF4-FFF2-40B4-BE49-F238E27FC236}">
                <a16:creationId xmlns:a16="http://schemas.microsoft.com/office/drawing/2014/main" id="{3B9E0AE2-32DB-4816-A63F-FCC5CDF5FEF3}"/>
              </a:ext>
            </a:extLst>
          </p:cNvPr>
          <p:cNvSpPr txBox="1">
            <a:spLocks noChangeArrowheads="1"/>
          </p:cNvSpPr>
          <p:nvPr/>
        </p:nvSpPr>
        <p:spPr bwMode="auto">
          <a:xfrm>
            <a:off x="1477963" y="4427538"/>
            <a:ext cx="60880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             5            6             7      </a:t>
            </a:r>
          </a:p>
        </p:txBody>
      </p:sp>
      <p:sp>
        <p:nvSpPr>
          <p:cNvPr id="137247" name="Text Box 31">
            <a:extLst>
              <a:ext uri="{FF2B5EF4-FFF2-40B4-BE49-F238E27FC236}">
                <a16:creationId xmlns:a16="http://schemas.microsoft.com/office/drawing/2014/main" id="{4DB0FDE9-09D5-4954-A3E2-610C87224A6D}"/>
              </a:ext>
            </a:extLst>
          </p:cNvPr>
          <p:cNvSpPr txBox="1">
            <a:spLocks noChangeArrowheads="1"/>
          </p:cNvSpPr>
          <p:nvPr/>
        </p:nvSpPr>
        <p:spPr bwMode="auto">
          <a:xfrm>
            <a:off x="881063" y="48815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C</a:t>
            </a:r>
            <a:endParaRPr lang="en-US" altLang="zh-CN" sz="1400">
              <a:latin typeface="+mn-lt"/>
              <a:ea typeface="+mn-ea"/>
              <a:cs typeface="+mn-ea"/>
              <a:sym typeface="+mn-lt"/>
            </a:endParaRPr>
          </a:p>
        </p:txBody>
      </p:sp>
      <p:sp>
        <p:nvSpPr>
          <p:cNvPr id="137248" name="AutoShape 32">
            <a:extLst>
              <a:ext uri="{FF2B5EF4-FFF2-40B4-BE49-F238E27FC236}">
                <a16:creationId xmlns:a16="http://schemas.microsoft.com/office/drawing/2014/main" id="{E7D71591-0C8D-418F-A4E7-1C3EA0D78176}"/>
              </a:ext>
            </a:extLst>
          </p:cNvPr>
          <p:cNvSpPr>
            <a:spLocks noChangeArrowheads="1"/>
          </p:cNvSpPr>
          <p:nvPr/>
        </p:nvSpPr>
        <p:spPr bwMode="auto">
          <a:xfrm>
            <a:off x="4148138" y="1354138"/>
            <a:ext cx="112712" cy="538162"/>
          </a:xfrm>
          <a:prstGeom prst="downArrow">
            <a:avLst>
              <a:gd name="adj1" fmla="val 50000"/>
              <a:gd name="adj2" fmla="val 119322"/>
            </a:avLst>
          </a:prstGeom>
          <a:solidFill>
            <a:srgbClr val="FFC000"/>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9" name="AutoShape 33">
            <a:extLst>
              <a:ext uri="{FF2B5EF4-FFF2-40B4-BE49-F238E27FC236}">
                <a16:creationId xmlns:a16="http://schemas.microsoft.com/office/drawing/2014/main" id="{9BF4A5B4-7757-45F1-9AF5-7BBCC78B35B1}"/>
              </a:ext>
            </a:extLst>
          </p:cNvPr>
          <p:cNvSpPr>
            <a:spLocks noChangeArrowheads="1"/>
          </p:cNvSpPr>
          <p:nvPr/>
        </p:nvSpPr>
        <p:spPr bwMode="auto">
          <a:xfrm>
            <a:off x="3424238" y="2757488"/>
            <a:ext cx="112712" cy="538162"/>
          </a:xfrm>
          <a:prstGeom prst="downArrow">
            <a:avLst>
              <a:gd name="adj1" fmla="val 50000"/>
              <a:gd name="adj2" fmla="val 119321"/>
            </a:avLst>
          </a:prstGeom>
          <a:solidFill>
            <a:schemeClr val="accent2"/>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0" name="AutoShape 34">
            <a:extLst>
              <a:ext uri="{FF2B5EF4-FFF2-40B4-BE49-F238E27FC236}">
                <a16:creationId xmlns:a16="http://schemas.microsoft.com/office/drawing/2014/main" id="{EEFBA82A-8AD2-4539-881B-B80B6502F961}"/>
              </a:ext>
            </a:extLst>
          </p:cNvPr>
          <p:cNvSpPr>
            <a:spLocks noChangeArrowheads="1"/>
          </p:cNvSpPr>
          <p:nvPr/>
        </p:nvSpPr>
        <p:spPr bwMode="auto">
          <a:xfrm>
            <a:off x="4986338" y="4221163"/>
            <a:ext cx="112712" cy="538162"/>
          </a:xfrm>
          <a:prstGeom prst="downArrow">
            <a:avLst>
              <a:gd name="adj1" fmla="val 50000"/>
              <a:gd name="adj2" fmla="val 119322"/>
            </a:avLst>
          </a:prstGeom>
          <a:solidFill>
            <a:srgbClr val="FF0000"/>
          </a:solidFill>
          <a:ln w="9525">
            <a:solidFill>
              <a:srgbClr val="FF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1" name="Text Box 35">
            <a:extLst>
              <a:ext uri="{FF2B5EF4-FFF2-40B4-BE49-F238E27FC236}">
                <a16:creationId xmlns:a16="http://schemas.microsoft.com/office/drawing/2014/main" id="{21306419-C285-4875-82FD-561662A72F91}"/>
              </a:ext>
            </a:extLst>
          </p:cNvPr>
          <p:cNvSpPr txBox="1">
            <a:spLocks noChangeArrowheads="1"/>
          </p:cNvSpPr>
          <p:nvPr/>
        </p:nvSpPr>
        <p:spPr bwMode="auto">
          <a:xfrm>
            <a:off x="4235450" y="1254125"/>
            <a:ext cx="481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err="1">
                <a:solidFill>
                  <a:srgbClr val="FFC000"/>
                </a:solidFill>
                <a:latin typeface="+mn-lt"/>
                <a:ea typeface="+mn-ea"/>
                <a:cs typeface="+mn-ea"/>
                <a:sym typeface="+mn-lt"/>
              </a:rPr>
              <a:t>i</a:t>
            </a:r>
            <a:endParaRPr lang="en-US" altLang="zh-CN" sz="1400" dirty="0">
              <a:solidFill>
                <a:srgbClr val="FFC000"/>
              </a:solidFill>
              <a:latin typeface="+mn-lt"/>
              <a:ea typeface="+mn-ea"/>
              <a:cs typeface="+mn-ea"/>
              <a:sym typeface="+mn-lt"/>
            </a:endParaRPr>
          </a:p>
        </p:txBody>
      </p:sp>
      <p:sp>
        <p:nvSpPr>
          <p:cNvPr id="137252" name="Text Box 36">
            <a:extLst>
              <a:ext uri="{FF2B5EF4-FFF2-40B4-BE49-F238E27FC236}">
                <a16:creationId xmlns:a16="http://schemas.microsoft.com/office/drawing/2014/main" id="{D50F879C-829C-4F2B-BEC0-D6C070101AE9}"/>
              </a:ext>
            </a:extLst>
          </p:cNvPr>
          <p:cNvSpPr txBox="1">
            <a:spLocks noChangeArrowheads="1"/>
          </p:cNvSpPr>
          <p:nvPr/>
        </p:nvSpPr>
        <p:spPr bwMode="auto">
          <a:xfrm>
            <a:off x="3514725" y="2632075"/>
            <a:ext cx="481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accent2"/>
                </a:solidFill>
                <a:latin typeface="+mn-lt"/>
                <a:ea typeface="+mn-ea"/>
                <a:cs typeface="+mn-ea"/>
                <a:sym typeface="+mn-lt"/>
              </a:rPr>
              <a:t>j</a:t>
            </a:r>
            <a:endParaRPr lang="en-US" altLang="zh-CN" sz="1400" dirty="0">
              <a:solidFill>
                <a:schemeClr val="accent2"/>
              </a:solidFill>
              <a:latin typeface="+mn-lt"/>
              <a:ea typeface="+mn-ea"/>
              <a:cs typeface="+mn-ea"/>
              <a:sym typeface="+mn-lt"/>
            </a:endParaRPr>
          </a:p>
        </p:txBody>
      </p:sp>
      <p:sp>
        <p:nvSpPr>
          <p:cNvPr id="137253" name="Text Box 37">
            <a:extLst>
              <a:ext uri="{FF2B5EF4-FFF2-40B4-BE49-F238E27FC236}">
                <a16:creationId xmlns:a16="http://schemas.microsoft.com/office/drawing/2014/main" id="{2EABE0AC-66CF-4DE9-BC16-7641D18C3C40}"/>
              </a:ext>
            </a:extLst>
          </p:cNvPr>
          <p:cNvSpPr txBox="1">
            <a:spLocks noChangeArrowheads="1"/>
          </p:cNvSpPr>
          <p:nvPr/>
        </p:nvSpPr>
        <p:spPr bwMode="auto">
          <a:xfrm>
            <a:off x="5099050" y="4144963"/>
            <a:ext cx="48101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solidFill>
                  <a:srgbClr val="FF0000"/>
                </a:solidFill>
                <a:latin typeface="+mn-lt"/>
                <a:ea typeface="+mn-ea"/>
                <a:cs typeface="+mn-ea"/>
                <a:sym typeface="+mn-lt"/>
              </a:rPr>
              <a:t>k</a:t>
            </a:r>
          </a:p>
        </p:txBody>
      </p:sp>
      <p:sp>
        <p:nvSpPr>
          <p:cNvPr id="39" name="Rectangle 329">
            <a:extLst>
              <a:ext uri="{FF2B5EF4-FFF2-40B4-BE49-F238E27FC236}">
                <a16:creationId xmlns:a16="http://schemas.microsoft.com/office/drawing/2014/main" id="{365B1054-361C-4BE6-A821-9ACFFCE91FF6}"/>
              </a:ext>
            </a:extLst>
          </p:cNvPr>
          <p:cNvSpPr>
            <a:spLocks noChangeArrowheads="1"/>
          </p:cNvSpPr>
          <p:nvPr/>
        </p:nvSpPr>
        <p:spPr bwMode="auto">
          <a:xfrm>
            <a:off x="827088" y="144463"/>
            <a:ext cx="5616575"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将两个顺序表合并成一个有序表</a:t>
            </a:r>
          </a:p>
        </p:txBody>
      </p:sp>
      <p:sp>
        <p:nvSpPr>
          <p:cNvPr id="40" name="Text Box 18">
            <a:extLst>
              <a:ext uri="{FF2B5EF4-FFF2-40B4-BE49-F238E27FC236}">
                <a16:creationId xmlns:a16="http://schemas.microsoft.com/office/drawing/2014/main" id="{BE62F4F4-019D-4C50-8E9B-2DCFDC0A4FA7}"/>
              </a:ext>
            </a:extLst>
          </p:cNvPr>
          <p:cNvSpPr txBox="1">
            <a:spLocks noChangeArrowheads="1"/>
          </p:cNvSpPr>
          <p:nvPr/>
        </p:nvSpPr>
        <p:spPr bwMode="auto">
          <a:xfrm>
            <a:off x="2608263"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a:t>
            </a:r>
            <a:endParaRPr lang="en-US" altLang="zh-CN" sz="1400" dirty="0">
              <a:solidFill>
                <a:schemeClr val="bg1"/>
              </a:solidFill>
              <a:latin typeface="+mn-lt"/>
              <a:ea typeface="+mn-ea"/>
              <a:cs typeface="+mn-ea"/>
              <a:sym typeface="+mn-lt"/>
            </a:endParaRPr>
          </a:p>
        </p:txBody>
      </p:sp>
      <p:sp>
        <p:nvSpPr>
          <p:cNvPr id="41" name="Text Box 10">
            <a:extLst>
              <a:ext uri="{FF2B5EF4-FFF2-40B4-BE49-F238E27FC236}">
                <a16:creationId xmlns:a16="http://schemas.microsoft.com/office/drawing/2014/main" id="{0294E089-DAF8-4AE7-9171-B17F1E378D63}"/>
              </a:ext>
            </a:extLst>
          </p:cNvPr>
          <p:cNvSpPr txBox="1">
            <a:spLocks noChangeArrowheads="1"/>
          </p:cNvSpPr>
          <p:nvPr/>
        </p:nvSpPr>
        <p:spPr bwMode="auto">
          <a:xfrm>
            <a:off x="3267075"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42" name="Text Box 9">
            <a:extLst>
              <a:ext uri="{FF2B5EF4-FFF2-40B4-BE49-F238E27FC236}">
                <a16:creationId xmlns:a16="http://schemas.microsoft.com/office/drawing/2014/main" id="{75CA805D-EEEB-4628-BACE-9042049B9E64}"/>
              </a:ext>
            </a:extLst>
          </p:cNvPr>
          <p:cNvSpPr txBox="1">
            <a:spLocks noChangeArrowheads="1"/>
          </p:cNvSpPr>
          <p:nvPr/>
        </p:nvSpPr>
        <p:spPr bwMode="auto">
          <a:xfrm>
            <a:off x="4040188" y="48815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Tree>
  </p:cSld>
  <p:clrMapOvr>
    <a:masterClrMapping/>
  </p:clrMapOvr>
  <p:transition>
    <p:wipe dir="d"/>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3204" name="AutoShape 4" descr="白色大理石">
            <a:extLst>
              <a:ext uri="{FF2B5EF4-FFF2-40B4-BE49-F238E27FC236}">
                <a16:creationId xmlns:a16="http://schemas.microsoft.com/office/drawing/2014/main" id="{B07C5703-EB9D-4393-9759-364BD3CF3D6F}"/>
              </a:ext>
            </a:extLst>
          </p:cNvPr>
          <p:cNvSpPr>
            <a:spLocks noChangeArrowheads="1"/>
          </p:cNvSpPr>
          <p:nvPr/>
        </p:nvSpPr>
        <p:spPr bwMode="auto">
          <a:xfrm>
            <a:off x="901700" y="4699000"/>
            <a:ext cx="7848600" cy="457200"/>
          </a:xfrm>
          <a:prstGeom prst="parallelogram">
            <a:avLst>
              <a:gd name="adj" fmla="val 248440"/>
            </a:avLst>
          </a:prstGeom>
          <a:blipFill dpi="0" rotWithShape="0">
            <a:blip r:embed="rId2"/>
            <a:srcRect/>
            <a:tile tx="0" ty="0" sx="100000" sy="100000" flip="none" algn="tl"/>
          </a:blipFill>
          <a:ln w="9525">
            <a:solidFill>
              <a:schemeClr val="bg1"/>
            </a:solidFill>
            <a:miter lim="800000"/>
          </a:ln>
          <a:effectLst>
            <a:outerShdw dist="107763" dir="2700000" algn="ctr" rotWithShape="0">
              <a:srgbClr val="808080"/>
            </a:outerShdw>
          </a:effectLst>
        </p:spPr>
        <p:txBody>
          <a:bodyPr wrap="none" anchor="ctr"/>
          <a:lstStyle/>
          <a:p>
            <a:pPr>
              <a:spcBef>
                <a:spcPct val="20000"/>
              </a:spcBef>
              <a:defRPr/>
            </a:pPr>
            <a:endParaRPr kumimoji="1" lang="zh-CN" altLang="en-US">
              <a:latin typeface="+mn-lt"/>
              <a:ea typeface="+mn-ea"/>
              <a:cs typeface="+mn-ea"/>
              <a:sym typeface="+mn-lt"/>
            </a:endParaRPr>
          </a:p>
        </p:txBody>
      </p:sp>
      <p:grpSp>
        <p:nvGrpSpPr>
          <p:cNvPr id="2" name="Group 5">
            <a:extLst>
              <a:ext uri="{FF2B5EF4-FFF2-40B4-BE49-F238E27FC236}">
                <a16:creationId xmlns:a16="http://schemas.microsoft.com/office/drawing/2014/main" id="{05694B7F-1F6F-314D-BC9C-DC00664D06B1}"/>
              </a:ext>
            </a:extLst>
          </p:cNvPr>
          <p:cNvGrpSpPr>
            <a:grpSpLocks/>
          </p:cNvGrpSpPr>
          <p:nvPr/>
        </p:nvGrpSpPr>
        <p:grpSpPr bwMode="auto">
          <a:xfrm>
            <a:off x="2197100" y="3937000"/>
            <a:ext cx="5181600" cy="1676400"/>
            <a:chOff x="1296" y="96"/>
            <a:chExt cx="3264" cy="1056"/>
          </a:xfrm>
        </p:grpSpPr>
        <p:sp>
          <p:nvSpPr>
            <p:cNvPr id="1203206" name="AutoShape 6">
              <a:extLst>
                <a:ext uri="{FF2B5EF4-FFF2-40B4-BE49-F238E27FC236}">
                  <a16:creationId xmlns:a16="http://schemas.microsoft.com/office/drawing/2014/main" id="{8FB09638-E339-4E33-93BB-9FADD3789575}"/>
                </a:ext>
              </a:extLst>
            </p:cNvPr>
            <p:cNvSpPr>
              <a:spLocks noChangeArrowheads="1"/>
            </p:cNvSpPr>
            <p:nvPr/>
          </p:nvSpPr>
          <p:spPr bwMode="auto">
            <a:xfrm>
              <a:off x="1824" y="336"/>
              <a:ext cx="336" cy="480"/>
            </a:xfrm>
            <a:prstGeom prst="can">
              <a:avLst>
                <a:gd name="adj" fmla="val 35714"/>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21</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203207" name="AutoShape 7">
              <a:extLst>
                <a:ext uri="{FF2B5EF4-FFF2-40B4-BE49-F238E27FC236}">
                  <a16:creationId xmlns:a16="http://schemas.microsoft.com/office/drawing/2014/main" id="{35F2B076-9BBE-4228-9A9B-D756F70F1DB7}"/>
                </a:ext>
              </a:extLst>
            </p:cNvPr>
            <p:cNvSpPr>
              <a:spLocks noChangeArrowheads="1"/>
            </p:cNvSpPr>
            <p:nvPr/>
          </p:nvSpPr>
          <p:spPr bwMode="auto">
            <a:xfrm>
              <a:off x="2304" y="288"/>
              <a:ext cx="336" cy="528"/>
            </a:xfrm>
            <a:prstGeom prst="can">
              <a:avLst>
                <a:gd name="adj" fmla="val 39286"/>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203208" name="AutoShape 8">
              <a:extLst>
                <a:ext uri="{FF2B5EF4-FFF2-40B4-BE49-F238E27FC236}">
                  <a16:creationId xmlns:a16="http://schemas.microsoft.com/office/drawing/2014/main" id="{D7DD468A-D279-45C9-944E-8D5629AD498F}"/>
                </a:ext>
              </a:extLst>
            </p:cNvPr>
            <p:cNvSpPr>
              <a:spLocks noChangeArrowheads="1"/>
            </p:cNvSpPr>
            <p:nvPr/>
          </p:nvSpPr>
          <p:spPr bwMode="auto">
            <a:xfrm>
              <a:off x="2784" y="96"/>
              <a:ext cx="336" cy="720"/>
            </a:xfrm>
            <a:prstGeom prst="can">
              <a:avLst>
                <a:gd name="adj" fmla="val 53571"/>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49</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203209" name="AutoShape 9">
              <a:extLst>
                <a:ext uri="{FF2B5EF4-FFF2-40B4-BE49-F238E27FC236}">
                  <a16:creationId xmlns:a16="http://schemas.microsoft.com/office/drawing/2014/main" id="{05B5EBFA-6407-456B-A6BB-31C6E74C14BC}"/>
                </a:ext>
              </a:extLst>
            </p:cNvPr>
            <p:cNvSpPr>
              <a:spLocks noChangeArrowheads="1"/>
            </p:cNvSpPr>
            <p:nvPr/>
          </p:nvSpPr>
          <p:spPr bwMode="auto">
            <a:xfrm>
              <a:off x="3264" y="288"/>
              <a:ext cx="336" cy="528"/>
            </a:xfrm>
            <a:prstGeom prst="can">
              <a:avLst>
                <a:gd name="adj" fmla="val 39286"/>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203210" name="AutoShape 10">
              <a:extLst>
                <a:ext uri="{FF2B5EF4-FFF2-40B4-BE49-F238E27FC236}">
                  <a16:creationId xmlns:a16="http://schemas.microsoft.com/office/drawing/2014/main" id="{84BA84D2-6FF8-445A-9CCD-D62D4D625C84}"/>
                </a:ext>
              </a:extLst>
            </p:cNvPr>
            <p:cNvSpPr>
              <a:spLocks noChangeArrowheads="1"/>
            </p:cNvSpPr>
            <p:nvPr/>
          </p:nvSpPr>
          <p:spPr bwMode="auto">
            <a:xfrm>
              <a:off x="3744" y="384"/>
              <a:ext cx="336" cy="432"/>
            </a:xfrm>
            <a:prstGeom prst="can">
              <a:avLst>
                <a:gd name="adj" fmla="val 32143"/>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16</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203211" name="AutoShape 11">
              <a:extLst>
                <a:ext uri="{FF2B5EF4-FFF2-40B4-BE49-F238E27FC236}">
                  <a16:creationId xmlns:a16="http://schemas.microsoft.com/office/drawing/2014/main" id="{792D6F27-8B44-410B-B09C-C0D4B907E91B}"/>
                </a:ext>
              </a:extLst>
            </p:cNvPr>
            <p:cNvSpPr>
              <a:spLocks noChangeArrowheads="1"/>
            </p:cNvSpPr>
            <p:nvPr/>
          </p:nvSpPr>
          <p:spPr bwMode="auto">
            <a:xfrm>
              <a:off x="4224" y="576"/>
              <a:ext cx="336" cy="240"/>
            </a:xfrm>
            <a:prstGeom prst="can">
              <a:avLst>
                <a:gd name="adj" fmla="val 25000"/>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08</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6394" name="Text Box 12">
              <a:extLst>
                <a:ext uri="{FF2B5EF4-FFF2-40B4-BE49-F238E27FC236}">
                  <a16:creationId xmlns:a16="http://schemas.microsoft.com/office/drawing/2014/main" id="{23AC4A61-D9FF-45AB-A651-A470995964D5}"/>
                </a:ext>
              </a:extLst>
            </p:cNvPr>
            <p:cNvSpPr txBox="1">
              <a:spLocks noChangeArrowheads="1"/>
            </p:cNvSpPr>
            <p:nvPr/>
          </p:nvSpPr>
          <p:spPr bwMode="auto">
            <a:xfrm>
              <a:off x="1372" y="864"/>
              <a:ext cx="314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400">
                  <a:latin typeface="+mn-lt"/>
                  <a:ea typeface="+mn-ea"/>
                  <a:cs typeface="+mn-ea"/>
                  <a:sym typeface="+mn-lt"/>
                </a:rPr>
                <a:t>0         1        2        3        4        5        6</a:t>
              </a:r>
              <a:endParaRPr lang="en-US" altLang="zh-CN" sz="2400" b="0">
                <a:latin typeface="+mn-lt"/>
                <a:ea typeface="+mn-ea"/>
                <a:cs typeface="+mn-ea"/>
                <a:sym typeface="+mn-lt"/>
              </a:endParaRPr>
            </a:p>
          </p:txBody>
        </p:sp>
        <p:sp>
          <p:nvSpPr>
            <p:cNvPr id="1203213" name="AutoShape 13">
              <a:extLst>
                <a:ext uri="{FF2B5EF4-FFF2-40B4-BE49-F238E27FC236}">
                  <a16:creationId xmlns:a16="http://schemas.microsoft.com/office/drawing/2014/main" id="{5CE7B52D-315C-4503-8DFF-5BE59624484F}"/>
                </a:ext>
              </a:extLst>
            </p:cNvPr>
            <p:cNvSpPr>
              <a:spLocks noChangeArrowheads="1"/>
            </p:cNvSpPr>
            <p:nvPr/>
          </p:nvSpPr>
          <p:spPr bwMode="auto">
            <a:xfrm>
              <a:off x="1296" y="288"/>
              <a:ext cx="336" cy="528"/>
            </a:xfrm>
            <a:prstGeom prst="can">
              <a:avLst>
                <a:gd name="adj" fmla="val 39286"/>
              </a:avLst>
            </a:prstGeom>
            <a:solidFill>
              <a:srgbClr val="008000"/>
            </a:solidFill>
            <a:ln w="9525">
              <a:solidFill>
                <a:schemeClr val="tx1"/>
              </a:solidFill>
              <a:round/>
            </a:ln>
          </p:spPr>
          <p:txBody>
            <a:bodyPr wrap="none" anchor="ctr"/>
            <a:lstStyle/>
            <a:p>
              <a:pPr algn="ctr" eaLnBrk="1" hangingPunct="1">
                <a:defRPr/>
              </a:pPr>
              <a:r>
                <a:rPr kumimoji="1" lang="zh-CN" altLang="en-US" sz="1800" b="0">
                  <a:solidFill>
                    <a:srgbClr val="FF0000"/>
                  </a:solidFill>
                  <a:effectLst>
                    <a:outerShdw blurRad="38100" dist="38100" dir="2700000" algn="tl">
                      <a:srgbClr val="000000"/>
                    </a:outerShdw>
                  </a:effectLst>
                  <a:latin typeface="+mn-lt"/>
                  <a:ea typeface="+mn-ea"/>
                  <a:cs typeface="+mn-ea"/>
                  <a:sym typeface="+mn-lt"/>
                </a:rPr>
                <a:t>暂</a:t>
              </a:r>
            </a:p>
            <a:p>
              <a:pPr algn="ctr" eaLnBrk="1" hangingPunct="1">
                <a:defRPr/>
              </a:pPr>
              <a:r>
                <a:rPr kumimoji="1" lang="zh-CN" altLang="en-US" sz="1800" b="0">
                  <a:solidFill>
                    <a:srgbClr val="FF0000"/>
                  </a:solidFill>
                  <a:effectLst>
                    <a:outerShdw blurRad="38100" dist="38100" dir="2700000" algn="tl">
                      <a:srgbClr val="000000"/>
                    </a:outerShdw>
                  </a:effectLst>
                  <a:latin typeface="+mn-lt"/>
                  <a:ea typeface="+mn-ea"/>
                  <a:cs typeface="+mn-ea"/>
                  <a:sym typeface="+mn-lt"/>
                </a:rPr>
                <a:t>存</a:t>
              </a:r>
            </a:p>
          </p:txBody>
        </p:sp>
      </p:grpSp>
      <p:sp>
        <p:nvSpPr>
          <p:cNvPr id="1203214" name="AutoShape 14">
            <a:extLst>
              <a:ext uri="{FF2B5EF4-FFF2-40B4-BE49-F238E27FC236}">
                <a16:creationId xmlns:a16="http://schemas.microsoft.com/office/drawing/2014/main" id="{E9D3FE9D-C57F-45F5-B973-F03DB4B2D0A2}"/>
              </a:ext>
            </a:extLst>
          </p:cNvPr>
          <p:cNvSpPr>
            <a:spLocks noChangeArrowheads="1"/>
          </p:cNvSpPr>
          <p:nvPr/>
        </p:nvSpPr>
        <p:spPr bwMode="auto">
          <a:xfrm>
            <a:off x="3035300" y="4318000"/>
            <a:ext cx="533400" cy="762000"/>
          </a:xfrm>
          <a:prstGeom prst="can">
            <a:avLst>
              <a:gd name="adj" fmla="val 35714"/>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00FFFF"/>
                </a:solidFill>
                <a:effectLst>
                  <a:outerShdw blurRad="38100" dist="38100" dir="2700000" algn="tl">
                    <a:srgbClr val="000000"/>
                  </a:outerShdw>
                </a:effectLst>
                <a:latin typeface="+mn-lt"/>
                <a:ea typeface="+mn-ea"/>
                <a:cs typeface="+mn-ea"/>
                <a:sym typeface="+mn-lt"/>
              </a:rPr>
              <a:t>21</a:t>
            </a:r>
            <a:endParaRPr kumimoji="1" lang="en-US" altLang="zh-CN" sz="2400" b="0">
              <a:solidFill>
                <a:srgbClr val="00FFFF"/>
              </a:solidFill>
              <a:effectLst>
                <a:outerShdw blurRad="38100" dist="38100" dir="2700000" algn="tl">
                  <a:srgbClr val="000000"/>
                </a:outerShdw>
              </a:effectLst>
              <a:latin typeface="+mn-lt"/>
              <a:ea typeface="+mn-ea"/>
              <a:cs typeface="+mn-ea"/>
              <a:sym typeface="+mn-lt"/>
            </a:endParaRPr>
          </a:p>
        </p:txBody>
      </p:sp>
      <p:sp>
        <p:nvSpPr>
          <p:cNvPr id="1203215" name="Text Box 15">
            <a:extLst>
              <a:ext uri="{FF2B5EF4-FFF2-40B4-BE49-F238E27FC236}">
                <a16:creationId xmlns:a16="http://schemas.microsoft.com/office/drawing/2014/main" id="{E9A8E627-C42C-465D-862F-AE5F75D38FEE}"/>
              </a:ext>
            </a:extLst>
          </p:cNvPr>
          <p:cNvSpPr txBox="1">
            <a:spLocks noChangeArrowheads="1"/>
          </p:cNvSpPr>
          <p:nvPr/>
        </p:nvSpPr>
        <p:spPr bwMode="auto">
          <a:xfrm>
            <a:off x="3797300" y="5613400"/>
            <a:ext cx="533400" cy="396875"/>
          </a:xfrm>
          <a:prstGeom prst="rect">
            <a:avLst/>
          </a:prstGeom>
          <a:noFill/>
          <a:ln w="9525">
            <a:noFill/>
            <a:miter lim="800000"/>
          </a:ln>
        </p:spPr>
        <p:txBody>
          <a:bodyPr>
            <a:spAutoFit/>
          </a:bodyPr>
          <a:lstStyle/>
          <a:p>
            <a:pPr eaLnBrk="1" hangingPunct="1">
              <a:defRPr/>
            </a:pPr>
            <a:r>
              <a:rPr kumimoji="1" lang="en-US" altLang="zh-CN" sz="2000" b="0" i="1">
                <a:latin typeface="+mn-lt"/>
                <a:ea typeface="+mn-ea"/>
                <a:cs typeface="+mn-ea"/>
                <a:sym typeface="+mn-lt"/>
              </a:rPr>
              <a:t>i</a:t>
            </a:r>
            <a:r>
              <a:rPr kumimoji="1" lang="en-US" altLang="zh-CN" sz="2000" b="0">
                <a:latin typeface="+mn-lt"/>
                <a:ea typeface="+mn-ea"/>
                <a:cs typeface="+mn-ea"/>
                <a:sym typeface="+mn-lt"/>
              </a:rPr>
              <a:t>=2</a:t>
            </a:r>
            <a:endParaRPr kumimoji="1" lang="en-US" altLang="zh-CN" sz="2000" b="0">
              <a:solidFill>
                <a:schemeClr val="bg1"/>
              </a:solidFill>
              <a:latin typeface="+mn-lt"/>
              <a:ea typeface="+mn-ea"/>
              <a:cs typeface="+mn-ea"/>
              <a:sym typeface="+mn-lt"/>
            </a:endParaRPr>
          </a:p>
        </p:txBody>
      </p:sp>
      <p:sp>
        <p:nvSpPr>
          <p:cNvPr id="1203216" name="Text Box 16">
            <a:extLst>
              <a:ext uri="{FF2B5EF4-FFF2-40B4-BE49-F238E27FC236}">
                <a16:creationId xmlns:a16="http://schemas.microsoft.com/office/drawing/2014/main" id="{7DAD8CCE-8D09-426B-81A0-D3BBB6F74BAD}"/>
              </a:ext>
            </a:extLst>
          </p:cNvPr>
          <p:cNvSpPr txBox="1">
            <a:spLocks noChangeArrowheads="1"/>
          </p:cNvSpPr>
          <p:nvPr/>
        </p:nvSpPr>
        <p:spPr bwMode="auto">
          <a:xfrm>
            <a:off x="4559300" y="5613400"/>
            <a:ext cx="533400" cy="396875"/>
          </a:xfrm>
          <a:prstGeom prst="rect">
            <a:avLst/>
          </a:prstGeom>
          <a:noFill/>
          <a:ln w="9525">
            <a:noFill/>
            <a:miter lim="800000"/>
          </a:ln>
        </p:spPr>
        <p:txBody>
          <a:bodyPr>
            <a:spAutoFit/>
          </a:bodyPr>
          <a:lstStyle/>
          <a:p>
            <a:pPr eaLnBrk="1" hangingPunct="1">
              <a:defRPr/>
            </a:pPr>
            <a:r>
              <a:rPr kumimoji="1" lang="en-US" altLang="zh-CN" sz="2000" b="0" i="1">
                <a:latin typeface="+mn-lt"/>
                <a:ea typeface="+mn-ea"/>
                <a:cs typeface="+mn-ea"/>
                <a:sym typeface="+mn-lt"/>
              </a:rPr>
              <a:t>i</a:t>
            </a:r>
            <a:r>
              <a:rPr kumimoji="1" lang="en-US" altLang="zh-CN" sz="2000" b="0">
                <a:latin typeface="+mn-lt"/>
                <a:ea typeface="+mn-ea"/>
                <a:cs typeface="+mn-ea"/>
                <a:sym typeface="+mn-lt"/>
              </a:rPr>
              <a:t>=3</a:t>
            </a:r>
            <a:endParaRPr kumimoji="1" lang="en-US" altLang="zh-CN" sz="2000" b="0">
              <a:solidFill>
                <a:schemeClr val="bg1"/>
              </a:solidFill>
              <a:latin typeface="+mn-lt"/>
              <a:ea typeface="+mn-ea"/>
              <a:cs typeface="+mn-ea"/>
              <a:sym typeface="+mn-lt"/>
            </a:endParaRPr>
          </a:p>
        </p:txBody>
      </p:sp>
      <p:sp>
        <p:nvSpPr>
          <p:cNvPr id="1203217" name="Text Box 17">
            <a:extLst>
              <a:ext uri="{FF2B5EF4-FFF2-40B4-BE49-F238E27FC236}">
                <a16:creationId xmlns:a16="http://schemas.microsoft.com/office/drawing/2014/main" id="{492545E1-884A-44C0-A7D2-9CCD5D24A2DF}"/>
              </a:ext>
            </a:extLst>
          </p:cNvPr>
          <p:cNvSpPr txBox="1">
            <a:spLocks noChangeArrowheads="1"/>
          </p:cNvSpPr>
          <p:nvPr/>
        </p:nvSpPr>
        <p:spPr bwMode="auto">
          <a:xfrm>
            <a:off x="6159500" y="5629275"/>
            <a:ext cx="533400" cy="396875"/>
          </a:xfrm>
          <a:prstGeom prst="rect">
            <a:avLst/>
          </a:prstGeom>
          <a:noFill/>
          <a:ln w="9525">
            <a:noFill/>
            <a:miter lim="800000"/>
          </a:ln>
        </p:spPr>
        <p:txBody>
          <a:bodyPr>
            <a:spAutoFit/>
          </a:bodyPr>
          <a:lstStyle/>
          <a:p>
            <a:pPr eaLnBrk="1" hangingPunct="1">
              <a:defRPr/>
            </a:pPr>
            <a:r>
              <a:rPr kumimoji="1" lang="en-US" altLang="zh-CN" sz="2000" b="0" i="1">
                <a:latin typeface="+mn-lt"/>
                <a:ea typeface="+mn-ea"/>
                <a:cs typeface="+mn-ea"/>
                <a:sym typeface="+mn-lt"/>
              </a:rPr>
              <a:t>i</a:t>
            </a:r>
            <a:r>
              <a:rPr kumimoji="1" lang="en-US" altLang="zh-CN" sz="2000" b="0">
                <a:latin typeface="+mn-lt"/>
                <a:ea typeface="+mn-ea"/>
                <a:cs typeface="+mn-ea"/>
                <a:sym typeface="+mn-lt"/>
              </a:rPr>
              <a:t>=5</a:t>
            </a:r>
            <a:endParaRPr kumimoji="1" lang="en-US" altLang="zh-CN" sz="2000" b="0">
              <a:solidFill>
                <a:schemeClr val="bg1"/>
              </a:solidFill>
              <a:latin typeface="+mn-lt"/>
              <a:ea typeface="+mn-ea"/>
              <a:cs typeface="+mn-ea"/>
              <a:sym typeface="+mn-lt"/>
            </a:endParaRPr>
          </a:p>
        </p:txBody>
      </p:sp>
      <p:sp>
        <p:nvSpPr>
          <p:cNvPr id="1203218" name="Text Box 18">
            <a:extLst>
              <a:ext uri="{FF2B5EF4-FFF2-40B4-BE49-F238E27FC236}">
                <a16:creationId xmlns:a16="http://schemas.microsoft.com/office/drawing/2014/main" id="{2C1776C7-63F2-4A14-A716-1A84F9D37B41}"/>
              </a:ext>
            </a:extLst>
          </p:cNvPr>
          <p:cNvSpPr txBox="1">
            <a:spLocks noChangeArrowheads="1"/>
          </p:cNvSpPr>
          <p:nvPr/>
        </p:nvSpPr>
        <p:spPr bwMode="auto">
          <a:xfrm>
            <a:off x="5397500" y="5629275"/>
            <a:ext cx="533400" cy="396875"/>
          </a:xfrm>
          <a:prstGeom prst="rect">
            <a:avLst/>
          </a:prstGeom>
          <a:noFill/>
          <a:ln w="9525">
            <a:noFill/>
            <a:miter lim="800000"/>
          </a:ln>
        </p:spPr>
        <p:txBody>
          <a:bodyPr>
            <a:spAutoFit/>
          </a:bodyPr>
          <a:lstStyle/>
          <a:p>
            <a:pPr eaLnBrk="1" hangingPunct="1">
              <a:defRPr/>
            </a:pPr>
            <a:r>
              <a:rPr kumimoji="1" lang="en-US" altLang="zh-CN" sz="2000" b="0" i="1">
                <a:latin typeface="+mn-lt"/>
                <a:ea typeface="+mn-ea"/>
                <a:cs typeface="+mn-ea"/>
                <a:sym typeface="+mn-lt"/>
              </a:rPr>
              <a:t>i</a:t>
            </a:r>
            <a:r>
              <a:rPr kumimoji="1" lang="en-US" altLang="zh-CN" sz="2000" b="0">
                <a:latin typeface="+mn-lt"/>
                <a:ea typeface="+mn-ea"/>
                <a:cs typeface="+mn-ea"/>
                <a:sym typeface="+mn-lt"/>
              </a:rPr>
              <a:t>=4</a:t>
            </a:r>
            <a:endParaRPr kumimoji="1" lang="en-US" altLang="zh-CN" sz="2000" b="0">
              <a:solidFill>
                <a:schemeClr val="bg1"/>
              </a:solidFill>
              <a:latin typeface="+mn-lt"/>
              <a:ea typeface="+mn-ea"/>
              <a:cs typeface="+mn-ea"/>
              <a:sym typeface="+mn-lt"/>
            </a:endParaRPr>
          </a:p>
        </p:txBody>
      </p:sp>
      <p:sp>
        <p:nvSpPr>
          <p:cNvPr id="1203219" name="Text Box 19">
            <a:extLst>
              <a:ext uri="{FF2B5EF4-FFF2-40B4-BE49-F238E27FC236}">
                <a16:creationId xmlns:a16="http://schemas.microsoft.com/office/drawing/2014/main" id="{1F4DC3E2-52AB-4BD4-AD67-CEE82BBB97B2}"/>
              </a:ext>
            </a:extLst>
          </p:cNvPr>
          <p:cNvSpPr txBox="1">
            <a:spLocks noChangeArrowheads="1"/>
          </p:cNvSpPr>
          <p:nvPr/>
        </p:nvSpPr>
        <p:spPr bwMode="auto">
          <a:xfrm>
            <a:off x="6845300" y="5629275"/>
            <a:ext cx="533400" cy="396875"/>
          </a:xfrm>
          <a:prstGeom prst="rect">
            <a:avLst/>
          </a:prstGeom>
          <a:noFill/>
          <a:ln w="9525">
            <a:noFill/>
            <a:miter lim="800000"/>
          </a:ln>
        </p:spPr>
        <p:txBody>
          <a:bodyPr>
            <a:spAutoFit/>
          </a:bodyPr>
          <a:lstStyle/>
          <a:p>
            <a:pPr eaLnBrk="1" hangingPunct="1">
              <a:defRPr/>
            </a:pPr>
            <a:r>
              <a:rPr kumimoji="1" lang="en-US" altLang="zh-CN" sz="2000" b="0" i="1">
                <a:latin typeface="+mn-lt"/>
                <a:ea typeface="+mn-ea"/>
                <a:cs typeface="+mn-ea"/>
                <a:sym typeface="+mn-lt"/>
              </a:rPr>
              <a:t>i</a:t>
            </a:r>
            <a:r>
              <a:rPr kumimoji="1" lang="en-US" altLang="zh-CN" sz="2000" b="0">
                <a:latin typeface="+mn-lt"/>
                <a:ea typeface="+mn-ea"/>
                <a:cs typeface="+mn-ea"/>
                <a:sym typeface="+mn-lt"/>
              </a:rPr>
              <a:t>=6</a:t>
            </a:r>
            <a:endParaRPr kumimoji="1" lang="en-US" altLang="zh-CN" sz="2000" b="0">
              <a:solidFill>
                <a:schemeClr val="bg1"/>
              </a:solidFill>
              <a:latin typeface="+mn-lt"/>
              <a:ea typeface="+mn-ea"/>
              <a:cs typeface="+mn-ea"/>
              <a:sym typeface="+mn-lt"/>
            </a:endParaRPr>
          </a:p>
        </p:txBody>
      </p:sp>
      <p:sp>
        <p:nvSpPr>
          <p:cNvPr id="1203220" name="AutoShape 20">
            <a:extLst>
              <a:ext uri="{FF2B5EF4-FFF2-40B4-BE49-F238E27FC236}">
                <a16:creationId xmlns:a16="http://schemas.microsoft.com/office/drawing/2014/main" id="{93AEBDB0-8166-4FE7-B6B4-FD5276BD9764}"/>
              </a:ext>
            </a:extLst>
          </p:cNvPr>
          <p:cNvSpPr>
            <a:spLocks noChangeArrowheads="1"/>
          </p:cNvSpPr>
          <p:nvPr/>
        </p:nvSpPr>
        <p:spPr bwMode="auto">
          <a:xfrm>
            <a:off x="3797300" y="4241800"/>
            <a:ext cx="533400" cy="838200"/>
          </a:xfrm>
          <a:prstGeom prst="can">
            <a:avLst>
              <a:gd name="adj" fmla="val 39286"/>
            </a:avLst>
          </a:prstGeom>
          <a:gradFill rotWithShape="0">
            <a:gsLst>
              <a:gs pos="0">
                <a:schemeClr val="bg1">
                  <a:gamma/>
                  <a:shade val="46275"/>
                  <a:invGamma/>
                </a:schemeClr>
              </a:gs>
              <a:gs pos="50000">
                <a:schemeClr val="bg1"/>
              </a:gs>
              <a:gs pos="100000">
                <a:schemeClr val="bg1">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chemeClr val="bg1"/>
                </a:solidFill>
                <a:effectDag name="">
                  <a:cont type="tree" name="">
                    <a:effect ref="fillLine"/>
                    <a:outerShdw dist="38100" dir="13500000" algn="br">
                      <a:srgbClr val="FFFFFF"/>
                    </a:outerShdw>
                  </a:cont>
                  <a:cont type="tree" name="">
                    <a:effect ref="fillLine"/>
                    <a:outerShdw dist="38100" dir="2700000" algn="tl">
                      <a:srgbClr val="989999"/>
                    </a:outerShdw>
                  </a:cont>
                  <a:effect ref="fillLine"/>
                </a:effectDag>
                <a:latin typeface="+mn-lt"/>
                <a:ea typeface="+mn-ea"/>
                <a:cs typeface="+mn-ea"/>
                <a:sym typeface="+mn-lt"/>
              </a:rPr>
              <a:t>25</a:t>
            </a:r>
            <a:endParaRPr kumimoji="1" lang="en-US" altLang="zh-CN" sz="2400" b="0">
              <a:effectLst>
                <a:outerShdw blurRad="38100" dist="38100" dir="2700000" algn="tl">
                  <a:srgbClr val="C0C0C0"/>
                </a:outerShdw>
              </a:effectLst>
              <a:latin typeface="+mn-lt"/>
              <a:ea typeface="+mn-ea"/>
              <a:cs typeface="+mn-ea"/>
              <a:sym typeface="+mn-lt"/>
            </a:endParaRPr>
          </a:p>
        </p:txBody>
      </p:sp>
      <p:sp>
        <p:nvSpPr>
          <p:cNvPr id="1203221" name="AutoShape 21">
            <a:extLst>
              <a:ext uri="{FF2B5EF4-FFF2-40B4-BE49-F238E27FC236}">
                <a16:creationId xmlns:a16="http://schemas.microsoft.com/office/drawing/2014/main" id="{9B7F0EA4-2203-4D44-BD41-B85D6BFC1847}"/>
              </a:ext>
            </a:extLst>
          </p:cNvPr>
          <p:cNvSpPr>
            <a:spLocks noChangeArrowheads="1"/>
          </p:cNvSpPr>
          <p:nvPr/>
        </p:nvSpPr>
        <p:spPr bwMode="auto">
          <a:xfrm>
            <a:off x="3797300" y="4257675"/>
            <a:ext cx="533400" cy="838200"/>
          </a:xfrm>
          <a:prstGeom prst="can">
            <a:avLst>
              <a:gd name="adj" fmla="val 39286"/>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00FFFF"/>
                </a:solidFill>
                <a:effectLst>
                  <a:outerShdw blurRad="38100" dist="38100" dir="2700000" algn="tl">
                    <a:srgbClr val="000000"/>
                  </a:outerShdw>
                </a:effectLst>
                <a:latin typeface="+mn-lt"/>
                <a:ea typeface="+mn-ea"/>
                <a:cs typeface="+mn-ea"/>
                <a:sym typeface="+mn-lt"/>
              </a:rPr>
              <a:t>25</a:t>
            </a:r>
          </a:p>
        </p:txBody>
      </p:sp>
      <p:sp>
        <p:nvSpPr>
          <p:cNvPr id="1203222" name="AutoShape 22">
            <a:extLst>
              <a:ext uri="{FF2B5EF4-FFF2-40B4-BE49-F238E27FC236}">
                <a16:creationId xmlns:a16="http://schemas.microsoft.com/office/drawing/2014/main" id="{3EF54452-6423-4951-B1AD-8EF407A43AA0}"/>
              </a:ext>
            </a:extLst>
          </p:cNvPr>
          <p:cNvSpPr>
            <a:spLocks noChangeArrowheads="1"/>
          </p:cNvSpPr>
          <p:nvPr/>
        </p:nvSpPr>
        <p:spPr bwMode="auto">
          <a:xfrm>
            <a:off x="4559300" y="3937000"/>
            <a:ext cx="533400" cy="1143000"/>
          </a:xfrm>
          <a:prstGeom prst="can">
            <a:avLst>
              <a:gd name="adj" fmla="val 53571"/>
            </a:avLst>
          </a:prstGeom>
          <a:gradFill rotWithShape="0">
            <a:gsLst>
              <a:gs pos="0">
                <a:schemeClr val="bg1">
                  <a:gamma/>
                  <a:shade val="46275"/>
                  <a:invGamma/>
                </a:schemeClr>
              </a:gs>
              <a:gs pos="50000">
                <a:schemeClr val="bg1"/>
              </a:gs>
              <a:gs pos="100000">
                <a:schemeClr val="bg1">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chemeClr val="bg1"/>
                </a:solidFill>
                <a:effectDag name="">
                  <a:cont type="tree" name="">
                    <a:effect ref="fillLine"/>
                    <a:outerShdw dist="38100" dir="13500000" algn="br">
                      <a:srgbClr val="FFFFFF"/>
                    </a:outerShdw>
                  </a:cont>
                  <a:cont type="tree" name="">
                    <a:effect ref="fillLine"/>
                    <a:outerShdw dist="38100" dir="2700000" algn="tl">
                      <a:srgbClr val="989999"/>
                    </a:outerShdw>
                  </a:cont>
                  <a:effect ref="fillLine"/>
                </a:effectDag>
                <a:latin typeface="+mn-lt"/>
                <a:ea typeface="+mn-ea"/>
                <a:cs typeface="+mn-ea"/>
                <a:sym typeface="+mn-lt"/>
              </a:rPr>
              <a:t>49</a:t>
            </a:r>
            <a:endParaRPr kumimoji="1" lang="en-US" altLang="zh-CN" sz="2400" b="0">
              <a:effectLst>
                <a:outerShdw blurRad="38100" dist="38100" dir="2700000" algn="tl">
                  <a:srgbClr val="C0C0C0"/>
                </a:outerShdw>
              </a:effectLst>
              <a:latin typeface="+mn-lt"/>
              <a:ea typeface="+mn-ea"/>
              <a:cs typeface="+mn-ea"/>
              <a:sym typeface="+mn-lt"/>
            </a:endParaRPr>
          </a:p>
        </p:txBody>
      </p:sp>
      <p:sp>
        <p:nvSpPr>
          <p:cNvPr id="1203223" name="AutoShape 23">
            <a:extLst>
              <a:ext uri="{FF2B5EF4-FFF2-40B4-BE49-F238E27FC236}">
                <a16:creationId xmlns:a16="http://schemas.microsoft.com/office/drawing/2014/main" id="{B8318EDE-B6C8-4B17-8E5F-80C3314F15DF}"/>
              </a:ext>
            </a:extLst>
          </p:cNvPr>
          <p:cNvSpPr>
            <a:spLocks noChangeArrowheads="1"/>
          </p:cNvSpPr>
          <p:nvPr/>
        </p:nvSpPr>
        <p:spPr bwMode="auto">
          <a:xfrm>
            <a:off x="4559300" y="3952875"/>
            <a:ext cx="533400" cy="1143000"/>
          </a:xfrm>
          <a:prstGeom prst="can">
            <a:avLst>
              <a:gd name="adj" fmla="val 53571"/>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00FFFF"/>
                </a:solidFill>
                <a:effectLst>
                  <a:outerShdw blurRad="38100" dist="38100" dir="2700000" algn="tl">
                    <a:srgbClr val="000000"/>
                  </a:outerShdw>
                </a:effectLst>
                <a:latin typeface="+mn-lt"/>
                <a:ea typeface="+mn-ea"/>
                <a:cs typeface="+mn-ea"/>
                <a:sym typeface="+mn-lt"/>
              </a:rPr>
              <a:t>49</a:t>
            </a:r>
            <a:endParaRPr kumimoji="1" lang="en-US" altLang="zh-CN" sz="2400" b="0">
              <a:solidFill>
                <a:srgbClr val="00FFFF"/>
              </a:solidFill>
              <a:effectLst>
                <a:outerShdw blurRad="38100" dist="38100" dir="2700000" algn="tl">
                  <a:srgbClr val="000000"/>
                </a:outerShdw>
              </a:effectLst>
              <a:latin typeface="+mn-lt"/>
              <a:ea typeface="+mn-ea"/>
              <a:cs typeface="+mn-ea"/>
              <a:sym typeface="+mn-lt"/>
            </a:endParaRPr>
          </a:p>
        </p:txBody>
      </p:sp>
      <p:sp>
        <p:nvSpPr>
          <p:cNvPr id="1203224" name="AutoShape 24">
            <a:extLst>
              <a:ext uri="{FF2B5EF4-FFF2-40B4-BE49-F238E27FC236}">
                <a16:creationId xmlns:a16="http://schemas.microsoft.com/office/drawing/2014/main" id="{62768287-F4BC-4728-9CD7-BE17BAA77656}"/>
              </a:ext>
            </a:extLst>
          </p:cNvPr>
          <p:cNvSpPr>
            <a:spLocks noChangeArrowheads="1"/>
          </p:cNvSpPr>
          <p:nvPr/>
        </p:nvSpPr>
        <p:spPr bwMode="auto">
          <a:xfrm>
            <a:off x="5321300" y="4257675"/>
            <a:ext cx="533400" cy="838200"/>
          </a:xfrm>
          <a:prstGeom prst="can">
            <a:avLst>
              <a:gd name="adj" fmla="val 39286"/>
            </a:avLst>
          </a:prstGeom>
          <a:gradFill rotWithShape="0">
            <a:gsLst>
              <a:gs pos="0">
                <a:schemeClr val="bg1">
                  <a:gamma/>
                  <a:shade val="46275"/>
                  <a:invGamma/>
                </a:schemeClr>
              </a:gs>
              <a:gs pos="50000">
                <a:schemeClr val="bg1"/>
              </a:gs>
              <a:gs pos="100000">
                <a:schemeClr val="bg1">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chemeClr val="bg1"/>
                </a:solidFill>
                <a:effectDag name="">
                  <a:cont type="tree" name="">
                    <a:effect ref="fillLine"/>
                    <a:outerShdw dist="38100" dir="13500000" algn="br">
                      <a:srgbClr val="FFFFFF"/>
                    </a:outerShdw>
                  </a:cont>
                  <a:cont type="tree" name="">
                    <a:effect ref="fillLine"/>
                    <a:outerShdw dist="38100" dir="2700000" algn="tl">
                      <a:srgbClr val="989999"/>
                    </a:outerShdw>
                  </a:cont>
                  <a:effect ref="fillLine"/>
                </a:effectDag>
                <a:latin typeface="+mn-lt"/>
                <a:ea typeface="+mn-ea"/>
                <a:cs typeface="+mn-ea"/>
                <a:sym typeface="+mn-lt"/>
              </a:rPr>
              <a:t>25*</a:t>
            </a:r>
            <a:endParaRPr kumimoji="1" lang="en-US" altLang="zh-CN" sz="2400" b="0">
              <a:effectLst>
                <a:outerShdw blurRad="38100" dist="38100" dir="2700000" algn="tl">
                  <a:srgbClr val="C0C0C0"/>
                </a:outerShdw>
              </a:effectLst>
              <a:latin typeface="+mn-lt"/>
              <a:ea typeface="+mn-ea"/>
              <a:cs typeface="+mn-ea"/>
              <a:sym typeface="+mn-lt"/>
            </a:endParaRPr>
          </a:p>
        </p:txBody>
      </p:sp>
      <p:grpSp>
        <p:nvGrpSpPr>
          <p:cNvPr id="3" name="Group 25">
            <a:extLst>
              <a:ext uri="{FF2B5EF4-FFF2-40B4-BE49-F238E27FC236}">
                <a16:creationId xmlns:a16="http://schemas.microsoft.com/office/drawing/2014/main" id="{6307C3F1-26CF-A84C-BA2D-A9E970EFD8C5}"/>
              </a:ext>
            </a:extLst>
          </p:cNvPr>
          <p:cNvGrpSpPr>
            <a:grpSpLocks/>
          </p:cNvGrpSpPr>
          <p:nvPr/>
        </p:nvGrpSpPr>
        <p:grpSpPr bwMode="auto">
          <a:xfrm>
            <a:off x="2197100" y="3859213"/>
            <a:ext cx="552450" cy="1219200"/>
            <a:chOff x="1284" y="576"/>
            <a:chExt cx="348" cy="768"/>
          </a:xfrm>
        </p:grpSpPr>
        <p:sp>
          <p:nvSpPr>
            <p:cNvPr id="1203226" name="AutoShape 26">
              <a:extLst>
                <a:ext uri="{FF2B5EF4-FFF2-40B4-BE49-F238E27FC236}">
                  <a16:creationId xmlns:a16="http://schemas.microsoft.com/office/drawing/2014/main" id="{B25EAF66-DED7-418D-8E48-7D6EA1DDFB93}"/>
                </a:ext>
              </a:extLst>
            </p:cNvPr>
            <p:cNvSpPr>
              <a:spLocks noChangeArrowheads="1"/>
            </p:cNvSpPr>
            <p:nvPr/>
          </p:nvSpPr>
          <p:spPr bwMode="auto">
            <a:xfrm>
              <a:off x="1284" y="576"/>
              <a:ext cx="348" cy="768"/>
            </a:xfrm>
            <a:prstGeom prst="can">
              <a:avLst>
                <a:gd name="adj" fmla="val 50000"/>
              </a:avLst>
            </a:prstGeom>
            <a:solidFill>
              <a:schemeClr val="bg1"/>
            </a:solidFill>
            <a:ln w="9525">
              <a:solidFill>
                <a:schemeClr val="bg1"/>
              </a:solidFill>
              <a:round/>
            </a:ln>
          </p:spPr>
          <p:txBody>
            <a:bodyPr wrap="none" anchor="ctr"/>
            <a:lstStyle/>
            <a:p>
              <a:pPr algn="ctr" eaLnBrk="1" hangingPunct="1">
                <a:defRPr/>
              </a:pPr>
              <a:endParaRPr kumimoji="1" lang="zh-CN" altLang="zh-CN" sz="2400" b="0">
                <a:effectLst>
                  <a:outerShdw blurRad="38100" dist="38100" dir="2700000" algn="tl">
                    <a:srgbClr val="C0C0C0"/>
                  </a:outerShdw>
                </a:effectLst>
                <a:latin typeface="+mn-lt"/>
                <a:ea typeface="+mn-ea"/>
                <a:cs typeface="+mn-ea"/>
                <a:sym typeface="+mn-lt"/>
              </a:endParaRPr>
            </a:p>
          </p:txBody>
        </p:sp>
        <p:sp>
          <p:nvSpPr>
            <p:cNvPr id="1203227" name="AutoShape 27">
              <a:extLst>
                <a:ext uri="{FF2B5EF4-FFF2-40B4-BE49-F238E27FC236}">
                  <a16:creationId xmlns:a16="http://schemas.microsoft.com/office/drawing/2014/main" id="{0AB64442-8658-4DAB-B18A-37D9D21418FE}"/>
                </a:ext>
              </a:extLst>
            </p:cNvPr>
            <p:cNvSpPr>
              <a:spLocks noChangeArrowheads="1"/>
            </p:cNvSpPr>
            <p:nvPr/>
          </p:nvSpPr>
          <p:spPr bwMode="auto">
            <a:xfrm>
              <a:off x="1296" y="816"/>
              <a:ext cx="336" cy="528"/>
            </a:xfrm>
            <a:prstGeom prst="can">
              <a:avLst>
                <a:gd name="adj" fmla="val 39286"/>
              </a:avLst>
            </a:prstGeom>
            <a:solidFill>
              <a:srgbClr val="008000"/>
            </a:soli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grpSp>
      <p:sp>
        <p:nvSpPr>
          <p:cNvPr id="1203228" name="AutoShape 28">
            <a:extLst>
              <a:ext uri="{FF2B5EF4-FFF2-40B4-BE49-F238E27FC236}">
                <a16:creationId xmlns:a16="http://schemas.microsoft.com/office/drawing/2014/main" id="{A886F5D9-167E-4D4C-A342-0BEC5C8569B2}"/>
              </a:ext>
            </a:extLst>
          </p:cNvPr>
          <p:cNvSpPr>
            <a:spLocks noChangeArrowheads="1"/>
          </p:cNvSpPr>
          <p:nvPr/>
        </p:nvSpPr>
        <p:spPr bwMode="auto">
          <a:xfrm>
            <a:off x="5316538" y="3959225"/>
            <a:ext cx="533400" cy="1143000"/>
          </a:xfrm>
          <a:prstGeom prst="can">
            <a:avLst>
              <a:gd name="adj" fmla="val 53571"/>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00FFFF"/>
                </a:solidFill>
                <a:effectLst>
                  <a:outerShdw blurRad="38100" dist="38100" dir="2700000" algn="tl">
                    <a:srgbClr val="000000"/>
                  </a:outerShdw>
                </a:effectLst>
                <a:latin typeface="+mn-lt"/>
                <a:ea typeface="+mn-ea"/>
                <a:cs typeface="+mn-ea"/>
                <a:sym typeface="+mn-lt"/>
              </a:rPr>
              <a:t>49</a:t>
            </a:r>
            <a:endParaRPr kumimoji="1" lang="en-US" altLang="zh-CN" sz="2400" b="0">
              <a:solidFill>
                <a:srgbClr val="00FFFF"/>
              </a:solidFill>
              <a:effectLst>
                <a:outerShdw blurRad="38100" dist="38100" dir="2700000" algn="tl">
                  <a:srgbClr val="000000"/>
                </a:outerShdw>
              </a:effectLst>
              <a:latin typeface="+mn-lt"/>
              <a:ea typeface="+mn-ea"/>
              <a:cs typeface="+mn-ea"/>
              <a:sym typeface="+mn-lt"/>
            </a:endParaRPr>
          </a:p>
        </p:txBody>
      </p:sp>
      <p:sp>
        <p:nvSpPr>
          <p:cNvPr id="1203229" name="AutoShape 29">
            <a:extLst>
              <a:ext uri="{FF2B5EF4-FFF2-40B4-BE49-F238E27FC236}">
                <a16:creationId xmlns:a16="http://schemas.microsoft.com/office/drawing/2014/main" id="{838C8B0F-1ECA-4A84-85A2-83F56130DB21}"/>
              </a:ext>
            </a:extLst>
          </p:cNvPr>
          <p:cNvSpPr>
            <a:spLocks noChangeArrowheads="1"/>
          </p:cNvSpPr>
          <p:nvPr/>
        </p:nvSpPr>
        <p:spPr bwMode="auto">
          <a:xfrm>
            <a:off x="6083300" y="4410075"/>
            <a:ext cx="533400" cy="685800"/>
          </a:xfrm>
          <a:prstGeom prst="can">
            <a:avLst>
              <a:gd name="adj" fmla="val 32143"/>
            </a:avLst>
          </a:prstGeom>
          <a:gradFill rotWithShape="0">
            <a:gsLst>
              <a:gs pos="0">
                <a:schemeClr val="bg1">
                  <a:gamma/>
                  <a:shade val="46275"/>
                  <a:invGamma/>
                </a:schemeClr>
              </a:gs>
              <a:gs pos="50000">
                <a:schemeClr val="bg1"/>
              </a:gs>
              <a:gs pos="100000">
                <a:schemeClr val="bg1">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chemeClr val="bg1"/>
                </a:solidFill>
                <a:effectDag name="">
                  <a:cont type="tree" name="">
                    <a:effect ref="fillLine"/>
                    <a:outerShdw dist="38100" dir="13500000" algn="br">
                      <a:srgbClr val="FFFFFF"/>
                    </a:outerShdw>
                  </a:cont>
                  <a:cont type="tree" name="">
                    <a:effect ref="fillLine"/>
                    <a:outerShdw dist="38100" dir="2700000" algn="tl">
                      <a:srgbClr val="989999"/>
                    </a:outerShdw>
                  </a:cont>
                  <a:effect ref="fillLine"/>
                </a:effectDag>
                <a:latin typeface="+mn-lt"/>
                <a:ea typeface="+mn-ea"/>
                <a:cs typeface="+mn-ea"/>
                <a:sym typeface="+mn-lt"/>
              </a:rPr>
              <a:t>16</a:t>
            </a:r>
            <a:endParaRPr kumimoji="1" lang="en-US" altLang="zh-CN" sz="2400" b="0">
              <a:effectLst>
                <a:outerShdw blurRad="38100" dist="38100" dir="2700000" algn="tl">
                  <a:srgbClr val="C0C0C0"/>
                </a:outerShdw>
              </a:effectLst>
              <a:latin typeface="+mn-lt"/>
              <a:ea typeface="+mn-ea"/>
              <a:cs typeface="+mn-ea"/>
              <a:sym typeface="+mn-lt"/>
            </a:endParaRPr>
          </a:p>
        </p:txBody>
      </p:sp>
      <p:sp>
        <p:nvSpPr>
          <p:cNvPr id="1203230" name="AutoShape 30">
            <a:extLst>
              <a:ext uri="{FF2B5EF4-FFF2-40B4-BE49-F238E27FC236}">
                <a16:creationId xmlns:a16="http://schemas.microsoft.com/office/drawing/2014/main" id="{06D01E9E-B854-4218-9813-5C4E28170FEE}"/>
              </a:ext>
            </a:extLst>
          </p:cNvPr>
          <p:cNvSpPr>
            <a:spLocks noChangeArrowheads="1"/>
          </p:cNvSpPr>
          <p:nvPr/>
        </p:nvSpPr>
        <p:spPr bwMode="auto">
          <a:xfrm>
            <a:off x="2216150" y="4216400"/>
            <a:ext cx="533400" cy="838200"/>
          </a:xfrm>
          <a:prstGeom prst="can">
            <a:avLst>
              <a:gd name="adj" fmla="val 39286"/>
            </a:avLst>
          </a:prstGeom>
          <a:solidFill>
            <a:srgbClr val="008000"/>
          </a:soli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16</a:t>
            </a:r>
            <a:endParaRPr kumimoji="1" lang="en-US" altLang="zh-CN" sz="2400" b="0">
              <a:effectLst>
                <a:outerShdw blurRad="38100" dist="38100" dir="2700000" algn="tl">
                  <a:srgbClr val="FFFFFF"/>
                </a:outerShdw>
              </a:effectLst>
              <a:latin typeface="+mn-lt"/>
              <a:ea typeface="+mn-ea"/>
              <a:cs typeface="+mn-ea"/>
              <a:sym typeface="+mn-lt"/>
            </a:endParaRPr>
          </a:p>
        </p:txBody>
      </p:sp>
      <p:grpSp>
        <p:nvGrpSpPr>
          <p:cNvPr id="4" name="Group 31">
            <a:extLst>
              <a:ext uri="{FF2B5EF4-FFF2-40B4-BE49-F238E27FC236}">
                <a16:creationId xmlns:a16="http://schemas.microsoft.com/office/drawing/2014/main" id="{11BFD60D-88F2-CE41-B0B8-AC76A80E6C91}"/>
              </a:ext>
            </a:extLst>
          </p:cNvPr>
          <p:cNvGrpSpPr>
            <a:grpSpLocks/>
          </p:cNvGrpSpPr>
          <p:nvPr/>
        </p:nvGrpSpPr>
        <p:grpSpPr bwMode="auto">
          <a:xfrm>
            <a:off x="4559300" y="3876675"/>
            <a:ext cx="533400" cy="1219200"/>
            <a:chOff x="2784" y="576"/>
            <a:chExt cx="336" cy="768"/>
          </a:xfrm>
        </p:grpSpPr>
        <p:sp>
          <p:nvSpPr>
            <p:cNvPr id="1203232" name="AutoShape 32">
              <a:extLst>
                <a:ext uri="{FF2B5EF4-FFF2-40B4-BE49-F238E27FC236}">
                  <a16:creationId xmlns:a16="http://schemas.microsoft.com/office/drawing/2014/main" id="{0C4E1581-ABA3-4A54-81A8-36F58E57455C}"/>
                </a:ext>
              </a:extLst>
            </p:cNvPr>
            <p:cNvSpPr>
              <a:spLocks noChangeArrowheads="1"/>
            </p:cNvSpPr>
            <p:nvPr/>
          </p:nvSpPr>
          <p:spPr bwMode="auto">
            <a:xfrm>
              <a:off x="2784" y="576"/>
              <a:ext cx="336" cy="720"/>
            </a:xfrm>
            <a:prstGeom prst="can">
              <a:avLst>
                <a:gd name="adj" fmla="val 53571"/>
              </a:avLst>
            </a:prstGeom>
            <a:solidFill>
              <a:schemeClr val="bg1"/>
            </a:solidFill>
            <a:ln w="9525">
              <a:solidFill>
                <a:schemeClr val="bg1"/>
              </a:solidFill>
              <a:round/>
            </a:ln>
          </p:spPr>
          <p:txBody>
            <a:bodyPr wrap="none" anchor="ctr"/>
            <a:lstStyle/>
            <a:p>
              <a:pPr algn="ctr" eaLnBrk="1" hangingPunct="1">
                <a:defRPr/>
              </a:pPr>
              <a:endParaRPr kumimoji="1" lang="zh-CN" altLang="zh-CN" sz="2400" b="0">
                <a:effectLst>
                  <a:outerShdw blurRad="38100" dist="38100" dir="2700000" algn="tl">
                    <a:srgbClr val="C0C0C0"/>
                  </a:outerShdw>
                </a:effectLst>
                <a:latin typeface="+mn-lt"/>
                <a:ea typeface="+mn-ea"/>
                <a:cs typeface="+mn-ea"/>
                <a:sym typeface="+mn-lt"/>
              </a:endParaRPr>
            </a:p>
          </p:txBody>
        </p:sp>
        <p:sp>
          <p:nvSpPr>
            <p:cNvPr id="1203233" name="AutoShape 33">
              <a:extLst>
                <a:ext uri="{FF2B5EF4-FFF2-40B4-BE49-F238E27FC236}">
                  <a16:creationId xmlns:a16="http://schemas.microsoft.com/office/drawing/2014/main" id="{8CB6C8AA-C079-418E-805C-558223209489}"/>
                </a:ext>
              </a:extLst>
            </p:cNvPr>
            <p:cNvSpPr>
              <a:spLocks noChangeArrowheads="1"/>
            </p:cNvSpPr>
            <p:nvPr/>
          </p:nvSpPr>
          <p:spPr bwMode="auto">
            <a:xfrm>
              <a:off x="2784" y="816"/>
              <a:ext cx="336" cy="528"/>
            </a:xfrm>
            <a:prstGeom prst="can">
              <a:avLst>
                <a:gd name="adj" fmla="val 39286"/>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00FFFF"/>
                  </a:solidFill>
                  <a:effectLst>
                    <a:outerShdw blurRad="38100" dist="38100" dir="2700000" algn="tl">
                      <a:srgbClr val="000000"/>
                    </a:outerShdw>
                  </a:effectLst>
                  <a:latin typeface="+mn-lt"/>
                  <a:ea typeface="+mn-ea"/>
                  <a:cs typeface="+mn-ea"/>
                  <a:sym typeface="+mn-lt"/>
                </a:rPr>
                <a:t>25*</a:t>
              </a:r>
              <a:endParaRPr kumimoji="1" lang="en-US" altLang="zh-CN" sz="2400" b="0">
                <a:solidFill>
                  <a:srgbClr val="00FFFF"/>
                </a:solidFill>
                <a:effectLst>
                  <a:outerShdw blurRad="38100" dist="38100" dir="2700000" algn="tl">
                    <a:srgbClr val="000000"/>
                  </a:outerShdw>
                </a:effectLst>
                <a:latin typeface="+mn-lt"/>
                <a:ea typeface="+mn-ea"/>
                <a:cs typeface="+mn-ea"/>
                <a:sym typeface="+mn-lt"/>
              </a:endParaRPr>
            </a:p>
          </p:txBody>
        </p:sp>
      </p:grpSp>
      <p:sp>
        <p:nvSpPr>
          <p:cNvPr id="1203234" name="AutoShape 34">
            <a:extLst>
              <a:ext uri="{FF2B5EF4-FFF2-40B4-BE49-F238E27FC236}">
                <a16:creationId xmlns:a16="http://schemas.microsoft.com/office/drawing/2014/main" id="{5FCD3932-1021-4BC9-9EC1-6F330A193503}"/>
              </a:ext>
            </a:extLst>
          </p:cNvPr>
          <p:cNvSpPr>
            <a:spLocks noChangeArrowheads="1"/>
          </p:cNvSpPr>
          <p:nvPr/>
        </p:nvSpPr>
        <p:spPr bwMode="auto">
          <a:xfrm>
            <a:off x="6845300" y="4714875"/>
            <a:ext cx="533400" cy="381000"/>
          </a:xfrm>
          <a:prstGeom prst="can">
            <a:avLst>
              <a:gd name="adj" fmla="val 25000"/>
            </a:avLst>
          </a:prstGeom>
          <a:gradFill rotWithShape="0">
            <a:gsLst>
              <a:gs pos="0">
                <a:schemeClr val="bg1">
                  <a:gamma/>
                  <a:shade val="46275"/>
                  <a:invGamma/>
                </a:schemeClr>
              </a:gs>
              <a:gs pos="50000">
                <a:schemeClr val="bg1"/>
              </a:gs>
              <a:gs pos="100000">
                <a:schemeClr val="bg1">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chemeClr val="bg1"/>
                </a:solidFill>
                <a:effectDag name="">
                  <a:cont type="tree" name="">
                    <a:effect ref="fillLine"/>
                    <a:outerShdw dist="38100" dir="13500000" algn="br">
                      <a:srgbClr val="FFFFFF"/>
                    </a:outerShdw>
                  </a:cont>
                  <a:cont type="tree" name="">
                    <a:effect ref="fillLine"/>
                    <a:outerShdw dist="38100" dir="2700000" algn="tl">
                      <a:srgbClr val="989999"/>
                    </a:outerShdw>
                  </a:cont>
                  <a:effect ref="fillLine"/>
                </a:effectDag>
                <a:latin typeface="+mn-lt"/>
                <a:ea typeface="+mn-ea"/>
                <a:cs typeface="+mn-ea"/>
                <a:sym typeface="+mn-lt"/>
              </a:rPr>
              <a:t>08</a:t>
            </a:r>
            <a:endParaRPr kumimoji="1" lang="en-US" altLang="zh-CN" sz="2400" b="0">
              <a:effectLst>
                <a:outerShdw blurRad="38100" dist="38100" dir="2700000" algn="tl">
                  <a:srgbClr val="C0C0C0"/>
                </a:outerShdw>
              </a:effectLst>
              <a:latin typeface="+mn-lt"/>
              <a:ea typeface="+mn-ea"/>
              <a:cs typeface="+mn-ea"/>
              <a:sym typeface="+mn-lt"/>
            </a:endParaRPr>
          </a:p>
        </p:txBody>
      </p:sp>
      <p:grpSp>
        <p:nvGrpSpPr>
          <p:cNvPr id="5" name="Group 35">
            <a:extLst>
              <a:ext uri="{FF2B5EF4-FFF2-40B4-BE49-F238E27FC236}">
                <a16:creationId xmlns:a16="http://schemas.microsoft.com/office/drawing/2014/main" id="{B292A150-DB21-6244-99CD-248DB2BE5808}"/>
              </a:ext>
            </a:extLst>
          </p:cNvPr>
          <p:cNvGrpSpPr>
            <a:grpSpLocks/>
          </p:cNvGrpSpPr>
          <p:nvPr/>
        </p:nvGrpSpPr>
        <p:grpSpPr bwMode="auto">
          <a:xfrm>
            <a:off x="2197100" y="4210050"/>
            <a:ext cx="554038" cy="838200"/>
            <a:chOff x="1331" y="2160"/>
            <a:chExt cx="349" cy="528"/>
          </a:xfrm>
        </p:grpSpPr>
        <p:sp>
          <p:nvSpPr>
            <p:cNvPr id="1203236" name="AutoShape 36">
              <a:extLst>
                <a:ext uri="{FF2B5EF4-FFF2-40B4-BE49-F238E27FC236}">
                  <a16:creationId xmlns:a16="http://schemas.microsoft.com/office/drawing/2014/main" id="{9DB23833-EBC3-4CFA-8B7A-E89B020204AC}"/>
                </a:ext>
              </a:extLst>
            </p:cNvPr>
            <p:cNvSpPr>
              <a:spLocks noChangeArrowheads="1"/>
            </p:cNvSpPr>
            <p:nvPr/>
          </p:nvSpPr>
          <p:spPr bwMode="auto">
            <a:xfrm>
              <a:off x="1344" y="2160"/>
              <a:ext cx="336" cy="528"/>
            </a:xfrm>
            <a:prstGeom prst="can">
              <a:avLst>
                <a:gd name="adj" fmla="val 39286"/>
              </a:avLst>
            </a:prstGeom>
            <a:solidFill>
              <a:schemeClr val="bg1"/>
            </a:solidFill>
            <a:ln w="9525">
              <a:solidFill>
                <a:schemeClr val="bg1"/>
              </a:solidFill>
              <a:round/>
            </a:ln>
          </p:spPr>
          <p:txBody>
            <a:bodyPr wrap="none" anchor="ctr"/>
            <a:lstStyle/>
            <a:p>
              <a:pPr algn="ctr" eaLnBrk="1" hangingPunct="1">
                <a:defRPr/>
              </a:pPr>
              <a:endParaRPr kumimoji="1" lang="zh-CN" altLang="zh-CN" sz="2400" b="0">
                <a:effectLst>
                  <a:outerShdw blurRad="38100" dist="38100" dir="2700000" algn="tl">
                    <a:srgbClr val="C0C0C0"/>
                  </a:outerShdw>
                </a:effectLst>
                <a:latin typeface="+mn-lt"/>
                <a:ea typeface="+mn-ea"/>
                <a:cs typeface="+mn-ea"/>
                <a:sym typeface="+mn-lt"/>
              </a:endParaRPr>
            </a:p>
          </p:txBody>
        </p:sp>
        <p:sp>
          <p:nvSpPr>
            <p:cNvPr id="1203237" name="AutoShape 37">
              <a:extLst>
                <a:ext uri="{FF2B5EF4-FFF2-40B4-BE49-F238E27FC236}">
                  <a16:creationId xmlns:a16="http://schemas.microsoft.com/office/drawing/2014/main" id="{2C87B7EF-1E23-4E95-9344-0065CC8C21CB}"/>
                </a:ext>
              </a:extLst>
            </p:cNvPr>
            <p:cNvSpPr>
              <a:spLocks noChangeArrowheads="1"/>
            </p:cNvSpPr>
            <p:nvPr/>
          </p:nvSpPr>
          <p:spPr bwMode="auto">
            <a:xfrm>
              <a:off x="1331" y="2448"/>
              <a:ext cx="349" cy="240"/>
            </a:xfrm>
            <a:prstGeom prst="can">
              <a:avLst>
                <a:gd name="adj" fmla="val 25000"/>
              </a:avLst>
            </a:prstGeom>
            <a:solidFill>
              <a:srgbClr val="008000"/>
            </a:solidFill>
            <a:ln w="9525">
              <a:solidFill>
                <a:schemeClr val="tx1"/>
              </a:solidFill>
              <a:round/>
            </a:ln>
          </p:spPr>
          <p:txBody>
            <a:bodyPr wrap="none" anchor="ctr"/>
            <a:lstStyle/>
            <a:p>
              <a:pPr algn="ctr" eaLnBrk="1" hangingPunct="1">
                <a:defRPr/>
              </a:pPr>
              <a:r>
                <a:rPr kumimoji="1" lang="en-US" altLang="zh-CN" sz="2400" dirty="0">
                  <a:solidFill>
                    <a:srgbClr val="FF3300"/>
                  </a:solidFill>
                  <a:latin typeface="+mn-lt"/>
                  <a:ea typeface="+mn-ea"/>
                  <a:cs typeface="+mn-ea"/>
                  <a:sym typeface="+mn-lt"/>
                </a:rPr>
                <a:t>08</a:t>
              </a:r>
              <a:endParaRPr kumimoji="1" lang="en-US" altLang="zh-CN" sz="2400" b="0" dirty="0">
                <a:latin typeface="+mn-lt"/>
                <a:ea typeface="+mn-ea"/>
                <a:cs typeface="+mn-ea"/>
                <a:sym typeface="+mn-lt"/>
              </a:endParaRPr>
            </a:p>
          </p:txBody>
        </p:sp>
      </p:grpSp>
      <p:sp>
        <p:nvSpPr>
          <p:cNvPr id="1203238" name="AutoShape 38">
            <a:extLst>
              <a:ext uri="{FF2B5EF4-FFF2-40B4-BE49-F238E27FC236}">
                <a16:creationId xmlns:a16="http://schemas.microsoft.com/office/drawing/2014/main" id="{9BA4384C-631D-432A-987E-5C9C92FD69EB}"/>
              </a:ext>
            </a:extLst>
          </p:cNvPr>
          <p:cNvSpPr>
            <a:spLocks noChangeArrowheads="1"/>
          </p:cNvSpPr>
          <p:nvPr/>
        </p:nvSpPr>
        <p:spPr bwMode="auto">
          <a:xfrm>
            <a:off x="6845300" y="3952875"/>
            <a:ext cx="542925" cy="1214438"/>
          </a:xfrm>
          <a:prstGeom prst="can">
            <a:avLst>
              <a:gd name="adj" fmla="val 55921"/>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49</a:t>
            </a:r>
            <a:endParaRPr kumimoji="1" lang="en-US" altLang="zh-CN" sz="2400" b="0">
              <a:effectLst>
                <a:outerShdw blurRad="38100" dist="38100" dir="2700000" algn="tl">
                  <a:srgbClr val="FFFFFF"/>
                </a:outerShdw>
              </a:effectLst>
              <a:latin typeface="+mn-lt"/>
              <a:ea typeface="+mn-ea"/>
              <a:cs typeface="+mn-ea"/>
              <a:sym typeface="+mn-lt"/>
            </a:endParaRPr>
          </a:p>
        </p:txBody>
      </p:sp>
      <p:grpSp>
        <p:nvGrpSpPr>
          <p:cNvPr id="6" name="Group 39">
            <a:extLst>
              <a:ext uri="{FF2B5EF4-FFF2-40B4-BE49-F238E27FC236}">
                <a16:creationId xmlns:a16="http://schemas.microsoft.com/office/drawing/2014/main" id="{C7B24E67-0D2D-254E-8FC1-7368AC47401E}"/>
              </a:ext>
            </a:extLst>
          </p:cNvPr>
          <p:cNvGrpSpPr>
            <a:grpSpLocks/>
          </p:cNvGrpSpPr>
          <p:nvPr/>
        </p:nvGrpSpPr>
        <p:grpSpPr bwMode="auto">
          <a:xfrm>
            <a:off x="3035300" y="3952875"/>
            <a:ext cx="3657600" cy="1143000"/>
            <a:chOff x="1872" y="2928"/>
            <a:chExt cx="2304" cy="720"/>
          </a:xfrm>
        </p:grpSpPr>
        <p:sp>
          <p:nvSpPr>
            <p:cNvPr id="1203240" name="AutoShape 40">
              <a:extLst>
                <a:ext uri="{FF2B5EF4-FFF2-40B4-BE49-F238E27FC236}">
                  <a16:creationId xmlns:a16="http://schemas.microsoft.com/office/drawing/2014/main" id="{5FBCAAD2-FA21-41F7-ADF4-88D846A90830}"/>
                </a:ext>
              </a:extLst>
            </p:cNvPr>
            <p:cNvSpPr>
              <a:spLocks noChangeArrowheads="1"/>
            </p:cNvSpPr>
            <p:nvPr/>
          </p:nvSpPr>
          <p:spPr bwMode="auto">
            <a:xfrm>
              <a:off x="2335" y="3090"/>
              <a:ext cx="353" cy="558"/>
            </a:xfrm>
            <a:prstGeom prst="can">
              <a:avLst>
                <a:gd name="adj" fmla="val 39286"/>
              </a:avLst>
            </a:prstGeom>
            <a:solidFill>
              <a:schemeClr val="bg1"/>
            </a:solidFill>
            <a:ln w="9525">
              <a:solidFill>
                <a:schemeClr val="bg1"/>
              </a:solidFill>
              <a:round/>
            </a:ln>
          </p:spPr>
          <p:txBody>
            <a:bodyPr wrap="none" anchor="ctr"/>
            <a:lstStyle/>
            <a:p>
              <a:pPr algn="ctr" eaLnBrk="1" hangingPunct="1">
                <a:defRPr/>
              </a:pPr>
              <a:endParaRPr kumimoji="1" lang="zh-CN" altLang="zh-CN" sz="2400">
                <a:solidFill>
                  <a:srgbClr val="00FFFF"/>
                </a:solidFill>
                <a:effectLst>
                  <a:outerShdw blurRad="38100" dist="38100" dir="2700000" algn="tl">
                    <a:srgbClr val="C0C0C0"/>
                  </a:outerShdw>
                </a:effectLst>
                <a:latin typeface="+mn-lt"/>
                <a:ea typeface="+mn-ea"/>
                <a:cs typeface="+mn-ea"/>
                <a:sym typeface="+mn-lt"/>
              </a:endParaRPr>
            </a:p>
          </p:txBody>
        </p:sp>
        <p:sp>
          <p:nvSpPr>
            <p:cNvPr id="1203241" name="AutoShape 41">
              <a:extLst>
                <a:ext uri="{FF2B5EF4-FFF2-40B4-BE49-F238E27FC236}">
                  <a16:creationId xmlns:a16="http://schemas.microsoft.com/office/drawing/2014/main" id="{6FD20099-4B42-4129-ADD6-B5399FF7B7FC}"/>
                </a:ext>
              </a:extLst>
            </p:cNvPr>
            <p:cNvSpPr>
              <a:spLocks noChangeArrowheads="1"/>
            </p:cNvSpPr>
            <p:nvPr/>
          </p:nvSpPr>
          <p:spPr bwMode="auto">
            <a:xfrm>
              <a:off x="3289" y="2928"/>
              <a:ext cx="359" cy="720"/>
            </a:xfrm>
            <a:prstGeom prst="can">
              <a:avLst>
                <a:gd name="adj" fmla="val 53571"/>
              </a:avLst>
            </a:prstGeom>
            <a:solidFill>
              <a:schemeClr val="bg1"/>
            </a:solidFill>
            <a:ln w="9525">
              <a:solidFill>
                <a:schemeClr val="bg1"/>
              </a:solidFill>
              <a:round/>
            </a:ln>
          </p:spPr>
          <p:txBody>
            <a:bodyPr wrap="none" anchor="ctr"/>
            <a:lstStyle/>
            <a:p>
              <a:pPr algn="ctr" eaLnBrk="1" hangingPunct="1">
                <a:defRPr/>
              </a:pPr>
              <a:endParaRPr kumimoji="1" lang="zh-CN" altLang="zh-CN" sz="2400" b="0">
                <a:solidFill>
                  <a:srgbClr val="00FFFF"/>
                </a:solidFill>
                <a:effectLst>
                  <a:outerShdw blurRad="38100" dist="38100" dir="2700000" algn="tl">
                    <a:srgbClr val="C0C0C0"/>
                  </a:outerShdw>
                </a:effectLst>
                <a:latin typeface="+mn-lt"/>
                <a:ea typeface="+mn-ea"/>
                <a:cs typeface="+mn-ea"/>
                <a:sym typeface="+mn-lt"/>
              </a:endParaRPr>
            </a:p>
          </p:txBody>
        </p:sp>
        <p:sp>
          <p:nvSpPr>
            <p:cNvPr id="1203242" name="AutoShape 42">
              <a:extLst>
                <a:ext uri="{FF2B5EF4-FFF2-40B4-BE49-F238E27FC236}">
                  <a16:creationId xmlns:a16="http://schemas.microsoft.com/office/drawing/2014/main" id="{1278412B-DF4D-450B-9C63-2A8F47B929AF}"/>
                </a:ext>
              </a:extLst>
            </p:cNvPr>
            <p:cNvSpPr>
              <a:spLocks noChangeArrowheads="1"/>
            </p:cNvSpPr>
            <p:nvPr/>
          </p:nvSpPr>
          <p:spPr bwMode="auto">
            <a:xfrm>
              <a:off x="2352" y="3168"/>
              <a:ext cx="336" cy="480"/>
            </a:xfrm>
            <a:prstGeom prst="can">
              <a:avLst>
                <a:gd name="adj" fmla="val 35714"/>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00FFFF"/>
                  </a:solidFill>
                  <a:effectLst>
                    <a:outerShdw blurRad="38100" dist="38100" dir="2700000" algn="tl">
                      <a:srgbClr val="000000"/>
                    </a:outerShdw>
                  </a:effectLst>
                  <a:latin typeface="+mn-lt"/>
                  <a:ea typeface="+mn-ea"/>
                  <a:cs typeface="+mn-ea"/>
                  <a:sym typeface="+mn-lt"/>
                </a:rPr>
                <a:t>21</a:t>
              </a:r>
              <a:endParaRPr kumimoji="1" lang="en-US" altLang="zh-CN" sz="2400" b="0">
                <a:solidFill>
                  <a:srgbClr val="00FFFF"/>
                </a:solidFill>
                <a:effectLst>
                  <a:outerShdw blurRad="38100" dist="38100" dir="2700000" algn="tl">
                    <a:srgbClr val="000000"/>
                  </a:outerShdw>
                </a:effectLst>
                <a:latin typeface="+mn-lt"/>
                <a:ea typeface="+mn-ea"/>
                <a:cs typeface="+mn-ea"/>
                <a:sym typeface="+mn-lt"/>
              </a:endParaRPr>
            </a:p>
          </p:txBody>
        </p:sp>
        <p:sp>
          <p:nvSpPr>
            <p:cNvPr id="1203243" name="AutoShape 43">
              <a:extLst>
                <a:ext uri="{FF2B5EF4-FFF2-40B4-BE49-F238E27FC236}">
                  <a16:creationId xmlns:a16="http://schemas.microsoft.com/office/drawing/2014/main" id="{26BA1684-B78E-484D-BC30-582946D009DE}"/>
                </a:ext>
              </a:extLst>
            </p:cNvPr>
            <p:cNvSpPr>
              <a:spLocks noChangeArrowheads="1"/>
            </p:cNvSpPr>
            <p:nvPr/>
          </p:nvSpPr>
          <p:spPr bwMode="auto">
            <a:xfrm>
              <a:off x="2832" y="3120"/>
              <a:ext cx="336" cy="528"/>
            </a:xfrm>
            <a:prstGeom prst="can">
              <a:avLst>
                <a:gd name="adj" fmla="val 39286"/>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00FFFF"/>
                  </a:solidFill>
                  <a:effectLst>
                    <a:outerShdw blurRad="38100" dist="38100" dir="2700000" algn="tl">
                      <a:srgbClr val="000000"/>
                    </a:outerShdw>
                  </a:effectLst>
                  <a:latin typeface="+mn-lt"/>
                  <a:ea typeface="+mn-ea"/>
                  <a:cs typeface="+mn-ea"/>
                  <a:sym typeface="+mn-lt"/>
                </a:rPr>
                <a:t>25</a:t>
              </a:r>
            </a:p>
          </p:txBody>
        </p:sp>
        <p:sp>
          <p:nvSpPr>
            <p:cNvPr id="1203244" name="AutoShape 44">
              <a:extLst>
                <a:ext uri="{FF2B5EF4-FFF2-40B4-BE49-F238E27FC236}">
                  <a16:creationId xmlns:a16="http://schemas.microsoft.com/office/drawing/2014/main" id="{5A396C36-B37B-4943-96C6-7A3DBB6A148A}"/>
                </a:ext>
              </a:extLst>
            </p:cNvPr>
            <p:cNvSpPr>
              <a:spLocks noChangeArrowheads="1"/>
            </p:cNvSpPr>
            <p:nvPr/>
          </p:nvSpPr>
          <p:spPr bwMode="auto">
            <a:xfrm>
              <a:off x="3792" y="2928"/>
              <a:ext cx="384" cy="720"/>
            </a:xfrm>
            <a:prstGeom prst="can">
              <a:avLst>
                <a:gd name="adj" fmla="val 46875"/>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00FFFF"/>
                  </a:solidFill>
                  <a:effectLst>
                    <a:outerShdw blurRad="38100" dist="38100" dir="2700000" algn="tl">
                      <a:srgbClr val="000000"/>
                    </a:outerShdw>
                  </a:effectLst>
                  <a:latin typeface="+mn-lt"/>
                  <a:ea typeface="+mn-ea"/>
                  <a:cs typeface="+mn-ea"/>
                  <a:sym typeface="+mn-lt"/>
                </a:rPr>
                <a:t>49</a:t>
              </a:r>
              <a:endParaRPr kumimoji="1" lang="en-US" altLang="zh-CN" sz="2400" b="0">
                <a:solidFill>
                  <a:srgbClr val="00FFFF"/>
                </a:solidFill>
                <a:effectLst>
                  <a:outerShdw blurRad="38100" dist="38100" dir="2700000" algn="tl">
                    <a:srgbClr val="000000"/>
                  </a:outerShdw>
                </a:effectLst>
                <a:latin typeface="+mn-lt"/>
                <a:ea typeface="+mn-ea"/>
                <a:cs typeface="+mn-ea"/>
                <a:sym typeface="+mn-lt"/>
              </a:endParaRPr>
            </a:p>
          </p:txBody>
        </p:sp>
        <p:sp>
          <p:nvSpPr>
            <p:cNvPr id="1203245" name="AutoShape 45">
              <a:extLst>
                <a:ext uri="{FF2B5EF4-FFF2-40B4-BE49-F238E27FC236}">
                  <a16:creationId xmlns:a16="http://schemas.microsoft.com/office/drawing/2014/main" id="{80D63FBC-82FF-4404-8F41-FBACD74D5C59}"/>
                </a:ext>
              </a:extLst>
            </p:cNvPr>
            <p:cNvSpPr>
              <a:spLocks noChangeArrowheads="1"/>
            </p:cNvSpPr>
            <p:nvPr/>
          </p:nvSpPr>
          <p:spPr bwMode="auto">
            <a:xfrm>
              <a:off x="3312" y="3120"/>
              <a:ext cx="336" cy="528"/>
            </a:xfrm>
            <a:prstGeom prst="can">
              <a:avLst>
                <a:gd name="adj" fmla="val 39286"/>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00FFFF"/>
                  </a:solidFill>
                  <a:effectLst>
                    <a:outerShdw blurRad="38100" dist="38100" dir="2700000" algn="tl">
                      <a:srgbClr val="000000"/>
                    </a:outerShdw>
                  </a:effectLst>
                  <a:latin typeface="+mn-lt"/>
                  <a:ea typeface="+mn-ea"/>
                  <a:cs typeface="+mn-ea"/>
                  <a:sym typeface="+mn-lt"/>
                </a:rPr>
                <a:t>25*</a:t>
              </a:r>
              <a:endParaRPr kumimoji="1" lang="en-US" altLang="zh-CN" sz="2400" b="0">
                <a:solidFill>
                  <a:srgbClr val="00FFFF"/>
                </a:solidFill>
                <a:effectLst>
                  <a:outerShdw blurRad="38100" dist="38100" dir="2700000" algn="tl">
                    <a:srgbClr val="000000"/>
                  </a:outerShdw>
                </a:effectLst>
                <a:latin typeface="+mn-lt"/>
                <a:ea typeface="+mn-ea"/>
                <a:cs typeface="+mn-ea"/>
                <a:sym typeface="+mn-lt"/>
              </a:endParaRPr>
            </a:p>
          </p:txBody>
        </p:sp>
        <p:sp>
          <p:nvSpPr>
            <p:cNvPr id="1203246" name="AutoShape 46">
              <a:extLst>
                <a:ext uri="{FF2B5EF4-FFF2-40B4-BE49-F238E27FC236}">
                  <a16:creationId xmlns:a16="http://schemas.microsoft.com/office/drawing/2014/main" id="{E5BADCFD-1DA1-4D40-98FE-F975EC096B4E}"/>
                </a:ext>
              </a:extLst>
            </p:cNvPr>
            <p:cNvSpPr>
              <a:spLocks noChangeArrowheads="1"/>
            </p:cNvSpPr>
            <p:nvPr/>
          </p:nvSpPr>
          <p:spPr bwMode="auto">
            <a:xfrm>
              <a:off x="1872" y="3168"/>
              <a:ext cx="336" cy="480"/>
            </a:xfrm>
            <a:prstGeom prst="can">
              <a:avLst>
                <a:gd name="adj" fmla="val 35714"/>
              </a:avLst>
            </a:prstGeom>
            <a:solidFill>
              <a:schemeClr val="accent1"/>
            </a:solidFill>
            <a:ln w="9525">
              <a:solidFill>
                <a:schemeClr val="tx1"/>
              </a:solidFill>
              <a:round/>
            </a:ln>
          </p:spPr>
          <p:txBody>
            <a:bodyPr wrap="none" anchor="ctr"/>
            <a:lstStyle/>
            <a:p>
              <a:pPr algn="ctr" eaLnBrk="1" hangingPunct="1">
                <a:defRPr/>
              </a:pPr>
              <a:r>
                <a:rPr kumimoji="1" lang="en-US" altLang="zh-CN" sz="2400">
                  <a:solidFill>
                    <a:srgbClr val="00FFFF"/>
                  </a:solidFill>
                  <a:effectLst>
                    <a:outerShdw blurRad="38100" dist="38100" dir="2700000" algn="tl">
                      <a:srgbClr val="000000"/>
                    </a:outerShdw>
                  </a:effectLst>
                  <a:latin typeface="+mn-lt"/>
                  <a:ea typeface="+mn-ea"/>
                  <a:cs typeface="+mn-ea"/>
                  <a:sym typeface="+mn-lt"/>
                </a:rPr>
                <a:t>21</a:t>
              </a:r>
              <a:endParaRPr kumimoji="1" lang="en-US" altLang="zh-CN" sz="2400" b="0">
                <a:solidFill>
                  <a:srgbClr val="00FFFF"/>
                </a:solidFill>
                <a:effectLst>
                  <a:outerShdw blurRad="38100" dist="38100" dir="2700000" algn="tl">
                    <a:srgbClr val="000000"/>
                  </a:outerShdw>
                </a:effectLst>
                <a:latin typeface="+mn-lt"/>
                <a:ea typeface="+mn-ea"/>
                <a:cs typeface="+mn-ea"/>
                <a:sym typeface="+mn-lt"/>
              </a:endParaRPr>
            </a:p>
          </p:txBody>
        </p:sp>
      </p:grpSp>
      <p:sp>
        <p:nvSpPr>
          <p:cNvPr id="1203247" name="Rectangle 47">
            <a:extLst>
              <a:ext uri="{FF2B5EF4-FFF2-40B4-BE49-F238E27FC236}">
                <a16:creationId xmlns:a16="http://schemas.microsoft.com/office/drawing/2014/main" id="{F5EF0335-FF4F-49F9-97E7-28FC3E2CCD0F}"/>
              </a:ext>
            </a:extLst>
          </p:cNvPr>
          <p:cNvSpPr>
            <a:spLocks noChangeArrowheads="1"/>
          </p:cNvSpPr>
          <p:nvPr/>
        </p:nvSpPr>
        <p:spPr bwMode="auto">
          <a:xfrm>
            <a:off x="368300" y="4257675"/>
            <a:ext cx="1108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sz="2400" b="0">
                <a:ea typeface="微软雅黑" panose="020B0503020204020204" pitchFamily="34" charset="-122"/>
                <a:sym typeface="+mn-lt"/>
              </a:rPr>
              <a:t>初态：</a:t>
            </a:r>
          </a:p>
        </p:txBody>
      </p:sp>
      <p:sp>
        <p:nvSpPr>
          <p:cNvPr id="1203248" name="AutoShape 48">
            <a:extLst>
              <a:ext uri="{FF2B5EF4-FFF2-40B4-BE49-F238E27FC236}">
                <a16:creationId xmlns:a16="http://schemas.microsoft.com/office/drawing/2014/main" id="{36CAA66D-D6D5-4A38-9CAB-C9A6E2AD464E}"/>
              </a:ext>
            </a:extLst>
          </p:cNvPr>
          <p:cNvSpPr>
            <a:spLocks noChangeArrowheads="1"/>
          </p:cNvSpPr>
          <p:nvPr/>
        </p:nvSpPr>
        <p:spPr bwMode="auto">
          <a:xfrm>
            <a:off x="3035300" y="4333875"/>
            <a:ext cx="533400" cy="762000"/>
          </a:xfrm>
          <a:prstGeom prst="can">
            <a:avLst>
              <a:gd name="adj" fmla="val 35714"/>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00FFFF"/>
                </a:solidFill>
                <a:effectLst>
                  <a:outerShdw blurRad="38100" dist="38100" dir="2700000" algn="tl">
                    <a:srgbClr val="000000"/>
                  </a:outerShdw>
                </a:effectLst>
                <a:latin typeface="+mn-lt"/>
                <a:ea typeface="+mn-ea"/>
                <a:cs typeface="+mn-ea"/>
                <a:sym typeface="+mn-lt"/>
              </a:rPr>
              <a:t>16</a:t>
            </a:r>
            <a:endParaRPr kumimoji="1" lang="en-US" altLang="zh-CN" sz="2400" b="0">
              <a:solidFill>
                <a:srgbClr val="00FFFF"/>
              </a:solidFill>
              <a:effectLst>
                <a:outerShdw blurRad="38100" dist="38100" dir="2700000" algn="tl">
                  <a:srgbClr val="000000"/>
                </a:outerShdw>
              </a:effectLst>
              <a:latin typeface="+mn-lt"/>
              <a:ea typeface="+mn-ea"/>
              <a:cs typeface="+mn-ea"/>
              <a:sym typeface="+mn-lt"/>
            </a:endParaRPr>
          </a:p>
        </p:txBody>
      </p:sp>
      <p:grpSp>
        <p:nvGrpSpPr>
          <p:cNvPr id="7" name="Group 49">
            <a:extLst>
              <a:ext uri="{FF2B5EF4-FFF2-40B4-BE49-F238E27FC236}">
                <a16:creationId xmlns:a16="http://schemas.microsoft.com/office/drawing/2014/main" id="{A874F9CB-D2A6-574F-8C2E-4D54166E5257}"/>
              </a:ext>
            </a:extLst>
          </p:cNvPr>
          <p:cNvGrpSpPr>
            <a:grpSpLocks/>
          </p:cNvGrpSpPr>
          <p:nvPr/>
        </p:nvGrpSpPr>
        <p:grpSpPr bwMode="auto">
          <a:xfrm>
            <a:off x="6083300" y="3886200"/>
            <a:ext cx="614363" cy="1214438"/>
            <a:chOff x="3744" y="2201"/>
            <a:chExt cx="342" cy="765"/>
          </a:xfrm>
        </p:grpSpPr>
        <p:sp>
          <p:nvSpPr>
            <p:cNvPr id="1203250" name="AutoShape 50">
              <a:extLst>
                <a:ext uri="{FF2B5EF4-FFF2-40B4-BE49-F238E27FC236}">
                  <a16:creationId xmlns:a16="http://schemas.microsoft.com/office/drawing/2014/main" id="{E7F7E386-240D-4F8D-883A-DD02861B7ACA}"/>
                </a:ext>
              </a:extLst>
            </p:cNvPr>
            <p:cNvSpPr>
              <a:spLocks noChangeArrowheads="1"/>
            </p:cNvSpPr>
            <p:nvPr/>
          </p:nvSpPr>
          <p:spPr bwMode="auto">
            <a:xfrm>
              <a:off x="3744" y="2201"/>
              <a:ext cx="342" cy="765"/>
            </a:xfrm>
            <a:prstGeom prst="can">
              <a:avLst>
                <a:gd name="adj" fmla="val 55921"/>
              </a:avLst>
            </a:prstGeom>
            <a:solidFill>
              <a:schemeClr val="bg1"/>
            </a:solidFill>
            <a:ln w="9525">
              <a:solidFill>
                <a:schemeClr val="bg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C0C0C0"/>
                    </a:outerShdw>
                  </a:effectLst>
                  <a:latin typeface="+mn-lt"/>
                  <a:ea typeface="+mn-ea"/>
                  <a:cs typeface="+mn-ea"/>
                  <a:sym typeface="+mn-lt"/>
                </a:rPr>
                <a:t>49</a:t>
              </a:r>
              <a:endParaRPr kumimoji="1" lang="en-US" altLang="zh-CN" sz="2400" b="0">
                <a:effectLst>
                  <a:outerShdw blurRad="38100" dist="38100" dir="2700000" algn="tl">
                    <a:srgbClr val="C0C0C0"/>
                  </a:outerShdw>
                </a:effectLst>
                <a:latin typeface="+mn-lt"/>
                <a:ea typeface="+mn-ea"/>
                <a:cs typeface="+mn-ea"/>
                <a:sym typeface="+mn-lt"/>
              </a:endParaRPr>
            </a:p>
          </p:txBody>
        </p:sp>
        <p:sp>
          <p:nvSpPr>
            <p:cNvPr id="1203251" name="AutoShape 51">
              <a:extLst>
                <a:ext uri="{FF2B5EF4-FFF2-40B4-BE49-F238E27FC236}">
                  <a16:creationId xmlns:a16="http://schemas.microsoft.com/office/drawing/2014/main" id="{94011935-92AD-47C4-8A2B-8F997901DAEF}"/>
                </a:ext>
              </a:extLst>
            </p:cNvPr>
            <p:cNvSpPr>
              <a:spLocks noChangeArrowheads="1"/>
            </p:cNvSpPr>
            <p:nvPr/>
          </p:nvSpPr>
          <p:spPr bwMode="auto">
            <a:xfrm>
              <a:off x="3744" y="2400"/>
              <a:ext cx="342" cy="561"/>
            </a:xfrm>
            <a:prstGeom prst="can">
              <a:avLst>
                <a:gd name="adj" fmla="val 41009"/>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grpSp>
      <p:sp>
        <p:nvSpPr>
          <p:cNvPr id="1203252" name="AutoShape 52">
            <a:extLst>
              <a:ext uri="{FF2B5EF4-FFF2-40B4-BE49-F238E27FC236}">
                <a16:creationId xmlns:a16="http://schemas.microsoft.com/office/drawing/2014/main" id="{2797B627-6313-46CF-8FEF-15C41C2C065B}"/>
              </a:ext>
            </a:extLst>
          </p:cNvPr>
          <p:cNvSpPr>
            <a:spLocks noChangeArrowheads="1"/>
          </p:cNvSpPr>
          <p:nvPr/>
        </p:nvSpPr>
        <p:spPr bwMode="auto">
          <a:xfrm>
            <a:off x="5284788" y="4221163"/>
            <a:ext cx="542925" cy="890587"/>
          </a:xfrm>
          <a:prstGeom prst="can">
            <a:avLst>
              <a:gd name="adj" fmla="val 41009"/>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203253" name="AutoShape 53">
            <a:extLst>
              <a:ext uri="{FF2B5EF4-FFF2-40B4-BE49-F238E27FC236}">
                <a16:creationId xmlns:a16="http://schemas.microsoft.com/office/drawing/2014/main" id="{A8FC32DD-3CFB-42F3-B17B-8C730E37B605}"/>
              </a:ext>
            </a:extLst>
          </p:cNvPr>
          <p:cNvSpPr>
            <a:spLocks noChangeArrowheads="1"/>
          </p:cNvSpPr>
          <p:nvPr/>
        </p:nvSpPr>
        <p:spPr bwMode="auto">
          <a:xfrm>
            <a:off x="4559300" y="4257675"/>
            <a:ext cx="542925" cy="809625"/>
          </a:xfrm>
          <a:prstGeom prst="can">
            <a:avLst>
              <a:gd name="adj" fmla="val 37281"/>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21</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203254" name="AutoShape 54">
            <a:extLst>
              <a:ext uri="{FF2B5EF4-FFF2-40B4-BE49-F238E27FC236}">
                <a16:creationId xmlns:a16="http://schemas.microsoft.com/office/drawing/2014/main" id="{B964FA93-9972-493E-AB5A-58ECEAD36239}"/>
              </a:ext>
            </a:extLst>
          </p:cNvPr>
          <p:cNvSpPr>
            <a:spLocks noChangeArrowheads="1"/>
          </p:cNvSpPr>
          <p:nvPr/>
        </p:nvSpPr>
        <p:spPr bwMode="auto">
          <a:xfrm>
            <a:off x="3797300" y="4333875"/>
            <a:ext cx="542925" cy="728663"/>
          </a:xfrm>
          <a:prstGeom prst="can">
            <a:avLst>
              <a:gd name="adj" fmla="val 33553"/>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16</a:t>
            </a:r>
            <a:endParaRPr kumimoji="1" lang="en-US" altLang="zh-CN" sz="2400" b="0">
              <a:effectLst>
                <a:outerShdw blurRad="38100" dist="38100" dir="2700000" algn="tl">
                  <a:srgbClr val="FFFFFF"/>
                </a:outerShdw>
              </a:effectLst>
              <a:latin typeface="+mn-lt"/>
              <a:ea typeface="+mn-ea"/>
              <a:cs typeface="+mn-ea"/>
              <a:sym typeface="+mn-lt"/>
            </a:endParaRPr>
          </a:p>
        </p:txBody>
      </p:sp>
      <p:grpSp>
        <p:nvGrpSpPr>
          <p:cNvPr id="8" name="Group 55">
            <a:extLst>
              <a:ext uri="{FF2B5EF4-FFF2-40B4-BE49-F238E27FC236}">
                <a16:creationId xmlns:a16="http://schemas.microsoft.com/office/drawing/2014/main" id="{27251DA7-5741-B744-8C2B-CFA75A51FD8D}"/>
              </a:ext>
            </a:extLst>
          </p:cNvPr>
          <p:cNvGrpSpPr>
            <a:grpSpLocks/>
          </p:cNvGrpSpPr>
          <p:nvPr/>
        </p:nvGrpSpPr>
        <p:grpSpPr bwMode="auto">
          <a:xfrm>
            <a:off x="3025775" y="4257675"/>
            <a:ext cx="542925" cy="809625"/>
            <a:chOff x="1776" y="2463"/>
            <a:chExt cx="342" cy="510"/>
          </a:xfrm>
        </p:grpSpPr>
        <p:sp>
          <p:nvSpPr>
            <p:cNvPr id="1203256" name="AutoShape 56">
              <a:extLst>
                <a:ext uri="{FF2B5EF4-FFF2-40B4-BE49-F238E27FC236}">
                  <a16:creationId xmlns:a16="http://schemas.microsoft.com/office/drawing/2014/main" id="{C81A4CD0-3CAB-4489-8F44-8F34CA460886}"/>
                </a:ext>
              </a:extLst>
            </p:cNvPr>
            <p:cNvSpPr>
              <a:spLocks noChangeArrowheads="1"/>
            </p:cNvSpPr>
            <p:nvPr/>
          </p:nvSpPr>
          <p:spPr bwMode="auto">
            <a:xfrm>
              <a:off x="1776" y="2463"/>
              <a:ext cx="342" cy="510"/>
            </a:xfrm>
            <a:prstGeom prst="can">
              <a:avLst>
                <a:gd name="adj" fmla="val 37281"/>
              </a:avLst>
            </a:prstGeom>
            <a:solidFill>
              <a:schemeClr val="bg1"/>
            </a:solidFill>
            <a:ln w="9525">
              <a:solidFill>
                <a:schemeClr val="bg1"/>
              </a:solidFill>
              <a:round/>
            </a:ln>
          </p:spPr>
          <p:txBody>
            <a:bodyPr wrap="none" anchor="ctr"/>
            <a:lstStyle/>
            <a:p>
              <a:pPr algn="ctr" eaLnBrk="1" hangingPunct="1">
                <a:defRPr/>
              </a:pPr>
              <a:endParaRPr kumimoji="1" lang="zh-CN" altLang="zh-CN" sz="2400" b="0">
                <a:solidFill>
                  <a:srgbClr val="00FFFF"/>
                </a:solidFill>
                <a:effectLst>
                  <a:outerShdw blurRad="38100" dist="38100" dir="2700000" algn="tl">
                    <a:srgbClr val="C0C0C0"/>
                  </a:outerShdw>
                </a:effectLst>
                <a:latin typeface="+mn-lt"/>
                <a:ea typeface="+mn-ea"/>
                <a:cs typeface="+mn-ea"/>
                <a:sym typeface="+mn-lt"/>
              </a:endParaRPr>
            </a:p>
          </p:txBody>
        </p:sp>
        <p:sp>
          <p:nvSpPr>
            <p:cNvPr id="1203257" name="AutoShape 57">
              <a:extLst>
                <a:ext uri="{FF2B5EF4-FFF2-40B4-BE49-F238E27FC236}">
                  <a16:creationId xmlns:a16="http://schemas.microsoft.com/office/drawing/2014/main" id="{F4938367-3516-4563-B6E1-7E2CC1345AB8}"/>
                </a:ext>
              </a:extLst>
            </p:cNvPr>
            <p:cNvSpPr>
              <a:spLocks noChangeArrowheads="1"/>
            </p:cNvSpPr>
            <p:nvPr/>
          </p:nvSpPr>
          <p:spPr bwMode="auto">
            <a:xfrm>
              <a:off x="1776" y="2718"/>
              <a:ext cx="342" cy="255"/>
            </a:xfrm>
            <a:prstGeom prst="can">
              <a:avLst>
                <a:gd name="adj" fmla="val 25000"/>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00FFFF"/>
                  </a:solidFill>
                  <a:effectLst>
                    <a:outerShdw blurRad="38100" dist="38100" dir="2700000" algn="tl">
                      <a:srgbClr val="000000"/>
                    </a:outerShdw>
                  </a:effectLst>
                  <a:latin typeface="+mn-lt"/>
                  <a:ea typeface="+mn-ea"/>
                  <a:cs typeface="+mn-ea"/>
                  <a:sym typeface="+mn-lt"/>
                </a:rPr>
                <a:t>08</a:t>
              </a:r>
              <a:endParaRPr kumimoji="1" lang="en-US" altLang="zh-CN" sz="2400" b="0">
                <a:solidFill>
                  <a:srgbClr val="00FFFF"/>
                </a:solidFill>
                <a:effectLst>
                  <a:outerShdw blurRad="38100" dist="38100" dir="2700000" algn="tl">
                    <a:srgbClr val="000000"/>
                  </a:outerShdw>
                </a:effectLst>
                <a:latin typeface="+mn-lt"/>
                <a:ea typeface="+mn-ea"/>
                <a:cs typeface="+mn-ea"/>
                <a:sym typeface="+mn-lt"/>
              </a:endParaRPr>
            </a:p>
          </p:txBody>
        </p:sp>
      </p:grpSp>
      <p:sp>
        <p:nvSpPr>
          <p:cNvPr id="1203258" name="Text Box 58">
            <a:extLst>
              <a:ext uri="{FF2B5EF4-FFF2-40B4-BE49-F238E27FC236}">
                <a16:creationId xmlns:a16="http://schemas.microsoft.com/office/drawing/2014/main" id="{A9993A01-C52D-47D9-BE2F-4ED4F8736566}"/>
              </a:ext>
            </a:extLst>
          </p:cNvPr>
          <p:cNvSpPr txBox="1">
            <a:spLocks noChangeArrowheads="1"/>
          </p:cNvSpPr>
          <p:nvPr/>
        </p:nvSpPr>
        <p:spPr bwMode="auto">
          <a:xfrm>
            <a:off x="444500" y="5476875"/>
            <a:ext cx="1371600" cy="701675"/>
          </a:xfrm>
          <a:prstGeom prst="rect">
            <a:avLst/>
          </a:prstGeom>
          <a:noFill/>
          <a:ln w="9525">
            <a:noFill/>
            <a:miter lim="800000"/>
          </a:ln>
        </p:spPr>
        <p:txBody>
          <a:bodyPr>
            <a:spAutoFit/>
          </a:bodyPr>
          <a:lstStyle/>
          <a:p>
            <a:pPr eaLnBrk="1" hangingPunct="1">
              <a:defRPr/>
            </a:pPr>
            <a:r>
              <a:rPr kumimoji="1" lang="zh-CN" altLang="en-US" sz="4000" b="0" dirty="0">
                <a:solidFill>
                  <a:schemeClr val="tx2"/>
                </a:solidFill>
                <a:latin typeface="+mn-lt"/>
                <a:ea typeface="+mn-ea"/>
                <a:cs typeface="+mn-ea"/>
                <a:sym typeface="+mn-lt"/>
              </a:rPr>
              <a:t>完成</a:t>
            </a:r>
            <a:r>
              <a:rPr kumimoji="1" lang="en-US" altLang="zh-CN" sz="4000" b="0" dirty="0">
                <a:solidFill>
                  <a:schemeClr val="tx2"/>
                </a:solidFill>
                <a:latin typeface="+mn-lt"/>
                <a:ea typeface="+mn-ea"/>
                <a:cs typeface="+mn-ea"/>
                <a:sym typeface="+mn-lt"/>
              </a:rPr>
              <a:t>!</a:t>
            </a:r>
          </a:p>
        </p:txBody>
      </p:sp>
      <p:sp>
        <p:nvSpPr>
          <p:cNvPr id="1203259" name="Text Box 59">
            <a:extLst>
              <a:ext uri="{FF2B5EF4-FFF2-40B4-BE49-F238E27FC236}">
                <a16:creationId xmlns:a16="http://schemas.microsoft.com/office/drawing/2014/main" id="{A4844EBB-C829-4C7B-830F-471E89758FBB}"/>
              </a:ext>
            </a:extLst>
          </p:cNvPr>
          <p:cNvSpPr txBox="1">
            <a:spLocks noChangeArrowheads="1"/>
          </p:cNvSpPr>
          <p:nvPr/>
        </p:nvSpPr>
        <p:spPr bwMode="auto">
          <a:xfrm>
            <a:off x="331788" y="2730500"/>
            <a:ext cx="8229600" cy="461963"/>
          </a:xfrm>
          <a:prstGeom prst="rect">
            <a:avLst/>
          </a:prstGeom>
          <a:noFill/>
          <a:ln w="57150">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marL="571500" indent="-5715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spcBef>
                <a:spcPct val="50000"/>
              </a:spcBef>
              <a:buFont typeface="Arial" panose="020B0604020202020204" pitchFamily="34" charset="0"/>
              <a:buNone/>
            </a:pPr>
            <a:r>
              <a:rPr lang="zh-CN" altLang="en-US" sz="2400" b="0">
                <a:ea typeface="微软雅黑" panose="020B0503020204020204" pitchFamily="34" charset="-122"/>
                <a:sym typeface="+mn-lt"/>
              </a:rPr>
              <a:t>将序列存入顺序表</a:t>
            </a:r>
            <a:r>
              <a:rPr lang="en-US" altLang="zh-CN" sz="2400" b="0">
                <a:ea typeface="微软雅黑" panose="020B0503020204020204" pitchFamily="34" charset="-122"/>
                <a:sym typeface="+mn-lt"/>
              </a:rPr>
              <a:t>L</a:t>
            </a:r>
            <a:r>
              <a:rPr lang="zh-CN" altLang="en-US" sz="2400" b="0">
                <a:ea typeface="微软雅黑" panose="020B0503020204020204" pitchFamily="34" charset="-122"/>
                <a:sym typeface="+mn-lt"/>
              </a:rPr>
              <a:t>中，将</a:t>
            </a:r>
            <a:r>
              <a:rPr lang="en-US" altLang="zh-CN" sz="2400" b="0">
                <a:ea typeface="微软雅黑" panose="020B0503020204020204" pitchFamily="34" charset="-122"/>
                <a:sym typeface="+mn-lt"/>
              </a:rPr>
              <a:t>L.r[0]</a:t>
            </a:r>
            <a:r>
              <a:rPr lang="zh-CN" altLang="en-US" sz="2400" b="0">
                <a:ea typeface="微软雅黑" panose="020B0503020204020204" pitchFamily="34" charset="-122"/>
                <a:sym typeface="+mn-lt"/>
              </a:rPr>
              <a:t>作为哨兵</a:t>
            </a:r>
          </a:p>
        </p:txBody>
      </p:sp>
      <p:sp>
        <p:nvSpPr>
          <p:cNvPr id="1203260" name="Rectangle 60">
            <a:extLst>
              <a:ext uri="{FF2B5EF4-FFF2-40B4-BE49-F238E27FC236}">
                <a16:creationId xmlns:a16="http://schemas.microsoft.com/office/drawing/2014/main" id="{F519B083-7840-43B9-B1C8-0B9D160261DA}"/>
              </a:ext>
            </a:extLst>
          </p:cNvPr>
          <p:cNvSpPr>
            <a:spLocks noChangeArrowheads="1"/>
          </p:cNvSpPr>
          <p:nvPr/>
        </p:nvSpPr>
        <p:spPr bwMode="auto">
          <a:xfrm>
            <a:off x="444500" y="1622425"/>
            <a:ext cx="5638800" cy="515938"/>
          </a:xfrm>
          <a:prstGeom prst="rect">
            <a:avLst/>
          </a:prstGeom>
          <a:solidFill>
            <a:schemeClr val="accent1">
              <a:lumMod val="20000"/>
              <a:lumOff val="80000"/>
            </a:schemeClr>
          </a:solidFill>
          <a:ln w="9525">
            <a:noFill/>
            <a:miter lim="800000"/>
          </a:ln>
          <a:effectLst/>
        </p:spPr>
        <p:txBody>
          <a:bodyPr anchor="ctr"/>
          <a:lstStyle/>
          <a:p>
            <a:pPr>
              <a:defRPr/>
            </a:pPr>
            <a:r>
              <a:rPr kumimoji="1" lang="zh-CN" altLang="en-US" b="0" dirty="0">
                <a:latin typeface="+mn-lt"/>
                <a:ea typeface="+mn-ea"/>
                <a:cs typeface="+mn-ea"/>
                <a:sym typeface="+mn-lt"/>
              </a:rPr>
              <a:t>（</a:t>
            </a:r>
            <a:r>
              <a:rPr kumimoji="1" lang="en-US" altLang="zh-CN" b="0" dirty="0">
                <a:latin typeface="+mn-lt"/>
                <a:ea typeface="+mn-ea"/>
                <a:cs typeface="+mn-ea"/>
                <a:sym typeface="+mn-lt"/>
              </a:rPr>
              <a:t>21</a:t>
            </a:r>
            <a:r>
              <a:rPr kumimoji="1" lang="zh-CN" altLang="en-US" b="0" dirty="0">
                <a:latin typeface="+mn-lt"/>
                <a:ea typeface="+mn-ea"/>
                <a:cs typeface="+mn-ea"/>
                <a:sym typeface="+mn-lt"/>
              </a:rPr>
              <a:t>，</a:t>
            </a:r>
            <a:r>
              <a:rPr kumimoji="1" lang="en-US" altLang="zh-CN" b="0" dirty="0">
                <a:latin typeface="+mn-lt"/>
                <a:ea typeface="+mn-ea"/>
                <a:cs typeface="+mn-ea"/>
                <a:sym typeface="+mn-lt"/>
              </a:rPr>
              <a:t>25</a:t>
            </a:r>
            <a:r>
              <a:rPr kumimoji="1" lang="zh-CN" altLang="en-US" b="0" dirty="0">
                <a:latin typeface="+mn-lt"/>
                <a:ea typeface="+mn-ea"/>
                <a:cs typeface="+mn-ea"/>
                <a:sym typeface="+mn-lt"/>
              </a:rPr>
              <a:t>，</a:t>
            </a:r>
            <a:r>
              <a:rPr kumimoji="1" lang="en-US" altLang="zh-CN" b="0" dirty="0">
                <a:latin typeface="+mn-lt"/>
                <a:ea typeface="+mn-ea"/>
                <a:cs typeface="+mn-ea"/>
                <a:sym typeface="+mn-lt"/>
              </a:rPr>
              <a:t>49</a:t>
            </a:r>
            <a:r>
              <a:rPr kumimoji="1" lang="zh-CN" altLang="en-US" b="0" dirty="0">
                <a:latin typeface="+mn-lt"/>
                <a:ea typeface="+mn-ea"/>
                <a:cs typeface="+mn-ea"/>
                <a:sym typeface="+mn-lt"/>
              </a:rPr>
              <a:t>，</a:t>
            </a:r>
            <a:r>
              <a:rPr kumimoji="1" lang="en-US" altLang="zh-CN" b="0" dirty="0">
                <a:latin typeface="+mn-lt"/>
                <a:ea typeface="+mn-ea"/>
                <a:cs typeface="+mn-ea"/>
                <a:sym typeface="+mn-lt"/>
              </a:rPr>
              <a:t>25</a:t>
            </a:r>
            <a:r>
              <a:rPr kumimoji="1" lang="en-US" altLang="zh-CN" b="0" dirty="0">
                <a:solidFill>
                  <a:srgbClr val="FF6600"/>
                </a:solidFill>
                <a:latin typeface="+mn-lt"/>
                <a:ea typeface="+mn-ea"/>
                <a:cs typeface="+mn-ea"/>
                <a:sym typeface="+mn-lt"/>
              </a:rPr>
              <a:t>*</a:t>
            </a:r>
            <a:r>
              <a:rPr kumimoji="1" lang="zh-CN" altLang="en-US" b="0" dirty="0">
                <a:latin typeface="+mn-lt"/>
                <a:ea typeface="+mn-ea"/>
                <a:cs typeface="+mn-ea"/>
                <a:sym typeface="+mn-lt"/>
              </a:rPr>
              <a:t>，</a:t>
            </a:r>
            <a:r>
              <a:rPr kumimoji="1" lang="en-US" altLang="zh-CN" b="0" dirty="0">
                <a:latin typeface="+mn-lt"/>
                <a:ea typeface="+mn-ea"/>
                <a:cs typeface="+mn-ea"/>
                <a:sym typeface="+mn-lt"/>
              </a:rPr>
              <a:t>16</a:t>
            </a:r>
            <a:r>
              <a:rPr kumimoji="1" lang="zh-CN" altLang="en-US" b="0" dirty="0">
                <a:latin typeface="+mn-lt"/>
                <a:ea typeface="+mn-ea"/>
                <a:cs typeface="+mn-ea"/>
                <a:sym typeface="+mn-lt"/>
              </a:rPr>
              <a:t>，</a:t>
            </a:r>
            <a:r>
              <a:rPr kumimoji="1" lang="en-US" altLang="zh-CN" b="0" dirty="0">
                <a:latin typeface="+mn-lt"/>
                <a:ea typeface="+mn-ea"/>
                <a:cs typeface="+mn-ea"/>
                <a:sym typeface="+mn-lt"/>
              </a:rPr>
              <a:t>08</a:t>
            </a:r>
            <a:r>
              <a:rPr kumimoji="1" lang="zh-CN" altLang="en-US" b="0" dirty="0">
                <a:latin typeface="+mn-lt"/>
                <a:ea typeface="+mn-ea"/>
                <a:cs typeface="+mn-ea"/>
                <a:sym typeface="+mn-lt"/>
              </a:rPr>
              <a:t>）</a:t>
            </a:r>
          </a:p>
        </p:txBody>
      </p:sp>
      <p:sp>
        <p:nvSpPr>
          <p:cNvPr id="1203261" name="AutoShape 61">
            <a:extLst>
              <a:ext uri="{FF2B5EF4-FFF2-40B4-BE49-F238E27FC236}">
                <a16:creationId xmlns:a16="http://schemas.microsoft.com/office/drawing/2014/main" id="{B1DA87FF-8A2D-41B5-B6CB-5BC6857F8BB2}"/>
              </a:ext>
            </a:extLst>
          </p:cNvPr>
          <p:cNvSpPr>
            <a:spLocks noChangeArrowheads="1"/>
          </p:cNvSpPr>
          <p:nvPr/>
        </p:nvSpPr>
        <p:spPr bwMode="auto">
          <a:xfrm>
            <a:off x="6335713" y="1196975"/>
            <a:ext cx="2465387" cy="661988"/>
          </a:xfrm>
          <a:prstGeom prst="wedgeRoundRectCallout">
            <a:avLst>
              <a:gd name="adj1" fmla="val -161761"/>
              <a:gd name="adj2" fmla="val 45159"/>
              <a:gd name="adj3" fmla="val 16667"/>
            </a:avLst>
          </a:prstGeom>
          <a:solidFill>
            <a:schemeClr val="accent1">
              <a:lumMod val="60000"/>
              <a:lumOff val="40000"/>
            </a:schemeClr>
          </a:solidFill>
          <a:ln w="9525">
            <a:solidFill>
              <a:schemeClr val="tx1"/>
            </a:solidFill>
            <a:miter lim="800000"/>
            <a:headEnd/>
            <a:tailEnd/>
          </a:ln>
        </p:spPr>
        <p:txBody>
          <a:bodyPr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400" b="0" dirty="0">
                <a:solidFill>
                  <a:srgbClr val="FF3300"/>
                </a:solidFill>
                <a:latin typeface="+mn-lt"/>
                <a:ea typeface="+mn-ea"/>
                <a:cs typeface="+mn-ea"/>
                <a:sym typeface="+mn-lt"/>
              </a:rPr>
              <a:t>*</a:t>
            </a:r>
            <a:r>
              <a:rPr lang="zh-CN" altLang="en-US" sz="2400" b="0" dirty="0">
                <a:solidFill>
                  <a:schemeClr val="bg1"/>
                </a:solidFill>
                <a:latin typeface="+mn-lt"/>
                <a:ea typeface="+mn-ea"/>
                <a:cs typeface="+mn-ea"/>
                <a:sym typeface="+mn-lt"/>
              </a:rPr>
              <a:t>表示后一个</a:t>
            </a:r>
            <a:r>
              <a:rPr lang="en-US" altLang="zh-CN" sz="2400" b="0" dirty="0">
                <a:solidFill>
                  <a:schemeClr val="bg1"/>
                </a:solidFill>
                <a:latin typeface="+mn-lt"/>
                <a:ea typeface="+mn-ea"/>
                <a:cs typeface="+mn-ea"/>
                <a:sym typeface="+mn-lt"/>
              </a:rPr>
              <a:t>25</a:t>
            </a:r>
          </a:p>
        </p:txBody>
      </p:sp>
      <p:sp>
        <p:nvSpPr>
          <p:cNvPr id="61" name="Rectangle 80">
            <a:extLst>
              <a:ext uri="{FF2B5EF4-FFF2-40B4-BE49-F238E27FC236}">
                <a16:creationId xmlns:a16="http://schemas.microsoft.com/office/drawing/2014/main" id="{39ED0B77-212E-4771-AD41-6A8A9AD5FED7}"/>
              </a:ext>
            </a:extLst>
          </p:cNvPr>
          <p:cNvSpPr>
            <a:spLocks noChangeArrowheads="1"/>
          </p:cNvSpPr>
          <p:nvPr/>
        </p:nvSpPr>
        <p:spPr bwMode="auto">
          <a:xfrm>
            <a:off x="793750" y="203200"/>
            <a:ext cx="3092450" cy="515938"/>
          </a:xfrm>
          <a:prstGeom prst="rect">
            <a:avLst/>
          </a:prstGeom>
        </p:spPr>
        <p:txBody>
          <a:bodyPr/>
          <a:lstStyle/>
          <a:p>
            <a:pPr>
              <a:defRPr/>
            </a:pPr>
            <a:r>
              <a:rPr lang="zh-CN" altLang="en-US" b="0" kern="0" dirty="0">
                <a:solidFill>
                  <a:schemeClr val="bg1"/>
                </a:solidFill>
                <a:latin typeface="+mn-lt"/>
                <a:ea typeface="+mn-ea"/>
                <a:cs typeface="+mn-ea"/>
                <a:sym typeface="+mn-lt"/>
              </a:rPr>
              <a:t>直接插入排序</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203261"/>
                                        </p:tgtEl>
                                        <p:attrNameLst>
                                          <p:attrName>style.visibility</p:attrName>
                                        </p:attrNameLst>
                                      </p:cBhvr>
                                      <p:to>
                                        <p:strVal val="visible"/>
                                      </p:to>
                                    </p:set>
                                    <p:anim calcmode="lin" valueType="num">
                                      <p:cBhvr additive="base">
                                        <p:cTn id="7" dur="500" fill="hold"/>
                                        <p:tgtEl>
                                          <p:spTgt spid="1203261"/>
                                        </p:tgtEl>
                                        <p:attrNameLst>
                                          <p:attrName>ppt_x</p:attrName>
                                        </p:attrNameLst>
                                      </p:cBhvr>
                                      <p:tavLst>
                                        <p:tav tm="0">
                                          <p:val>
                                            <p:strVal val="1+#ppt_w/2"/>
                                          </p:val>
                                        </p:tav>
                                        <p:tav tm="100000">
                                          <p:val>
                                            <p:strVal val="#ppt_x"/>
                                          </p:val>
                                        </p:tav>
                                      </p:tavLst>
                                    </p:anim>
                                    <p:anim calcmode="lin" valueType="num">
                                      <p:cBhvr additive="base">
                                        <p:cTn id="8" dur="500" fill="hold"/>
                                        <p:tgtEl>
                                          <p:spTgt spid="120326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iterate type="lt">
                                    <p:tmAbs val="75"/>
                                  </p:iterate>
                                  <p:childTnLst>
                                    <p:set>
                                      <p:cBhvr>
                                        <p:cTn id="12" dur="1" fill="hold">
                                          <p:stCondLst>
                                            <p:cond delay="74"/>
                                          </p:stCondLst>
                                        </p:cTn>
                                        <p:tgtEl>
                                          <p:spTgt spid="120325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1203204"/>
                                        </p:tgtEl>
                                        <p:attrNameLst>
                                          <p:attrName>style.visibility</p:attrName>
                                        </p:attrNameLst>
                                      </p:cBhvr>
                                      <p:to>
                                        <p:strVal val="visible"/>
                                      </p:to>
                                    </p:set>
                                  </p:childTnLst>
                                </p:cTn>
                              </p:par>
                            </p:childTnLst>
                          </p:cTn>
                        </p:par>
                        <p:par>
                          <p:cTn id="17" fill="hold" nodeType="afterGroup">
                            <p:stCondLst>
                              <p:cond delay="500"/>
                            </p:stCondLst>
                            <p:childTnLst>
                              <p:par>
                                <p:cTn id="18" presetID="22" presetClass="entr" presetSubtype="8"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nodeType="afterGroup">
                            <p:stCondLst>
                              <p:cond delay="1000"/>
                            </p:stCondLst>
                            <p:childTnLst>
                              <p:par>
                                <p:cTn id="22" presetID="2" presetClass="entr" presetSubtype="8" fill="hold" grpId="0" nodeType="afterEffect">
                                  <p:stCondLst>
                                    <p:cond delay="0"/>
                                  </p:stCondLst>
                                  <p:childTnLst>
                                    <p:set>
                                      <p:cBhvr>
                                        <p:cTn id="23" dur="1" fill="hold">
                                          <p:stCondLst>
                                            <p:cond delay="0"/>
                                          </p:stCondLst>
                                        </p:cTn>
                                        <p:tgtEl>
                                          <p:spTgt spid="1203247"/>
                                        </p:tgtEl>
                                        <p:attrNameLst>
                                          <p:attrName>style.visibility</p:attrName>
                                        </p:attrNameLst>
                                      </p:cBhvr>
                                      <p:to>
                                        <p:strVal val="visible"/>
                                      </p:to>
                                    </p:set>
                                    <p:anim calcmode="lin" valueType="num">
                                      <p:cBhvr additive="base">
                                        <p:cTn id="24" dur="500" fill="hold"/>
                                        <p:tgtEl>
                                          <p:spTgt spid="1203247"/>
                                        </p:tgtEl>
                                        <p:attrNameLst>
                                          <p:attrName>ppt_x</p:attrName>
                                        </p:attrNameLst>
                                      </p:cBhvr>
                                      <p:tavLst>
                                        <p:tav tm="0">
                                          <p:val>
                                            <p:strVal val="0-#ppt_w/2"/>
                                          </p:val>
                                        </p:tav>
                                        <p:tav tm="100000">
                                          <p:val>
                                            <p:strVal val="#ppt_x"/>
                                          </p:val>
                                        </p:tav>
                                      </p:tavLst>
                                    </p:anim>
                                    <p:anim calcmode="lin" valueType="num">
                                      <p:cBhvr additive="base">
                                        <p:cTn id="25" dur="500" fill="hold"/>
                                        <p:tgtEl>
                                          <p:spTgt spid="1203247"/>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203247"/>
                                        </p:tgtEl>
                                        <p:attrNameLst>
                                          <p:attrName>style.visibility</p:attrName>
                                        </p:attrNameLst>
                                      </p:cBhvr>
                                      <p:to>
                                        <p:strVal val="hidden"/>
                                      </p:to>
                                    </p:set>
                                  </p:subTnLst>
                                </p:cTn>
                              </p:par>
                            </p:childTnLst>
                          </p:cTn>
                        </p:par>
                      </p:childTnLst>
                    </p:cTn>
                  </p:par>
                  <p:par>
                    <p:cTn id="26" fill="hold" nodeType="clickPar">
                      <p:stCondLst>
                        <p:cond delay="indefinite"/>
                      </p:stCondLst>
                      <p:childTnLst>
                        <p:par>
                          <p:cTn id="27" fill="hold" nodeType="withGroup">
                            <p:stCondLst>
                              <p:cond delay="0"/>
                            </p:stCondLst>
                            <p:childTnLst>
                              <p:par>
                                <p:cTn id="28" presetID="12" presetClass="entr" presetSubtype="8" fill="hold" grpId="0" nodeType="clickEffect">
                                  <p:stCondLst>
                                    <p:cond delay="0"/>
                                  </p:stCondLst>
                                  <p:childTnLst>
                                    <p:set>
                                      <p:cBhvr>
                                        <p:cTn id="29" dur="1" fill="hold">
                                          <p:stCondLst>
                                            <p:cond delay="0"/>
                                          </p:stCondLst>
                                        </p:cTn>
                                        <p:tgtEl>
                                          <p:spTgt spid="1203214"/>
                                        </p:tgtEl>
                                        <p:attrNameLst>
                                          <p:attrName>style.visibility</p:attrName>
                                        </p:attrNameLst>
                                      </p:cBhvr>
                                      <p:to>
                                        <p:strVal val="visible"/>
                                      </p:to>
                                    </p:set>
                                    <p:animEffect transition="in" filter="slide(fromLeft)">
                                      <p:cBhvr>
                                        <p:cTn id="30" dur="500"/>
                                        <p:tgtEl>
                                          <p:spTgt spid="1203214"/>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203215"/>
                                        </p:tgtEl>
                                        <p:attrNameLst>
                                          <p:attrName>style.visibility</p:attrName>
                                        </p:attrNameLst>
                                      </p:cBhvr>
                                      <p:to>
                                        <p:strVal val="visible"/>
                                      </p:to>
                                    </p:set>
                                    <p:anim calcmode="lin" valueType="num">
                                      <p:cBhvr additive="base">
                                        <p:cTn id="35" dur="500" fill="hold"/>
                                        <p:tgtEl>
                                          <p:spTgt spid="1203215"/>
                                        </p:tgtEl>
                                        <p:attrNameLst>
                                          <p:attrName>ppt_x</p:attrName>
                                        </p:attrNameLst>
                                      </p:cBhvr>
                                      <p:tavLst>
                                        <p:tav tm="0">
                                          <p:val>
                                            <p:strVal val="#ppt_x"/>
                                          </p:val>
                                        </p:tav>
                                        <p:tav tm="100000">
                                          <p:val>
                                            <p:strVal val="#ppt_x"/>
                                          </p:val>
                                        </p:tav>
                                      </p:tavLst>
                                    </p:anim>
                                    <p:anim calcmode="lin" valueType="num">
                                      <p:cBhvr additive="base">
                                        <p:cTn id="36" dur="500" fill="hold"/>
                                        <p:tgtEl>
                                          <p:spTgt spid="1203215"/>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12" presetClass="entr" presetSubtype="4" fill="hold" grpId="0" nodeType="clickEffect">
                                  <p:stCondLst>
                                    <p:cond delay="0"/>
                                  </p:stCondLst>
                                  <p:childTnLst>
                                    <p:set>
                                      <p:cBhvr>
                                        <p:cTn id="40" dur="1" fill="hold">
                                          <p:stCondLst>
                                            <p:cond delay="0"/>
                                          </p:stCondLst>
                                        </p:cTn>
                                        <p:tgtEl>
                                          <p:spTgt spid="1203220"/>
                                        </p:tgtEl>
                                        <p:attrNameLst>
                                          <p:attrName>style.visibility</p:attrName>
                                        </p:attrNameLst>
                                      </p:cBhvr>
                                      <p:to>
                                        <p:strVal val="visible"/>
                                      </p:to>
                                    </p:set>
                                    <p:animEffect transition="in" filter="slide(fromBottom)">
                                      <p:cBhvr>
                                        <p:cTn id="41" dur="500"/>
                                        <p:tgtEl>
                                          <p:spTgt spid="1203220"/>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1" fill="hold" grpId="0" nodeType="clickEffect">
                                  <p:stCondLst>
                                    <p:cond delay="0"/>
                                  </p:stCondLst>
                                  <p:childTnLst>
                                    <p:set>
                                      <p:cBhvr>
                                        <p:cTn id="45" dur="1" fill="hold">
                                          <p:stCondLst>
                                            <p:cond delay="0"/>
                                          </p:stCondLst>
                                        </p:cTn>
                                        <p:tgtEl>
                                          <p:spTgt spid="1203221"/>
                                        </p:tgtEl>
                                        <p:attrNameLst>
                                          <p:attrName>style.visibility</p:attrName>
                                        </p:attrNameLst>
                                      </p:cBhvr>
                                      <p:to>
                                        <p:strVal val="visible"/>
                                      </p:to>
                                    </p:set>
                                    <p:anim calcmode="lin" valueType="num">
                                      <p:cBhvr additive="base">
                                        <p:cTn id="46" dur="500" fill="hold"/>
                                        <p:tgtEl>
                                          <p:spTgt spid="1203221"/>
                                        </p:tgtEl>
                                        <p:attrNameLst>
                                          <p:attrName>ppt_x</p:attrName>
                                        </p:attrNameLst>
                                      </p:cBhvr>
                                      <p:tavLst>
                                        <p:tav tm="0">
                                          <p:val>
                                            <p:strVal val="#ppt_x"/>
                                          </p:val>
                                        </p:tav>
                                        <p:tav tm="100000">
                                          <p:val>
                                            <p:strVal val="#ppt_x"/>
                                          </p:val>
                                        </p:tav>
                                      </p:tavLst>
                                    </p:anim>
                                    <p:anim calcmode="lin" valueType="num">
                                      <p:cBhvr additive="base">
                                        <p:cTn id="47" dur="500" fill="hold"/>
                                        <p:tgtEl>
                                          <p:spTgt spid="1203221"/>
                                        </p:tgtEl>
                                        <p:attrNameLst>
                                          <p:attrName>ppt_y</p:attrName>
                                        </p:attrNameLst>
                                      </p:cBhvr>
                                      <p:tavLst>
                                        <p:tav tm="0">
                                          <p:val>
                                            <p:strVal val="0-#ppt_h/2"/>
                                          </p:val>
                                        </p:tav>
                                        <p:tav tm="100000">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4" fill="hold" grpId="0" nodeType="clickEffect">
                                  <p:stCondLst>
                                    <p:cond delay="0"/>
                                  </p:stCondLst>
                                  <p:childTnLst>
                                    <p:set>
                                      <p:cBhvr>
                                        <p:cTn id="51" dur="1" fill="hold">
                                          <p:stCondLst>
                                            <p:cond delay="0"/>
                                          </p:stCondLst>
                                        </p:cTn>
                                        <p:tgtEl>
                                          <p:spTgt spid="1203216"/>
                                        </p:tgtEl>
                                        <p:attrNameLst>
                                          <p:attrName>style.visibility</p:attrName>
                                        </p:attrNameLst>
                                      </p:cBhvr>
                                      <p:to>
                                        <p:strVal val="visible"/>
                                      </p:to>
                                    </p:set>
                                    <p:anim calcmode="lin" valueType="num">
                                      <p:cBhvr additive="base">
                                        <p:cTn id="52" dur="500" fill="hold"/>
                                        <p:tgtEl>
                                          <p:spTgt spid="1203216"/>
                                        </p:tgtEl>
                                        <p:attrNameLst>
                                          <p:attrName>ppt_x</p:attrName>
                                        </p:attrNameLst>
                                      </p:cBhvr>
                                      <p:tavLst>
                                        <p:tav tm="0">
                                          <p:val>
                                            <p:strVal val="#ppt_x"/>
                                          </p:val>
                                        </p:tav>
                                        <p:tav tm="100000">
                                          <p:val>
                                            <p:strVal val="#ppt_x"/>
                                          </p:val>
                                        </p:tav>
                                      </p:tavLst>
                                    </p:anim>
                                    <p:anim calcmode="lin" valueType="num">
                                      <p:cBhvr additive="base">
                                        <p:cTn id="53" dur="500" fill="hold"/>
                                        <p:tgtEl>
                                          <p:spTgt spid="1203216"/>
                                        </p:tgtEl>
                                        <p:attrNameLst>
                                          <p:attrName>ppt_y</p:attrName>
                                        </p:attrNameLst>
                                      </p:cBhvr>
                                      <p:tavLst>
                                        <p:tav tm="0">
                                          <p:val>
                                            <p:strVal val="1+#ppt_h/2"/>
                                          </p:val>
                                        </p:tav>
                                        <p:tav tm="100000">
                                          <p:val>
                                            <p:strVal val="#ppt_y"/>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2" presetClass="entr" presetSubtype="4" fill="hold" grpId="0" nodeType="clickEffect">
                                  <p:stCondLst>
                                    <p:cond delay="0"/>
                                  </p:stCondLst>
                                  <p:childTnLst>
                                    <p:set>
                                      <p:cBhvr>
                                        <p:cTn id="57" dur="1" fill="hold">
                                          <p:stCondLst>
                                            <p:cond delay="0"/>
                                          </p:stCondLst>
                                        </p:cTn>
                                        <p:tgtEl>
                                          <p:spTgt spid="1203222"/>
                                        </p:tgtEl>
                                        <p:attrNameLst>
                                          <p:attrName>style.visibility</p:attrName>
                                        </p:attrNameLst>
                                      </p:cBhvr>
                                      <p:to>
                                        <p:strVal val="visible"/>
                                      </p:to>
                                    </p:set>
                                    <p:animEffect transition="in" filter="slide(fromBottom)">
                                      <p:cBhvr>
                                        <p:cTn id="58" dur="500"/>
                                        <p:tgtEl>
                                          <p:spTgt spid="1203222"/>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1" fill="hold" grpId="0" nodeType="clickEffect">
                                  <p:stCondLst>
                                    <p:cond delay="0"/>
                                  </p:stCondLst>
                                  <p:childTnLst>
                                    <p:set>
                                      <p:cBhvr>
                                        <p:cTn id="62" dur="1" fill="hold">
                                          <p:stCondLst>
                                            <p:cond delay="0"/>
                                          </p:stCondLst>
                                        </p:cTn>
                                        <p:tgtEl>
                                          <p:spTgt spid="1203223"/>
                                        </p:tgtEl>
                                        <p:attrNameLst>
                                          <p:attrName>style.visibility</p:attrName>
                                        </p:attrNameLst>
                                      </p:cBhvr>
                                      <p:to>
                                        <p:strVal val="visible"/>
                                      </p:to>
                                    </p:set>
                                    <p:anim calcmode="lin" valueType="num">
                                      <p:cBhvr additive="base">
                                        <p:cTn id="63" dur="500" fill="hold"/>
                                        <p:tgtEl>
                                          <p:spTgt spid="1203223"/>
                                        </p:tgtEl>
                                        <p:attrNameLst>
                                          <p:attrName>ppt_x</p:attrName>
                                        </p:attrNameLst>
                                      </p:cBhvr>
                                      <p:tavLst>
                                        <p:tav tm="0">
                                          <p:val>
                                            <p:strVal val="#ppt_x"/>
                                          </p:val>
                                        </p:tav>
                                        <p:tav tm="100000">
                                          <p:val>
                                            <p:strVal val="#ppt_x"/>
                                          </p:val>
                                        </p:tav>
                                      </p:tavLst>
                                    </p:anim>
                                    <p:anim calcmode="lin" valueType="num">
                                      <p:cBhvr additive="base">
                                        <p:cTn id="64" dur="500" fill="hold"/>
                                        <p:tgtEl>
                                          <p:spTgt spid="1203223"/>
                                        </p:tgtEl>
                                        <p:attrNameLst>
                                          <p:attrName>ppt_y</p:attrName>
                                        </p:attrNameLst>
                                      </p:cBhvr>
                                      <p:tavLst>
                                        <p:tav tm="0">
                                          <p:val>
                                            <p:strVal val="0-#ppt_h/2"/>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1203218"/>
                                        </p:tgtEl>
                                        <p:attrNameLst>
                                          <p:attrName>style.visibility</p:attrName>
                                        </p:attrNameLst>
                                      </p:cBhvr>
                                      <p:to>
                                        <p:strVal val="visible"/>
                                      </p:to>
                                    </p:set>
                                    <p:anim calcmode="lin" valueType="num">
                                      <p:cBhvr additive="base">
                                        <p:cTn id="69" dur="500" fill="hold"/>
                                        <p:tgtEl>
                                          <p:spTgt spid="1203218"/>
                                        </p:tgtEl>
                                        <p:attrNameLst>
                                          <p:attrName>ppt_x</p:attrName>
                                        </p:attrNameLst>
                                      </p:cBhvr>
                                      <p:tavLst>
                                        <p:tav tm="0">
                                          <p:val>
                                            <p:strVal val="#ppt_x"/>
                                          </p:val>
                                        </p:tav>
                                        <p:tav tm="100000">
                                          <p:val>
                                            <p:strVal val="#ppt_x"/>
                                          </p:val>
                                        </p:tav>
                                      </p:tavLst>
                                    </p:anim>
                                    <p:anim calcmode="lin" valueType="num">
                                      <p:cBhvr additive="base">
                                        <p:cTn id="70" dur="500" fill="hold"/>
                                        <p:tgtEl>
                                          <p:spTgt spid="1203218"/>
                                        </p:tgtEl>
                                        <p:attrNameLst>
                                          <p:attrName>ppt_y</p:attrName>
                                        </p:attrNameLst>
                                      </p:cBhvr>
                                      <p:tavLst>
                                        <p:tav tm="0">
                                          <p:val>
                                            <p:strVal val="1+#ppt_h/2"/>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12" presetClass="entr" presetSubtype="4" fill="hold" grpId="0" nodeType="clickEffect">
                                  <p:stCondLst>
                                    <p:cond delay="0"/>
                                  </p:stCondLst>
                                  <p:childTnLst>
                                    <p:set>
                                      <p:cBhvr>
                                        <p:cTn id="74" dur="1" fill="hold">
                                          <p:stCondLst>
                                            <p:cond delay="0"/>
                                          </p:stCondLst>
                                        </p:cTn>
                                        <p:tgtEl>
                                          <p:spTgt spid="1203224"/>
                                        </p:tgtEl>
                                        <p:attrNameLst>
                                          <p:attrName>style.visibility</p:attrName>
                                        </p:attrNameLst>
                                      </p:cBhvr>
                                      <p:to>
                                        <p:strVal val="visible"/>
                                      </p:to>
                                    </p:set>
                                    <p:animEffect transition="in" filter="slide(fromBottom)">
                                      <p:cBhvr>
                                        <p:cTn id="75" dur="500"/>
                                        <p:tgtEl>
                                          <p:spTgt spid="1203224"/>
                                        </p:tgtEl>
                                      </p:cBhvr>
                                    </p:animEffect>
                                  </p:childTnLst>
                                </p:cTn>
                              </p:par>
                            </p:childTnLst>
                          </p:cTn>
                        </p:par>
                        <p:par>
                          <p:cTn id="76" fill="hold" nodeType="afterGroup">
                            <p:stCondLst>
                              <p:cond delay="500"/>
                            </p:stCondLst>
                            <p:childTnLst>
                              <p:par>
                                <p:cTn id="77" presetID="2" presetClass="entr" presetSubtype="1" fill="hold" nodeType="afterEffect">
                                  <p:stCondLst>
                                    <p:cond delay="0"/>
                                  </p:stCondLst>
                                  <p:childTnLst>
                                    <p:set>
                                      <p:cBhvr>
                                        <p:cTn id="78" dur="1" fill="hold">
                                          <p:stCondLst>
                                            <p:cond delay="0"/>
                                          </p:stCondLst>
                                        </p:cTn>
                                        <p:tgtEl>
                                          <p:spTgt spid="3"/>
                                        </p:tgtEl>
                                        <p:attrNameLst>
                                          <p:attrName>style.visibility</p:attrName>
                                        </p:attrNameLst>
                                      </p:cBhvr>
                                      <p:to>
                                        <p:strVal val="visible"/>
                                      </p:to>
                                    </p:set>
                                    <p:anim calcmode="lin" valueType="num">
                                      <p:cBhvr additive="base">
                                        <p:cTn id="79" dur="500" fill="hold"/>
                                        <p:tgtEl>
                                          <p:spTgt spid="3"/>
                                        </p:tgtEl>
                                        <p:attrNameLst>
                                          <p:attrName>ppt_x</p:attrName>
                                        </p:attrNameLst>
                                      </p:cBhvr>
                                      <p:tavLst>
                                        <p:tav tm="0">
                                          <p:val>
                                            <p:strVal val="#ppt_x"/>
                                          </p:val>
                                        </p:tav>
                                        <p:tav tm="100000">
                                          <p:val>
                                            <p:strVal val="#ppt_x"/>
                                          </p:val>
                                        </p:tav>
                                      </p:tavLst>
                                    </p:anim>
                                    <p:anim calcmode="lin" valueType="num">
                                      <p:cBhvr additive="base">
                                        <p:cTn id="80"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12" presetClass="entr" presetSubtype="8" fill="hold" grpId="0" nodeType="clickEffect">
                                  <p:stCondLst>
                                    <p:cond delay="0"/>
                                  </p:stCondLst>
                                  <p:childTnLst>
                                    <p:set>
                                      <p:cBhvr>
                                        <p:cTn id="84" dur="1" fill="hold">
                                          <p:stCondLst>
                                            <p:cond delay="0"/>
                                          </p:stCondLst>
                                        </p:cTn>
                                        <p:tgtEl>
                                          <p:spTgt spid="1203228"/>
                                        </p:tgtEl>
                                        <p:attrNameLst>
                                          <p:attrName>style.visibility</p:attrName>
                                        </p:attrNameLst>
                                      </p:cBhvr>
                                      <p:to>
                                        <p:strVal val="visible"/>
                                      </p:to>
                                    </p:set>
                                    <p:animEffect transition="in" filter="slide(fromLeft)">
                                      <p:cBhvr>
                                        <p:cTn id="85" dur="500"/>
                                        <p:tgtEl>
                                          <p:spTgt spid="1203228"/>
                                        </p:tgtEl>
                                      </p:cBhvr>
                                    </p:animEffect>
                                  </p:childTnLst>
                                </p:cTn>
                              </p:par>
                            </p:childTnLst>
                          </p:cTn>
                        </p:par>
                        <p:par>
                          <p:cTn id="86" fill="hold" nodeType="afterGroup">
                            <p:stCondLst>
                              <p:cond delay="500"/>
                            </p:stCondLst>
                            <p:childTnLst>
                              <p:par>
                                <p:cTn id="87" presetID="2" presetClass="entr" presetSubtype="1" fill="hold" nodeType="afterEffect">
                                  <p:stCondLst>
                                    <p:cond delay="0"/>
                                  </p:stCondLst>
                                  <p:childTnLst>
                                    <p:set>
                                      <p:cBhvr>
                                        <p:cTn id="88" dur="1" fill="hold">
                                          <p:stCondLst>
                                            <p:cond delay="0"/>
                                          </p:stCondLst>
                                        </p:cTn>
                                        <p:tgtEl>
                                          <p:spTgt spid="4"/>
                                        </p:tgtEl>
                                        <p:attrNameLst>
                                          <p:attrName>style.visibility</p:attrName>
                                        </p:attrNameLst>
                                      </p:cBhvr>
                                      <p:to>
                                        <p:strVal val="visible"/>
                                      </p:to>
                                    </p:set>
                                    <p:anim calcmode="lin" valueType="num">
                                      <p:cBhvr additive="base">
                                        <p:cTn id="89" dur="500" fill="hold"/>
                                        <p:tgtEl>
                                          <p:spTgt spid="4"/>
                                        </p:tgtEl>
                                        <p:attrNameLst>
                                          <p:attrName>ppt_x</p:attrName>
                                        </p:attrNameLst>
                                      </p:cBhvr>
                                      <p:tavLst>
                                        <p:tav tm="0">
                                          <p:val>
                                            <p:strVal val="#ppt_x"/>
                                          </p:val>
                                        </p:tav>
                                        <p:tav tm="100000">
                                          <p:val>
                                            <p:strVal val="#ppt_x"/>
                                          </p:val>
                                        </p:tav>
                                      </p:tavLst>
                                    </p:anim>
                                    <p:anim calcmode="lin" valueType="num">
                                      <p:cBhvr additive="base">
                                        <p:cTn id="90"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2" presetClass="entr" presetSubtype="4" fill="hold" grpId="0" nodeType="clickEffect">
                                  <p:stCondLst>
                                    <p:cond delay="0"/>
                                  </p:stCondLst>
                                  <p:childTnLst>
                                    <p:set>
                                      <p:cBhvr>
                                        <p:cTn id="94" dur="1" fill="hold">
                                          <p:stCondLst>
                                            <p:cond delay="0"/>
                                          </p:stCondLst>
                                        </p:cTn>
                                        <p:tgtEl>
                                          <p:spTgt spid="1203217"/>
                                        </p:tgtEl>
                                        <p:attrNameLst>
                                          <p:attrName>style.visibility</p:attrName>
                                        </p:attrNameLst>
                                      </p:cBhvr>
                                      <p:to>
                                        <p:strVal val="visible"/>
                                      </p:to>
                                    </p:set>
                                    <p:anim calcmode="lin" valueType="num">
                                      <p:cBhvr additive="base">
                                        <p:cTn id="95" dur="500" fill="hold"/>
                                        <p:tgtEl>
                                          <p:spTgt spid="1203217"/>
                                        </p:tgtEl>
                                        <p:attrNameLst>
                                          <p:attrName>ppt_x</p:attrName>
                                        </p:attrNameLst>
                                      </p:cBhvr>
                                      <p:tavLst>
                                        <p:tav tm="0">
                                          <p:val>
                                            <p:strVal val="#ppt_x"/>
                                          </p:val>
                                        </p:tav>
                                        <p:tav tm="100000">
                                          <p:val>
                                            <p:strVal val="#ppt_x"/>
                                          </p:val>
                                        </p:tav>
                                      </p:tavLst>
                                    </p:anim>
                                    <p:anim calcmode="lin" valueType="num">
                                      <p:cBhvr additive="base">
                                        <p:cTn id="96" dur="500" fill="hold"/>
                                        <p:tgtEl>
                                          <p:spTgt spid="1203217"/>
                                        </p:tgtEl>
                                        <p:attrNameLst>
                                          <p:attrName>ppt_y</p:attrName>
                                        </p:attrNameLst>
                                      </p:cBhvr>
                                      <p:tavLst>
                                        <p:tav tm="0">
                                          <p:val>
                                            <p:strVal val="1+#ppt_h/2"/>
                                          </p:val>
                                        </p:tav>
                                        <p:tav tm="100000">
                                          <p:val>
                                            <p:strVal val="#ppt_y"/>
                                          </p:val>
                                        </p:tav>
                                      </p:tavLst>
                                    </p:anim>
                                  </p:childTnLst>
                                </p:cTn>
                              </p:par>
                            </p:childTnLst>
                          </p:cTn>
                        </p:par>
                      </p:childTnLst>
                    </p:cTn>
                  </p:par>
                  <p:par>
                    <p:cTn id="97" fill="hold" nodeType="clickPar">
                      <p:stCondLst>
                        <p:cond delay="indefinite"/>
                      </p:stCondLst>
                      <p:childTnLst>
                        <p:par>
                          <p:cTn id="98" fill="hold" nodeType="withGroup">
                            <p:stCondLst>
                              <p:cond delay="0"/>
                            </p:stCondLst>
                            <p:childTnLst>
                              <p:par>
                                <p:cTn id="99" presetID="12" presetClass="entr" presetSubtype="4" fill="hold" grpId="0" nodeType="clickEffect">
                                  <p:stCondLst>
                                    <p:cond delay="0"/>
                                  </p:stCondLst>
                                  <p:childTnLst>
                                    <p:set>
                                      <p:cBhvr>
                                        <p:cTn id="100" dur="1" fill="hold">
                                          <p:stCondLst>
                                            <p:cond delay="0"/>
                                          </p:stCondLst>
                                        </p:cTn>
                                        <p:tgtEl>
                                          <p:spTgt spid="1203229"/>
                                        </p:tgtEl>
                                        <p:attrNameLst>
                                          <p:attrName>style.visibility</p:attrName>
                                        </p:attrNameLst>
                                      </p:cBhvr>
                                      <p:to>
                                        <p:strVal val="visible"/>
                                      </p:to>
                                    </p:set>
                                    <p:animEffect transition="in" filter="slide(fromBottom)">
                                      <p:cBhvr>
                                        <p:cTn id="101" dur="500"/>
                                        <p:tgtEl>
                                          <p:spTgt spid="1203229"/>
                                        </p:tgtEl>
                                      </p:cBhvr>
                                    </p:animEffect>
                                  </p:childTnLst>
                                </p:cTn>
                              </p:par>
                            </p:childTnLst>
                          </p:cTn>
                        </p:par>
                        <p:par>
                          <p:cTn id="102" fill="hold" nodeType="afterGroup">
                            <p:stCondLst>
                              <p:cond delay="500"/>
                            </p:stCondLst>
                            <p:childTnLst>
                              <p:par>
                                <p:cTn id="103" presetID="12" presetClass="entr" presetSubtype="1" fill="hold" grpId="0" nodeType="afterEffect">
                                  <p:stCondLst>
                                    <p:cond delay="0"/>
                                  </p:stCondLst>
                                  <p:childTnLst>
                                    <p:set>
                                      <p:cBhvr>
                                        <p:cTn id="104" dur="1" fill="hold">
                                          <p:stCondLst>
                                            <p:cond delay="0"/>
                                          </p:stCondLst>
                                        </p:cTn>
                                        <p:tgtEl>
                                          <p:spTgt spid="1203230"/>
                                        </p:tgtEl>
                                        <p:attrNameLst>
                                          <p:attrName>style.visibility</p:attrName>
                                        </p:attrNameLst>
                                      </p:cBhvr>
                                      <p:to>
                                        <p:strVal val="visible"/>
                                      </p:to>
                                    </p:set>
                                    <p:animEffect transition="in" filter="slide(fromTop)">
                                      <p:cBhvr>
                                        <p:cTn id="105" dur="500"/>
                                        <p:tgtEl>
                                          <p:spTgt spid="1203230"/>
                                        </p:tgtEl>
                                      </p:cBhvr>
                                    </p:animEffec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12" presetClass="entr" presetSubtype="8" fill="hold" nodeType="clickEffect">
                                  <p:stCondLst>
                                    <p:cond delay="0"/>
                                  </p:stCondLst>
                                  <p:childTnLst>
                                    <p:set>
                                      <p:cBhvr>
                                        <p:cTn id="109" dur="1" fill="hold">
                                          <p:stCondLst>
                                            <p:cond delay="0"/>
                                          </p:stCondLst>
                                        </p:cTn>
                                        <p:tgtEl>
                                          <p:spTgt spid="6"/>
                                        </p:tgtEl>
                                        <p:attrNameLst>
                                          <p:attrName>style.visibility</p:attrName>
                                        </p:attrNameLst>
                                      </p:cBhvr>
                                      <p:to>
                                        <p:strVal val="visible"/>
                                      </p:to>
                                    </p:set>
                                    <p:animEffect transition="in" filter="slide(fromLeft)">
                                      <p:cBhvr>
                                        <p:cTn id="110" dur="500"/>
                                        <p:tgtEl>
                                          <p:spTgt spid="6"/>
                                        </p:tgtEl>
                                      </p:cBhvr>
                                    </p:animEffec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1" fill="hold" grpId="0" nodeType="clickEffect">
                                  <p:stCondLst>
                                    <p:cond delay="0"/>
                                  </p:stCondLst>
                                  <p:childTnLst>
                                    <p:set>
                                      <p:cBhvr>
                                        <p:cTn id="114" dur="1" fill="hold">
                                          <p:stCondLst>
                                            <p:cond delay="0"/>
                                          </p:stCondLst>
                                        </p:cTn>
                                        <p:tgtEl>
                                          <p:spTgt spid="1203248"/>
                                        </p:tgtEl>
                                        <p:attrNameLst>
                                          <p:attrName>style.visibility</p:attrName>
                                        </p:attrNameLst>
                                      </p:cBhvr>
                                      <p:to>
                                        <p:strVal val="visible"/>
                                      </p:to>
                                    </p:set>
                                    <p:anim calcmode="lin" valueType="num">
                                      <p:cBhvr additive="base">
                                        <p:cTn id="115" dur="500" fill="hold"/>
                                        <p:tgtEl>
                                          <p:spTgt spid="1203248"/>
                                        </p:tgtEl>
                                        <p:attrNameLst>
                                          <p:attrName>ppt_x</p:attrName>
                                        </p:attrNameLst>
                                      </p:cBhvr>
                                      <p:tavLst>
                                        <p:tav tm="0">
                                          <p:val>
                                            <p:strVal val="#ppt_x"/>
                                          </p:val>
                                        </p:tav>
                                        <p:tav tm="100000">
                                          <p:val>
                                            <p:strVal val="#ppt_x"/>
                                          </p:val>
                                        </p:tav>
                                      </p:tavLst>
                                    </p:anim>
                                    <p:anim calcmode="lin" valueType="num">
                                      <p:cBhvr additive="base">
                                        <p:cTn id="116" dur="500" fill="hold"/>
                                        <p:tgtEl>
                                          <p:spTgt spid="1203248"/>
                                        </p:tgtEl>
                                        <p:attrNameLst>
                                          <p:attrName>ppt_y</p:attrName>
                                        </p:attrNameLst>
                                      </p:cBhvr>
                                      <p:tavLst>
                                        <p:tav tm="0">
                                          <p:val>
                                            <p:strVal val="0-#ppt_h/2"/>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4" fill="hold" grpId="0" nodeType="clickEffect">
                                  <p:stCondLst>
                                    <p:cond delay="0"/>
                                  </p:stCondLst>
                                  <p:childTnLst>
                                    <p:set>
                                      <p:cBhvr>
                                        <p:cTn id="120" dur="1" fill="hold">
                                          <p:stCondLst>
                                            <p:cond delay="0"/>
                                          </p:stCondLst>
                                        </p:cTn>
                                        <p:tgtEl>
                                          <p:spTgt spid="1203219"/>
                                        </p:tgtEl>
                                        <p:attrNameLst>
                                          <p:attrName>style.visibility</p:attrName>
                                        </p:attrNameLst>
                                      </p:cBhvr>
                                      <p:to>
                                        <p:strVal val="visible"/>
                                      </p:to>
                                    </p:set>
                                    <p:anim calcmode="lin" valueType="num">
                                      <p:cBhvr additive="base">
                                        <p:cTn id="121" dur="500" fill="hold"/>
                                        <p:tgtEl>
                                          <p:spTgt spid="1203219"/>
                                        </p:tgtEl>
                                        <p:attrNameLst>
                                          <p:attrName>ppt_x</p:attrName>
                                        </p:attrNameLst>
                                      </p:cBhvr>
                                      <p:tavLst>
                                        <p:tav tm="0">
                                          <p:val>
                                            <p:strVal val="#ppt_x"/>
                                          </p:val>
                                        </p:tav>
                                        <p:tav tm="100000">
                                          <p:val>
                                            <p:strVal val="#ppt_x"/>
                                          </p:val>
                                        </p:tav>
                                      </p:tavLst>
                                    </p:anim>
                                    <p:anim calcmode="lin" valueType="num">
                                      <p:cBhvr additive="base">
                                        <p:cTn id="122" dur="500" fill="hold"/>
                                        <p:tgtEl>
                                          <p:spTgt spid="1203219"/>
                                        </p:tgtEl>
                                        <p:attrNameLst>
                                          <p:attrName>ppt_y</p:attrName>
                                        </p:attrNameLst>
                                      </p:cBhvr>
                                      <p:tavLst>
                                        <p:tav tm="0">
                                          <p:val>
                                            <p:strVal val="1+#ppt_h/2"/>
                                          </p:val>
                                        </p:tav>
                                        <p:tav tm="100000">
                                          <p:val>
                                            <p:strVal val="#ppt_y"/>
                                          </p:val>
                                        </p:tav>
                                      </p:tavLst>
                                    </p:anim>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2" presetClass="entr" presetSubtype="4" fill="hold" grpId="0" nodeType="clickEffect">
                                  <p:stCondLst>
                                    <p:cond delay="0"/>
                                  </p:stCondLst>
                                  <p:childTnLst>
                                    <p:set>
                                      <p:cBhvr>
                                        <p:cTn id="126" dur="1" fill="hold">
                                          <p:stCondLst>
                                            <p:cond delay="0"/>
                                          </p:stCondLst>
                                        </p:cTn>
                                        <p:tgtEl>
                                          <p:spTgt spid="1203234"/>
                                        </p:tgtEl>
                                        <p:attrNameLst>
                                          <p:attrName>style.visibility</p:attrName>
                                        </p:attrNameLst>
                                      </p:cBhvr>
                                      <p:to>
                                        <p:strVal val="visible"/>
                                      </p:to>
                                    </p:set>
                                    <p:animEffect transition="in" filter="slide(fromBottom)">
                                      <p:cBhvr>
                                        <p:cTn id="127" dur="500"/>
                                        <p:tgtEl>
                                          <p:spTgt spid="1203234"/>
                                        </p:tgtEl>
                                      </p:cBhvr>
                                    </p:animEffect>
                                  </p:childTnLst>
                                </p:cTn>
                              </p:par>
                            </p:childTnLst>
                          </p:cTn>
                        </p:par>
                        <p:par>
                          <p:cTn id="128" fill="hold" nodeType="afterGroup">
                            <p:stCondLst>
                              <p:cond delay="500"/>
                            </p:stCondLst>
                            <p:childTnLst>
                              <p:par>
                                <p:cTn id="129" presetID="12" presetClass="entr" presetSubtype="1" fill="hold" nodeType="afterEffect">
                                  <p:stCondLst>
                                    <p:cond delay="0"/>
                                  </p:stCondLst>
                                  <p:childTnLst>
                                    <p:set>
                                      <p:cBhvr>
                                        <p:cTn id="130" dur="1" fill="hold">
                                          <p:stCondLst>
                                            <p:cond delay="0"/>
                                          </p:stCondLst>
                                        </p:cTn>
                                        <p:tgtEl>
                                          <p:spTgt spid="5"/>
                                        </p:tgtEl>
                                        <p:attrNameLst>
                                          <p:attrName>style.visibility</p:attrName>
                                        </p:attrNameLst>
                                      </p:cBhvr>
                                      <p:to>
                                        <p:strVal val="visible"/>
                                      </p:to>
                                    </p:set>
                                    <p:animEffect transition="in" filter="slide(fromTop)">
                                      <p:cBhvr>
                                        <p:cTn id="131" dur="500"/>
                                        <p:tgtEl>
                                          <p:spTgt spid="5"/>
                                        </p:tgtEl>
                                      </p:cBhvr>
                                    </p:animEffec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12" presetClass="entr" presetSubtype="8" fill="hold" grpId="0" nodeType="clickEffect">
                                  <p:stCondLst>
                                    <p:cond delay="0"/>
                                  </p:stCondLst>
                                  <p:childTnLst>
                                    <p:set>
                                      <p:cBhvr>
                                        <p:cTn id="135" dur="1" fill="hold">
                                          <p:stCondLst>
                                            <p:cond delay="0"/>
                                          </p:stCondLst>
                                        </p:cTn>
                                        <p:tgtEl>
                                          <p:spTgt spid="1203238"/>
                                        </p:tgtEl>
                                        <p:attrNameLst>
                                          <p:attrName>style.visibility</p:attrName>
                                        </p:attrNameLst>
                                      </p:cBhvr>
                                      <p:to>
                                        <p:strVal val="visible"/>
                                      </p:to>
                                    </p:set>
                                    <p:animEffect transition="in" filter="slide(fromLeft)">
                                      <p:cBhvr>
                                        <p:cTn id="136" dur="500"/>
                                        <p:tgtEl>
                                          <p:spTgt spid="1203238"/>
                                        </p:tgtEl>
                                      </p:cBhvr>
                                    </p:animEffect>
                                  </p:childTnLst>
                                </p:cTn>
                              </p:par>
                            </p:childTnLst>
                          </p:cTn>
                        </p:par>
                        <p:par>
                          <p:cTn id="137" fill="hold" nodeType="afterGroup">
                            <p:stCondLst>
                              <p:cond delay="500"/>
                            </p:stCondLst>
                            <p:childTnLst>
                              <p:par>
                                <p:cTn id="138" presetID="12" presetClass="entr" presetSubtype="8" fill="hold" nodeType="afterEffect">
                                  <p:stCondLst>
                                    <p:cond delay="0"/>
                                  </p:stCondLst>
                                  <p:childTnLst>
                                    <p:set>
                                      <p:cBhvr>
                                        <p:cTn id="139" dur="1" fill="hold">
                                          <p:stCondLst>
                                            <p:cond delay="0"/>
                                          </p:stCondLst>
                                        </p:cTn>
                                        <p:tgtEl>
                                          <p:spTgt spid="7"/>
                                        </p:tgtEl>
                                        <p:attrNameLst>
                                          <p:attrName>style.visibility</p:attrName>
                                        </p:attrNameLst>
                                      </p:cBhvr>
                                      <p:to>
                                        <p:strVal val="visible"/>
                                      </p:to>
                                    </p:set>
                                    <p:animEffect transition="in" filter="slide(fromLeft)">
                                      <p:cBhvr>
                                        <p:cTn id="140" dur="500"/>
                                        <p:tgtEl>
                                          <p:spTgt spid="7"/>
                                        </p:tgtEl>
                                      </p:cBhvr>
                                    </p:animEffect>
                                  </p:childTnLst>
                                </p:cTn>
                              </p:par>
                            </p:childTnLst>
                          </p:cTn>
                        </p:par>
                        <p:par>
                          <p:cTn id="141" fill="hold" nodeType="afterGroup">
                            <p:stCondLst>
                              <p:cond delay="1000"/>
                            </p:stCondLst>
                            <p:childTnLst>
                              <p:par>
                                <p:cTn id="142" presetID="12" presetClass="entr" presetSubtype="8" fill="hold" grpId="0" nodeType="afterEffect">
                                  <p:stCondLst>
                                    <p:cond delay="0"/>
                                  </p:stCondLst>
                                  <p:childTnLst>
                                    <p:set>
                                      <p:cBhvr>
                                        <p:cTn id="143" dur="1" fill="hold">
                                          <p:stCondLst>
                                            <p:cond delay="0"/>
                                          </p:stCondLst>
                                        </p:cTn>
                                        <p:tgtEl>
                                          <p:spTgt spid="1203252"/>
                                        </p:tgtEl>
                                        <p:attrNameLst>
                                          <p:attrName>style.visibility</p:attrName>
                                        </p:attrNameLst>
                                      </p:cBhvr>
                                      <p:to>
                                        <p:strVal val="visible"/>
                                      </p:to>
                                    </p:set>
                                    <p:animEffect transition="in" filter="slide(fromLeft)">
                                      <p:cBhvr>
                                        <p:cTn id="144" dur="500"/>
                                        <p:tgtEl>
                                          <p:spTgt spid="1203252"/>
                                        </p:tgtEl>
                                      </p:cBhvr>
                                    </p:animEffect>
                                  </p:childTnLst>
                                </p:cTn>
                              </p:par>
                            </p:childTnLst>
                          </p:cTn>
                        </p:par>
                        <p:par>
                          <p:cTn id="145" fill="hold" nodeType="afterGroup">
                            <p:stCondLst>
                              <p:cond delay="1500"/>
                            </p:stCondLst>
                            <p:childTnLst>
                              <p:par>
                                <p:cTn id="146" presetID="12" presetClass="entr" presetSubtype="8" fill="hold" grpId="0" nodeType="afterEffect">
                                  <p:stCondLst>
                                    <p:cond delay="0"/>
                                  </p:stCondLst>
                                  <p:childTnLst>
                                    <p:set>
                                      <p:cBhvr>
                                        <p:cTn id="147" dur="1" fill="hold">
                                          <p:stCondLst>
                                            <p:cond delay="0"/>
                                          </p:stCondLst>
                                        </p:cTn>
                                        <p:tgtEl>
                                          <p:spTgt spid="1203253"/>
                                        </p:tgtEl>
                                        <p:attrNameLst>
                                          <p:attrName>style.visibility</p:attrName>
                                        </p:attrNameLst>
                                      </p:cBhvr>
                                      <p:to>
                                        <p:strVal val="visible"/>
                                      </p:to>
                                    </p:set>
                                    <p:animEffect transition="in" filter="slide(fromLeft)">
                                      <p:cBhvr>
                                        <p:cTn id="148" dur="500"/>
                                        <p:tgtEl>
                                          <p:spTgt spid="1203253"/>
                                        </p:tgtEl>
                                      </p:cBhvr>
                                    </p:animEffect>
                                  </p:childTnLst>
                                </p:cTn>
                              </p:par>
                            </p:childTnLst>
                          </p:cTn>
                        </p:par>
                        <p:par>
                          <p:cTn id="149" fill="hold" nodeType="afterGroup">
                            <p:stCondLst>
                              <p:cond delay="2000"/>
                            </p:stCondLst>
                            <p:childTnLst>
                              <p:par>
                                <p:cTn id="150" presetID="12" presetClass="entr" presetSubtype="8" fill="hold" grpId="0" nodeType="afterEffect">
                                  <p:stCondLst>
                                    <p:cond delay="0"/>
                                  </p:stCondLst>
                                  <p:childTnLst>
                                    <p:set>
                                      <p:cBhvr>
                                        <p:cTn id="151" dur="1" fill="hold">
                                          <p:stCondLst>
                                            <p:cond delay="0"/>
                                          </p:stCondLst>
                                        </p:cTn>
                                        <p:tgtEl>
                                          <p:spTgt spid="1203254"/>
                                        </p:tgtEl>
                                        <p:attrNameLst>
                                          <p:attrName>style.visibility</p:attrName>
                                        </p:attrNameLst>
                                      </p:cBhvr>
                                      <p:to>
                                        <p:strVal val="visible"/>
                                      </p:to>
                                    </p:set>
                                    <p:animEffect transition="in" filter="slide(fromLeft)">
                                      <p:cBhvr>
                                        <p:cTn id="152" dur="500"/>
                                        <p:tgtEl>
                                          <p:spTgt spid="1203254"/>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2" presetClass="entr" presetSubtype="1" fill="hold" nodeType="clickEffect">
                                  <p:stCondLst>
                                    <p:cond delay="0"/>
                                  </p:stCondLst>
                                  <p:childTnLst>
                                    <p:set>
                                      <p:cBhvr>
                                        <p:cTn id="156" dur="1" fill="hold">
                                          <p:stCondLst>
                                            <p:cond delay="0"/>
                                          </p:stCondLst>
                                        </p:cTn>
                                        <p:tgtEl>
                                          <p:spTgt spid="8"/>
                                        </p:tgtEl>
                                        <p:attrNameLst>
                                          <p:attrName>style.visibility</p:attrName>
                                        </p:attrNameLst>
                                      </p:cBhvr>
                                      <p:to>
                                        <p:strVal val="visible"/>
                                      </p:to>
                                    </p:set>
                                    <p:anim calcmode="lin" valueType="num">
                                      <p:cBhvr additive="base">
                                        <p:cTn id="157" dur="500" fill="hold"/>
                                        <p:tgtEl>
                                          <p:spTgt spid="8"/>
                                        </p:tgtEl>
                                        <p:attrNameLst>
                                          <p:attrName>ppt_x</p:attrName>
                                        </p:attrNameLst>
                                      </p:cBhvr>
                                      <p:tavLst>
                                        <p:tav tm="0">
                                          <p:val>
                                            <p:strVal val="#ppt_x"/>
                                          </p:val>
                                        </p:tav>
                                        <p:tav tm="100000">
                                          <p:val>
                                            <p:strVal val="#ppt_x"/>
                                          </p:val>
                                        </p:tav>
                                      </p:tavLst>
                                    </p:anim>
                                    <p:anim calcmode="lin" valueType="num">
                                      <p:cBhvr additive="base">
                                        <p:cTn id="158" dur="500" fill="hold"/>
                                        <p:tgtEl>
                                          <p:spTgt spid="8"/>
                                        </p:tgtEl>
                                        <p:attrNameLst>
                                          <p:attrName>ppt_y</p:attrName>
                                        </p:attrNameLst>
                                      </p:cBhvr>
                                      <p:tavLst>
                                        <p:tav tm="0">
                                          <p:val>
                                            <p:strVal val="0-#ppt_h/2"/>
                                          </p:val>
                                        </p:tav>
                                        <p:tav tm="100000">
                                          <p:val>
                                            <p:strVal val="#ppt_y"/>
                                          </p:val>
                                        </p:tav>
                                      </p:tavLst>
                                    </p:anim>
                                  </p:childTnLst>
                                </p:cTn>
                              </p:par>
                            </p:childTnLst>
                          </p:cTn>
                        </p:par>
                        <p:par>
                          <p:cTn id="159" fill="hold" nodeType="afterGroup">
                            <p:stCondLst>
                              <p:cond delay="500"/>
                            </p:stCondLst>
                            <p:childTnLst>
                              <p:par>
                                <p:cTn id="160" presetID="23" presetClass="entr" presetSubtype="16" fill="hold" grpId="0" nodeType="afterEffect">
                                  <p:stCondLst>
                                    <p:cond delay="0"/>
                                  </p:stCondLst>
                                  <p:childTnLst>
                                    <p:set>
                                      <p:cBhvr>
                                        <p:cTn id="161" dur="1" fill="hold">
                                          <p:stCondLst>
                                            <p:cond delay="0"/>
                                          </p:stCondLst>
                                        </p:cTn>
                                        <p:tgtEl>
                                          <p:spTgt spid="1203258"/>
                                        </p:tgtEl>
                                        <p:attrNameLst>
                                          <p:attrName>style.visibility</p:attrName>
                                        </p:attrNameLst>
                                      </p:cBhvr>
                                      <p:to>
                                        <p:strVal val="visible"/>
                                      </p:to>
                                    </p:set>
                                    <p:anim calcmode="lin" valueType="num">
                                      <p:cBhvr>
                                        <p:cTn id="162" dur="500" fill="hold"/>
                                        <p:tgtEl>
                                          <p:spTgt spid="1203258"/>
                                        </p:tgtEl>
                                        <p:attrNameLst>
                                          <p:attrName>ppt_w</p:attrName>
                                        </p:attrNameLst>
                                      </p:cBhvr>
                                      <p:tavLst>
                                        <p:tav tm="0">
                                          <p:val>
                                            <p:fltVal val="0"/>
                                          </p:val>
                                        </p:tav>
                                        <p:tav tm="100000">
                                          <p:val>
                                            <p:strVal val="#ppt_w"/>
                                          </p:val>
                                        </p:tav>
                                      </p:tavLst>
                                    </p:anim>
                                    <p:anim calcmode="lin" valueType="num">
                                      <p:cBhvr>
                                        <p:cTn id="163" dur="500" fill="hold"/>
                                        <p:tgtEl>
                                          <p:spTgt spid="1203258"/>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1203258"/>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3204" grpId="0" animBg="1"/>
      <p:bldP spid="1203214" grpId="0" animBg="1"/>
      <p:bldP spid="1203215" grpId="0"/>
      <p:bldP spid="1203216" grpId="0"/>
      <p:bldP spid="1203217" grpId="0"/>
      <p:bldP spid="1203218" grpId="0"/>
      <p:bldP spid="1203219" grpId="0"/>
      <p:bldP spid="1203220" grpId="0" animBg="1"/>
      <p:bldP spid="1203221" grpId="0" animBg="1"/>
      <p:bldP spid="1203222" grpId="0" animBg="1"/>
      <p:bldP spid="1203223" grpId="0" animBg="1"/>
      <p:bldP spid="1203224" grpId="0" animBg="1"/>
      <p:bldP spid="1203228" grpId="0" animBg="1"/>
      <p:bldP spid="1203229" grpId="0" animBg="1"/>
      <p:bldP spid="1203230" grpId="0" animBg="1"/>
      <p:bldP spid="1203234" grpId="0" animBg="1"/>
      <p:bldP spid="1203238" grpId="0" animBg="1"/>
      <p:bldP spid="1203247" grpId="0"/>
      <p:bldP spid="1203248" grpId="0" animBg="1"/>
      <p:bldP spid="1203252" grpId="0" animBg="1"/>
      <p:bldP spid="1203253" grpId="0" animBg="1"/>
      <p:bldP spid="1203254" grpId="0" animBg="1"/>
      <p:bldP spid="1203258" grpId="0"/>
      <p:bldP spid="1203259" grpId="0"/>
      <p:bldP spid="1203261"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Text Box 3">
            <a:extLst>
              <a:ext uri="{FF2B5EF4-FFF2-40B4-BE49-F238E27FC236}">
                <a16:creationId xmlns:a16="http://schemas.microsoft.com/office/drawing/2014/main" id="{AD70DB81-58B1-48B3-B1D9-7F8BADCD6BAD}"/>
              </a:ext>
            </a:extLst>
          </p:cNvPr>
          <p:cNvSpPr txBox="1">
            <a:spLocks noChangeArrowheads="1"/>
          </p:cNvSpPr>
          <p:nvPr/>
        </p:nvSpPr>
        <p:spPr bwMode="auto">
          <a:xfrm>
            <a:off x="1471613" y="1536700"/>
            <a:ext cx="38893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a:t>
            </a:r>
          </a:p>
        </p:txBody>
      </p:sp>
      <p:sp>
        <p:nvSpPr>
          <p:cNvPr id="137220" name="Rectangle 4">
            <a:extLst>
              <a:ext uri="{FF2B5EF4-FFF2-40B4-BE49-F238E27FC236}">
                <a16:creationId xmlns:a16="http://schemas.microsoft.com/office/drawing/2014/main" id="{E6DE676C-7F6C-4E29-B83C-C672A2E2FD13}"/>
              </a:ext>
            </a:extLst>
          </p:cNvPr>
          <p:cNvSpPr>
            <a:spLocks noChangeArrowheads="1"/>
          </p:cNvSpPr>
          <p:nvPr/>
        </p:nvSpPr>
        <p:spPr bwMode="auto">
          <a:xfrm>
            <a:off x="1497013" y="1874838"/>
            <a:ext cx="3887787" cy="604837"/>
          </a:xfrm>
          <a:prstGeom prst="rect">
            <a:avLst/>
          </a:prstGeom>
          <a:solidFill>
            <a:schemeClr val="accent1">
              <a:lumMod val="20000"/>
              <a:lumOff val="8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137221" name="Line 5">
            <a:extLst>
              <a:ext uri="{FF2B5EF4-FFF2-40B4-BE49-F238E27FC236}">
                <a16:creationId xmlns:a16="http://schemas.microsoft.com/office/drawing/2014/main" id="{D61E4EC4-081F-4C36-8452-80E1721D634E}"/>
              </a:ext>
            </a:extLst>
          </p:cNvPr>
          <p:cNvSpPr>
            <a:spLocks noChangeShapeType="1"/>
          </p:cNvSpPr>
          <p:nvPr/>
        </p:nvSpPr>
        <p:spPr bwMode="auto">
          <a:xfrm flipH="1">
            <a:off x="4633913"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2" name="Line 6">
            <a:extLst>
              <a:ext uri="{FF2B5EF4-FFF2-40B4-BE49-F238E27FC236}">
                <a16:creationId xmlns:a16="http://schemas.microsoft.com/office/drawing/2014/main" id="{CED57B26-EEED-4A13-8AF2-38E4F0FF0E1B}"/>
              </a:ext>
            </a:extLst>
          </p:cNvPr>
          <p:cNvSpPr>
            <a:spLocks noChangeShapeType="1"/>
          </p:cNvSpPr>
          <p:nvPr/>
        </p:nvSpPr>
        <p:spPr bwMode="auto">
          <a:xfrm flipH="1">
            <a:off x="3870325" y="1866900"/>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3" name="Line 7">
            <a:extLst>
              <a:ext uri="{FF2B5EF4-FFF2-40B4-BE49-F238E27FC236}">
                <a16:creationId xmlns:a16="http://schemas.microsoft.com/office/drawing/2014/main" id="{0E75F817-EB01-46D8-A069-4AE43EB3498A}"/>
              </a:ext>
            </a:extLst>
          </p:cNvPr>
          <p:cNvSpPr>
            <a:spLocks noChangeShapeType="1"/>
          </p:cNvSpPr>
          <p:nvPr/>
        </p:nvSpPr>
        <p:spPr bwMode="auto">
          <a:xfrm flipH="1">
            <a:off x="3103563" y="1890713"/>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4" name="Line 8">
            <a:extLst>
              <a:ext uri="{FF2B5EF4-FFF2-40B4-BE49-F238E27FC236}">
                <a16:creationId xmlns:a16="http://schemas.microsoft.com/office/drawing/2014/main" id="{AF4073A3-B6C3-426D-9DFF-9FD4152208E1}"/>
              </a:ext>
            </a:extLst>
          </p:cNvPr>
          <p:cNvSpPr>
            <a:spLocks noChangeShapeType="1"/>
          </p:cNvSpPr>
          <p:nvPr/>
        </p:nvSpPr>
        <p:spPr bwMode="auto">
          <a:xfrm flipH="1">
            <a:off x="2359025"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5" name="Text Box 9">
            <a:extLst>
              <a:ext uri="{FF2B5EF4-FFF2-40B4-BE49-F238E27FC236}">
                <a16:creationId xmlns:a16="http://schemas.microsoft.com/office/drawing/2014/main" id="{F86DED0A-7F4A-4CEE-8C8F-918C4E2E66CD}"/>
              </a:ext>
            </a:extLst>
          </p:cNvPr>
          <p:cNvSpPr txBox="1">
            <a:spLocks noChangeArrowheads="1"/>
          </p:cNvSpPr>
          <p:nvPr/>
        </p:nvSpPr>
        <p:spPr bwMode="auto">
          <a:xfrm>
            <a:off x="3113088" y="194945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49</a:t>
            </a:r>
            <a:endParaRPr lang="en-US" altLang="zh-CN" sz="1400" dirty="0">
              <a:latin typeface="+mn-lt"/>
              <a:ea typeface="+mn-ea"/>
              <a:cs typeface="+mn-ea"/>
              <a:sym typeface="+mn-lt"/>
            </a:endParaRPr>
          </a:p>
        </p:txBody>
      </p:sp>
      <p:sp>
        <p:nvSpPr>
          <p:cNvPr id="137226" name="Text Box 10">
            <a:extLst>
              <a:ext uri="{FF2B5EF4-FFF2-40B4-BE49-F238E27FC236}">
                <a16:creationId xmlns:a16="http://schemas.microsoft.com/office/drawing/2014/main" id="{DBC03493-02D7-4F5E-9D84-662E0E326D11}"/>
              </a:ext>
            </a:extLst>
          </p:cNvPr>
          <p:cNvSpPr txBox="1">
            <a:spLocks noChangeArrowheads="1"/>
          </p:cNvSpPr>
          <p:nvPr/>
        </p:nvSpPr>
        <p:spPr bwMode="auto">
          <a:xfrm>
            <a:off x="2362200"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13</a:t>
            </a:r>
            <a:endParaRPr lang="en-US" altLang="zh-CN" sz="1400" dirty="0">
              <a:latin typeface="+mn-lt"/>
              <a:ea typeface="+mn-ea"/>
              <a:cs typeface="+mn-ea"/>
              <a:sym typeface="+mn-lt"/>
            </a:endParaRPr>
          </a:p>
        </p:txBody>
      </p:sp>
      <p:sp>
        <p:nvSpPr>
          <p:cNvPr id="137227" name="Text Box 11">
            <a:extLst>
              <a:ext uri="{FF2B5EF4-FFF2-40B4-BE49-F238E27FC236}">
                <a16:creationId xmlns:a16="http://schemas.microsoft.com/office/drawing/2014/main" id="{D5C29E83-7453-41DE-B864-8149BC5A9977}"/>
              </a:ext>
            </a:extLst>
          </p:cNvPr>
          <p:cNvSpPr txBox="1">
            <a:spLocks noChangeArrowheads="1"/>
          </p:cNvSpPr>
          <p:nvPr/>
        </p:nvSpPr>
        <p:spPr bwMode="auto">
          <a:xfrm>
            <a:off x="3884613"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65</a:t>
            </a:r>
            <a:endParaRPr lang="en-US" altLang="zh-CN" sz="1400" dirty="0">
              <a:latin typeface="+mn-lt"/>
              <a:ea typeface="+mn-ea"/>
              <a:cs typeface="+mn-ea"/>
              <a:sym typeface="+mn-lt"/>
            </a:endParaRPr>
          </a:p>
        </p:txBody>
      </p:sp>
      <p:sp>
        <p:nvSpPr>
          <p:cNvPr id="137228" name="Text Box 12">
            <a:extLst>
              <a:ext uri="{FF2B5EF4-FFF2-40B4-BE49-F238E27FC236}">
                <a16:creationId xmlns:a16="http://schemas.microsoft.com/office/drawing/2014/main" id="{C80671C2-F656-4B5D-93F8-A6E0D3063BB8}"/>
              </a:ext>
            </a:extLst>
          </p:cNvPr>
          <p:cNvSpPr txBox="1">
            <a:spLocks noChangeArrowheads="1"/>
          </p:cNvSpPr>
          <p:nvPr/>
        </p:nvSpPr>
        <p:spPr bwMode="auto">
          <a:xfrm>
            <a:off x="4635500"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97</a:t>
            </a:r>
            <a:endParaRPr lang="en-US" altLang="zh-CN" sz="1400">
              <a:latin typeface="+mn-lt"/>
              <a:ea typeface="+mn-ea"/>
              <a:cs typeface="+mn-ea"/>
              <a:sym typeface="+mn-lt"/>
            </a:endParaRPr>
          </a:p>
        </p:txBody>
      </p:sp>
      <p:sp>
        <p:nvSpPr>
          <p:cNvPr id="137229" name="Rectangle 13">
            <a:extLst>
              <a:ext uri="{FF2B5EF4-FFF2-40B4-BE49-F238E27FC236}">
                <a16:creationId xmlns:a16="http://schemas.microsoft.com/office/drawing/2014/main" id="{D6D62466-4E90-4362-822B-C048C3928F40}"/>
              </a:ext>
            </a:extLst>
          </p:cNvPr>
          <p:cNvSpPr>
            <a:spLocks noChangeArrowheads="1"/>
          </p:cNvSpPr>
          <p:nvPr/>
        </p:nvSpPr>
        <p:spPr bwMode="auto">
          <a:xfrm>
            <a:off x="1497013" y="3302000"/>
            <a:ext cx="3170237" cy="628650"/>
          </a:xfrm>
          <a:prstGeom prst="rect">
            <a:avLst/>
          </a:prstGeom>
          <a:solidFill>
            <a:schemeClr val="accent1">
              <a:lumMod val="40000"/>
              <a:lumOff val="6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0" name="Line 14">
            <a:extLst>
              <a:ext uri="{FF2B5EF4-FFF2-40B4-BE49-F238E27FC236}">
                <a16:creationId xmlns:a16="http://schemas.microsoft.com/office/drawing/2014/main" id="{E0F880FC-1278-4A8B-9745-6FDF91E8601C}"/>
              </a:ext>
            </a:extLst>
          </p:cNvPr>
          <p:cNvSpPr>
            <a:spLocks noChangeShapeType="1"/>
          </p:cNvSpPr>
          <p:nvPr/>
        </p:nvSpPr>
        <p:spPr bwMode="auto">
          <a:xfrm flipH="1">
            <a:off x="3876675" y="332263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1" name="Line 15">
            <a:extLst>
              <a:ext uri="{FF2B5EF4-FFF2-40B4-BE49-F238E27FC236}">
                <a16:creationId xmlns:a16="http://schemas.microsoft.com/office/drawing/2014/main" id="{6E1DAC15-6167-4B93-8A01-DA69FE7F5CAE}"/>
              </a:ext>
            </a:extLst>
          </p:cNvPr>
          <p:cNvSpPr>
            <a:spLocks noChangeShapeType="1"/>
          </p:cNvSpPr>
          <p:nvPr/>
        </p:nvSpPr>
        <p:spPr bwMode="auto">
          <a:xfrm flipH="1">
            <a:off x="3109913" y="331787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2" name="Line 16">
            <a:extLst>
              <a:ext uri="{FF2B5EF4-FFF2-40B4-BE49-F238E27FC236}">
                <a16:creationId xmlns:a16="http://schemas.microsoft.com/office/drawing/2014/main" id="{95D97A7F-AA15-4CDD-B1F4-9D29C411241C}"/>
              </a:ext>
            </a:extLst>
          </p:cNvPr>
          <p:cNvSpPr>
            <a:spLocks noChangeShapeType="1"/>
          </p:cNvSpPr>
          <p:nvPr/>
        </p:nvSpPr>
        <p:spPr bwMode="auto">
          <a:xfrm flipH="1">
            <a:off x="2365375" y="332422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3" name="Text Box 17">
            <a:extLst>
              <a:ext uri="{FF2B5EF4-FFF2-40B4-BE49-F238E27FC236}">
                <a16:creationId xmlns:a16="http://schemas.microsoft.com/office/drawing/2014/main" id="{5D0802C9-3C43-4A16-82AB-6E3869660F75}"/>
              </a:ext>
            </a:extLst>
          </p:cNvPr>
          <p:cNvSpPr txBox="1">
            <a:spLocks noChangeArrowheads="1"/>
          </p:cNvSpPr>
          <p:nvPr/>
        </p:nvSpPr>
        <p:spPr bwMode="auto">
          <a:xfrm>
            <a:off x="3119438" y="33893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76</a:t>
            </a:r>
            <a:endParaRPr lang="en-US" altLang="zh-CN" sz="1400">
              <a:latin typeface="+mn-lt"/>
              <a:ea typeface="+mn-ea"/>
              <a:cs typeface="+mn-ea"/>
              <a:sym typeface="+mn-lt"/>
            </a:endParaRPr>
          </a:p>
        </p:txBody>
      </p:sp>
      <p:sp>
        <p:nvSpPr>
          <p:cNvPr id="137234" name="Text Box 18">
            <a:extLst>
              <a:ext uri="{FF2B5EF4-FFF2-40B4-BE49-F238E27FC236}">
                <a16:creationId xmlns:a16="http://schemas.microsoft.com/office/drawing/2014/main" id="{FB604E13-0C17-422D-9C53-41D091919B78}"/>
              </a:ext>
            </a:extLst>
          </p:cNvPr>
          <p:cNvSpPr txBox="1">
            <a:spLocks noChangeArrowheads="1"/>
          </p:cNvSpPr>
          <p:nvPr/>
        </p:nvSpPr>
        <p:spPr bwMode="auto">
          <a:xfrm>
            <a:off x="2530475" y="34051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a:t>
            </a:r>
            <a:endParaRPr lang="en-US" altLang="zh-CN" sz="1400">
              <a:latin typeface="+mn-lt"/>
              <a:ea typeface="+mn-ea"/>
              <a:cs typeface="+mn-ea"/>
              <a:sym typeface="+mn-lt"/>
            </a:endParaRPr>
          </a:p>
        </p:txBody>
      </p:sp>
      <p:sp>
        <p:nvSpPr>
          <p:cNvPr id="137235" name="Text Box 19">
            <a:extLst>
              <a:ext uri="{FF2B5EF4-FFF2-40B4-BE49-F238E27FC236}">
                <a16:creationId xmlns:a16="http://schemas.microsoft.com/office/drawing/2014/main" id="{2BFE1646-481E-4C59-8A2D-EAB05A4BA787}"/>
              </a:ext>
            </a:extLst>
          </p:cNvPr>
          <p:cNvSpPr txBox="1">
            <a:spLocks noChangeArrowheads="1"/>
          </p:cNvSpPr>
          <p:nvPr/>
        </p:nvSpPr>
        <p:spPr bwMode="auto">
          <a:xfrm>
            <a:off x="3890963" y="33782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80</a:t>
            </a:r>
            <a:endParaRPr lang="en-US" altLang="zh-CN" sz="1400" dirty="0">
              <a:latin typeface="+mn-lt"/>
              <a:ea typeface="+mn-ea"/>
              <a:cs typeface="+mn-ea"/>
              <a:sym typeface="+mn-lt"/>
            </a:endParaRPr>
          </a:p>
        </p:txBody>
      </p:sp>
      <p:sp>
        <p:nvSpPr>
          <p:cNvPr id="137236" name="Text Box 20">
            <a:extLst>
              <a:ext uri="{FF2B5EF4-FFF2-40B4-BE49-F238E27FC236}">
                <a16:creationId xmlns:a16="http://schemas.microsoft.com/office/drawing/2014/main" id="{CFAE2D79-C5D4-4479-BE47-52F15360EBE2}"/>
              </a:ext>
            </a:extLst>
          </p:cNvPr>
          <p:cNvSpPr txBox="1">
            <a:spLocks noChangeArrowheads="1"/>
          </p:cNvSpPr>
          <p:nvPr/>
        </p:nvSpPr>
        <p:spPr bwMode="auto">
          <a:xfrm>
            <a:off x="857250" y="18557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A</a:t>
            </a:r>
            <a:endParaRPr lang="en-US" altLang="zh-CN" sz="1400">
              <a:latin typeface="+mn-lt"/>
              <a:ea typeface="+mn-ea"/>
              <a:cs typeface="+mn-ea"/>
              <a:sym typeface="+mn-lt"/>
            </a:endParaRPr>
          </a:p>
        </p:txBody>
      </p:sp>
      <p:sp>
        <p:nvSpPr>
          <p:cNvPr id="137237" name="Text Box 21">
            <a:extLst>
              <a:ext uri="{FF2B5EF4-FFF2-40B4-BE49-F238E27FC236}">
                <a16:creationId xmlns:a16="http://schemas.microsoft.com/office/drawing/2014/main" id="{241D74F9-92C2-4CD1-B310-BF52EFEB4FF5}"/>
              </a:ext>
            </a:extLst>
          </p:cNvPr>
          <p:cNvSpPr txBox="1">
            <a:spLocks noChangeArrowheads="1"/>
          </p:cNvSpPr>
          <p:nvPr/>
        </p:nvSpPr>
        <p:spPr bwMode="auto">
          <a:xfrm>
            <a:off x="863600" y="33020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B</a:t>
            </a:r>
            <a:endParaRPr lang="en-US" altLang="zh-CN" sz="1400">
              <a:latin typeface="+mn-lt"/>
              <a:ea typeface="+mn-ea"/>
              <a:cs typeface="+mn-ea"/>
              <a:sym typeface="+mn-lt"/>
            </a:endParaRPr>
          </a:p>
        </p:txBody>
      </p:sp>
      <p:sp>
        <p:nvSpPr>
          <p:cNvPr id="137238" name="Rectangle 22">
            <a:extLst>
              <a:ext uri="{FF2B5EF4-FFF2-40B4-BE49-F238E27FC236}">
                <a16:creationId xmlns:a16="http://schemas.microsoft.com/office/drawing/2014/main" id="{06013CD2-B7C7-4FE0-9FD7-C5D11EAE2492}"/>
              </a:ext>
            </a:extLst>
          </p:cNvPr>
          <p:cNvSpPr>
            <a:spLocks noChangeArrowheads="1"/>
          </p:cNvSpPr>
          <p:nvPr/>
        </p:nvSpPr>
        <p:spPr bwMode="auto">
          <a:xfrm>
            <a:off x="1497013" y="4827588"/>
            <a:ext cx="6042025" cy="546100"/>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grpSp>
        <p:nvGrpSpPr>
          <p:cNvPr id="163862" name="组合 1">
            <a:extLst>
              <a:ext uri="{FF2B5EF4-FFF2-40B4-BE49-F238E27FC236}">
                <a16:creationId xmlns:a16="http://schemas.microsoft.com/office/drawing/2014/main" id="{4E3546E4-2991-EA46-AB60-911DA29EDDF1}"/>
              </a:ext>
            </a:extLst>
          </p:cNvPr>
          <p:cNvGrpSpPr>
            <a:grpSpLocks/>
          </p:cNvGrpSpPr>
          <p:nvPr/>
        </p:nvGrpSpPr>
        <p:grpSpPr bwMode="auto">
          <a:xfrm>
            <a:off x="2378075" y="4827588"/>
            <a:ext cx="4495800" cy="546100"/>
            <a:chOff x="2208213" y="5047456"/>
            <a:chExt cx="4495800" cy="557212"/>
          </a:xfrm>
        </p:grpSpPr>
        <p:sp>
          <p:nvSpPr>
            <p:cNvPr id="137239" name="Line 23">
              <a:extLst>
                <a:ext uri="{FF2B5EF4-FFF2-40B4-BE49-F238E27FC236}">
                  <a16:creationId xmlns:a16="http://schemas.microsoft.com/office/drawing/2014/main" id="{A7A65599-2408-4828-90DA-4A82FEE55F3A}"/>
                </a:ext>
              </a:extLst>
            </p:cNvPr>
            <p:cNvSpPr>
              <a:spLocks noChangeShapeType="1"/>
            </p:cNvSpPr>
            <p:nvPr/>
          </p:nvSpPr>
          <p:spPr bwMode="auto">
            <a:xfrm>
              <a:off x="3732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0" name="Line 24">
              <a:extLst>
                <a:ext uri="{FF2B5EF4-FFF2-40B4-BE49-F238E27FC236}">
                  <a16:creationId xmlns:a16="http://schemas.microsoft.com/office/drawing/2014/main" id="{EDC8F3AB-FDEA-48CE-8C30-B8C0464800D9}"/>
                </a:ext>
              </a:extLst>
            </p:cNvPr>
            <p:cNvSpPr>
              <a:spLocks noChangeShapeType="1"/>
            </p:cNvSpPr>
            <p:nvPr/>
          </p:nvSpPr>
          <p:spPr bwMode="auto">
            <a:xfrm>
              <a:off x="2208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1" name="Line 25">
              <a:extLst>
                <a:ext uri="{FF2B5EF4-FFF2-40B4-BE49-F238E27FC236}">
                  <a16:creationId xmlns:a16="http://schemas.microsoft.com/office/drawing/2014/main" id="{41CE5C71-D0D1-46AB-BFB6-2B090E64B805}"/>
                </a:ext>
              </a:extLst>
            </p:cNvPr>
            <p:cNvSpPr>
              <a:spLocks noChangeShapeType="1"/>
            </p:cNvSpPr>
            <p:nvPr/>
          </p:nvSpPr>
          <p:spPr bwMode="auto">
            <a:xfrm>
              <a:off x="2970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2" name="Line 26">
              <a:extLst>
                <a:ext uri="{FF2B5EF4-FFF2-40B4-BE49-F238E27FC236}">
                  <a16:creationId xmlns:a16="http://schemas.microsoft.com/office/drawing/2014/main" id="{B540C1D7-62BF-400C-9BA4-19E987C0895B}"/>
                </a:ext>
              </a:extLst>
            </p:cNvPr>
            <p:cNvSpPr>
              <a:spLocks noChangeShapeType="1"/>
            </p:cNvSpPr>
            <p:nvPr/>
          </p:nvSpPr>
          <p:spPr bwMode="auto">
            <a:xfrm>
              <a:off x="4494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3" name="Line 27">
              <a:extLst>
                <a:ext uri="{FF2B5EF4-FFF2-40B4-BE49-F238E27FC236}">
                  <a16:creationId xmlns:a16="http://schemas.microsoft.com/office/drawing/2014/main" id="{041C397E-6F98-4ECA-BBCF-CB05402DE035}"/>
                </a:ext>
              </a:extLst>
            </p:cNvPr>
            <p:cNvSpPr>
              <a:spLocks noChangeShapeType="1"/>
            </p:cNvSpPr>
            <p:nvPr/>
          </p:nvSpPr>
          <p:spPr bwMode="auto">
            <a:xfrm>
              <a:off x="5256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4" name="Line 28">
              <a:extLst>
                <a:ext uri="{FF2B5EF4-FFF2-40B4-BE49-F238E27FC236}">
                  <a16:creationId xmlns:a16="http://schemas.microsoft.com/office/drawing/2014/main" id="{8D5591B1-C210-40E7-8F31-A316A00F2DEE}"/>
                </a:ext>
              </a:extLst>
            </p:cNvPr>
            <p:cNvSpPr>
              <a:spLocks noChangeShapeType="1"/>
            </p:cNvSpPr>
            <p:nvPr/>
          </p:nvSpPr>
          <p:spPr bwMode="auto">
            <a:xfrm>
              <a:off x="5942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5" name="Line 29">
              <a:extLst>
                <a:ext uri="{FF2B5EF4-FFF2-40B4-BE49-F238E27FC236}">
                  <a16:creationId xmlns:a16="http://schemas.microsoft.com/office/drawing/2014/main" id="{1F6F9ECA-A058-4F5A-B50A-25E1B9FF17CB}"/>
                </a:ext>
              </a:extLst>
            </p:cNvPr>
            <p:cNvSpPr>
              <a:spLocks noChangeShapeType="1"/>
            </p:cNvSpPr>
            <p:nvPr/>
          </p:nvSpPr>
          <p:spPr bwMode="auto">
            <a:xfrm>
              <a:off x="6704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37246" name="Text Box 30">
            <a:extLst>
              <a:ext uri="{FF2B5EF4-FFF2-40B4-BE49-F238E27FC236}">
                <a16:creationId xmlns:a16="http://schemas.microsoft.com/office/drawing/2014/main" id="{BB9ECA9C-B99E-430C-ABB4-7A903D53CB07}"/>
              </a:ext>
            </a:extLst>
          </p:cNvPr>
          <p:cNvSpPr txBox="1">
            <a:spLocks noChangeArrowheads="1"/>
          </p:cNvSpPr>
          <p:nvPr/>
        </p:nvSpPr>
        <p:spPr bwMode="auto">
          <a:xfrm>
            <a:off x="1477963" y="4427538"/>
            <a:ext cx="60880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             5            6             7      </a:t>
            </a:r>
          </a:p>
        </p:txBody>
      </p:sp>
      <p:sp>
        <p:nvSpPr>
          <p:cNvPr id="137247" name="Text Box 31">
            <a:extLst>
              <a:ext uri="{FF2B5EF4-FFF2-40B4-BE49-F238E27FC236}">
                <a16:creationId xmlns:a16="http://schemas.microsoft.com/office/drawing/2014/main" id="{B0056A58-439C-49ED-B9CC-0B532BA3F8EA}"/>
              </a:ext>
            </a:extLst>
          </p:cNvPr>
          <p:cNvSpPr txBox="1">
            <a:spLocks noChangeArrowheads="1"/>
          </p:cNvSpPr>
          <p:nvPr/>
        </p:nvSpPr>
        <p:spPr bwMode="auto">
          <a:xfrm>
            <a:off x="881063" y="48815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C</a:t>
            </a:r>
            <a:endParaRPr lang="en-US" altLang="zh-CN" sz="1400">
              <a:latin typeface="+mn-lt"/>
              <a:ea typeface="+mn-ea"/>
              <a:cs typeface="+mn-ea"/>
              <a:sym typeface="+mn-lt"/>
            </a:endParaRPr>
          </a:p>
        </p:txBody>
      </p:sp>
      <p:sp>
        <p:nvSpPr>
          <p:cNvPr id="137248" name="AutoShape 32">
            <a:extLst>
              <a:ext uri="{FF2B5EF4-FFF2-40B4-BE49-F238E27FC236}">
                <a16:creationId xmlns:a16="http://schemas.microsoft.com/office/drawing/2014/main" id="{FA3B0FFB-BCA8-41CE-B653-9826FEE89360}"/>
              </a:ext>
            </a:extLst>
          </p:cNvPr>
          <p:cNvSpPr>
            <a:spLocks noChangeArrowheads="1"/>
          </p:cNvSpPr>
          <p:nvPr/>
        </p:nvSpPr>
        <p:spPr bwMode="auto">
          <a:xfrm>
            <a:off x="4148138" y="1354138"/>
            <a:ext cx="112712" cy="538162"/>
          </a:xfrm>
          <a:prstGeom prst="downArrow">
            <a:avLst>
              <a:gd name="adj1" fmla="val 50000"/>
              <a:gd name="adj2" fmla="val 119322"/>
            </a:avLst>
          </a:prstGeom>
          <a:solidFill>
            <a:srgbClr val="FFC000"/>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9" name="AutoShape 33">
            <a:extLst>
              <a:ext uri="{FF2B5EF4-FFF2-40B4-BE49-F238E27FC236}">
                <a16:creationId xmlns:a16="http://schemas.microsoft.com/office/drawing/2014/main" id="{05A0409D-07DC-424F-B9A7-406EC90A2BAF}"/>
              </a:ext>
            </a:extLst>
          </p:cNvPr>
          <p:cNvSpPr>
            <a:spLocks noChangeArrowheads="1"/>
          </p:cNvSpPr>
          <p:nvPr/>
        </p:nvSpPr>
        <p:spPr bwMode="auto">
          <a:xfrm>
            <a:off x="3424238" y="2757488"/>
            <a:ext cx="112712" cy="538162"/>
          </a:xfrm>
          <a:prstGeom prst="downArrow">
            <a:avLst>
              <a:gd name="adj1" fmla="val 50000"/>
              <a:gd name="adj2" fmla="val 119321"/>
            </a:avLst>
          </a:prstGeom>
          <a:solidFill>
            <a:schemeClr val="accent2"/>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0" name="AutoShape 34">
            <a:extLst>
              <a:ext uri="{FF2B5EF4-FFF2-40B4-BE49-F238E27FC236}">
                <a16:creationId xmlns:a16="http://schemas.microsoft.com/office/drawing/2014/main" id="{A74F154C-3E75-41F1-B63B-9B281FEE4850}"/>
              </a:ext>
            </a:extLst>
          </p:cNvPr>
          <p:cNvSpPr>
            <a:spLocks noChangeArrowheads="1"/>
          </p:cNvSpPr>
          <p:nvPr/>
        </p:nvSpPr>
        <p:spPr bwMode="auto">
          <a:xfrm>
            <a:off x="4986338" y="4221163"/>
            <a:ext cx="112712" cy="538162"/>
          </a:xfrm>
          <a:prstGeom prst="downArrow">
            <a:avLst>
              <a:gd name="adj1" fmla="val 50000"/>
              <a:gd name="adj2" fmla="val 119322"/>
            </a:avLst>
          </a:prstGeom>
          <a:solidFill>
            <a:srgbClr val="FF0000"/>
          </a:solidFill>
          <a:ln w="9525">
            <a:solidFill>
              <a:srgbClr val="FF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1" name="Text Box 35">
            <a:extLst>
              <a:ext uri="{FF2B5EF4-FFF2-40B4-BE49-F238E27FC236}">
                <a16:creationId xmlns:a16="http://schemas.microsoft.com/office/drawing/2014/main" id="{F3F0A23E-8C2F-4447-AB23-11C10D3689C8}"/>
              </a:ext>
            </a:extLst>
          </p:cNvPr>
          <p:cNvSpPr txBox="1">
            <a:spLocks noChangeArrowheads="1"/>
          </p:cNvSpPr>
          <p:nvPr/>
        </p:nvSpPr>
        <p:spPr bwMode="auto">
          <a:xfrm>
            <a:off x="4235450" y="1254125"/>
            <a:ext cx="481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err="1">
                <a:solidFill>
                  <a:srgbClr val="FFC000"/>
                </a:solidFill>
                <a:latin typeface="+mn-lt"/>
                <a:ea typeface="+mn-ea"/>
                <a:cs typeface="+mn-ea"/>
                <a:sym typeface="+mn-lt"/>
              </a:rPr>
              <a:t>i</a:t>
            </a:r>
            <a:endParaRPr lang="en-US" altLang="zh-CN" sz="1400" dirty="0">
              <a:solidFill>
                <a:srgbClr val="FFC000"/>
              </a:solidFill>
              <a:latin typeface="+mn-lt"/>
              <a:ea typeface="+mn-ea"/>
              <a:cs typeface="+mn-ea"/>
              <a:sym typeface="+mn-lt"/>
            </a:endParaRPr>
          </a:p>
        </p:txBody>
      </p:sp>
      <p:sp>
        <p:nvSpPr>
          <p:cNvPr id="137252" name="Text Box 36">
            <a:extLst>
              <a:ext uri="{FF2B5EF4-FFF2-40B4-BE49-F238E27FC236}">
                <a16:creationId xmlns:a16="http://schemas.microsoft.com/office/drawing/2014/main" id="{D7676094-0CC4-4F92-9CAB-DE3BABBE283F}"/>
              </a:ext>
            </a:extLst>
          </p:cNvPr>
          <p:cNvSpPr txBox="1">
            <a:spLocks noChangeArrowheads="1"/>
          </p:cNvSpPr>
          <p:nvPr/>
        </p:nvSpPr>
        <p:spPr bwMode="auto">
          <a:xfrm>
            <a:off x="3514725" y="2632075"/>
            <a:ext cx="481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accent2"/>
                </a:solidFill>
                <a:latin typeface="+mn-lt"/>
                <a:ea typeface="+mn-ea"/>
                <a:cs typeface="+mn-ea"/>
                <a:sym typeface="+mn-lt"/>
              </a:rPr>
              <a:t>j</a:t>
            </a:r>
            <a:endParaRPr lang="en-US" altLang="zh-CN" sz="1400" dirty="0">
              <a:solidFill>
                <a:schemeClr val="accent2"/>
              </a:solidFill>
              <a:latin typeface="+mn-lt"/>
              <a:ea typeface="+mn-ea"/>
              <a:cs typeface="+mn-ea"/>
              <a:sym typeface="+mn-lt"/>
            </a:endParaRPr>
          </a:p>
        </p:txBody>
      </p:sp>
      <p:sp>
        <p:nvSpPr>
          <p:cNvPr id="137253" name="Text Box 37">
            <a:extLst>
              <a:ext uri="{FF2B5EF4-FFF2-40B4-BE49-F238E27FC236}">
                <a16:creationId xmlns:a16="http://schemas.microsoft.com/office/drawing/2014/main" id="{963B4B5D-60B8-4241-B8EC-BC303BE9BE83}"/>
              </a:ext>
            </a:extLst>
          </p:cNvPr>
          <p:cNvSpPr txBox="1">
            <a:spLocks noChangeArrowheads="1"/>
          </p:cNvSpPr>
          <p:nvPr/>
        </p:nvSpPr>
        <p:spPr bwMode="auto">
          <a:xfrm>
            <a:off x="5099050" y="4144963"/>
            <a:ext cx="48101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solidFill>
                  <a:srgbClr val="FF0000"/>
                </a:solidFill>
                <a:latin typeface="+mn-lt"/>
                <a:ea typeface="+mn-ea"/>
                <a:cs typeface="+mn-ea"/>
                <a:sym typeface="+mn-lt"/>
              </a:rPr>
              <a:t>k</a:t>
            </a:r>
          </a:p>
        </p:txBody>
      </p:sp>
      <p:sp>
        <p:nvSpPr>
          <p:cNvPr id="39" name="Rectangle 329">
            <a:extLst>
              <a:ext uri="{FF2B5EF4-FFF2-40B4-BE49-F238E27FC236}">
                <a16:creationId xmlns:a16="http://schemas.microsoft.com/office/drawing/2014/main" id="{B85F277F-6BA3-4DC0-B274-DC739782D658}"/>
              </a:ext>
            </a:extLst>
          </p:cNvPr>
          <p:cNvSpPr>
            <a:spLocks noChangeArrowheads="1"/>
          </p:cNvSpPr>
          <p:nvPr/>
        </p:nvSpPr>
        <p:spPr bwMode="auto">
          <a:xfrm>
            <a:off x="827088" y="144463"/>
            <a:ext cx="5616575"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将两个顺序表合并成一个有序表</a:t>
            </a:r>
          </a:p>
        </p:txBody>
      </p:sp>
      <p:sp>
        <p:nvSpPr>
          <p:cNvPr id="40" name="Text Box 18">
            <a:extLst>
              <a:ext uri="{FF2B5EF4-FFF2-40B4-BE49-F238E27FC236}">
                <a16:creationId xmlns:a16="http://schemas.microsoft.com/office/drawing/2014/main" id="{3A4EB99F-E664-46A9-A756-67053AF8C1F0}"/>
              </a:ext>
            </a:extLst>
          </p:cNvPr>
          <p:cNvSpPr txBox="1">
            <a:spLocks noChangeArrowheads="1"/>
          </p:cNvSpPr>
          <p:nvPr/>
        </p:nvSpPr>
        <p:spPr bwMode="auto">
          <a:xfrm>
            <a:off x="2608263"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a:t>
            </a:r>
            <a:endParaRPr lang="en-US" altLang="zh-CN" sz="1400" dirty="0">
              <a:solidFill>
                <a:schemeClr val="bg1"/>
              </a:solidFill>
              <a:latin typeface="+mn-lt"/>
              <a:ea typeface="+mn-ea"/>
              <a:cs typeface="+mn-ea"/>
              <a:sym typeface="+mn-lt"/>
            </a:endParaRPr>
          </a:p>
        </p:txBody>
      </p:sp>
      <p:sp>
        <p:nvSpPr>
          <p:cNvPr id="41" name="Text Box 10">
            <a:extLst>
              <a:ext uri="{FF2B5EF4-FFF2-40B4-BE49-F238E27FC236}">
                <a16:creationId xmlns:a16="http://schemas.microsoft.com/office/drawing/2014/main" id="{01C410E7-789E-4974-8EB1-4D7032BE0F16}"/>
              </a:ext>
            </a:extLst>
          </p:cNvPr>
          <p:cNvSpPr txBox="1">
            <a:spLocks noChangeArrowheads="1"/>
          </p:cNvSpPr>
          <p:nvPr/>
        </p:nvSpPr>
        <p:spPr bwMode="auto">
          <a:xfrm>
            <a:off x="3267075"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42" name="Text Box 9">
            <a:extLst>
              <a:ext uri="{FF2B5EF4-FFF2-40B4-BE49-F238E27FC236}">
                <a16:creationId xmlns:a16="http://schemas.microsoft.com/office/drawing/2014/main" id="{565E48C7-61AB-407B-A828-24F820C44B00}"/>
              </a:ext>
            </a:extLst>
          </p:cNvPr>
          <p:cNvSpPr txBox="1">
            <a:spLocks noChangeArrowheads="1"/>
          </p:cNvSpPr>
          <p:nvPr/>
        </p:nvSpPr>
        <p:spPr bwMode="auto">
          <a:xfrm>
            <a:off x="4040188" y="48815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43" name="Text Box 11">
            <a:extLst>
              <a:ext uri="{FF2B5EF4-FFF2-40B4-BE49-F238E27FC236}">
                <a16:creationId xmlns:a16="http://schemas.microsoft.com/office/drawing/2014/main" id="{B97F5027-B177-4233-A523-FF2D6F1BFA44}"/>
              </a:ext>
            </a:extLst>
          </p:cNvPr>
          <p:cNvSpPr txBox="1">
            <a:spLocks noChangeArrowheads="1"/>
          </p:cNvSpPr>
          <p:nvPr/>
        </p:nvSpPr>
        <p:spPr bwMode="auto">
          <a:xfrm>
            <a:off x="4803775" y="48863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Tree>
  </p:cSld>
  <p:clrMapOvr>
    <a:masterClrMapping/>
  </p:clrMapOvr>
  <p:transition>
    <p:wipe dir="d"/>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Text Box 3">
            <a:extLst>
              <a:ext uri="{FF2B5EF4-FFF2-40B4-BE49-F238E27FC236}">
                <a16:creationId xmlns:a16="http://schemas.microsoft.com/office/drawing/2014/main" id="{C7E0FAC1-4178-458E-85B8-03AC702584D0}"/>
              </a:ext>
            </a:extLst>
          </p:cNvPr>
          <p:cNvSpPr txBox="1">
            <a:spLocks noChangeArrowheads="1"/>
          </p:cNvSpPr>
          <p:nvPr/>
        </p:nvSpPr>
        <p:spPr bwMode="auto">
          <a:xfrm>
            <a:off x="1471613" y="1536700"/>
            <a:ext cx="38893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a:t>
            </a:r>
          </a:p>
        </p:txBody>
      </p:sp>
      <p:sp>
        <p:nvSpPr>
          <p:cNvPr id="137220" name="Rectangle 4">
            <a:extLst>
              <a:ext uri="{FF2B5EF4-FFF2-40B4-BE49-F238E27FC236}">
                <a16:creationId xmlns:a16="http://schemas.microsoft.com/office/drawing/2014/main" id="{00A8A2CA-CD19-4C19-98C1-479A20B6E91D}"/>
              </a:ext>
            </a:extLst>
          </p:cNvPr>
          <p:cNvSpPr>
            <a:spLocks noChangeArrowheads="1"/>
          </p:cNvSpPr>
          <p:nvPr/>
        </p:nvSpPr>
        <p:spPr bwMode="auto">
          <a:xfrm>
            <a:off x="1497013" y="1874838"/>
            <a:ext cx="3887787" cy="604837"/>
          </a:xfrm>
          <a:prstGeom prst="rect">
            <a:avLst/>
          </a:prstGeom>
          <a:solidFill>
            <a:schemeClr val="accent1">
              <a:lumMod val="20000"/>
              <a:lumOff val="8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137221" name="Line 5">
            <a:extLst>
              <a:ext uri="{FF2B5EF4-FFF2-40B4-BE49-F238E27FC236}">
                <a16:creationId xmlns:a16="http://schemas.microsoft.com/office/drawing/2014/main" id="{B9F7B1E8-2501-4D0B-A0E7-11ADF02429B5}"/>
              </a:ext>
            </a:extLst>
          </p:cNvPr>
          <p:cNvSpPr>
            <a:spLocks noChangeShapeType="1"/>
          </p:cNvSpPr>
          <p:nvPr/>
        </p:nvSpPr>
        <p:spPr bwMode="auto">
          <a:xfrm flipH="1">
            <a:off x="4633913"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2" name="Line 6">
            <a:extLst>
              <a:ext uri="{FF2B5EF4-FFF2-40B4-BE49-F238E27FC236}">
                <a16:creationId xmlns:a16="http://schemas.microsoft.com/office/drawing/2014/main" id="{810DE0BB-2E81-49C2-9507-54559EF9C004}"/>
              </a:ext>
            </a:extLst>
          </p:cNvPr>
          <p:cNvSpPr>
            <a:spLocks noChangeShapeType="1"/>
          </p:cNvSpPr>
          <p:nvPr/>
        </p:nvSpPr>
        <p:spPr bwMode="auto">
          <a:xfrm flipH="1">
            <a:off x="3870325" y="1866900"/>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3" name="Line 7">
            <a:extLst>
              <a:ext uri="{FF2B5EF4-FFF2-40B4-BE49-F238E27FC236}">
                <a16:creationId xmlns:a16="http://schemas.microsoft.com/office/drawing/2014/main" id="{94BBD6EB-CC97-47CB-B1B2-4AB1F11CF996}"/>
              </a:ext>
            </a:extLst>
          </p:cNvPr>
          <p:cNvSpPr>
            <a:spLocks noChangeShapeType="1"/>
          </p:cNvSpPr>
          <p:nvPr/>
        </p:nvSpPr>
        <p:spPr bwMode="auto">
          <a:xfrm flipH="1">
            <a:off x="3103563" y="1890713"/>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4" name="Line 8">
            <a:extLst>
              <a:ext uri="{FF2B5EF4-FFF2-40B4-BE49-F238E27FC236}">
                <a16:creationId xmlns:a16="http://schemas.microsoft.com/office/drawing/2014/main" id="{28C0DB74-98EC-4CA7-962E-B7B9B5CE869E}"/>
              </a:ext>
            </a:extLst>
          </p:cNvPr>
          <p:cNvSpPr>
            <a:spLocks noChangeShapeType="1"/>
          </p:cNvSpPr>
          <p:nvPr/>
        </p:nvSpPr>
        <p:spPr bwMode="auto">
          <a:xfrm flipH="1">
            <a:off x="2359025"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5" name="Text Box 9">
            <a:extLst>
              <a:ext uri="{FF2B5EF4-FFF2-40B4-BE49-F238E27FC236}">
                <a16:creationId xmlns:a16="http://schemas.microsoft.com/office/drawing/2014/main" id="{9D1CD3CE-6A32-441D-9AB4-5EDFEEF530B4}"/>
              </a:ext>
            </a:extLst>
          </p:cNvPr>
          <p:cNvSpPr txBox="1">
            <a:spLocks noChangeArrowheads="1"/>
          </p:cNvSpPr>
          <p:nvPr/>
        </p:nvSpPr>
        <p:spPr bwMode="auto">
          <a:xfrm>
            <a:off x="3113088" y="194945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49</a:t>
            </a:r>
            <a:endParaRPr lang="en-US" altLang="zh-CN" sz="1400" dirty="0">
              <a:latin typeface="+mn-lt"/>
              <a:ea typeface="+mn-ea"/>
              <a:cs typeface="+mn-ea"/>
              <a:sym typeface="+mn-lt"/>
            </a:endParaRPr>
          </a:p>
        </p:txBody>
      </p:sp>
      <p:sp>
        <p:nvSpPr>
          <p:cNvPr id="137226" name="Text Box 10">
            <a:extLst>
              <a:ext uri="{FF2B5EF4-FFF2-40B4-BE49-F238E27FC236}">
                <a16:creationId xmlns:a16="http://schemas.microsoft.com/office/drawing/2014/main" id="{9C502B91-AA58-4E8F-9074-378F47343BA9}"/>
              </a:ext>
            </a:extLst>
          </p:cNvPr>
          <p:cNvSpPr txBox="1">
            <a:spLocks noChangeArrowheads="1"/>
          </p:cNvSpPr>
          <p:nvPr/>
        </p:nvSpPr>
        <p:spPr bwMode="auto">
          <a:xfrm>
            <a:off x="2362200"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13</a:t>
            </a:r>
            <a:endParaRPr lang="en-US" altLang="zh-CN" sz="1400" dirty="0">
              <a:latin typeface="+mn-lt"/>
              <a:ea typeface="+mn-ea"/>
              <a:cs typeface="+mn-ea"/>
              <a:sym typeface="+mn-lt"/>
            </a:endParaRPr>
          </a:p>
        </p:txBody>
      </p:sp>
      <p:sp>
        <p:nvSpPr>
          <p:cNvPr id="137227" name="Text Box 11">
            <a:extLst>
              <a:ext uri="{FF2B5EF4-FFF2-40B4-BE49-F238E27FC236}">
                <a16:creationId xmlns:a16="http://schemas.microsoft.com/office/drawing/2014/main" id="{F4F1A109-C7D4-4466-A4BF-907D748E49DA}"/>
              </a:ext>
            </a:extLst>
          </p:cNvPr>
          <p:cNvSpPr txBox="1">
            <a:spLocks noChangeArrowheads="1"/>
          </p:cNvSpPr>
          <p:nvPr/>
        </p:nvSpPr>
        <p:spPr bwMode="auto">
          <a:xfrm>
            <a:off x="3884613"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65</a:t>
            </a:r>
            <a:endParaRPr lang="en-US" altLang="zh-CN" sz="1400" dirty="0">
              <a:latin typeface="+mn-lt"/>
              <a:ea typeface="+mn-ea"/>
              <a:cs typeface="+mn-ea"/>
              <a:sym typeface="+mn-lt"/>
            </a:endParaRPr>
          </a:p>
        </p:txBody>
      </p:sp>
      <p:sp>
        <p:nvSpPr>
          <p:cNvPr id="137228" name="Text Box 12">
            <a:extLst>
              <a:ext uri="{FF2B5EF4-FFF2-40B4-BE49-F238E27FC236}">
                <a16:creationId xmlns:a16="http://schemas.microsoft.com/office/drawing/2014/main" id="{C74B6E12-F254-416B-B1C8-3DFCED1BEF83}"/>
              </a:ext>
            </a:extLst>
          </p:cNvPr>
          <p:cNvSpPr txBox="1">
            <a:spLocks noChangeArrowheads="1"/>
          </p:cNvSpPr>
          <p:nvPr/>
        </p:nvSpPr>
        <p:spPr bwMode="auto">
          <a:xfrm>
            <a:off x="4635500"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97</a:t>
            </a:r>
            <a:endParaRPr lang="en-US" altLang="zh-CN" sz="1400">
              <a:latin typeface="+mn-lt"/>
              <a:ea typeface="+mn-ea"/>
              <a:cs typeface="+mn-ea"/>
              <a:sym typeface="+mn-lt"/>
            </a:endParaRPr>
          </a:p>
        </p:txBody>
      </p:sp>
      <p:sp>
        <p:nvSpPr>
          <p:cNvPr id="137229" name="Rectangle 13">
            <a:extLst>
              <a:ext uri="{FF2B5EF4-FFF2-40B4-BE49-F238E27FC236}">
                <a16:creationId xmlns:a16="http://schemas.microsoft.com/office/drawing/2014/main" id="{6C43A82F-F673-4128-A104-23E23C477C04}"/>
              </a:ext>
            </a:extLst>
          </p:cNvPr>
          <p:cNvSpPr>
            <a:spLocks noChangeArrowheads="1"/>
          </p:cNvSpPr>
          <p:nvPr/>
        </p:nvSpPr>
        <p:spPr bwMode="auto">
          <a:xfrm>
            <a:off x="1497013" y="3302000"/>
            <a:ext cx="3170237" cy="628650"/>
          </a:xfrm>
          <a:prstGeom prst="rect">
            <a:avLst/>
          </a:prstGeom>
          <a:solidFill>
            <a:schemeClr val="accent1">
              <a:lumMod val="40000"/>
              <a:lumOff val="6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0" name="Line 14">
            <a:extLst>
              <a:ext uri="{FF2B5EF4-FFF2-40B4-BE49-F238E27FC236}">
                <a16:creationId xmlns:a16="http://schemas.microsoft.com/office/drawing/2014/main" id="{92564D28-9F59-47EF-9B22-A9A0EE6F1866}"/>
              </a:ext>
            </a:extLst>
          </p:cNvPr>
          <p:cNvSpPr>
            <a:spLocks noChangeShapeType="1"/>
          </p:cNvSpPr>
          <p:nvPr/>
        </p:nvSpPr>
        <p:spPr bwMode="auto">
          <a:xfrm flipH="1">
            <a:off x="3876675" y="332263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1" name="Line 15">
            <a:extLst>
              <a:ext uri="{FF2B5EF4-FFF2-40B4-BE49-F238E27FC236}">
                <a16:creationId xmlns:a16="http://schemas.microsoft.com/office/drawing/2014/main" id="{790B4CDF-1027-46C1-9D67-25269E7F6D83}"/>
              </a:ext>
            </a:extLst>
          </p:cNvPr>
          <p:cNvSpPr>
            <a:spLocks noChangeShapeType="1"/>
          </p:cNvSpPr>
          <p:nvPr/>
        </p:nvSpPr>
        <p:spPr bwMode="auto">
          <a:xfrm flipH="1">
            <a:off x="3109913" y="331787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2" name="Line 16">
            <a:extLst>
              <a:ext uri="{FF2B5EF4-FFF2-40B4-BE49-F238E27FC236}">
                <a16:creationId xmlns:a16="http://schemas.microsoft.com/office/drawing/2014/main" id="{B7786918-41EF-4A15-8C67-7772047D2C7E}"/>
              </a:ext>
            </a:extLst>
          </p:cNvPr>
          <p:cNvSpPr>
            <a:spLocks noChangeShapeType="1"/>
          </p:cNvSpPr>
          <p:nvPr/>
        </p:nvSpPr>
        <p:spPr bwMode="auto">
          <a:xfrm flipH="1">
            <a:off x="2365375" y="332422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3" name="Text Box 17">
            <a:extLst>
              <a:ext uri="{FF2B5EF4-FFF2-40B4-BE49-F238E27FC236}">
                <a16:creationId xmlns:a16="http://schemas.microsoft.com/office/drawing/2014/main" id="{4C5AF109-3B60-4400-A3AD-95C057F99D35}"/>
              </a:ext>
            </a:extLst>
          </p:cNvPr>
          <p:cNvSpPr txBox="1">
            <a:spLocks noChangeArrowheads="1"/>
          </p:cNvSpPr>
          <p:nvPr/>
        </p:nvSpPr>
        <p:spPr bwMode="auto">
          <a:xfrm>
            <a:off x="3119438" y="33893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76</a:t>
            </a:r>
            <a:endParaRPr lang="en-US" altLang="zh-CN" sz="1400">
              <a:latin typeface="+mn-lt"/>
              <a:ea typeface="+mn-ea"/>
              <a:cs typeface="+mn-ea"/>
              <a:sym typeface="+mn-lt"/>
            </a:endParaRPr>
          </a:p>
        </p:txBody>
      </p:sp>
      <p:sp>
        <p:nvSpPr>
          <p:cNvPr id="137234" name="Text Box 18">
            <a:extLst>
              <a:ext uri="{FF2B5EF4-FFF2-40B4-BE49-F238E27FC236}">
                <a16:creationId xmlns:a16="http://schemas.microsoft.com/office/drawing/2014/main" id="{699894A8-637D-4E5A-A456-CAF9AD410E18}"/>
              </a:ext>
            </a:extLst>
          </p:cNvPr>
          <p:cNvSpPr txBox="1">
            <a:spLocks noChangeArrowheads="1"/>
          </p:cNvSpPr>
          <p:nvPr/>
        </p:nvSpPr>
        <p:spPr bwMode="auto">
          <a:xfrm>
            <a:off x="2530475" y="34051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a:t>
            </a:r>
            <a:endParaRPr lang="en-US" altLang="zh-CN" sz="1400">
              <a:latin typeface="+mn-lt"/>
              <a:ea typeface="+mn-ea"/>
              <a:cs typeface="+mn-ea"/>
              <a:sym typeface="+mn-lt"/>
            </a:endParaRPr>
          </a:p>
        </p:txBody>
      </p:sp>
      <p:sp>
        <p:nvSpPr>
          <p:cNvPr id="137235" name="Text Box 19">
            <a:extLst>
              <a:ext uri="{FF2B5EF4-FFF2-40B4-BE49-F238E27FC236}">
                <a16:creationId xmlns:a16="http://schemas.microsoft.com/office/drawing/2014/main" id="{8375BB33-2F06-41F7-8928-4C58A747E289}"/>
              </a:ext>
            </a:extLst>
          </p:cNvPr>
          <p:cNvSpPr txBox="1">
            <a:spLocks noChangeArrowheads="1"/>
          </p:cNvSpPr>
          <p:nvPr/>
        </p:nvSpPr>
        <p:spPr bwMode="auto">
          <a:xfrm>
            <a:off x="3890963" y="33782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80</a:t>
            </a:r>
            <a:endParaRPr lang="en-US" altLang="zh-CN" sz="1400" dirty="0">
              <a:latin typeface="+mn-lt"/>
              <a:ea typeface="+mn-ea"/>
              <a:cs typeface="+mn-ea"/>
              <a:sym typeface="+mn-lt"/>
            </a:endParaRPr>
          </a:p>
        </p:txBody>
      </p:sp>
      <p:sp>
        <p:nvSpPr>
          <p:cNvPr id="137236" name="Text Box 20">
            <a:extLst>
              <a:ext uri="{FF2B5EF4-FFF2-40B4-BE49-F238E27FC236}">
                <a16:creationId xmlns:a16="http://schemas.microsoft.com/office/drawing/2014/main" id="{C62C0625-B36F-476D-960A-C51508986702}"/>
              </a:ext>
            </a:extLst>
          </p:cNvPr>
          <p:cNvSpPr txBox="1">
            <a:spLocks noChangeArrowheads="1"/>
          </p:cNvSpPr>
          <p:nvPr/>
        </p:nvSpPr>
        <p:spPr bwMode="auto">
          <a:xfrm>
            <a:off x="857250" y="18557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A</a:t>
            </a:r>
            <a:endParaRPr lang="en-US" altLang="zh-CN" sz="1400">
              <a:latin typeface="+mn-lt"/>
              <a:ea typeface="+mn-ea"/>
              <a:cs typeface="+mn-ea"/>
              <a:sym typeface="+mn-lt"/>
            </a:endParaRPr>
          </a:p>
        </p:txBody>
      </p:sp>
      <p:sp>
        <p:nvSpPr>
          <p:cNvPr id="137237" name="Text Box 21">
            <a:extLst>
              <a:ext uri="{FF2B5EF4-FFF2-40B4-BE49-F238E27FC236}">
                <a16:creationId xmlns:a16="http://schemas.microsoft.com/office/drawing/2014/main" id="{B3CC5A83-3EB3-4BDF-BAC1-B884AEC2750E}"/>
              </a:ext>
            </a:extLst>
          </p:cNvPr>
          <p:cNvSpPr txBox="1">
            <a:spLocks noChangeArrowheads="1"/>
          </p:cNvSpPr>
          <p:nvPr/>
        </p:nvSpPr>
        <p:spPr bwMode="auto">
          <a:xfrm>
            <a:off x="863600" y="33020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B</a:t>
            </a:r>
            <a:endParaRPr lang="en-US" altLang="zh-CN" sz="1400">
              <a:latin typeface="+mn-lt"/>
              <a:ea typeface="+mn-ea"/>
              <a:cs typeface="+mn-ea"/>
              <a:sym typeface="+mn-lt"/>
            </a:endParaRPr>
          </a:p>
        </p:txBody>
      </p:sp>
      <p:sp>
        <p:nvSpPr>
          <p:cNvPr id="137238" name="Rectangle 22">
            <a:extLst>
              <a:ext uri="{FF2B5EF4-FFF2-40B4-BE49-F238E27FC236}">
                <a16:creationId xmlns:a16="http://schemas.microsoft.com/office/drawing/2014/main" id="{0F46AC19-9598-43FB-B7DB-9748DB4776B8}"/>
              </a:ext>
            </a:extLst>
          </p:cNvPr>
          <p:cNvSpPr>
            <a:spLocks noChangeArrowheads="1"/>
          </p:cNvSpPr>
          <p:nvPr/>
        </p:nvSpPr>
        <p:spPr bwMode="auto">
          <a:xfrm>
            <a:off x="1497013" y="4827588"/>
            <a:ext cx="6042025" cy="546100"/>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grpSp>
        <p:nvGrpSpPr>
          <p:cNvPr id="164886" name="组合 1">
            <a:extLst>
              <a:ext uri="{FF2B5EF4-FFF2-40B4-BE49-F238E27FC236}">
                <a16:creationId xmlns:a16="http://schemas.microsoft.com/office/drawing/2014/main" id="{9FDDB6BF-D525-8F42-B83B-681CCED92595}"/>
              </a:ext>
            </a:extLst>
          </p:cNvPr>
          <p:cNvGrpSpPr>
            <a:grpSpLocks/>
          </p:cNvGrpSpPr>
          <p:nvPr/>
        </p:nvGrpSpPr>
        <p:grpSpPr bwMode="auto">
          <a:xfrm>
            <a:off x="2378075" y="4827588"/>
            <a:ext cx="4495800" cy="546100"/>
            <a:chOff x="2208213" y="5047456"/>
            <a:chExt cx="4495800" cy="557212"/>
          </a:xfrm>
        </p:grpSpPr>
        <p:sp>
          <p:nvSpPr>
            <p:cNvPr id="137239" name="Line 23">
              <a:extLst>
                <a:ext uri="{FF2B5EF4-FFF2-40B4-BE49-F238E27FC236}">
                  <a16:creationId xmlns:a16="http://schemas.microsoft.com/office/drawing/2014/main" id="{CB699773-2063-45B2-9DB9-90F26FA99D73}"/>
                </a:ext>
              </a:extLst>
            </p:cNvPr>
            <p:cNvSpPr>
              <a:spLocks noChangeShapeType="1"/>
            </p:cNvSpPr>
            <p:nvPr/>
          </p:nvSpPr>
          <p:spPr bwMode="auto">
            <a:xfrm>
              <a:off x="3732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0" name="Line 24">
              <a:extLst>
                <a:ext uri="{FF2B5EF4-FFF2-40B4-BE49-F238E27FC236}">
                  <a16:creationId xmlns:a16="http://schemas.microsoft.com/office/drawing/2014/main" id="{D657D1A6-358E-401E-A397-6EE210587A71}"/>
                </a:ext>
              </a:extLst>
            </p:cNvPr>
            <p:cNvSpPr>
              <a:spLocks noChangeShapeType="1"/>
            </p:cNvSpPr>
            <p:nvPr/>
          </p:nvSpPr>
          <p:spPr bwMode="auto">
            <a:xfrm>
              <a:off x="2208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1" name="Line 25">
              <a:extLst>
                <a:ext uri="{FF2B5EF4-FFF2-40B4-BE49-F238E27FC236}">
                  <a16:creationId xmlns:a16="http://schemas.microsoft.com/office/drawing/2014/main" id="{68A57930-5B5F-4968-A65F-8315BF92EC27}"/>
                </a:ext>
              </a:extLst>
            </p:cNvPr>
            <p:cNvSpPr>
              <a:spLocks noChangeShapeType="1"/>
            </p:cNvSpPr>
            <p:nvPr/>
          </p:nvSpPr>
          <p:spPr bwMode="auto">
            <a:xfrm>
              <a:off x="2970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2" name="Line 26">
              <a:extLst>
                <a:ext uri="{FF2B5EF4-FFF2-40B4-BE49-F238E27FC236}">
                  <a16:creationId xmlns:a16="http://schemas.microsoft.com/office/drawing/2014/main" id="{DDC498C7-9A34-4031-9EF2-02AEE767FB22}"/>
                </a:ext>
              </a:extLst>
            </p:cNvPr>
            <p:cNvSpPr>
              <a:spLocks noChangeShapeType="1"/>
            </p:cNvSpPr>
            <p:nvPr/>
          </p:nvSpPr>
          <p:spPr bwMode="auto">
            <a:xfrm>
              <a:off x="4494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3" name="Line 27">
              <a:extLst>
                <a:ext uri="{FF2B5EF4-FFF2-40B4-BE49-F238E27FC236}">
                  <a16:creationId xmlns:a16="http://schemas.microsoft.com/office/drawing/2014/main" id="{5393D276-46AE-451A-AE42-E535FEFA3377}"/>
                </a:ext>
              </a:extLst>
            </p:cNvPr>
            <p:cNvSpPr>
              <a:spLocks noChangeShapeType="1"/>
            </p:cNvSpPr>
            <p:nvPr/>
          </p:nvSpPr>
          <p:spPr bwMode="auto">
            <a:xfrm>
              <a:off x="5256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4" name="Line 28">
              <a:extLst>
                <a:ext uri="{FF2B5EF4-FFF2-40B4-BE49-F238E27FC236}">
                  <a16:creationId xmlns:a16="http://schemas.microsoft.com/office/drawing/2014/main" id="{F17DC1D4-0CC9-4527-9FBF-BF8770BB6FB6}"/>
                </a:ext>
              </a:extLst>
            </p:cNvPr>
            <p:cNvSpPr>
              <a:spLocks noChangeShapeType="1"/>
            </p:cNvSpPr>
            <p:nvPr/>
          </p:nvSpPr>
          <p:spPr bwMode="auto">
            <a:xfrm>
              <a:off x="5942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5" name="Line 29">
              <a:extLst>
                <a:ext uri="{FF2B5EF4-FFF2-40B4-BE49-F238E27FC236}">
                  <a16:creationId xmlns:a16="http://schemas.microsoft.com/office/drawing/2014/main" id="{E743CF64-57F5-4CA6-9FBB-78AE471BBD69}"/>
                </a:ext>
              </a:extLst>
            </p:cNvPr>
            <p:cNvSpPr>
              <a:spLocks noChangeShapeType="1"/>
            </p:cNvSpPr>
            <p:nvPr/>
          </p:nvSpPr>
          <p:spPr bwMode="auto">
            <a:xfrm>
              <a:off x="6704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37246" name="Text Box 30">
            <a:extLst>
              <a:ext uri="{FF2B5EF4-FFF2-40B4-BE49-F238E27FC236}">
                <a16:creationId xmlns:a16="http://schemas.microsoft.com/office/drawing/2014/main" id="{15E8E75E-0E32-43B5-ADB1-9461D16A6DF8}"/>
              </a:ext>
            </a:extLst>
          </p:cNvPr>
          <p:cNvSpPr txBox="1">
            <a:spLocks noChangeArrowheads="1"/>
          </p:cNvSpPr>
          <p:nvPr/>
        </p:nvSpPr>
        <p:spPr bwMode="auto">
          <a:xfrm>
            <a:off x="1477963" y="4427538"/>
            <a:ext cx="60880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             5            6             7      </a:t>
            </a:r>
          </a:p>
        </p:txBody>
      </p:sp>
      <p:sp>
        <p:nvSpPr>
          <p:cNvPr id="137247" name="Text Box 31">
            <a:extLst>
              <a:ext uri="{FF2B5EF4-FFF2-40B4-BE49-F238E27FC236}">
                <a16:creationId xmlns:a16="http://schemas.microsoft.com/office/drawing/2014/main" id="{E9B71440-BF3F-4FC7-8F5D-4E7C242FE2AD}"/>
              </a:ext>
            </a:extLst>
          </p:cNvPr>
          <p:cNvSpPr txBox="1">
            <a:spLocks noChangeArrowheads="1"/>
          </p:cNvSpPr>
          <p:nvPr/>
        </p:nvSpPr>
        <p:spPr bwMode="auto">
          <a:xfrm>
            <a:off x="881063" y="48815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C</a:t>
            </a:r>
            <a:endParaRPr lang="en-US" altLang="zh-CN" sz="1400">
              <a:latin typeface="+mn-lt"/>
              <a:ea typeface="+mn-ea"/>
              <a:cs typeface="+mn-ea"/>
              <a:sym typeface="+mn-lt"/>
            </a:endParaRPr>
          </a:p>
        </p:txBody>
      </p:sp>
      <p:sp>
        <p:nvSpPr>
          <p:cNvPr id="137248" name="AutoShape 32">
            <a:extLst>
              <a:ext uri="{FF2B5EF4-FFF2-40B4-BE49-F238E27FC236}">
                <a16:creationId xmlns:a16="http://schemas.microsoft.com/office/drawing/2014/main" id="{E1F875AF-5476-43E0-BC8E-8EDE1C9AAB65}"/>
              </a:ext>
            </a:extLst>
          </p:cNvPr>
          <p:cNvSpPr>
            <a:spLocks noChangeArrowheads="1"/>
          </p:cNvSpPr>
          <p:nvPr/>
        </p:nvSpPr>
        <p:spPr bwMode="auto">
          <a:xfrm>
            <a:off x="4940300" y="1354138"/>
            <a:ext cx="112713" cy="538162"/>
          </a:xfrm>
          <a:prstGeom prst="downArrow">
            <a:avLst>
              <a:gd name="adj1" fmla="val 50000"/>
              <a:gd name="adj2" fmla="val 119322"/>
            </a:avLst>
          </a:prstGeom>
          <a:solidFill>
            <a:srgbClr val="FFC000"/>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9" name="AutoShape 33">
            <a:extLst>
              <a:ext uri="{FF2B5EF4-FFF2-40B4-BE49-F238E27FC236}">
                <a16:creationId xmlns:a16="http://schemas.microsoft.com/office/drawing/2014/main" id="{D82D5B6B-71A4-439D-82EC-797CF19E0687}"/>
              </a:ext>
            </a:extLst>
          </p:cNvPr>
          <p:cNvSpPr>
            <a:spLocks noChangeArrowheads="1"/>
          </p:cNvSpPr>
          <p:nvPr/>
        </p:nvSpPr>
        <p:spPr bwMode="auto">
          <a:xfrm>
            <a:off x="3424238" y="2757488"/>
            <a:ext cx="112712" cy="538162"/>
          </a:xfrm>
          <a:prstGeom prst="downArrow">
            <a:avLst>
              <a:gd name="adj1" fmla="val 50000"/>
              <a:gd name="adj2" fmla="val 119321"/>
            </a:avLst>
          </a:prstGeom>
          <a:solidFill>
            <a:schemeClr val="accent2"/>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0" name="AutoShape 34">
            <a:extLst>
              <a:ext uri="{FF2B5EF4-FFF2-40B4-BE49-F238E27FC236}">
                <a16:creationId xmlns:a16="http://schemas.microsoft.com/office/drawing/2014/main" id="{20B03F81-C8F4-4F97-808A-4C4CDB216603}"/>
              </a:ext>
            </a:extLst>
          </p:cNvPr>
          <p:cNvSpPr>
            <a:spLocks noChangeArrowheads="1"/>
          </p:cNvSpPr>
          <p:nvPr/>
        </p:nvSpPr>
        <p:spPr bwMode="auto">
          <a:xfrm>
            <a:off x="5707063" y="4221163"/>
            <a:ext cx="112712" cy="538162"/>
          </a:xfrm>
          <a:prstGeom prst="downArrow">
            <a:avLst>
              <a:gd name="adj1" fmla="val 50000"/>
              <a:gd name="adj2" fmla="val 119322"/>
            </a:avLst>
          </a:prstGeom>
          <a:solidFill>
            <a:srgbClr val="FF0000"/>
          </a:solidFill>
          <a:ln w="9525">
            <a:solidFill>
              <a:srgbClr val="FF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1" name="Text Box 35">
            <a:extLst>
              <a:ext uri="{FF2B5EF4-FFF2-40B4-BE49-F238E27FC236}">
                <a16:creationId xmlns:a16="http://schemas.microsoft.com/office/drawing/2014/main" id="{AFDE3EE2-7FD0-49FD-A1EA-92FA2A7DC713}"/>
              </a:ext>
            </a:extLst>
          </p:cNvPr>
          <p:cNvSpPr txBox="1">
            <a:spLocks noChangeArrowheads="1"/>
          </p:cNvSpPr>
          <p:nvPr/>
        </p:nvSpPr>
        <p:spPr bwMode="auto">
          <a:xfrm>
            <a:off x="5027613" y="1254125"/>
            <a:ext cx="4810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err="1">
                <a:solidFill>
                  <a:srgbClr val="FFC000"/>
                </a:solidFill>
                <a:latin typeface="+mn-lt"/>
                <a:ea typeface="+mn-ea"/>
                <a:cs typeface="+mn-ea"/>
                <a:sym typeface="+mn-lt"/>
              </a:rPr>
              <a:t>i</a:t>
            </a:r>
            <a:endParaRPr lang="en-US" altLang="zh-CN" sz="1400" dirty="0">
              <a:solidFill>
                <a:srgbClr val="FFC000"/>
              </a:solidFill>
              <a:latin typeface="+mn-lt"/>
              <a:ea typeface="+mn-ea"/>
              <a:cs typeface="+mn-ea"/>
              <a:sym typeface="+mn-lt"/>
            </a:endParaRPr>
          </a:p>
        </p:txBody>
      </p:sp>
      <p:sp>
        <p:nvSpPr>
          <p:cNvPr id="137252" name="Text Box 36">
            <a:extLst>
              <a:ext uri="{FF2B5EF4-FFF2-40B4-BE49-F238E27FC236}">
                <a16:creationId xmlns:a16="http://schemas.microsoft.com/office/drawing/2014/main" id="{11032CA9-3435-4EA2-B59F-B8B2C8575DA5}"/>
              </a:ext>
            </a:extLst>
          </p:cNvPr>
          <p:cNvSpPr txBox="1">
            <a:spLocks noChangeArrowheads="1"/>
          </p:cNvSpPr>
          <p:nvPr/>
        </p:nvSpPr>
        <p:spPr bwMode="auto">
          <a:xfrm>
            <a:off x="3514725" y="2632075"/>
            <a:ext cx="481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accent2"/>
                </a:solidFill>
                <a:latin typeface="+mn-lt"/>
                <a:ea typeface="+mn-ea"/>
                <a:cs typeface="+mn-ea"/>
                <a:sym typeface="+mn-lt"/>
              </a:rPr>
              <a:t>j</a:t>
            </a:r>
            <a:endParaRPr lang="en-US" altLang="zh-CN" sz="1400" dirty="0">
              <a:solidFill>
                <a:schemeClr val="accent2"/>
              </a:solidFill>
              <a:latin typeface="+mn-lt"/>
              <a:ea typeface="+mn-ea"/>
              <a:cs typeface="+mn-ea"/>
              <a:sym typeface="+mn-lt"/>
            </a:endParaRPr>
          </a:p>
        </p:txBody>
      </p:sp>
      <p:sp>
        <p:nvSpPr>
          <p:cNvPr id="137253" name="Text Box 37">
            <a:extLst>
              <a:ext uri="{FF2B5EF4-FFF2-40B4-BE49-F238E27FC236}">
                <a16:creationId xmlns:a16="http://schemas.microsoft.com/office/drawing/2014/main" id="{B2043B16-013E-4ED6-919B-1A4FC23748DC}"/>
              </a:ext>
            </a:extLst>
          </p:cNvPr>
          <p:cNvSpPr txBox="1">
            <a:spLocks noChangeArrowheads="1"/>
          </p:cNvSpPr>
          <p:nvPr/>
        </p:nvSpPr>
        <p:spPr bwMode="auto">
          <a:xfrm>
            <a:off x="5819775" y="4144963"/>
            <a:ext cx="48101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solidFill>
                  <a:srgbClr val="FF0000"/>
                </a:solidFill>
                <a:latin typeface="+mn-lt"/>
                <a:ea typeface="+mn-ea"/>
                <a:cs typeface="+mn-ea"/>
                <a:sym typeface="+mn-lt"/>
              </a:rPr>
              <a:t>k</a:t>
            </a:r>
          </a:p>
        </p:txBody>
      </p:sp>
      <p:sp>
        <p:nvSpPr>
          <p:cNvPr id="39" name="Rectangle 329">
            <a:extLst>
              <a:ext uri="{FF2B5EF4-FFF2-40B4-BE49-F238E27FC236}">
                <a16:creationId xmlns:a16="http://schemas.microsoft.com/office/drawing/2014/main" id="{08A6E23D-55A8-4FE5-A911-37DC39C35DCD}"/>
              </a:ext>
            </a:extLst>
          </p:cNvPr>
          <p:cNvSpPr>
            <a:spLocks noChangeArrowheads="1"/>
          </p:cNvSpPr>
          <p:nvPr/>
        </p:nvSpPr>
        <p:spPr bwMode="auto">
          <a:xfrm>
            <a:off x="827088" y="144463"/>
            <a:ext cx="5616575"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将两个顺序表合并成一个有序表</a:t>
            </a:r>
          </a:p>
        </p:txBody>
      </p:sp>
      <p:sp>
        <p:nvSpPr>
          <p:cNvPr id="40" name="Text Box 18">
            <a:extLst>
              <a:ext uri="{FF2B5EF4-FFF2-40B4-BE49-F238E27FC236}">
                <a16:creationId xmlns:a16="http://schemas.microsoft.com/office/drawing/2014/main" id="{140FFF2E-95F1-4A06-AC90-5464E48BB02F}"/>
              </a:ext>
            </a:extLst>
          </p:cNvPr>
          <p:cNvSpPr txBox="1">
            <a:spLocks noChangeArrowheads="1"/>
          </p:cNvSpPr>
          <p:nvPr/>
        </p:nvSpPr>
        <p:spPr bwMode="auto">
          <a:xfrm>
            <a:off x="2608263"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a:t>
            </a:r>
            <a:endParaRPr lang="en-US" altLang="zh-CN" sz="1400" dirty="0">
              <a:solidFill>
                <a:schemeClr val="bg1"/>
              </a:solidFill>
              <a:latin typeface="+mn-lt"/>
              <a:ea typeface="+mn-ea"/>
              <a:cs typeface="+mn-ea"/>
              <a:sym typeface="+mn-lt"/>
            </a:endParaRPr>
          </a:p>
        </p:txBody>
      </p:sp>
      <p:sp>
        <p:nvSpPr>
          <p:cNvPr id="41" name="Text Box 10">
            <a:extLst>
              <a:ext uri="{FF2B5EF4-FFF2-40B4-BE49-F238E27FC236}">
                <a16:creationId xmlns:a16="http://schemas.microsoft.com/office/drawing/2014/main" id="{4EDC7347-D601-4086-8016-51B00AF19242}"/>
              </a:ext>
            </a:extLst>
          </p:cNvPr>
          <p:cNvSpPr txBox="1">
            <a:spLocks noChangeArrowheads="1"/>
          </p:cNvSpPr>
          <p:nvPr/>
        </p:nvSpPr>
        <p:spPr bwMode="auto">
          <a:xfrm>
            <a:off x="3267075"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42" name="Text Box 9">
            <a:extLst>
              <a:ext uri="{FF2B5EF4-FFF2-40B4-BE49-F238E27FC236}">
                <a16:creationId xmlns:a16="http://schemas.microsoft.com/office/drawing/2014/main" id="{643562BE-9F60-476A-8DF6-C9B7602FFCE8}"/>
              </a:ext>
            </a:extLst>
          </p:cNvPr>
          <p:cNvSpPr txBox="1">
            <a:spLocks noChangeArrowheads="1"/>
          </p:cNvSpPr>
          <p:nvPr/>
        </p:nvSpPr>
        <p:spPr bwMode="auto">
          <a:xfrm>
            <a:off x="4040188" y="48815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43" name="Text Box 11">
            <a:extLst>
              <a:ext uri="{FF2B5EF4-FFF2-40B4-BE49-F238E27FC236}">
                <a16:creationId xmlns:a16="http://schemas.microsoft.com/office/drawing/2014/main" id="{D6EB62E5-DEB7-423E-AB6C-B6A4C50F53C8}"/>
              </a:ext>
            </a:extLst>
          </p:cNvPr>
          <p:cNvSpPr txBox="1">
            <a:spLocks noChangeArrowheads="1"/>
          </p:cNvSpPr>
          <p:nvPr/>
        </p:nvSpPr>
        <p:spPr bwMode="auto">
          <a:xfrm>
            <a:off x="4803775" y="48863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Tree>
  </p:cSld>
  <p:clrMapOvr>
    <a:masterClrMapping/>
  </p:clrMapOvr>
  <p:transition>
    <p:wipe dir="d"/>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Text Box 3">
            <a:extLst>
              <a:ext uri="{FF2B5EF4-FFF2-40B4-BE49-F238E27FC236}">
                <a16:creationId xmlns:a16="http://schemas.microsoft.com/office/drawing/2014/main" id="{2CFC9E18-48F9-436C-AB57-8AF8A809F937}"/>
              </a:ext>
            </a:extLst>
          </p:cNvPr>
          <p:cNvSpPr txBox="1">
            <a:spLocks noChangeArrowheads="1"/>
          </p:cNvSpPr>
          <p:nvPr/>
        </p:nvSpPr>
        <p:spPr bwMode="auto">
          <a:xfrm>
            <a:off x="1471613" y="1536700"/>
            <a:ext cx="38893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a:t>
            </a:r>
          </a:p>
        </p:txBody>
      </p:sp>
      <p:sp>
        <p:nvSpPr>
          <p:cNvPr id="137220" name="Rectangle 4">
            <a:extLst>
              <a:ext uri="{FF2B5EF4-FFF2-40B4-BE49-F238E27FC236}">
                <a16:creationId xmlns:a16="http://schemas.microsoft.com/office/drawing/2014/main" id="{6B4CE4E3-6D47-4881-BFBD-4703E5C689D1}"/>
              </a:ext>
            </a:extLst>
          </p:cNvPr>
          <p:cNvSpPr>
            <a:spLocks noChangeArrowheads="1"/>
          </p:cNvSpPr>
          <p:nvPr/>
        </p:nvSpPr>
        <p:spPr bwMode="auto">
          <a:xfrm>
            <a:off x="1497013" y="1874838"/>
            <a:ext cx="3887787" cy="604837"/>
          </a:xfrm>
          <a:prstGeom prst="rect">
            <a:avLst/>
          </a:prstGeom>
          <a:solidFill>
            <a:schemeClr val="accent1">
              <a:lumMod val="20000"/>
              <a:lumOff val="8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137221" name="Line 5">
            <a:extLst>
              <a:ext uri="{FF2B5EF4-FFF2-40B4-BE49-F238E27FC236}">
                <a16:creationId xmlns:a16="http://schemas.microsoft.com/office/drawing/2014/main" id="{8C4710E3-0E94-4397-90CB-F002E069C24E}"/>
              </a:ext>
            </a:extLst>
          </p:cNvPr>
          <p:cNvSpPr>
            <a:spLocks noChangeShapeType="1"/>
          </p:cNvSpPr>
          <p:nvPr/>
        </p:nvSpPr>
        <p:spPr bwMode="auto">
          <a:xfrm flipH="1">
            <a:off x="4633913"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2" name="Line 6">
            <a:extLst>
              <a:ext uri="{FF2B5EF4-FFF2-40B4-BE49-F238E27FC236}">
                <a16:creationId xmlns:a16="http://schemas.microsoft.com/office/drawing/2014/main" id="{259333FD-D3BC-442A-850C-C02A3CF70ECC}"/>
              </a:ext>
            </a:extLst>
          </p:cNvPr>
          <p:cNvSpPr>
            <a:spLocks noChangeShapeType="1"/>
          </p:cNvSpPr>
          <p:nvPr/>
        </p:nvSpPr>
        <p:spPr bwMode="auto">
          <a:xfrm flipH="1">
            <a:off x="3870325" y="1866900"/>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3" name="Line 7">
            <a:extLst>
              <a:ext uri="{FF2B5EF4-FFF2-40B4-BE49-F238E27FC236}">
                <a16:creationId xmlns:a16="http://schemas.microsoft.com/office/drawing/2014/main" id="{590CCB93-C9ED-4EA8-BF03-991A651BBFD4}"/>
              </a:ext>
            </a:extLst>
          </p:cNvPr>
          <p:cNvSpPr>
            <a:spLocks noChangeShapeType="1"/>
          </p:cNvSpPr>
          <p:nvPr/>
        </p:nvSpPr>
        <p:spPr bwMode="auto">
          <a:xfrm flipH="1">
            <a:off x="3103563" y="1890713"/>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4" name="Line 8">
            <a:extLst>
              <a:ext uri="{FF2B5EF4-FFF2-40B4-BE49-F238E27FC236}">
                <a16:creationId xmlns:a16="http://schemas.microsoft.com/office/drawing/2014/main" id="{C4F5CD30-9A23-4F34-8F5F-976D1E8706F8}"/>
              </a:ext>
            </a:extLst>
          </p:cNvPr>
          <p:cNvSpPr>
            <a:spLocks noChangeShapeType="1"/>
          </p:cNvSpPr>
          <p:nvPr/>
        </p:nvSpPr>
        <p:spPr bwMode="auto">
          <a:xfrm flipH="1">
            <a:off x="2359025"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5" name="Text Box 9">
            <a:extLst>
              <a:ext uri="{FF2B5EF4-FFF2-40B4-BE49-F238E27FC236}">
                <a16:creationId xmlns:a16="http://schemas.microsoft.com/office/drawing/2014/main" id="{A8DEA7A3-7BF1-40F6-B997-9C829D245687}"/>
              </a:ext>
            </a:extLst>
          </p:cNvPr>
          <p:cNvSpPr txBox="1">
            <a:spLocks noChangeArrowheads="1"/>
          </p:cNvSpPr>
          <p:nvPr/>
        </p:nvSpPr>
        <p:spPr bwMode="auto">
          <a:xfrm>
            <a:off x="3113088" y="194945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49</a:t>
            </a:r>
            <a:endParaRPr lang="en-US" altLang="zh-CN" sz="1400" dirty="0">
              <a:latin typeface="+mn-lt"/>
              <a:ea typeface="+mn-ea"/>
              <a:cs typeface="+mn-ea"/>
              <a:sym typeface="+mn-lt"/>
            </a:endParaRPr>
          </a:p>
        </p:txBody>
      </p:sp>
      <p:sp>
        <p:nvSpPr>
          <p:cNvPr id="137226" name="Text Box 10">
            <a:extLst>
              <a:ext uri="{FF2B5EF4-FFF2-40B4-BE49-F238E27FC236}">
                <a16:creationId xmlns:a16="http://schemas.microsoft.com/office/drawing/2014/main" id="{8B2ACADB-DAF1-4310-B7C4-2EC7B516C1BC}"/>
              </a:ext>
            </a:extLst>
          </p:cNvPr>
          <p:cNvSpPr txBox="1">
            <a:spLocks noChangeArrowheads="1"/>
          </p:cNvSpPr>
          <p:nvPr/>
        </p:nvSpPr>
        <p:spPr bwMode="auto">
          <a:xfrm>
            <a:off x="2362200"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13</a:t>
            </a:r>
            <a:endParaRPr lang="en-US" altLang="zh-CN" sz="1400" dirty="0">
              <a:latin typeface="+mn-lt"/>
              <a:ea typeface="+mn-ea"/>
              <a:cs typeface="+mn-ea"/>
              <a:sym typeface="+mn-lt"/>
            </a:endParaRPr>
          </a:p>
        </p:txBody>
      </p:sp>
      <p:sp>
        <p:nvSpPr>
          <p:cNvPr id="137227" name="Text Box 11">
            <a:extLst>
              <a:ext uri="{FF2B5EF4-FFF2-40B4-BE49-F238E27FC236}">
                <a16:creationId xmlns:a16="http://schemas.microsoft.com/office/drawing/2014/main" id="{3EA0385E-7C0D-48E8-8C24-20B74F66A552}"/>
              </a:ext>
            </a:extLst>
          </p:cNvPr>
          <p:cNvSpPr txBox="1">
            <a:spLocks noChangeArrowheads="1"/>
          </p:cNvSpPr>
          <p:nvPr/>
        </p:nvSpPr>
        <p:spPr bwMode="auto">
          <a:xfrm>
            <a:off x="3884613"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65</a:t>
            </a:r>
            <a:endParaRPr lang="en-US" altLang="zh-CN" sz="1400" dirty="0">
              <a:latin typeface="+mn-lt"/>
              <a:ea typeface="+mn-ea"/>
              <a:cs typeface="+mn-ea"/>
              <a:sym typeface="+mn-lt"/>
            </a:endParaRPr>
          </a:p>
        </p:txBody>
      </p:sp>
      <p:sp>
        <p:nvSpPr>
          <p:cNvPr id="137228" name="Text Box 12">
            <a:extLst>
              <a:ext uri="{FF2B5EF4-FFF2-40B4-BE49-F238E27FC236}">
                <a16:creationId xmlns:a16="http://schemas.microsoft.com/office/drawing/2014/main" id="{04F94130-A35F-4424-95A7-C51265AB96DE}"/>
              </a:ext>
            </a:extLst>
          </p:cNvPr>
          <p:cNvSpPr txBox="1">
            <a:spLocks noChangeArrowheads="1"/>
          </p:cNvSpPr>
          <p:nvPr/>
        </p:nvSpPr>
        <p:spPr bwMode="auto">
          <a:xfrm>
            <a:off x="4635500"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97</a:t>
            </a:r>
            <a:endParaRPr lang="en-US" altLang="zh-CN" sz="1400">
              <a:latin typeface="+mn-lt"/>
              <a:ea typeface="+mn-ea"/>
              <a:cs typeface="+mn-ea"/>
              <a:sym typeface="+mn-lt"/>
            </a:endParaRPr>
          </a:p>
        </p:txBody>
      </p:sp>
      <p:sp>
        <p:nvSpPr>
          <p:cNvPr id="137229" name="Rectangle 13">
            <a:extLst>
              <a:ext uri="{FF2B5EF4-FFF2-40B4-BE49-F238E27FC236}">
                <a16:creationId xmlns:a16="http://schemas.microsoft.com/office/drawing/2014/main" id="{F420CEE3-2FE6-4A89-B3D8-3FB6558F9481}"/>
              </a:ext>
            </a:extLst>
          </p:cNvPr>
          <p:cNvSpPr>
            <a:spLocks noChangeArrowheads="1"/>
          </p:cNvSpPr>
          <p:nvPr/>
        </p:nvSpPr>
        <p:spPr bwMode="auto">
          <a:xfrm>
            <a:off x="1497013" y="3302000"/>
            <a:ext cx="3170237" cy="628650"/>
          </a:xfrm>
          <a:prstGeom prst="rect">
            <a:avLst/>
          </a:prstGeom>
          <a:solidFill>
            <a:schemeClr val="accent1">
              <a:lumMod val="40000"/>
              <a:lumOff val="6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0" name="Line 14">
            <a:extLst>
              <a:ext uri="{FF2B5EF4-FFF2-40B4-BE49-F238E27FC236}">
                <a16:creationId xmlns:a16="http://schemas.microsoft.com/office/drawing/2014/main" id="{877DAAAD-1CF8-4AC8-B6B2-5B2F25455205}"/>
              </a:ext>
            </a:extLst>
          </p:cNvPr>
          <p:cNvSpPr>
            <a:spLocks noChangeShapeType="1"/>
          </p:cNvSpPr>
          <p:nvPr/>
        </p:nvSpPr>
        <p:spPr bwMode="auto">
          <a:xfrm flipH="1">
            <a:off x="3876675" y="332263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1" name="Line 15">
            <a:extLst>
              <a:ext uri="{FF2B5EF4-FFF2-40B4-BE49-F238E27FC236}">
                <a16:creationId xmlns:a16="http://schemas.microsoft.com/office/drawing/2014/main" id="{FCDC8634-082E-4125-BCA0-F0BD046A0F01}"/>
              </a:ext>
            </a:extLst>
          </p:cNvPr>
          <p:cNvSpPr>
            <a:spLocks noChangeShapeType="1"/>
          </p:cNvSpPr>
          <p:nvPr/>
        </p:nvSpPr>
        <p:spPr bwMode="auto">
          <a:xfrm flipH="1">
            <a:off x="3109913" y="331787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2" name="Line 16">
            <a:extLst>
              <a:ext uri="{FF2B5EF4-FFF2-40B4-BE49-F238E27FC236}">
                <a16:creationId xmlns:a16="http://schemas.microsoft.com/office/drawing/2014/main" id="{0C62D0F3-01FB-45E8-AB00-9C61F44B1852}"/>
              </a:ext>
            </a:extLst>
          </p:cNvPr>
          <p:cNvSpPr>
            <a:spLocks noChangeShapeType="1"/>
          </p:cNvSpPr>
          <p:nvPr/>
        </p:nvSpPr>
        <p:spPr bwMode="auto">
          <a:xfrm flipH="1">
            <a:off x="2365375" y="332422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3" name="Text Box 17">
            <a:extLst>
              <a:ext uri="{FF2B5EF4-FFF2-40B4-BE49-F238E27FC236}">
                <a16:creationId xmlns:a16="http://schemas.microsoft.com/office/drawing/2014/main" id="{31F3F7A6-E224-441E-8B3C-9D491A5CA759}"/>
              </a:ext>
            </a:extLst>
          </p:cNvPr>
          <p:cNvSpPr txBox="1">
            <a:spLocks noChangeArrowheads="1"/>
          </p:cNvSpPr>
          <p:nvPr/>
        </p:nvSpPr>
        <p:spPr bwMode="auto">
          <a:xfrm>
            <a:off x="3119438" y="33893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76</a:t>
            </a:r>
            <a:endParaRPr lang="en-US" altLang="zh-CN" sz="1400">
              <a:latin typeface="+mn-lt"/>
              <a:ea typeface="+mn-ea"/>
              <a:cs typeface="+mn-ea"/>
              <a:sym typeface="+mn-lt"/>
            </a:endParaRPr>
          </a:p>
        </p:txBody>
      </p:sp>
      <p:sp>
        <p:nvSpPr>
          <p:cNvPr id="137234" name="Text Box 18">
            <a:extLst>
              <a:ext uri="{FF2B5EF4-FFF2-40B4-BE49-F238E27FC236}">
                <a16:creationId xmlns:a16="http://schemas.microsoft.com/office/drawing/2014/main" id="{7EB74A0F-417C-4CFF-90AD-67C3C0C2820B}"/>
              </a:ext>
            </a:extLst>
          </p:cNvPr>
          <p:cNvSpPr txBox="1">
            <a:spLocks noChangeArrowheads="1"/>
          </p:cNvSpPr>
          <p:nvPr/>
        </p:nvSpPr>
        <p:spPr bwMode="auto">
          <a:xfrm>
            <a:off x="2530475" y="34051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a:t>
            </a:r>
            <a:endParaRPr lang="en-US" altLang="zh-CN" sz="1400">
              <a:latin typeface="+mn-lt"/>
              <a:ea typeface="+mn-ea"/>
              <a:cs typeface="+mn-ea"/>
              <a:sym typeface="+mn-lt"/>
            </a:endParaRPr>
          </a:p>
        </p:txBody>
      </p:sp>
      <p:sp>
        <p:nvSpPr>
          <p:cNvPr id="137235" name="Text Box 19">
            <a:extLst>
              <a:ext uri="{FF2B5EF4-FFF2-40B4-BE49-F238E27FC236}">
                <a16:creationId xmlns:a16="http://schemas.microsoft.com/office/drawing/2014/main" id="{7AFCEB81-9529-47CA-A7C3-BBE5944B3FE2}"/>
              </a:ext>
            </a:extLst>
          </p:cNvPr>
          <p:cNvSpPr txBox="1">
            <a:spLocks noChangeArrowheads="1"/>
          </p:cNvSpPr>
          <p:nvPr/>
        </p:nvSpPr>
        <p:spPr bwMode="auto">
          <a:xfrm>
            <a:off x="3890963" y="33782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80</a:t>
            </a:r>
            <a:endParaRPr lang="en-US" altLang="zh-CN" sz="1400" dirty="0">
              <a:latin typeface="+mn-lt"/>
              <a:ea typeface="+mn-ea"/>
              <a:cs typeface="+mn-ea"/>
              <a:sym typeface="+mn-lt"/>
            </a:endParaRPr>
          </a:p>
        </p:txBody>
      </p:sp>
      <p:sp>
        <p:nvSpPr>
          <p:cNvPr id="137236" name="Text Box 20">
            <a:extLst>
              <a:ext uri="{FF2B5EF4-FFF2-40B4-BE49-F238E27FC236}">
                <a16:creationId xmlns:a16="http://schemas.microsoft.com/office/drawing/2014/main" id="{0A142F1F-3871-46DC-82D7-B54843827A25}"/>
              </a:ext>
            </a:extLst>
          </p:cNvPr>
          <p:cNvSpPr txBox="1">
            <a:spLocks noChangeArrowheads="1"/>
          </p:cNvSpPr>
          <p:nvPr/>
        </p:nvSpPr>
        <p:spPr bwMode="auto">
          <a:xfrm>
            <a:off x="857250" y="18557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A</a:t>
            </a:r>
            <a:endParaRPr lang="en-US" altLang="zh-CN" sz="1400">
              <a:latin typeface="+mn-lt"/>
              <a:ea typeface="+mn-ea"/>
              <a:cs typeface="+mn-ea"/>
              <a:sym typeface="+mn-lt"/>
            </a:endParaRPr>
          </a:p>
        </p:txBody>
      </p:sp>
      <p:sp>
        <p:nvSpPr>
          <p:cNvPr id="137237" name="Text Box 21">
            <a:extLst>
              <a:ext uri="{FF2B5EF4-FFF2-40B4-BE49-F238E27FC236}">
                <a16:creationId xmlns:a16="http://schemas.microsoft.com/office/drawing/2014/main" id="{E4882CA6-AE7B-4C28-B967-DAED666242A2}"/>
              </a:ext>
            </a:extLst>
          </p:cNvPr>
          <p:cNvSpPr txBox="1">
            <a:spLocks noChangeArrowheads="1"/>
          </p:cNvSpPr>
          <p:nvPr/>
        </p:nvSpPr>
        <p:spPr bwMode="auto">
          <a:xfrm>
            <a:off x="863600" y="33020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B</a:t>
            </a:r>
            <a:endParaRPr lang="en-US" altLang="zh-CN" sz="1400">
              <a:latin typeface="+mn-lt"/>
              <a:ea typeface="+mn-ea"/>
              <a:cs typeface="+mn-ea"/>
              <a:sym typeface="+mn-lt"/>
            </a:endParaRPr>
          </a:p>
        </p:txBody>
      </p:sp>
      <p:sp>
        <p:nvSpPr>
          <p:cNvPr id="137238" name="Rectangle 22">
            <a:extLst>
              <a:ext uri="{FF2B5EF4-FFF2-40B4-BE49-F238E27FC236}">
                <a16:creationId xmlns:a16="http://schemas.microsoft.com/office/drawing/2014/main" id="{07E2BB9B-A712-4F87-AB8A-BF1A98B505C0}"/>
              </a:ext>
            </a:extLst>
          </p:cNvPr>
          <p:cNvSpPr>
            <a:spLocks noChangeArrowheads="1"/>
          </p:cNvSpPr>
          <p:nvPr/>
        </p:nvSpPr>
        <p:spPr bwMode="auto">
          <a:xfrm>
            <a:off x="1497013" y="4827588"/>
            <a:ext cx="6042025" cy="546100"/>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grpSp>
        <p:nvGrpSpPr>
          <p:cNvPr id="165910" name="组合 1">
            <a:extLst>
              <a:ext uri="{FF2B5EF4-FFF2-40B4-BE49-F238E27FC236}">
                <a16:creationId xmlns:a16="http://schemas.microsoft.com/office/drawing/2014/main" id="{EFDEE943-45E9-5A4D-AA22-39DB5152129C}"/>
              </a:ext>
            </a:extLst>
          </p:cNvPr>
          <p:cNvGrpSpPr>
            <a:grpSpLocks/>
          </p:cNvGrpSpPr>
          <p:nvPr/>
        </p:nvGrpSpPr>
        <p:grpSpPr bwMode="auto">
          <a:xfrm>
            <a:off x="2378075" y="4827588"/>
            <a:ext cx="4495800" cy="546100"/>
            <a:chOff x="2208213" y="5047456"/>
            <a:chExt cx="4495800" cy="557212"/>
          </a:xfrm>
        </p:grpSpPr>
        <p:sp>
          <p:nvSpPr>
            <p:cNvPr id="137239" name="Line 23">
              <a:extLst>
                <a:ext uri="{FF2B5EF4-FFF2-40B4-BE49-F238E27FC236}">
                  <a16:creationId xmlns:a16="http://schemas.microsoft.com/office/drawing/2014/main" id="{463FB567-9901-4E95-AC28-0A9B89039D5C}"/>
                </a:ext>
              </a:extLst>
            </p:cNvPr>
            <p:cNvSpPr>
              <a:spLocks noChangeShapeType="1"/>
            </p:cNvSpPr>
            <p:nvPr/>
          </p:nvSpPr>
          <p:spPr bwMode="auto">
            <a:xfrm>
              <a:off x="3732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0" name="Line 24">
              <a:extLst>
                <a:ext uri="{FF2B5EF4-FFF2-40B4-BE49-F238E27FC236}">
                  <a16:creationId xmlns:a16="http://schemas.microsoft.com/office/drawing/2014/main" id="{0E0E9233-7B1C-4228-98FE-B84D813D340E}"/>
                </a:ext>
              </a:extLst>
            </p:cNvPr>
            <p:cNvSpPr>
              <a:spLocks noChangeShapeType="1"/>
            </p:cNvSpPr>
            <p:nvPr/>
          </p:nvSpPr>
          <p:spPr bwMode="auto">
            <a:xfrm>
              <a:off x="2208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1" name="Line 25">
              <a:extLst>
                <a:ext uri="{FF2B5EF4-FFF2-40B4-BE49-F238E27FC236}">
                  <a16:creationId xmlns:a16="http://schemas.microsoft.com/office/drawing/2014/main" id="{80D92CDA-7E80-43CA-B41D-C4AF542F2C8C}"/>
                </a:ext>
              </a:extLst>
            </p:cNvPr>
            <p:cNvSpPr>
              <a:spLocks noChangeShapeType="1"/>
            </p:cNvSpPr>
            <p:nvPr/>
          </p:nvSpPr>
          <p:spPr bwMode="auto">
            <a:xfrm>
              <a:off x="2970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2" name="Line 26">
              <a:extLst>
                <a:ext uri="{FF2B5EF4-FFF2-40B4-BE49-F238E27FC236}">
                  <a16:creationId xmlns:a16="http://schemas.microsoft.com/office/drawing/2014/main" id="{3622FFEA-B6CE-4A31-80E9-A01237C7A390}"/>
                </a:ext>
              </a:extLst>
            </p:cNvPr>
            <p:cNvSpPr>
              <a:spLocks noChangeShapeType="1"/>
            </p:cNvSpPr>
            <p:nvPr/>
          </p:nvSpPr>
          <p:spPr bwMode="auto">
            <a:xfrm>
              <a:off x="4494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3" name="Line 27">
              <a:extLst>
                <a:ext uri="{FF2B5EF4-FFF2-40B4-BE49-F238E27FC236}">
                  <a16:creationId xmlns:a16="http://schemas.microsoft.com/office/drawing/2014/main" id="{CB8BA33C-BEBF-4D19-BF6D-9A1710E43FC1}"/>
                </a:ext>
              </a:extLst>
            </p:cNvPr>
            <p:cNvSpPr>
              <a:spLocks noChangeShapeType="1"/>
            </p:cNvSpPr>
            <p:nvPr/>
          </p:nvSpPr>
          <p:spPr bwMode="auto">
            <a:xfrm>
              <a:off x="5256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4" name="Line 28">
              <a:extLst>
                <a:ext uri="{FF2B5EF4-FFF2-40B4-BE49-F238E27FC236}">
                  <a16:creationId xmlns:a16="http://schemas.microsoft.com/office/drawing/2014/main" id="{70DB3C72-80CA-4F1A-AA85-F5BA5AB0C84B}"/>
                </a:ext>
              </a:extLst>
            </p:cNvPr>
            <p:cNvSpPr>
              <a:spLocks noChangeShapeType="1"/>
            </p:cNvSpPr>
            <p:nvPr/>
          </p:nvSpPr>
          <p:spPr bwMode="auto">
            <a:xfrm>
              <a:off x="5942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5" name="Line 29">
              <a:extLst>
                <a:ext uri="{FF2B5EF4-FFF2-40B4-BE49-F238E27FC236}">
                  <a16:creationId xmlns:a16="http://schemas.microsoft.com/office/drawing/2014/main" id="{41AE3DDA-0CD3-4731-8AEE-BBDFD5260845}"/>
                </a:ext>
              </a:extLst>
            </p:cNvPr>
            <p:cNvSpPr>
              <a:spLocks noChangeShapeType="1"/>
            </p:cNvSpPr>
            <p:nvPr/>
          </p:nvSpPr>
          <p:spPr bwMode="auto">
            <a:xfrm>
              <a:off x="6704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37246" name="Text Box 30">
            <a:extLst>
              <a:ext uri="{FF2B5EF4-FFF2-40B4-BE49-F238E27FC236}">
                <a16:creationId xmlns:a16="http://schemas.microsoft.com/office/drawing/2014/main" id="{AF96BC8A-C6B8-4E6D-8189-107AE7226EE1}"/>
              </a:ext>
            </a:extLst>
          </p:cNvPr>
          <p:cNvSpPr txBox="1">
            <a:spLocks noChangeArrowheads="1"/>
          </p:cNvSpPr>
          <p:nvPr/>
        </p:nvSpPr>
        <p:spPr bwMode="auto">
          <a:xfrm>
            <a:off x="1477963" y="4427538"/>
            <a:ext cx="60880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             5            6             7      </a:t>
            </a:r>
          </a:p>
        </p:txBody>
      </p:sp>
      <p:sp>
        <p:nvSpPr>
          <p:cNvPr id="137247" name="Text Box 31">
            <a:extLst>
              <a:ext uri="{FF2B5EF4-FFF2-40B4-BE49-F238E27FC236}">
                <a16:creationId xmlns:a16="http://schemas.microsoft.com/office/drawing/2014/main" id="{9733F421-DFC3-4224-B1AE-96936DFA3B08}"/>
              </a:ext>
            </a:extLst>
          </p:cNvPr>
          <p:cNvSpPr txBox="1">
            <a:spLocks noChangeArrowheads="1"/>
          </p:cNvSpPr>
          <p:nvPr/>
        </p:nvSpPr>
        <p:spPr bwMode="auto">
          <a:xfrm>
            <a:off x="881063" y="48815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C</a:t>
            </a:r>
            <a:endParaRPr lang="en-US" altLang="zh-CN" sz="1400">
              <a:latin typeface="+mn-lt"/>
              <a:ea typeface="+mn-ea"/>
              <a:cs typeface="+mn-ea"/>
              <a:sym typeface="+mn-lt"/>
            </a:endParaRPr>
          </a:p>
        </p:txBody>
      </p:sp>
      <p:sp>
        <p:nvSpPr>
          <p:cNvPr id="137248" name="AutoShape 32">
            <a:extLst>
              <a:ext uri="{FF2B5EF4-FFF2-40B4-BE49-F238E27FC236}">
                <a16:creationId xmlns:a16="http://schemas.microsoft.com/office/drawing/2014/main" id="{2EB2F9F8-9C05-4FED-8FBC-778DC550ADB6}"/>
              </a:ext>
            </a:extLst>
          </p:cNvPr>
          <p:cNvSpPr>
            <a:spLocks noChangeArrowheads="1"/>
          </p:cNvSpPr>
          <p:nvPr/>
        </p:nvSpPr>
        <p:spPr bwMode="auto">
          <a:xfrm>
            <a:off x="4940300" y="1354138"/>
            <a:ext cx="112713" cy="538162"/>
          </a:xfrm>
          <a:prstGeom prst="downArrow">
            <a:avLst>
              <a:gd name="adj1" fmla="val 50000"/>
              <a:gd name="adj2" fmla="val 119322"/>
            </a:avLst>
          </a:prstGeom>
          <a:solidFill>
            <a:srgbClr val="FFC000"/>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9" name="AutoShape 33">
            <a:extLst>
              <a:ext uri="{FF2B5EF4-FFF2-40B4-BE49-F238E27FC236}">
                <a16:creationId xmlns:a16="http://schemas.microsoft.com/office/drawing/2014/main" id="{8C9CB494-D028-42EF-ADA3-D415AB011BFF}"/>
              </a:ext>
            </a:extLst>
          </p:cNvPr>
          <p:cNvSpPr>
            <a:spLocks noChangeArrowheads="1"/>
          </p:cNvSpPr>
          <p:nvPr/>
        </p:nvSpPr>
        <p:spPr bwMode="auto">
          <a:xfrm>
            <a:off x="3424238" y="2757488"/>
            <a:ext cx="112712" cy="538162"/>
          </a:xfrm>
          <a:prstGeom prst="downArrow">
            <a:avLst>
              <a:gd name="adj1" fmla="val 50000"/>
              <a:gd name="adj2" fmla="val 119321"/>
            </a:avLst>
          </a:prstGeom>
          <a:solidFill>
            <a:schemeClr val="accent2"/>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0" name="AutoShape 34">
            <a:extLst>
              <a:ext uri="{FF2B5EF4-FFF2-40B4-BE49-F238E27FC236}">
                <a16:creationId xmlns:a16="http://schemas.microsoft.com/office/drawing/2014/main" id="{2CAA0584-AB3F-4775-B122-55119780AA2C}"/>
              </a:ext>
            </a:extLst>
          </p:cNvPr>
          <p:cNvSpPr>
            <a:spLocks noChangeArrowheads="1"/>
          </p:cNvSpPr>
          <p:nvPr/>
        </p:nvSpPr>
        <p:spPr bwMode="auto">
          <a:xfrm>
            <a:off x="5707063" y="4221163"/>
            <a:ext cx="112712" cy="538162"/>
          </a:xfrm>
          <a:prstGeom prst="downArrow">
            <a:avLst>
              <a:gd name="adj1" fmla="val 50000"/>
              <a:gd name="adj2" fmla="val 119322"/>
            </a:avLst>
          </a:prstGeom>
          <a:solidFill>
            <a:srgbClr val="FF0000"/>
          </a:solidFill>
          <a:ln w="9525">
            <a:solidFill>
              <a:srgbClr val="FF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1" name="Text Box 35">
            <a:extLst>
              <a:ext uri="{FF2B5EF4-FFF2-40B4-BE49-F238E27FC236}">
                <a16:creationId xmlns:a16="http://schemas.microsoft.com/office/drawing/2014/main" id="{4D9ED73D-E720-4472-9C74-E3FEC8C01C2B}"/>
              </a:ext>
            </a:extLst>
          </p:cNvPr>
          <p:cNvSpPr txBox="1">
            <a:spLocks noChangeArrowheads="1"/>
          </p:cNvSpPr>
          <p:nvPr/>
        </p:nvSpPr>
        <p:spPr bwMode="auto">
          <a:xfrm>
            <a:off x="5027613" y="1254125"/>
            <a:ext cx="4810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err="1">
                <a:solidFill>
                  <a:srgbClr val="FFC000"/>
                </a:solidFill>
                <a:latin typeface="+mn-lt"/>
                <a:ea typeface="+mn-ea"/>
                <a:cs typeface="+mn-ea"/>
                <a:sym typeface="+mn-lt"/>
              </a:rPr>
              <a:t>i</a:t>
            </a:r>
            <a:endParaRPr lang="en-US" altLang="zh-CN" sz="1400" dirty="0">
              <a:solidFill>
                <a:srgbClr val="FFC000"/>
              </a:solidFill>
              <a:latin typeface="+mn-lt"/>
              <a:ea typeface="+mn-ea"/>
              <a:cs typeface="+mn-ea"/>
              <a:sym typeface="+mn-lt"/>
            </a:endParaRPr>
          </a:p>
        </p:txBody>
      </p:sp>
      <p:sp>
        <p:nvSpPr>
          <p:cNvPr id="137252" name="Text Box 36">
            <a:extLst>
              <a:ext uri="{FF2B5EF4-FFF2-40B4-BE49-F238E27FC236}">
                <a16:creationId xmlns:a16="http://schemas.microsoft.com/office/drawing/2014/main" id="{EC03D8E4-51AE-4B4F-80E4-DF7DA04AB396}"/>
              </a:ext>
            </a:extLst>
          </p:cNvPr>
          <p:cNvSpPr txBox="1">
            <a:spLocks noChangeArrowheads="1"/>
          </p:cNvSpPr>
          <p:nvPr/>
        </p:nvSpPr>
        <p:spPr bwMode="auto">
          <a:xfrm>
            <a:off x="3514725" y="2632075"/>
            <a:ext cx="481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accent2"/>
                </a:solidFill>
                <a:latin typeface="+mn-lt"/>
                <a:ea typeface="+mn-ea"/>
                <a:cs typeface="+mn-ea"/>
                <a:sym typeface="+mn-lt"/>
              </a:rPr>
              <a:t>j</a:t>
            </a:r>
            <a:endParaRPr lang="en-US" altLang="zh-CN" sz="1400" dirty="0">
              <a:solidFill>
                <a:schemeClr val="accent2"/>
              </a:solidFill>
              <a:latin typeface="+mn-lt"/>
              <a:ea typeface="+mn-ea"/>
              <a:cs typeface="+mn-ea"/>
              <a:sym typeface="+mn-lt"/>
            </a:endParaRPr>
          </a:p>
        </p:txBody>
      </p:sp>
      <p:sp>
        <p:nvSpPr>
          <p:cNvPr id="137253" name="Text Box 37">
            <a:extLst>
              <a:ext uri="{FF2B5EF4-FFF2-40B4-BE49-F238E27FC236}">
                <a16:creationId xmlns:a16="http://schemas.microsoft.com/office/drawing/2014/main" id="{8E6958CA-A9DF-492F-A997-AC4048A0A79E}"/>
              </a:ext>
            </a:extLst>
          </p:cNvPr>
          <p:cNvSpPr txBox="1">
            <a:spLocks noChangeArrowheads="1"/>
          </p:cNvSpPr>
          <p:nvPr/>
        </p:nvSpPr>
        <p:spPr bwMode="auto">
          <a:xfrm>
            <a:off x="5819775" y="4144963"/>
            <a:ext cx="48101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solidFill>
                  <a:srgbClr val="FF0000"/>
                </a:solidFill>
                <a:latin typeface="+mn-lt"/>
                <a:ea typeface="+mn-ea"/>
                <a:cs typeface="+mn-ea"/>
                <a:sym typeface="+mn-lt"/>
              </a:rPr>
              <a:t>k</a:t>
            </a:r>
          </a:p>
        </p:txBody>
      </p:sp>
      <p:sp>
        <p:nvSpPr>
          <p:cNvPr id="39" name="Rectangle 329">
            <a:extLst>
              <a:ext uri="{FF2B5EF4-FFF2-40B4-BE49-F238E27FC236}">
                <a16:creationId xmlns:a16="http://schemas.microsoft.com/office/drawing/2014/main" id="{D5E3B3FA-100A-43C0-85DC-115CE877095D}"/>
              </a:ext>
            </a:extLst>
          </p:cNvPr>
          <p:cNvSpPr>
            <a:spLocks noChangeArrowheads="1"/>
          </p:cNvSpPr>
          <p:nvPr/>
        </p:nvSpPr>
        <p:spPr bwMode="auto">
          <a:xfrm>
            <a:off x="827088" y="144463"/>
            <a:ext cx="5616575"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将两个顺序表合并成一个有序表</a:t>
            </a:r>
          </a:p>
        </p:txBody>
      </p:sp>
      <p:sp>
        <p:nvSpPr>
          <p:cNvPr id="40" name="Text Box 18">
            <a:extLst>
              <a:ext uri="{FF2B5EF4-FFF2-40B4-BE49-F238E27FC236}">
                <a16:creationId xmlns:a16="http://schemas.microsoft.com/office/drawing/2014/main" id="{74AE0754-4F3D-466A-8522-A6F71039FDDD}"/>
              </a:ext>
            </a:extLst>
          </p:cNvPr>
          <p:cNvSpPr txBox="1">
            <a:spLocks noChangeArrowheads="1"/>
          </p:cNvSpPr>
          <p:nvPr/>
        </p:nvSpPr>
        <p:spPr bwMode="auto">
          <a:xfrm>
            <a:off x="2608263"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a:t>
            </a:r>
            <a:endParaRPr lang="en-US" altLang="zh-CN" sz="1400" dirty="0">
              <a:solidFill>
                <a:schemeClr val="bg1"/>
              </a:solidFill>
              <a:latin typeface="+mn-lt"/>
              <a:ea typeface="+mn-ea"/>
              <a:cs typeface="+mn-ea"/>
              <a:sym typeface="+mn-lt"/>
            </a:endParaRPr>
          </a:p>
        </p:txBody>
      </p:sp>
      <p:sp>
        <p:nvSpPr>
          <p:cNvPr id="41" name="Text Box 10">
            <a:extLst>
              <a:ext uri="{FF2B5EF4-FFF2-40B4-BE49-F238E27FC236}">
                <a16:creationId xmlns:a16="http://schemas.microsoft.com/office/drawing/2014/main" id="{9EBBD95C-119B-4046-B364-AB448A09FAF3}"/>
              </a:ext>
            </a:extLst>
          </p:cNvPr>
          <p:cNvSpPr txBox="1">
            <a:spLocks noChangeArrowheads="1"/>
          </p:cNvSpPr>
          <p:nvPr/>
        </p:nvSpPr>
        <p:spPr bwMode="auto">
          <a:xfrm>
            <a:off x="3267075"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42" name="Text Box 9">
            <a:extLst>
              <a:ext uri="{FF2B5EF4-FFF2-40B4-BE49-F238E27FC236}">
                <a16:creationId xmlns:a16="http://schemas.microsoft.com/office/drawing/2014/main" id="{A5712033-528E-4005-B574-E80C2D4ACB44}"/>
              </a:ext>
            </a:extLst>
          </p:cNvPr>
          <p:cNvSpPr txBox="1">
            <a:spLocks noChangeArrowheads="1"/>
          </p:cNvSpPr>
          <p:nvPr/>
        </p:nvSpPr>
        <p:spPr bwMode="auto">
          <a:xfrm>
            <a:off x="4040188" y="48815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43" name="Text Box 11">
            <a:extLst>
              <a:ext uri="{FF2B5EF4-FFF2-40B4-BE49-F238E27FC236}">
                <a16:creationId xmlns:a16="http://schemas.microsoft.com/office/drawing/2014/main" id="{EC9FEAF1-614B-48F6-9740-C4FFF8FC7C72}"/>
              </a:ext>
            </a:extLst>
          </p:cNvPr>
          <p:cNvSpPr txBox="1">
            <a:spLocks noChangeArrowheads="1"/>
          </p:cNvSpPr>
          <p:nvPr/>
        </p:nvSpPr>
        <p:spPr bwMode="auto">
          <a:xfrm>
            <a:off x="4803775" y="48863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44" name="Text Box 17">
            <a:extLst>
              <a:ext uri="{FF2B5EF4-FFF2-40B4-BE49-F238E27FC236}">
                <a16:creationId xmlns:a16="http://schemas.microsoft.com/office/drawing/2014/main" id="{A9E6939D-D090-478B-ACBC-7816A9CA2D6B}"/>
              </a:ext>
            </a:extLst>
          </p:cNvPr>
          <p:cNvSpPr txBox="1">
            <a:spLocks noChangeArrowheads="1"/>
          </p:cNvSpPr>
          <p:nvPr/>
        </p:nvSpPr>
        <p:spPr bwMode="auto">
          <a:xfrm>
            <a:off x="5505450" y="48879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76</a:t>
            </a:r>
            <a:endParaRPr lang="en-US" altLang="zh-CN" sz="1400" dirty="0">
              <a:solidFill>
                <a:schemeClr val="bg1"/>
              </a:solidFill>
              <a:latin typeface="+mn-lt"/>
              <a:ea typeface="+mn-ea"/>
              <a:cs typeface="+mn-ea"/>
              <a:sym typeface="+mn-lt"/>
            </a:endParaRPr>
          </a:p>
        </p:txBody>
      </p:sp>
    </p:spTree>
  </p:cSld>
  <p:clrMapOvr>
    <a:masterClrMapping/>
  </p:clrMapOvr>
  <p:transition>
    <p:wipe dir="d"/>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Text Box 3">
            <a:extLst>
              <a:ext uri="{FF2B5EF4-FFF2-40B4-BE49-F238E27FC236}">
                <a16:creationId xmlns:a16="http://schemas.microsoft.com/office/drawing/2014/main" id="{00EB6638-B260-49FB-BDFF-32B079B7FC5F}"/>
              </a:ext>
            </a:extLst>
          </p:cNvPr>
          <p:cNvSpPr txBox="1">
            <a:spLocks noChangeArrowheads="1"/>
          </p:cNvSpPr>
          <p:nvPr/>
        </p:nvSpPr>
        <p:spPr bwMode="auto">
          <a:xfrm>
            <a:off x="1471613" y="1536700"/>
            <a:ext cx="38893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a:t>
            </a:r>
          </a:p>
        </p:txBody>
      </p:sp>
      <p:sp>
        <p:nvSpPr>
          <p:cNvPr id="137220" name="Rectangle 4">
            <a:extLst>
              <a:ext uri="{FF2B5EF4-FFF2-40B4-BE49-F238E27FC236}">
                <a16:creationId xmlns:a16="http://schemas.microsoft.com/office/drawing/2014/main" id="{417AEA5C-133C-4789-A468-F931752722F5}"/>
              </a:ext>
            </a:extLst>
          </p:cNvPr>
          <p:cNvSpPr>
            <a:spLocks noChangeArrowheads="1"/>
          </p:cNvSpPr>
          <p:nvPr/>
        </p:nvSpPr>
        <p:spPr bwMode="auto">
          <a:xfrm>
            <a:off x="1497013" y="1874838"/>
            <a:ext cx="3887787" cy="604837"/>
          </a:xfrm>
          <a:prstGeom prst="rect">
            <a:avLst/>
          </a:prstGeom>
          <a:solidFill>
            <a:schemeClr val="accent1">
              <a:lumMod val="20000"/>
              <a:lumOff val="8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137221" name="Line 5">
            <a:extLst>
              <a:ext uri="{FF2B5EF4-FFF2-40B4-BE49-F238E27FC236}">
                <a16:creationId xmlns:a16="http://schemas.microsoft.com/office/drawing/2014/main" id="{51818CA5-3527-412E-B83B-86F4A5AC9E4C}"/>
              </a:ext>
            </a:extLst>
          </p:cNvPr>
          <p:cNvSpPr>
            <a:spLocks noChangeShapeType="1"/>
          </p:cNvSpPr>
          <p:nvPr/>
        </p:nvSpPr>
        <p:spPr bwMode="auto">
          <a:xfrm flipH="1">
            <a:off x="4633913"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2" name="Line 6">
            <a:extLst>
              <a:ext uri="{FF2B5EF4-FFF2-40B4-BE49-F238E27FC236}">
                <a16:creationId xmlns:a16="http://schemas.microsoft.com/office/drawing/2014/main" id="{554D0E9F-CFD6-4824-993A-F2F6C41BB227}"/>
              </a:ext>
            </a:extLst>
          </p:cNvPr>
          <p:cNvSpPr>
            <a:spLocks noChangeShapeType="1"/>
          </p:cNvSpPr>
          <p:nvPr/>
        </p:nvSpPr>
        <p:spPr bwMode="auto">
          <a:xfrm flipH="1">
            <a:off x="3870325" y="1866900"/>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3" name="Line 7">
            <a:extLst>
              <a:ext uri="{FF2B5EF4-FFF2-40B4-BE49-F238E27FC236}">
                <a16:creationId xmlns:a16="http://schemas.microsoft.com/office/drawing/2014/main" id="{D99209C1-EDA1-4C33-8CBF-097EDA644EDC}"/>
              </a:ext>
            </a:extLst>
          </p:cNvPr>
          <p:cNvSpPr>
            <a:spLocks noChangeShapeType="1"/>
          </p:cNvSpPr>
          <p:nvPr/>
        </p:nvSpPr>
        <p:spPr bwMode="auto">
          <a:xfrm flipH="1">
            <a:off x="3103563" y="1890713"/>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4" name="Line 8">
            <a:extLst>
              <a:ext uri="{FF2B5EF4-FFF2-40B4-BE49-F238E27FC236}">
                <a16:creationId xmlns:a16="http://schemas.microsoft.com/office/drawing/2014/main" id="{ACD3C588-F646-48CB-85D5-3995BAB3F62B}"/>
              </a:ext>
            </a:extLst>
          </p:cNvPr>
          <p:cNvSpPr>
            <a:spLocks noChangeShapeType="1"/>
          </p:cNvSpPr>
          <p:nvPr/>
        </p:nvSpPr>
        <p:spPr bwMode="auto">
          <a:xfrm flipH="1">
            <a:off x="2359025"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5" name="Text Box 9">
            <a:extLst>
              <a:ext uri="{FF2B5EF4-FFF2-40B4-BE49-F238E27FC236}">
                <a16:creationId xmlns:a16="http://schemas.microsoft.com/office/drawing/2014/main" id="{4BD7F90B-D73E-4CAD-9C2F-19DA356DB848}"/>
              </a:ext>
            </a:extLst>
          </p:cNvPr>
          <p:cNvSpPr txBox="1">
            <a:spLocks noChangeArrowheads="1"/>
          </p:cNvSpPr>
          <p:nvPr/>
        </p:nvSpPr>
        <p:spPr bwMode="auto">
          <a:xfrm>
            <a:off x="3113088" y="194945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49</a:t>
            </a:r>
            <a:endParaRPr lang="en-US" altLang="zh-CN" sz="1400" dirty="0">
              <a:latin typeface="+mn-lt"/>
              <a:ea typeface="+mn-ea"/>
              <a:cs typeface="+mn-ea"/>
              <a:sym typeface="+mn-lt"/>
            </a:endParaRPr>
          </a:p>
        </p:txBody>
      </p:sp>
      <p:sp>
        <p:nvSpPr>
          <p:cNvPr id="137226" name="Text Box 10">
            <a:extLst>
              <a:ext uri="{FF2B5EF4-FFF2-40B4-BE49-F238E27FC236}">
                <a16:creationId xmlns:a16="http://schemas.microsoft.com/office/drawing/2014/main" id="{FF58B09F-F389-4051-8325-019CC33ABB6B}"/>
              </a:ext>
            </a:extLst>
          </p:cNvPr>
          <p:cNvSpPr txBox="1">
            <a:spLocks noChangeArrowheads="1"/>
          </p:cNvSpPr>
          <p:nvPr/>
        </p:nvSpPr>
        <p:spPr bwMode="auto">
          <a:xfrm>
            <a:off x="2362200"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13</a:t>
            </a:r>
            <a:endParaRPr lang="en-US" altLang="zh-CN" sz="1400" dirty="0">
              <a:latin typeface="+mn-lt"/>
              <a:ea typeface="+mn-ea"/>
              <a:cs typeface="+mn-ea"/>
              <a:sym typeface="+mn-lt"/>
            </a:endParaRPr>
          </a:p>
        </p:txBody>
      </p:sp>
      <p:sp>
        <p:nvSpPr>
          <p:cNvPr id="137227" name="Text Box 11">
            <a:extLst>
              <a:ext uri="{FF2B5EF4-FFF2-40B4-BE49-F238E27FC236}">
                <a16:creationId xmlns:a16="http://schemas.microsoft.com/office/drawing/2014/main" id="{1AAD2BD7-5757-40F6-AF27-E3FFBF51B7CE}"/>
              </a:ext>
            </a:extLst>
          </p:cNvPr>
          <p:cNvSpPr txBox="1">
            <a:spLocks noChangeArrowheads="1"/>
          </p:cNvSpPr>
          <p:nvPr/>
        </p:nvSpPr>
        <p:spPr bwMode="auto">
          <a:xfrm>
            <a:off x="3884613"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65</a:t>
            </a:r>
            <a:endParaRPr lang="en-US" altLang="zh-CN" sz="1400" dirty="0">
              <a:latin typeface="+mn-lt"/>
              <a:ea typeface="+mn-ea"/>
              <a:cs typeface="+mn-ea"/>
              <a:sym typeface="+mn-lt"/>
            </a:endParaRPr>
          </a:p>
        </p:txBody>
      </p:sp>
      <p:sp>
        <p:nvSpPr>
          <p:cNvPr id="137228" name="Text Box 12">
            <a:extLst>
              <a:ext uri="{FF2B5EF4-FFF2-40B4-BE49-F238E27FC236}">
                <a16:creationId xmlns:a16="http://schemas.microsoft.com/office/drawing/2014/main" id="{F569A0A6-12A6-4010-86AB-56E5DB87F1C8}"/>
              </a:ext>
            </a:extLst>
          </p:cNvPr>
          <p:cNvSpPr txBox="1">
            <a:spLocks noChangeArrowheads="1"/>
          </p:cNvSpPr>
          <p:nvPr/>
        </p:nvSpPr>
        <p:spPr bwMode="auto">
          <a:xfrm>
            <a:off x="4635500"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97</a:t>
            </a:r>
            <a:endParaRPr lang="en-US" altLang="zh-CN" sz="1400">
              <a:latin typeface="+mn-lt"/>
              <a:ea typeface="+mn-ea"/>
              <a:cs typeface="+mn-ea"/>
              <a:sym typeface="+mn-lt"/>
            </a:endParaRPr>
          </a:p>
        </p:txBody>
      </p:sp>
      <p:sp>
        <p:nvSpPr>
          <p:cNvPr id="137229" name="Rectangle 13">
            <a:extLst>
              <a:ext uri="{FF2B5EF4-FFF2-40B4-BE49-F238E27FC236}">
                <a16:creationId xmlns:a16="http://schemas.microsoft.com/office/drawing/2014/main" id="{7A24DA94-C262-4901-8C81-257F504C975C}"/>
              </a:ext>
            </a:extLst>
          </p:cNvPr>
          <p:cNvSpPr>
            <a:spLocks noChangeArrowheads="1"/>
          </p:cNvSpPr>
          <p:nvPr/>
        </p:nvSpPr>
        <p:spPr bwMode="auto">
          <a:xfrm>
            <a:off x="1497013" y="3302000"/>
            <a:ext cx="3170237" cy="628650"/>
          </a:xfrm>
          <a:prstGeom prst="rect">
            <a:avLst/>
          </a:prstGeom>
          <a:solidFill>
            <a:schemeClr val="accent1">
              <a:lumMod val="40000"/>
              <a:lumOff val="6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0" name="Line 14">
            <a:extLst>
              <a:ext uri="{FF2B5EF4-FFF2-40B4-BE49-F238E27FC236}">
                <a16:creationId xmlns:a16="http://schemas.microsoft.com/office/drawing/2014/main" id="{608D55EE-F0A8-42F1-B481-08FE77F9F8BB}"/>
              </a:ext>
            </a:extLst>
          </p:cNvPr>
          <p:cNvSpPr>
            <a:spLocks noChangeShapeType="1"/>
          </p:cNvSpPr>
          <p:nvPr/>
        </p:nvSpPr>
        <p:spPr bwMode="auto">
          <a:xfrm flipH="1">
            <a:off x="3876675" y="332263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1" name="Line 15">
            <a:extLst>
              <a:ext uri="{FF2B5EF4-FFF2-40B4-BE49-F238E27FC236}">
                <a16:creationId xmlns:a16="http://schemas.microsoft.com/office/drawing/2014/main" id="{1C8953C3-2A65-45BC-96B1-07F41B94B62D}"/>
              </a:ext>
            </a:extLst>
          </p:cNvPr>
          <p:cNvSpPr>
            <a:spLocks noChangeShapeType="1"/>
          </p:cNvSpPr>
          <p:nvPr/>
        </p:nvSpPr>
        <p:spPr bwMode="auto">
          <a:xfrm flipH="1">
            <a:off x="3109913" y="331787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2" name="Line 16">
            <a:extLst>
              <a:ext uri="{FF2B5EF4-FFF2-40B4-BE49-F238E27FC236}">
                <a16:creationId xmlns:a16="http://schemas.microsoft.com/office/drawing/2014/main" id="{350B3278-CD1C-40EF-95EE-740D5EDC0BAF}"/>
              </a:ext>
            </a:extLst>
          </p:cNvPr>
          <p:cNvSpPr>
            <a:spLocks noChangeShapeType="1"/>
          </p:cNvSpPr>
          <p:nvPr/>
        </p:nvSpPr>
        <p:spPr bwMode="auto">
          <a:xfrm flipH="1">
            <a:off x="2365375" y="332422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3" name="Text Box 17">
            <a:extLst>
              <a:ext uri="{FF2B5EF4-FFF2-40B4-BE49-F238E27FC236}">
                <a16:creationId xmlns:a16="http://schemas.microsoft.com/office/drawing/2014/main" id="{4852B629-2B64-4208-A8BD-E26B35109D05}"/>
              </a:ext>
            </a:extLst>
          </p:cNvPr>
          <p:cNvSpPr txBox="1">
            <a:spLocks noChangeArrowheads="1"/>
          </p:cNvSpPr>
          <p:nvPr/>
        </p:nvSpPr>
        <p:spPr bwMode="auto">
          <a:xfrm>
            <a:off x="3119438" y="33893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76</a:t>
            </a:r>
            <a:endParaRPr lang="en-US" altLang="zh-CN" sz="1400">
              <a:latin typeface="+mn-lt"/>
              <a:ea typeface="+mn-ea"/>
              <a:cs typeface="+mn-ea"/>
              <a:sym typeface="+mn-lt"/>
            </a:endParaRPr>
          </a:p>
        </p:txBody>
      </p:sp>
      <p:sp>
        <p:nvSpPr>
          <p:cNvPr id="137234" name="Text Box 18">
            <a:extLst>
              <a:ext uri="{FF2B5EF4-FFF2-40B4-BE49-F238E27FC236}">
                <a16:creationId xmlns:a16="http://schemas.microsoft.com/office/drawing/2014/main" id="{FF683E2C-3EDC-49B8-BF8C-A0729D8E62E9}"/>
              </a:ext>
            </a:extLst>
          </p:cNvPr>
          <p:cNvSpPr txBox="1">
            <a:spLocks noChangeArrowheads="1"/>
          </p:cNvSpPr>
          <p:nvPr/>
        </p:nvSpPr>
        <p:spPr bwMode="auto">
          <a:xfrm>
            <a:off x="2530475" y="34051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a:t>
            </a:r>
            <a:endParaRPr lang="en-US" altLang="zh-CN" sz="1400">
              <a:latin typeface="+mn-lt"/>
              <a:ea typeface="+mn-ea"/>
              <a:cs typeface="+mn-ea"/>
              <a:sym typeface="+mn-lt"/>
            </a:endParaRPr>
          </a:p>
        </p:txBody>
      </p:sp>
      <p:sp>
        <p:nvSpPr>
          <p:cNvPr id="137235" name="Text Box 19">
            <a:extLst>
              <a:ext uri="{FF2B5EF4-FFF2-40B4-BE49-F238E27FC236}">
                <a16:creationId xmlns:a16="http://schemas.microsoft.com/office/drawing/2014/main" id="{97DEE585-FD52-4A38-B3CC-363265EBC0EF}"/>
              </a:ext>
            </a:extLst>
          </p:cNvPr>
          <p:cNvSpPr txBox="1">
            <a:spLocks noChangeArrowheads="1"/>
          </p:cNvSpPr>
          <p:nvPr/>
        </p:nvSpPr>
        <p:spPr bwMode="auto">
          <a:xfrm>
            <a:off x="3890963" y="33782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80</a:t>
            </a:r>
            <a:endParaRPr lang="en-US" altLang="zh-CN" sz="1400" dirty="0">
              <a:latin typeface="+mn-lt"/>
              <a:ea typeface="+mn-ea"/>
              <a:cs typeface="+mn-ea"/>
              <a:sym typeface="+mn-lt"/>
            </a:endParaRPr>
          </a:p>
        </p:txBody>
      </p:sp>
      <p:sp>
        <p:nvSpPr>
          <p:cNvPr id="137236" name="Text Box 20">
            <a:extLst>
              <a:ext uri="{FF2B5EF4-FFF2-40B4-BE49-F238E27FC236}">
                <a16:creationId xmlns:a16="http://schemas.microsoft.com/office/drawing/2014/main" id="{3B772D7D-23C2-477C-B13C-41FB65842ADE}"/>
              </a:ext>
            </a:extLst>
          </p:cNvPr>
          <p:cNvSpPr txBox="1">
            <a:spLocks noChangeArrowheads="1"/>
          </p:cNvSpPr>
          <p:nvPr/>
        </p:nvSpPr>
        <p:spPr bwMode="auto">
          <a:xfrm>
            <a:off x="857250" y="18557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A</a:t>
            </a:r>
            <a:endParaRPr lang="en-US" altLang="zh-CN" sz="1400">
              <a:latin typeface="+mn-lt"/>
              <a:ea typeface="+mn-ea"/>
              <a:cs typeface="+mn-ea"/>
              <a:sym typeface="+mn-lt"/>
            </a:endParaRPr>
          </a:p>
        </p:txBody>
      </p:sp>
      <p:sp>
        <p:nvSpPr>
          <p:cNvPr id="137237" name="Text Box 21">
            <a:extLst>
              <a:ext uri="{FF2B5EF4-FFF2-40B4-BE49-F238E27FC236}">
                <a16:creationId xmlns:a16="http://schemas.microsoft.com/office/drawing/2014/main" id="{6BBB019D-3085-45B6-8F18-0E2695F4D36D}"/>
              </a:ext>
            </a:extLst>
          </p:cNvPr>
          <p:cNvSpPr txBox="1">
            <a:spLocks noChangeArrowheads="1"/>
          </p:cNvSpPr>
          <p:nvPr/>
        </p:nvSpPr>
        <p:spPr bwMode="auto">
          <a:xfrm>
            <a:off x="863600" y="33020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B</a:t>
            </a:r>
            <a:endParaRPr lang="en-US" altLang="zh-CN" sz="1400">
              <a:latin typeface="+mn-lt"/>
              <a:ea typeface="+mn-ea"/>
              <a:cs typeface="+mn-ea"/>
              <a:sym typeface="+mn-lt"/>
            </a:endParaRPr>
          </a:p>
        </p:txBody>
      </p:sp>
      <p:sp>
        <p:nvSpPr>
          <p:cNvPr id="137238" name="Rectangle 22">
            <a:extLst>
              <a:ext uri="{FF2B5EF4-FFF2-40B4-BE49-F238E27FC236}">
                <a16:creationId xmlns:a16="http://schemas.microsoft.com/office/drawing/2014/main" id="{9323362B-6498-4D21-95EB-894686B6C2C6}"/>
              </a:ext>
            </a:extLst>
          </p:cNvPr>
          <p:cNvSpPr>
            <a:spLocks noChangeArrowheads="1"/>
          </p:cNvSpPr>
          <p:nvPr/>
        </p:nvSpPr>
        <p:spPr bwMode="auto">
          <a:xfrm>
            <a:off x="1497013" y="4827588"/>
            <a:ext cx="6042025" cy="546100"/>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grpSp>
        <p:nvGrpSpPr>
          <p:cNvPr id="166934" name="组合 1">
            <a:extLst>
              <a:ext uri="{FF2B5EF4-FFF2-40B4-BE49-F238E27FC236}">
                <a16:creationId xmlns:a16="http://schemas.microsoft.com/office/drawing/2014/main" id="{EE7B445D-3E76-434F-8125-F1C1B97B3ECE}"/>
              </a:ext>
            </a:extLst>
          </p:cNvPr>
          <p:cNvGrpSpPr>
            <a:grpSpLocks/>
          </p:cNvGrpSpPr>
          <p:nvPr/>
        </p:nvGrpSpPr>
        <p:grpSpPr bwMode="auto">
          <a:xfrm>
            <a:off x="2378075" y="4827588"/>
            <a:ext cx="4495800" cy="546100"/>
            <a:chOff x="2208213" y="5047456"/>
            <a:chExt cx="4495800" cy="557212"/>
          </a:xfrm>
        </p:grpSpPr>
        <p:sp>
          <p:nvSpPr>
            <p:cNvPr id="137239" name="Line 23">
              <a:extLst>
                <a:ext uri="{FF2B5EF4-FFF2-40B4-BE49-F238E27FC236}">
                  <a16:creationId xmlns:a16="http://schemas.microsoft.com/office/drawing/2014/main" id="{8D599B20-0F4E-4D65-8E91-036FC597A782}"/>
                </a:ext>
              </a:extLst>
            </p:cNvPr>
            <p:cNvSpPr>
              <a:spLocks noChangeShapeType="1"/>
            </p:cNvSpPr>
            <p:nvPr/>
          </p:nvSpPr>
          <p:spPr bwMode="auto">
            <a:xfrm>
              <a:off x="3732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0" name="Line 24">
              <a:extLst>
                <a:ext uri="{FF2B5EF4-FFF2-40B4-BE49-F238E27FC236}">
                  <a16:creationId xmlns:a16="http://schemas.microsoft.com/office/drawing/2014/main" id="{5DBCAF7D-73F2-48A6-A809-C8E65E46B92F}"/>
                </a:ext>
              </a:extLst>
            </p:cNvPr>
            <p:cNvSpPr>
              <a:spLocks noChangeShapeType="1"/>
            </p:cNvSpPr>
            <p:nvPr/>
          </p:nvSpPr>
          <p:spPr bwMode="auto">
            <a:xfrm>
              <a:off x="2208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1" name="Line 25">
              <a:extLst>
                <a:ext uri="{FF2B5EF4-FFF2-40B4-BE49-F238E27FC236}">
                  <a16:creationId xmlns:a16="http://schemas.microsoft.com/office/drawing/2014/main" id="{3C5743B2-BFF8-4CD7-A8E9-D78AEE74E8DD}"/>
                </a:ext>
              </a:extLst>
            </p:cNvPr>
            <p:cNvSpPr>
              <a:spLocks noChangeShapeType="1"/>
            </p:cNvSpPr>
            <p:nvPr/>
          </p:nvSpPr>
          <p:spPr bwMode="auto">
            <a:xfrm>
              <a:off x="2970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2" name="Line 26">
              <a:extLst>
                <a:ext uri="{FF2B5EF4-FFF2-40B4-BE49-F238E27FC236}">
                  <a16:creationId xmlns:a16="http://schemas.microsoft.com/office/drawing/2014/main" id="{554E352A-C0CF-4877-B82A-E8ED3A8EF11D}"/>
                </a:ext>
              </a:extLst>
            </p:cNvPr>
            <p:cNvSpPr>
              <a:spLocks noChangeShapeType="1"/>
            </p:cNvSpPr>
            <p:nvPr/>
          </p:nvSpPr>
          <p:spPr bwMode="auto">
            <a:xfrm>
              <a:off x="4494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3" name="Line 27">
              <a:extLst>
                <a:ext uri="{FF2B5EF4-FFF2-40B4-BE49-F238E27FC236}">
                  <a16:creationId xmlns:a16="http://schemas.microsoft.com/office/drawing/2014/main" id="{1936D5FA-3E31-4E07-8831-66FEA543FC7B}"/>
                </a:ext>
              </a:extLst>
            </p:cNvPr>
            <p:cNvSpPr>
              <a:spLocks noChangeShapeType="1"/>
            </p:cNvSpPr>
            <p:nvPr/>
          </p:nvSpPr>
          <p:spPr bwMode="auto">
            <a:xfrm>
              <a:off x="5256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4" name="Line 28">
              <a:extLst>
                <a:ext uri="{FF2B5EF4-FFF2-40B4-BE49-F238E27FC236}">
                  <a16:creationId xmlns:a16="http://schemas.microsoft.com/office/drawing/2014/main" id="{8CA91CFC-71B5-41C6-A088-2F19382D8978}"/>
                </a:ext>
              </a:extLst>
            </p:cNvPr>
            <p:cNvSpPr>
              <a:spLocks noChangeShapeType="1"/>
            </p:cNvSpPr>
            <p:nvPr/>
          </p:nvSpPr>
          <p:spPr bwMode="auto">
            <a:xfrm>
              <a:off x="5942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5" name="Line 29">
              <a:extLst>
                <a:ext uri="{FF2B5EF4-FFF2-40B4-BE49-F238E27FC236}">
                  <a16:creationId xmlns:a16="http://schemas.microsoft.com/office/drawing/2014/main" id="{E257AE94-6295-4BB1-AF4D-C92A026461D9}"/>
                </a:ext>
              </a:extLst>
            </p:cNvPr>
            <p:cNvSpPr>
              <a:spLocks noChangeShapeType="1"/>
            </p:cNvSpPr>
            <p:nvPr/>
          </p:nvSpPr>
          <p:spPr bwMode="auto">
            <a:xfrm>
              <a:off x="6704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37246" name="Text Box 30">
            <a:extLst>
              <a:ext uri="{FF2B5EF4-FFF2-40B4-BE49-F238E27FC236}">
                <a16:creationId xmlns:a16="http://schemas.microsoft.com/office/drawing/2014/main" id="{B5C59B3A-EC48-454E-9FB5-60E00E13640C}"/>
              </a:ext>
            </a:extLst>
          </p:cNvPr>
          <p:cNvSpPr txBox="1">
            <a:spLocks noChangeArrowheads="1"/>
          </p:cNvSpPr>
          <p:nvPr/>
        </p:nvSpPr>
        <p:spPr bwMode="auto">
          <a:xfrm>
            <a:off x="1477963" y="4427538"/>
            <a:ext cx="60880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             5            6             7      </a:t>
            </a:r>
          </a:p>
        </p:txBody>
      </p:sp>
      <p:sp>
        <p:nvSpPr>
          <p:cNvPr id="137247" name="Text Box 31">
            <a:extLst>
              <a:ext uri="{FF2B5EF4-FFF2-40B4-BE49-F238E27FC236}">
                <a16:creationId xmlns:a16="http://schemas.microsoft.com/office/drawing/2014/main" id="{CA219ADC-4E7F-4F89-98CF-DF80BAC654E2}"/>
              </a:ext>
            </a:extLst>
          </p:cNvPr>
          <p:cNvSpPr txBox="1">
            <a:spLocks noChangeArrowheads="1"/>
          </p:cNvSpPr>
          <p:nvPr/>
        </p:nvSpPr>
        <p:spPr bwMode="auto">
          <a:xfrm>
            <a:off x="881063" y="48815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C</a:t>
            </a:r>
            <a:endParaRPr lang="en-US" altLang="zh-CN" sz="1400">
              <a:latin typeface="+mn-lt"/>
              <a:ea typeface="+mn-ea"/>
              <a:cs typeface="+mn-ea"/>
              <a:sym typeface="+mn-lt"/>
            </a:endParaRPr>
          </a:p>
        </p:txBody>
      </p:sp>
      <p:sp>
        <p:nvSpPr>
          <p:cNvPr id="137248" name="AutoShape 32">
            <a:extLst>
              <a:ext uri="{FF2B5EF4-FFF2-40B4-BE49-F238E27FC236}">
                <a16:creationId xmlns:a16="http://schemas.microsoft.com/office/drawing/2014/main" id="{8E783C96-5D2B-44C1-BFEF-7DA8A7F1B1D5}"/>
              </a:ext>
            </a:extLst>
          </p:cNvPr>
          <p:cNvSpPr>
            <a:spLocks noChangeArrowheads="1"/>
          </p:cNvSpPr>
          <p:nvPr/>
        </p:nvSpPr>
        <p:spPr bwMode="auto">
          <a:xfrm>
            <a:off x="4940300" y="1354138"/>
            <a:ext cx="112713" cy="538162"/>
          </a:xfrm>
          <a:prstGeom prst="downArrow">
            <a:avLst>
              <a:gd name="adj1" fmla="val 50000"/>
              <a:gd name="adj2" fmla="val 119322"/>
            </a:avLst>
          </a:prstGeom>
          <a:solidFill>
            <a:srgbClr val="FFC000"/>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9" name="AutoShape 33">
            <a:extLst>
              <a:ext uri="{FF2B5EF4-FFF2-40B4-BE49-F238E27FC236}">
                <a16:creationId xmlns:a16="http://schemas.microsoft.com/office/drawing/2014/main" id="{511438E2-4208-4D37-BCBC-5DACF021FCB9}"/>
              </a:ext>
            </a:extLst>
          </p:cNvPr>
          <p:cNvSpPr>
            <a:spLocks noChangeArrowheads="1"/>
          </p:cNvSpPr>
          <p:nvPr/>
        </p:nvSpPr>
        <p:spPr bwMode="auto">
          <a:xfrm>
            <a:off x="4143375" y="2757488"/>
            <a:ext cx="112713" cy="538162"/>
          </a:xfrm>
          <a:prstGeom prst="downArrow">
            <a:avLst>
              <a:gd name="adj1" fmla="val 50000"/>
              <a:gd name="adj2" fmla="val 119321"/>
            </a:avLst>
          </a:prstGeom>
          <a:solidFill>
            <a:schemeClr val="accent2"/>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0" name="AutoShape 34">
            <a:extLst>
              <a:ext uri="{FF2B5EF4-FFF2-40B4-BE49-F238E27FC236}">
                <a16:creationId xmlns:a16="http://schemas.microsoft.com/office/drawing/2014/main" id="{969BB15D-77F6-478B-8A72-9AD1566C08C6}"/>
              </a:ext>
            </a:extLst>
          </p:cNvPr>
          <p:cNvSpPr>
            <a:spLocks noChangeArrowheads="1"/>
          </p:cNvSpPr>
          <p:nvPr/>
        </p:nvSpPr>
        <p:spPr bwMode="auto">
          <a:xfrm>
            <a:off x="6426200" y="4221163"/>
            <a:ext cx="112713" cy="538162"/>
          </a:xfrm>
          <a:prstGeom prst="downArrow">
            <a:avLst>
              <a:gd name="adj1" fmla="val 50000"/>
              <a:gd name="adj2" fmla="val 119322"/>
            </a:avLst>
          </a:prstGeom>
          <a:solidFill>
            <a:srgbClr val="FF0000"/>
          </a:solidFill>
          <a:ln w="9525">
            <a:solidFill>
              <a:srgbClr val="FF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1" name="Text Box 35">
            <a:extLst>
              <a:ext uri="{FF2B5EF4-FFF2-40B4-BE49-F238E27FC236}">
                <a16:creationId xmlns:a16="http://schemas.microsoft.com/office/drawing/2014/main" id="{12A75937-8BC6-4E50-9093-8C8072B4E54B}"/>
              </a:ext>
            </a:extLst>
          </p:cNvPr>
          <p:cNvSpPr txBox="1">
            <a:spLocks noChangeArrowheads="1"/>
          </p:cNvSpPr>
          <p:nvPr/>
        </p:nvSpPr>
        <p:spPr bwMode="auto">
          <a:xfrm>
            <a:off x="5027613" y="1254125"/>
            <a:ext cx="4810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err="1">
                <a:solidFill>
                  <a:srgbClr val="FFC000"/>
                </a:solidFill>
                <a:latin typeface="+mn-lt"/>
                <a:ea typeface="+mn-ea"/>
                <a:cs typeface="+mn-ea"/>
                <a:sym typeface="+mn-lt"/>
              </a:rPr>
              <a:t>i</a:t>
            </a:r>
            <a:endParaRPr lang="en-US" altLang="zh-CN" sz="1400" dirty="0">
              <a:solidFill>
                <a:srgbClr val="FFC000"/>
              </a:solidFill>
              <a:latin typeface="+mn-lt"/>
              <a:ea typeface="+mn-ea"/>
              <a:cs typeface="+mn-ea"/>
              <a:sym typeface="+mn-lt"/>
            </a:endParaRPr>
          </a:p>
        </p:txBody>
      </p:sp>
      <p:sp>
        <p:nvSpPr>
          <p:cNvPr id="137252" name="Text Box 36">
            <a:extLst>
              <a:ext uri="{FF2B5EF4-FFF2-40B4-BE49-F238E27FC236}">
                <a16:creationId xmlns:a16="http://schemas.microsoft.com/office/drawing/2014/main" id="{35045945-BED0-430C-8636-29814DBF0A49}"/>
              </a:ext>
            </a:extLst>
          </p:cNvPr>
          <p:cNvSpPr txBox="1">
            <a:spLocks noChangeArrowheads="1"/>
          </p:cNvSpPr>
          <p:nvPr/>
        </p:nvSpPr>
        <p:spPr bwMode="auto">
          <a:xfrm>
            <a:off x="4235450" y="2632075"/>
            <a:ext cx="481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accent2"/>
                </a:solidFill>
                <a:latin typeface="+mn-lt"/>
                <a:ea typeface="+mn-ea"/>
                <a:cs typeface="+mn-ea"/>
                <a:sym typeface="+mn-lt"/>
              </a:rPr>
              <a:t>j</a:t>
            </a:r>
            <a:endParaRPr lang="en-US" altLang="zh-CN" sz="1400" dirty="0">
              <a:solidFill>
                <a:schemeClr val="accent2"/>
              </a:solidFill>
              <a:latin typeface="+mn-lt"/>
              <a:ea typeface="+mn-ea"/>
              <a:cs typeface="+mn-ea"/>
              <a:sym typeface="+mn-lt"/>
            </a:endParaRPr>
          </a:p>
        </p:txBody>
      </p:sp>
      <p:sp>
        <p:nvSpPr>
          <p:cNvPr id="137253" name="Text Box 37">
            <a:extLst>
              <a:ext uri="{FF2B5EF4-FFF2-40B4-BE49-F238E27FC236}">
                <a16:creationId xmlns:a16="http://schemas.microsoft.com/office/drawing/2014/main" id="{B8AC6DED-9123-4228-BD3C-BC2EA31DD72A}"/>
              </a:ext>
            </a:extLst>
          </p:cNvPr>
          <p:cNvSpPr txBox="1">
            <a:spLocks noChangeArrowheads="1"/>
          </p:cNvSpPr>
          <p:nvPr/>
        </p:nvSpPr>
        <p:spPr bwMode="auto">
          <a:xfrm>
            <a:off x="6538913" y="4144963"/>
            <a:ext cx="48101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solidFill>
                  <a:srgbClr val="FF0000"/>
                </a:solidFill>
                <a:latin typeface="+mn-lt"/>
                <a:ea typeface="+mn-ea"/>
                <a:cs typeface="+mn-ea"/>
                <a:sym typeface="+mn-lt"/>
              </a:rPr>
              <a:t>k</a:t>
            </a:r>
          </a:p>
        </p:txBody>
      </p:sp>
      <p:sp>
        <p:nvSpPr>
          <p:cNvPr id="39" name="Rectangle 329">
            <a:extLst>
              <a:ext uri="{FF2B5EF4-FFF2-40B4-BE49-F238E27FC236}">
                <a16:creationId xmlns:a16="http://schemas.microsoft.com/office/drawing/2014/main" id="{EA02C3FA-BF31-44FC-99AA-DD6EE9A12556}"/>
              </a:ext>
            </a:extLst>
          </p:cNvPr>
          <p:cNvSpPr>
            <a:spLocks noChangeArrowheads="1"/>
          </p:cNvSpPr>
          <p:nvPr/>
        </p:nvSpPr>
        <p:spPr bwMode="auto">
          <a:xfrm>
            <a:off x="827088" y="144463"/>
            <a:ext cx="5616575"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将两个顺序表合并成一个有序表</a:t>
            </a:r>
          </a:p>
        </p:txBody>
      </p:sp>
      <p:sp>
        <p:nvSpPr>
          <p:cNvPr id="40" name="Text Box 18">
            <a:extLst>
              <a:ext uri="{FF2B5EF4-FFF2-40B4-BE49-F238E27FC236}">
                <a16:creationId xmlns:a16="http://schemas.microsoft.com/office/drawing/2014/main" id="{7E7180CA-2461-434B-B3A6-FD7E19EAF181}"/>
              </a:ext>
            </a:extLst>
          </p:cNvPr>
          <p:cNvSpPr txBox="1">
            <a:spLocks noChangeArrowheads="1"/>
          </p:cNvSpPr>
          <p:nvPr/>
        </p:nvSpPr>
        <p:spPr bwMode="auto">
          <a:xfrm>
            <a:off x="2608263"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a:t>
            </a:r>
            <a:endParaRPr lang="en-US" altLang="zh-CN" sz="1400" dirty="0">
              <a:solidFill>
                <a:schemeClr val="bg1"/>
              </a:solidFill>
              <a:latin typeface="+mn-lt"/>
              <a:ea typeface="+mn-ea"/>
              <a:cs typeface="+mn-ea"/>
              <a:sym typeface="+mn-lt"/>
            </a:endParaRPr>
          </a:p>
        </p:txBody>
      </p:sp>
      <p:sp>
        <p:nvSpPr>
          <p:cNvPr id="41" name="Text Box 10">
            <a:extLst>
              <a:ext uri="{FF2B5EF4-FFF2-40B4-BE49-F238E27FC236}">
                <a16:creationId xmlns:a16="http://schemas.microsoft.com/office/drawing/2014/main" id="{336A39DE-B82F-401A-A749-DCF0CED2D5B1}"/>
              </a:ext>
            </a:extLst>
          </p:cNvPr>
          <p:cNvSpPr txBox="1">
            <a:spLocks noChangeArrowheads="1"/>
          </p:cNvSpPr>
          <p:nvPr/>
        </p:nvSpPr>
        <p:spPr bwMode="auto">
          <a:xfrm>
            <a:off x="3267075"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42" name="Text Box 9">
            <a:extLst>
              <a:ext uri="{FF2B5EF4-FFF2-40B4-BE49-F238E27FC236}">
                <a16:creationId xmlns:a16="http://schemas.microsoft.com/office/drawing/2014/main" id="{1AE11C9E-86EF-499C-870F-A3D61C9FC522}"/>
              </a:ext>
            </a:extLst>
          </p:cNvPr>
          <p:cNvSpPr txBox="1">
            <a:spLocks noChangeArrowheads="1"/>
          </p:cNvSpPr>
          <p:nvPr/>
        </p:nvSpPr>
        <p:spPr bwMode="auto">
          <a:xfrm>
            <a:off x="4040188" y="48815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43" name="Text Box 11">
            <a:extLst>
              <a:ext uri="{FF2B5EF4-FFF2-40B4-BE49-F238E27FC236}">
                <a16:creationId xmlns:a16="http://schemas.microsoft.com/office/drawing/2014/main" id="{1E972725-4596-45F8-8841-066BFDE2C52A}"/>
              </a:ext>
            </a:extLst>
          </p:cNvPr>
          <p:cNvSpPr txBox="1">
            <a:spLocks noChangeArrowheads="1"/>
          </p:cNvSpPr>
          <p:nvPr/>
        </p:nvSpPr>
        <p:spPr bwMode="auto">
          <a:xfrm>
            <a:off x="4803775" y="48863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44" name="Text Box 17">
            <a:extLst>
              <a:ext uri="{FF2B5EF4-FFF2-40B4-BE49-F238E27FC236}">
                <a16:creationId xmlns:a16="http://schemas.microsoft.com/office/drawing/2014/main" id="{D16311C8-FA29-439C-A45C-A875CAE6C04B}"/>
              </a:ext>
            </a:extLst>
          </p:cNvPr>
          <p:cNvSpPr txBox="1">
            <a:spLocks noChangeArrowheads="1"/>
          </p:cNvSpPr>
          <p:nvPr/>
        </p:nvSpPr>
        <p:spPr bwMode="auto">
          <a:xfrm>
            <a:off x="5505450" y="48879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76</a:t>
            </a:r>
            <a:endParaRPr lang="en-US" altLang="zh-CN" sz="1400" dirty="0">
              <a:solidFill>
                <a:schemeClr val="bg1"/>
              </a:solidFill>
              <a:latin typeface="+mn-lt"/>
              <a:ea typeface="+mn-ea"/>
              <a:cs typeface="+mn-ea"/>
              <a:sym typeface="+mn-lt"/>
            </a:endParaRPr>
          </a:p>
        </p:txBody>
      </p:sp>
    </p:spTree>
  </p:cSld>
  <p:clrMapOvr>
    <a:masterClrMapping/>
  </p:clrMapOvr>
  <p:transition>
    <p:wipe dir="d"/>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Text Box 3">
            <a:extLst>
              <a:ext uri="{FF2B5EF4-FFF2-40B4-BE49-F238E27FC236}">
                <a16:creationId xmlns:a16="http://schemas.microsoft.com/office/drawing/2014/main" id="{0DB3703C-3FFB-4952-A64B-1419A42C1331}"/>
              </a:ext>
            </a:extLst>
          </p:cNvPr>
          <p:cNvSpPr txBox="1">
            <a:spLocks noChangeArrowheads="1"/>
          </p:cNvSpPr>
          <p:nvPr/>
        </p:nvSpPr>
        <p:spPr bwMode="auto">
          <a:xfrm>
            <a:off x="1082675" y="1536700"/>
            <a:ext cx="38893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a:t>
            </a:r>
          </a:p>
        </p:txBody>
      </p:sp>
      <p:sp>
        <p:nvSpPr>
          <p:cNvPr id="137220" name="Rectangle 4">
            <a:extLst>
              <a:ext uri="{FF2B5EF4-FFF2-40B4-BE49-F238E27FC236}">
                <a16:creationId xmlns:a16="http://schemas.microsoft.com/office/drawing/2014/main" id="{A616ACA3-7516-4CC3-8788-270C1738EBE0}"/>
              </a:ext>
            </a:extLst>
          </p:cNvPr>
          <p:cNvSpPr>
            <a:spLocks noChangeArrowheads="1"/>
          </p:cNvSpPr>
          <p:nvPr/>
        </p:nvSpPr>
        <p:spPr bwMode="auto">
          <a:xfrm>
            <a:off x="1108075" y="1874838"/>
            <a:ext cx="3887788" cy="604837"/>
          </a:xfrm>
          <a:prstGeom prst="rect">
            <a:avLst/>
          </a:prstGeom>
          <a:solidFill>
            <a:schemeClr val="accent1">
              <a:lumMod val="20000"/>
              <a:lumOff val="8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137221" name="Line 5">
            <a:extLst>
              <a:ext uri="{FF2B5EF4-FFF2-40B4-BE49-F238E27FC236}">
                <a16:creationId xmlns:a16="http://schemas.microsoft.com/office/drawing/2014/main" id="{3A05A783-B579-4E6D-9228-F14D5878D1FE}"/>
              </a:ext>
            </a:extLst>
          </p:cNvPr>
          <p:cNvSpPr>
            <a:spLocks noChangeShapeType="1"/>
          </p:cNvSpPr>
          <p:nvPr/>
        </p:nvSpPr>
        <p:spPr bwMode="auto">
          <a:xfrm flipH="1">
            <a:off x="4244975"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2" name="Line 6">
            <a:extLst>
              <a:ext uri="{FF2B5EF4-FFF2-40B4-BE49-F238E27FC236}">
                <a16:creationId xmlns:a16="http://schemas.microsoft.com/office/drawing/2014/main" id="{E36874BA-69D2-4CEB-BD55-F10E179F27ED}"/>
              </a:ext>
            </a:extLst>
          </p:cNvPr>
          <p:cNvSpPr>
            <a:spLocks noChangeShapeType="1"/>
          </p:cNvSpPr>
          <p:nvPr/>
        </p:nvSpPr>
        <p:spPr bwMode="auto">
          <a:xfrm flipH="1">
            <a:off x="3481388" y="1866900"/>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3" name="Line 7">
            <a:extLst>
              <a:ext uri="{FF2B5EF4-FFF2-40B4-BE49-F238E27FC236}">
                <a16:creationId xmlns:a16="http://schemas.microsoft.com/office/drawing/2014/main" id="{6826A3CE-7F4B-407A-8FEC-ADE585B288DE}"/>
              </a:ext>
            </a:extLst>
          </p:cNvPr>
          <p:cNvSpPr>
            <a:spLocks noChangeShapeType="1"/>
          </p:cNvSpPr>
          <p:nvPr/>
        </p:nvSpPr>
        <p:spPr bwMode="auto">
          <a:xfrm flipH="1">
            <a:off x="2714625" y="1890713"/>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4" name="Line 8">
            <a:extLst>
              <a:ext uri="{FF2B5EF4-FFF2-40B4-BE49-F238E27FC236}">
                <a16:creationId xmlns:a16="http://schemas.microsoft.com/office/drawing/2014/main" id="{50176B7F-BD0C-4E10-A7D5-7C06A49A464E}"/>
              </a:ext>
            </a:extLst>
          </p:cNvPr>
          <p:cNvSpPr>
            <a:spLocks noChangeShapeType="1"/>
          </p:cNvSpPr>
          <p:nvPr/>
        </p:nvSpPr>
        <p:spPr bwMode="auto">
          <a:xfrm flipH="1">
            <a:off x="1970088"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5" name="Text Box 9">
            <a:extLst>
              <a:ext uri="{FF2B5EF4-FFF2-40B4-BE49-F238E27FC236}">
                <a16:creationId xmlns:a16="http://schemas.microsoft.com/office/drawing/2014/main" id="{E6FABF0A-FCAB-48B3-A3D9-95A2FD7F5385}"/>
              </a:ext>
            </a:extLst>
          </p:cNvPr>
          <p:cNvSpPr txBox="1">
            <a:spLocks noChangeArrowheads="1"/>
          </p:cNvSpPr>
          <p:nvPr/>
        </p:nvSpPr>
        <p:spPr bwMode="auto">
          <a:xfrm>
            <a:off x="2724150" y="194945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49</a:t>
            </a:r>
            <a:endParaRPr lang="en-US" altLang="zh-CN" sz="1400" dirty="0">
              <a:latin typeface="+mn-lt"/>
              <a:ea typeface="+mn-ea"/>
              <a:cs typeface="+mn-ea"/>
              <a:sym typeface="+mn-lt"/>
            </a:endParaRPr>
          </a:p>
        </p:txBody>
      </p:sp>
      <p:sp>
        <p:nvSpPr>
          <p:cNvPr id="137226" name="Text Box 10">
            <a:extLst>
              <a:ext uri="{FF2B5EF4-FFF2-40B4-BE49-F238E27FC236}">
                <a16:creationId xmlns:a16="http://schemas.microsoft.com/office/drawing/2014/main" id="{6D35246B-BE34-44A5-B840-F64200E329D5}"/>
              </a:ext>
            </a:extLst>
          </p:cNvPr>
          <p:cNvSpPr txBox="1">
            <a:spLocks noChangeArrowheads="1"/>
          </p:cNvSpPr>
          <p:nvPr/>
        </p:nvSpPr>
        <p:spPr bwMode="auto">
          <a:xfrm>
            <a:off x="1973263"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13</a:t>
            </a:r>
            <a:endParaRPr lang="en-US" altLang="zh-CN" sz="1400" dirty="0">
              <a:latin typeface="+mn-lt"/>
              <a:ea typeface="+mn-ea"/>
              <a:cs typeface="+mn-ea"/>
              <a:sym typeface="+mn-lt"/>
            </a:endParaRPr>
          </a:p>
        </p:txBody>
      </p:sp>
      <p:sp>
        <p:nvSpPr>
          <p:cNvPr id="137227" name="Text Box 11">
            <a:extLst>
              <a:ext uri="{FF2B5EF4-FFF2-40B4-BE49-F238E27FC236}">
                <a16:creationId xmlns:a16="http://schemas.microsoft.com/office/drawing/2014/main" id="{111AAA4D-E9C1-4250-9DDD-312229688289}"/>
              </a:ext>
            </a:extLst>
          </p:cNvPr>
          <p:cNvSpPr txBox="1">
            <a:spLocks noChangeArrowheads="1"/>
          </p:cNvSpPr>
          <p:nvPr/>
        </p:nvSpPr>
        <p:spPr bwMode="auto">
          <a:xfrm>
            <a:off x="3495675"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65</a:t>
            </a:r>
            <a:endParaRPr lang="en-US" altLang="zh-CN" sz="1400" dirty="0">
              <a:latin typeface="+mn-lt"/>
              <a:ea typeface="+mn-ea"/>
              <a:cs typeface="+mn-ea"/>
              <a:sym typeface="+mn-lt"/>
            </a:endParaRPr>
          </a:p>
        </p:txBody>
      </p:sp>
      <p:sp>
        <p:nvSpPr>
          <p:cNvPr id="137228" name="Text Box 12">
            <a:extLst>
              <a:ext uri="{FF2B5EF4-FFF2-40B4-BE49-F238E27FC236}">
                <a16:creationId xmlns:a16="http://schemas.microsoft.com/office/drawing/2014/main" id="{5BABC6EE-B205-4072-87A3-8EEBF13C9489}"/>
              </a:ext>
            </a:extLst>
          </p:cNvPr>
          <p:cNvSpPr txBox="1">
            <a:spLocks noChangeArrowheads="1"/>
          </p:cNvSpPr>
          <p:nvPr/>
        </p:nvSpPr>
        <p:spPr bwMode="auto">
          <a:xfrm>
            <a:off x="4246563"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97</a:t>
            </a:r>
            <a:endParaRPr lang="en-US" altLang="zh-CN" sz="1400">
              <a:latin typeface="+mn-lt"/>
              <a:ea typeface="+mn-ea"/>
              <a:cs typeface="+mn-ea"/>
              <a:sym typeface="+mn-lt"/>
            </a:endParaRPr>
          </a:p>
        </p:txBody>
      </p:sp>
      <p:sp>
        <p:nvSpPr>
          <p:cNvPr id="137229" name="Rectangle 13">
            <a:extLst>
              <a:ext uri="{FF2B5EF4-FFF2-40B4-BE49-F238E27FC236}">
                <a16:creationId xmlns:a16="http://schemas.microsoft.com/office/drawing/2014/main" id="{B8D501F0-9B6C-4700-8DE2-46B723BB5839}"/>
              </a:ext>
            </a:extLst>
          </p:cNvPr>
          <p:cNvSpPr>
            <a:spLocks noChangeArrowheads="1"/>
          </p:cNvSpPr>
          <p:nvPr/>
        </p:nvSpPr>
        <p:spPr bwMode="auto">
          <a:xfrm>
            <a:off x="1108075" y="3302000"/>
            <a:ext cx="3170238" cy="628650"/>
          </a:xfrm>
          <a:prstGeom prst="rect">
            <a:avLst/>
          </a:prstGeom>
          <a:solidFill>
            <a:schemeClr val="accent1">
              <a:lumMod val="40000"/>
              <a:lumOff val="6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0" name="Line 14">
            <a:extLst>
              <a:ext uri="{FF2B5EF4-FFF2-40B4-BE49-F238E27FC236}">
                <a16:creationId xmlns:a16="http://schemas.microsoft.com/office/drawing/2014/main" id="{ADF95C90-E45A-4BCE-AFEE-2A194EABD395}"/>
              </a:ext>
            </a:extLst>
          </p:cNvPr>
          <p:cNvSpPr>
            <a:spLocks noChangeShapeType="1"/>
          </p:cNvSpPr>
          <p:nvPr/>
        </p:nvSpPr>
        <p:spPr bwMode="auto">
          <a:xfrm flipH="1">
            <a:off x="3487738" y="332263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1" name="Line 15">
            <a:extLst>
              <a:ext uri="{FF2B5EF4-FFF2-40B4-BE49-F238E27FC236}">
                <a16:creationId xmlns:a16="http://schemas.microsoft.com/office/drawing/2014/main" id="{00200278-1384-4740-BB23-5728AD885EEA}"/>
              </a:ext>
            </a:extLst>
          </p:cNvPr>
          <p:cNvSpPr>
            <a:spLocks noChangeShapeType="1"/>
          </p:cNvSpPr>
          <p:nvPr/>
        </p:nvSpPr>
        <p:spPr bwMode="auto">
          <a:xfrm flipH="1">
            <a:off x="2720975" y="331787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2" name="Line 16">
            <a:extLst>
              <a:ext uri="{FF2B5EF4-FFF2-40B4-BE49-F238E27FC236}">
                <a16:creationId xmlns:a16="http://schemas.microsoft.com/office/drawing/2014/main" id="{65BB6C71-445D-4440-A9AD-F1D63C7C29AC}"/>
              </a:ext>
            </a:extLst>
          </p:cNvPr>
          <p:cNvSpPr>
            <a:spLocks noChangeShapeType="1"/>
          </p:cNvSpPr>
          <p:nvPr/>
        </p:nvSpPr>
        <p:spPr bwMode="auto">
          <a:xfrm flipH="1">
            <a:off x="1976438" y="332422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3" name="Text Box 17">
            <a:extLst>
              <a:ext uri="{FF2B5EF4-FFF2-40B4-BE49-F238E27FC236}">
                <a16:creationId xmlns:a16="http://schemas.microsoft.com/office/drawing/2014/main" id="{8CD543FF-6DC1-469A-8E33-C180EBE1A731}"/>
              </a:ext>
            </a:extLst>
          </p:cNvPr>
          <p:cNvSpPr txBox="1">
            <a:spLocks noChangeArrowheads="1"/>
          </p:cNvSpPr>
          <p:nvPr/>
        </p:nvSpPr>
        <p:spPr bwMode="auto">
          <a:xfrm>
            <a:off x="2730500" y="33893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76</a:t>
            </a:r>
            <a:endParaRPr lang="en-US" altLang="zh-CN" sz="1400">
              <a:latin typeface="+mn-lt"/>
              <a:ea typeface="+mn-ea"/>
              <a:cs typeface="+mn-ea"/>
              <a:sym typeface="+mn-lt"/>
            </a:endParaRPr>
          </a:p>
        </p:txBody>
      </p:sp>
      <p:sp>
        <p:nvSpPr>
          <p:cNvPr id="137234" name="Text Box 18">
            <a:extLst>
              <a:ext uri="{FF2B5EF4-FFF2-40B4-BE49-F238E27FC236}">
                <a16:creationId xmlns:a16="http://schemas.microsoft.com/office/drawing/2014/main" id="{70CCFDB4-A47B-44A0-82F9-B632CE478824}"/>
              </a:ext>
            </a:extLst>
          </p:cNvPr>
          <p:cNvSpPr txBox="1">
            <a:spLocks noChangeArrowheads="1"/>
          </p:cNvSpPr>
          <p:nvPr/>
        </p:nvSpPr>
        <p:spPr bwMode="auto">
          <a:xfrm>
            <a:off x="2141538" y="34051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a:t>
            </a:r>
            <a:endParaRPr lang="en-US" altLang="zh-CN" sz="1400">
              <a:latin typeface="+mn-lt"/>
              <a:ea typeface="+mn-ea"/>
              <a:cs typeface="+mn-ea"/>
              <a:sym typeface="+mn-lt"/>
            </a:endParaRPr>
          </a:p>
        </p:txBody>
      </p:sp>
      <p:sp>
        <p:nvSpPr>
          <p:cNvPr id="137235" name="Text Box 19">
            <a:extLst>
              <a:ext uri="{FF2B5EF4-FFF2-40B4-BE49-F238E27FC236}">
                <a16:creationId xmlns:a16="http://schemas.microsoft.com/office/drawing/2014/main" id="{A8FF7F7C-3588-4C4E-94F4-323AB6DEAE5D}"/>
              </a:ext>
            </a:extLst>
          </p:cNvPr>
          <p:cNvSpPr txBox="1">
            <a:spLocks noChangeArrowheads="1"/>
          </p:cNvSpPr>
          <p:nvPr/>
        </p:nvSpPr>
        <p:spPr bwMode="auto">
          <a:xfrm>
            <a:off x="3502025" y="33782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80</a:t>
            </a:r>
            <a:endParaRPr lang="en-US" altLang="zh-CN" sz="1400" dirty="0">
              <a:latin typeface="+mn-lt"/>
              <a:ea typeface="+mn-ea"/>
              <a:cs typeface="+mn-ea"/>
              <a:sym typeface="+mn-lt"/>
            </a:endParaRPr>
          </a:p>
        </p:txBody>
      </p:sp>
      <p:sp>
        <p:nvSpPr>
          <p:cNvPr id="137236" name="Text Box 20">
            <a:extLst>
              <a:ext uri="{FF2B5EF4-FFF2-40B4-BE49-F238E27FC236}">
                <a16:creationId xmlns:a16="http://schemas.microsoft.com/office/drawing/2014/main" id="{BB0D4E4B-7905-4D57-A51A-29D6BE982C37}"/>
              </a:ext>
            </a:extLst>
          </p:cNvPr>
          <p:cNvSpPr txBox="1">
            <a:spLocks noChangeArrowheads="1"/>
          </p:cNvSpPr>
          <p:nvPr/>
        </p:nvSpPr>
        <p:spPr bwMode="auto">
          <a:xfrm>
            <a:off x="468313" y="18557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A</a:t>
            </a:r>
            <a:endParaRPr lang="en-US" altLang="zh-CN" sz="1400">
              <a:latin typeface="+mn-lt"/>
              <a:ea typeface="+mn-ea"/>
              <a:cs typeface="+mn-ea"/>
              <a:sym typeface="+mn-lt"/>
            </a:endParaRPr>
          </a:p>
        </p:txBody>
      </p:sp>
      <p:sp>
        <p:nvSpPr>
          <p:cNvPr id="137237" name="Text Box 21">
            <a:extLst>
              <a:ext uri="{FF2B5EF4-FFF2-40B4-BE49-F238E27FC236}">
                <a16:creationId xmlns:a16="http://schemas.microsoft.com/office/drawing/2014/main" id="{C82A9EEC-91C8-41AA-BB6F-2EAF20A3AF3B}"/>
              </a:ext>
            </a:extLst>
          </p:cNvPr>
          <p:cNvSpPr txBox="1">
            <a:spLocks noChangeArrowheads="1"/>
          </p:cNvSpPr>
          <p:nvPr/>
        </p:nvSpPr>
        <p:spPr bwMode="auto">
          <a:xfrm>
            <a:off x="474663" y="33020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B</a:t>
            </a:r>
            <a:endParaRPr lang="en-US" altLang="zh-CN" sz="1400">
              <a:latin typeface="+mn-lt"/>
              <a:ea typeface="+mn-ea"/>
              <a:cs typeface="+mn-ea"/>
              <a:sym typeface="+mn-lt"/>
            </a:endParaRPr>
          </a:p>
        </p:txBody>
      </p:sp>
      <p:sp>
        <p:nvSpPr>
          <p:cNvPr id="137238" name="Rectangle 22">
            <a:extLst>
              <a:ext uri="{FF2B5EF4-FFF2-40B4-BE49-F238E27FC236}">
                <a16:creationId xmlns:a16="http://schemas.microsoft.com/office/drawing/2014/main" id="{4AA55103-8818-4D70-A937-6BDE9138E3C8}"/>
              </a:ext>
            </a:extLst>
          </p:cNvPr>
          <p:cNvSpPr>
            <a:spLocks noChangeArrowheads="1"/>
          </p:cNvSpPr>
          <p:nvPr/>
        </p:nvSpPr>
        <p:spPr bwMode="auto">
          <a:xfrm>
            <a:off x="1108075" y="4827588"/>
            <a:ext cx="6042025" cy="546100"/>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grpSp>
        <p:nvGrpSpPr>
          <p:cNvPr id="167958" name="组合 1">
            <a:extLst>
              <a:ext uri="{FF2B5EF4-FFF2-40B4-BE49-F238E27FC236}">
                <a16:creationId xmlns:a16="http://schemas.microsoft.com/office/drawing/2014/main" id="{892CB2DE-D0A0-E34F-A3DF-04DF0ED9ABC2}"/>
              </a:ext>
            </a:extLst>
          </p:cNvPr>
          <p:cNvGrpSpPr>
            <a:grpSpLocks/>
          </p:cNvGrpSpPr>
          <p:nvPr/>
        </p:nvGrpSpPr>
        <p:grpSpPr bwMode="auto">
          <a:xfrm>
            <a:off x="1989138" y="4827588"/>
            <a:ext cx="4495800" cy="546100"/>
            <a:chOff x="2208213" y="5047456"/>
            <a:chExt cx="4495800" cy="557212"/>
          </a:xfrm>
        </p:grpSpPr>
        <p:sp>
          <p:nvSpPr>
            <p:cNvPr id="137239" name="Line 23">
              <a:extLst>
                <a:ext uri="{FF2B5EF4-FFF2-40B4-BE49-F238E27FC236}">
                  <a16:creationId xmlns:a16="http://schemas.microsoft.com/office/drawing/2014/main" id="{D95B1A28-290D-4DC6-835E-0E8F01CC43E6}"/>
                </a:ext>
              </a:extLst>
            </p:cNvPr>
            <p:cNvSpPr>
              <a:spLocks noChangeShapeType="1"/>
            </p:cNvSpPr>
            <p:nvPr/>
          </p:nvSpPr>
          <p:spPr bwMode="auto">
            <a:xfrm>
              <a:off x="3732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0" name="Line 24">
              <a:extLst>
                <a:ext uri="{FF2B5EF4-FFF2-40B4-BE49-F238E27FC236}">
                  <a16:creationId xmlns:a16="http://schemas.microsoft.com/office/drawing/2014/main" id="{596410E0-F9FE-479D-A2C1-B1955A09B92D}"/>
                </a:ext>
              </a:extLst>
            </p:cNvPr>
            <p:cNvSpPr>
              <a:spLocks noChangeShapeType="1"/>
            </p:cNvSpPr>
            <p:nvPr/>
          </p:nvSpPr>
          <p:spPr bwMode="auto">
            <a:xfrm>
              <a:off x="2208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1" name="Line 25">
              <a:extLst>
                <a:ext uri="{FF2B5EF4-FFF2-40B4-BE49-F238E27FC236}">
                  <a16:creationId xmlns:a16="http://schemas.microsoft.com/office/drawing/2014/main" id="{818374F9-8320-4048-BCA0-863ACE922CE7}"/>
                </a:ext>
              </a:extLst>
            </p:cNvPr>
            <p:cNvSpPr>
              <a:spLocks noChangeShapeType="1"/>
            </p:cNvSpPr>
            <p:nvPr/>
          </p:nvSpPr>
          <p:spPr bwMode="auto">
            <a:xfrm>
              <a:off x="2970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2" name="Line 26">
              <a:extLst>
                <a:ext uri="{FF2B5EF4-FFF2-40B4-BE49-F238E27FC236}">
                  <a16:creationId xmlns:a16="http://schemas.microsoft.com/office/drawing/2014/main" id="{24A76C88-914A-418E-B3E9-54A822909275}"/>
                </a:ext>
              </a:extLst>
            </p:cNvPr>
            <p:cNvSpPr>
              <a:spLocks noChangeShapeType="1"/>
            </p:cNvSpPr>
            <p:nvPr/>
          </p:nvSpPr>
          <p:spPr bwMode="auto">
            <a:xfrm>
              <a:off x="4494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3" name="Line 27">
              <a:extLst>
                <a:ext uri="{FF2B5EF4-FFF2-40B4-BE49-F238E27FC236}">
                  <a16:creationId xmlns:a16="http://schemas.microsoft.com/office/drawing/2014/main" id="{6E1C642B-FECB-4C19-8E9E-AF0C8C95A44F}"/>
                </a:ext>
              </a:extLst>
            </p:cNvPr>
            <p:cNvSpPr>
              <a:spLocks noChangeShapeType="1"/>
            </p:cNvSpPr>
            <p:nvPr/>
          </p:nvSpPr>
          <p:spPr bwMode="auto">
            <a:xfrm>
              <a:off x="5256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4" name="Line 28">
              <a:extLst>
                <a:ext uri="{FF2B5EF4-FFF2-40B4-BE49-F238E27FC236}">
                  <a16:creationId xmlns:a16="http://schemas.microsoft.com/office/drawing/2014/main" id="{C111D6C7-502E-4DF1-B75A-E9B8C61B58FD}"/>
                </a:ext>
              </a:extLst>
            </p:cNvPr>
            <p:cNvSpPr>
              <a:spLocks noChangeShapeType="1"/>
            </p:cNvSpPr>
            <p:nvPr/>
          </p:nvSpPr>
          <p:spPr bwMode="auto">
            <a:xfrm>
              <a:off x="5942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5" name="Line 29">
              <a:extLst>
                <a:ext uri="{FF2B5EF4-FFF2-40B4-BE49-F238E27FC236}">
                  <a16:creationId xmlns:a16="http://schemas.microsoft.com/office/drawing/2014/main" id="{2F4533C2-A905-4E93-8310-4BDBD2049DBD}"/>
                </a:ext>
              </a:extLst>
            </p:cNvPr>
            <p:cNvSpPr>
              <a:spLocks noChangeShapeType="1"/>
            </p:cNvSpPr>
            <p:nvPr/>
          </p:nvSpPr>
          <p:spPr bwMode="auto">
            <a:xfrm>
              <a:off x="6704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37246" name="Text Box 30">
            <a:extLst>
              <a:ext uri="{FF2B5EF4-FFF2-40B4-BE49-F238E27FC236}">
                <a16:creationId xmlns:a16="http://schemas.microsoft.com/office/drawing/2014/main" id="{40E0623D-368D-4E0E-87C4-D41F8E300DEE}"/>
              </a:ext>
            </a:extLst>
          </p:cNvPr>
          <p:cNvSpPr txBox="1">
            <a:spLocks noChangeArrowheads="1"/>
          </p:cNvSpPr>
          <p:nvPr/>
        </p:nvSpPr>
        <p:spPr bwMode="auto">
          <a:xfrm>
            <a:off x="1089025" y="4427538"/>
            <a:ext cx="608806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             5            6             7      </a:t>
            </a:r>
          </a:p>
        </p:txBody>
      </p:sp>
      <p:sp>
        <p:nvSpPr>
          <p:cNvPr id="137247" name="Text Box 31">
            <a:extLst>
              <a:ext uri="{FF2B5EF4-FFF2-40B4-BE49-F238E27FC236}">
                <a16:creationId xmlns:a16="http://schemas.microsoft.com/office/drawing/2014/main" id="{18825B62-0C4A-4453-AD40-E413CA759A1F}"/>
              </a:ext>
            </a:extLst>
          </p:cNvPr>
          <p:cNvSpPr txBox="1">
            <a:spLocks noChangeArrowheads="1"/>
          </p:cNvSpPr>
          <p:nvPr/>
        </p:nvSpPr>
        <p:spPr bwMode="auto">
          <a:xfrm>
            <a:off x="492125" y="48815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C</a:t>
            </a:r>
            <a:endParaRPr lang="en-US" altLang="zh-CN" sz="1400">
              <a:latin typeface="+mn-lt"/>
              <a:ea typeface="+mn-ea"/>
              <a:cs typeface="+mn-ea"/>
              <a:sym typeface="+mn-lt"/>
            </a:endParaRPr>
          </a:p>
        </p:txBody>
      </p:sp>
      <p:sp>
        <p:nvSpPr>
          <p:cNvPr id="137248" name="AutoShape 32">
            <a:extLst>
              <a:ext uri="{FF2B5EF4-FFF2-40B4-BE49-F238E27FC236}">
                <a16:creationId xmlns:a16="http://schemas.microsoft.com/office/drawing/2014/main" id="{06926E89-F37D-4C93-8C43-6218BB047FDA}"/>
              </a:ext>
            </a:extLst>
          </p:cNvPr>
          <p:cNvSpPr>
            <a:spLocks noChangeArrowheads="1"/>
          </p:cNvSpPr>
          <p:nvPr/>
        </p:nvSpPr>
        <p:spPr bwMode="auto">
          <a:xfrm>
            <a:off x="4551363" y="1354138"/>
            <a:ext cx="112712" cy="538162"/>
          </a:xfrm>
          <a:prstGeom prst="downArrow">
            <a:avLst>
              <a:gd name="adj1" fmla="val 50000"/>
              <a:gd name="adj2" fmla="val 119322"/>
            </a:avLst>
          </a:prstGeom>
          <a:solidFill>
            <a:srgbClr val="FFC000"/>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9" name="AutoShape 33">
            <a:extLst>
              <a:ext uri="{FF2B5EF4-FFF2-40B4-BE49-F238E27FC236}">
                <a16:creationId xmlns:a16="http://schemas.microsoft.com/office/drawing/2014/main" id="{36A5C06A-9570-4800-AB93-9468DC1E934B}"/>
              </a:ext>
            </a:extLst>
          </p:cNvPr>
          <p:cNvSpPr>
            <a:spLocks noChangeArrowheads="1"/>
          </p:cNvSpPr>
          <p:nvPr/>
        </p:nvSpPr>
        <p:spPr bwMode="auto">
          <a:xfrm>
            <a:off x="4546600" y="2757488"/>
            <a:ext cx="112713" cy="538162"/>
          </a:xfrm>
          <a:prstGeom prst="downArrow">
            <a:avLst>
              <a:gd name="adj1" fmla="val 50000"/>
              <a:gd name="adj2" fmla="val 119321"/>
            </a:avLst>
          </a:prstGeom>
          <a:solidFill>
            <a:schemeClr val="accent2"/>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0" name="AutoShape 34">
            <a:extLst>
              <a:ext uri="{FF2B5EF4-FFF2-40B4-BE49-F238E27FC236}">
                <a16:creationId xmlns:a16="http://schemas.microsoft.com/office/drawing/2014/main" id="{82AF3B03-DED5-42A0-B41D-5066034B9635}"/>
              </a:ext>
            </a:extLst>
          </p:cNvPr>
          <p:cNvSpPr>
            <a:spLocks noChangeArrowheads="1"/>
          </p:cNvSpPr>
          <p:nvPr/>
        </p:nvSpPr>
        <p:spPr bwMode="auto">
          <a:xfrm>
            <a:off x="6757988" y="4221163"/>
            <a:ext cx="112712" cy="538162"/>
          </a:xfrm>
          <a:prstGeom prst="downArrow">
            <a:avLst>
              <a:gd name="adj1" fmla="val 50000"/>
              <a:gd name="adj2" fmla="val 119322"/>
            </a:avLst>
          </a:prstGeom>
          <a:solidFill>
            <a:srgbClr val="FF0000"/>
          </a:solidFill>
          <a:ln w="9525">
            <a:solidFill>
              <a:srgbClr val="FF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1" name="Text Box 35">
            <a:extLst>
              <a:ext uri="{FF2B5EF4-FFF2-40B4-BE49-F238E27FC236}">
                <a16:creationId xmlns:a16="http://schemas.microsoft.com/office/drawing/2014/main" id="{3FB6168A-7B31-4C33-B867-6AD711EA95E7}"/>
              </a:ext>
            </a:extLst>
          </p:cNvPr>
          <p:cNvSpPr txBox="1">
            <a:spLocks noChangeArrowheads="1"/>
          </p:cNvSpPr>
          <p:nvPr/>
        </p:nvSpPr>
        <p:spPr bwMode="auto">
          <a:xfrm>
            <a:off x="4638675" y="1254125"/>
            <a:ext cx="481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err="1">
                <a:solidFill>
                  <a:srgbClr val="FFC000"/>
                </a:solidFill>
                <a:latin typeface="+mn-lt"/>
                <a:ea typeface="+mn-ea"/>
                <a:cs typeface="+mn-ea"/>
                <a:sym typeface="+mn-lt"/>
              </a:rPr>
              <a:t>i</a:t>
            </a:r>
            <a:endParaRPr lang="en-US" altLang="zh-CN" sz="1400" dirty="0">
              <a:solidFill>
                <a:srgbClr val="FFC000"/>
              </a:solidFill>
              <a:latin typeface="+mn-lt"/>
              <a:ea typeface="+mn-ea"/>
              <a:cs typeface="+mn-ea"/>
              <a:sym typeface="+mn-lt"/>
            </a:endParaRPr>
          </a:p>
        </p:txBody>
      </p:sp>
      <p:sp>
        <p:nvSpPr>
          <p:cNvPr id="137252" name="Text Box 36">
            <a:extLst>
              <a:ext uri="{FF2B5EF4-FFF2-40B4-BE49-F238E27FC236}">
                <a16:creationId xmlns:a16="http://schemas.microsoft.com/office/drawing/2014/main" id="{15D1DAAC-B2DA-485B-8E64-D681BFD10693}"/>
              </a:ext>
            </a:extLst>
          </p:cNvPr>
          <p:cNvSpPr txBox="1">
            <a:spLocks noChangeArrowheads="1"/>
          </p:cNvSpPr>
          <p:nvPr/>
        </p:nvSpPr>
        <p:spPr bwMode="auto">
          <a:xfrm>
            <a:off x="4638675" y="2632075"/>
            <a:ext cx="481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accent2"/>
                </a:solidFill>
                <a:latin typeface="+mn-lt"/>
                <a:ea typeface="+mn-ea"/>
                <a:cs typeface="+mn-ea"/>
                <a:sym typeface="+mn-lt"/>
              </a:rPr>
              <a:t>j</a:t>
            </a:r>
            <a:endParaRPr lang="en-US" altLang="zh-CN" sz="1400" dirty="0">
              <a:solidFill>
                <a:schemeClr val="accent2"/>
              </a:solidFill>
              <a:latin typeface="+mn-lt"/>
              <a:ea typeface="+mn-ea"/>
              <a:cs typeface="+mn-ea"/>
              <a:sym typeface="+mn-lt"/>
            </a:endParaRPr>
          </a:p>
        </p:txBody>
      </p:sp>
      <p:sp>
        <p:nvSpPr>
          <p:cNvPr id="137253" name="Text Box 37">
            <a:extLst>
              <a:ext uri="{FF2B5EF4-FFF2-40B4-BE49-F238E27FC236}">
                <a16:creationId xmlns:a16="http://schemas.microsoft.com/office/drawing/2014/main" id="{7B288A5E-B134-4332-ADF1-C191DEC8E9C6}"/>
              </a:ext>
            </a:extLst>
          </p:cNvPr>
          <p:cNvSpPr txBox="1">
            <a:spLocks noChangeArrowheads="1"/>
          </p:cNvSpPr>
          <p:nvPr/>
        </p:nvSpPr>
        <p:spPr bwMode="auto">
          <a:xfrm>
            <a:off x="6870700" y="4144963"/>
            <a:ext cx="48101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solidFill>
                  <a:srgbClr val="FF0000"/>
                </a:solidFill>
                <a:latin typeface="+mn-lt"/>
                <a:ea typeface="+mn-ea"/>
                <a:cs typeface="+mn-ea"/>
                <a:sym typeface="+mn-lt"/>
              </a:rPr>
              <a:t>k</a:t>
            </a:r>
          </a:p>
        </p:txBody>
      </p:sp>
      <p:sp>
        <p:nvSpPr>
          <p:cNvPr id="39" name="Rectangle 329">
            <a:extLst>
              <a:ext uri="{FF2B5EF4-FFF2-40B4-BE49-F238E27FC236}">
                <a16:creationId xmlns:a16="http://schemas.microsoft.com/office/drawing/2014/main" id="{908B6C3F-4AE1-448F-8BE7-4B051D2F76FC}"/>
              </a:ext>
            </a:extLst>
          </p:cNvPr>
          <p:cNvSpPr>
            <a:spLocks noChangeArrowheads="1"/>
          </p:cNvSpPr>
          <p:nvPr/>
        </p:nvSpPr>
        <p:spPr bwMode="auto">
          <a:xfrm>
            <a:off x="827088" y="144463"/>
            <a:ext cx="5616575"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将两个顺序表合并成一个有序表</a:t>
            </a:r>
          </a:p>
        </p:txBody>
      </p:sp>
      <p:sp>
        <p:nvSpPr>
          <p:cNvPr id="40" name="Text Box 18">
            <a:extLst>
              <a:ext uri="{FF2B5EF4-FFF2-40B4-BE49-F238E27FC236}">
                <a16:creationId xmlns:a16="http://schemas.microsoft.com/office/drawing/2014/main" id="{A184E5E5-393B-4C35-AE1C-A66EF047AB04}"/>
              </a:ext>
            </a:extLst>
          </p:cNvPr>
          <p:cNvSpPr txBox="1">
            <a:spLocks noChangeArrowheads="1"/>
          </p:cNvSpPr>
          <p:nvPr/>
        </p:nvSpPr>
        <p:spPr bwMode="auto">
          <a:xfrm>
            <a:off x="2219325"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a:t>
            </a:r>
            <a:endParaRPr lang="en-US" altLang="zh-CN" sz="1400" dirty="0">
              <a:solidFill>
                <a:schemeClr val="bg1"/>
              </a:solidFill>
              <a:latin typeface="+mn-lt"/>
              <a:ea typeface="+mn-ea"/>
              <a:cs typeface="+mn-ea"/>
              <a:sym typeface="+mn-lt"/>
            </a:endParaRPr>
          </a:p>
        </p:txBody>
      </p:sp>
      <p:sp>
        <p:nvSpPr>
          <p:cNvPr id="41" name="Text Box 10">
            <a:extLst>
              <a:ext uri="{FF2B5EF4-FFF2-40B4-BE49-F238E27FC236}">
                <a16:creationId xmlns:a16="http://schemas.microsoft.com/office/drawing/2014/main" id="{9856D4AF-F56B-48D2-BE82-910405F1595F}"/>
              </a:ext>
            </a:extLst>
          </p:cNvPr>
          <p:cNvSpPr txBox="1">
            <a:spLocks noChangeArrowheads="1"/>
          </p:cNvSpPr>
          <p:nvPr/>
        </p:nvSpPr>
        <p:spPr bwMode="auto">
          <a:xfrm>
            <a:off x="2878138"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42" name="Text Box 9">
            <a:extLst>
              <a:ext uri="{FF2B5EF4-FFF2-40B4-BE49-F238E27FC236}">
                <a16:creationId xmlns:a16="http://schemas.microsoft.com/office/drawing/2014/main" id="{03E68311-A2AF-40C0-8205-2663E24562B0}"/>
              </a:ext>
            </a:extLst>
          </p:cNvPr>
          <p:cNvSpPr txBox="1">
            <a:spLocks noChangeArrowheads="1"/>
          </p:cNvSpPr>
          <p:nvPr/>
        </p:nvSpPr>
        <p:spPr bwMode="auto">
          <a:xfrm>
            <a:off x="3651250" y="48815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43" name="Text Box 11">
            <a:extLst>
              <a:ext uri="{FF2B5EF4-FFF2-40B4-BE49-F238E27FC236}">
                <a16:creationId xmlns:a16="http://schemas.microsoft.com/office/drawing/2014/main" id="{DDF3F97F-2DB2-46E7-833C-57C34917FC5B}"/>
              </a:ext>
            </a:extLst>
          </p:cNvPr>
          <p:cNvSpPr txBox="1">
            <a:spLocks noChangeArrowheads="1"/>
          </p:cNvSpPr>
          <p:nvPr/>
        </p:nvSpPr>
        <p:spPr bwMode="auto">
          <a:xfrm>
            <a:off x="4414838" y="48863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44" name="Text Box 17">
            <a:extLst>
              <a:ext uri="{FF2B5EF4-FFF2-40B4-BE49-F238E27FC236}">
                <a16:creationId xmlns:a16="http://schemas.microsoft.com/office/drawing/2014/main" id="{1CF9652E-C286-422C-8219-4E4DC6E58453}"/>
              </a:ext>
            </a:extLst>
          </p:cNvPr>
          <p:cNvSpPr txBox="1">
            <a:spLocks noChangeArrowheads="1"/>
          </p:cNvSpPr>
          <p:nvPr/>
        </p:nvSpPr>
        <p:spPr bwMode="auto">
          <a:xfrm>
            <a:off x="5116513" y="48879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76</a:t>
            </a:r>
            <a:endParaRPr lang="en-US" altLang="zh-CN" sz="1400" dirty="0">
              <a:solidFill>
                <a:schemeClr val="bg1"/>
              </a:solidFill>
              <a:latin typeface="+mn-lt"/>
              <a:ea typeface="+mn-ea"/>
              <a:cs typeface="+mn-ea"/>
              <a:sym typeface="+mn-lt"/>
            </a:endParaRPr>
          </a:p>
        </p:txBody>
      </p:sp>
      <p:sp>
        <p:nvSpPr>
          <p:cNvPr id="45" name="Text Box 19">
            <a:extLst>
              <a:ext uri="{FF2B5EF4-FFF2-40B4-BE49-F238E27FC236}">
                <a16:creationId xmlns:a16="http://schemas.microsoft.com/office/drawing/2014/main" id="{79D8CDA9-9801-47EA-8263-0CA5DD054872}"/>
              </a:ext>
            </a:extLst>
          </p:cNvPr>
          <p:cNvSpPr txBox="1">
            <a:spLocks noChangeArrowheads="1"/>
          </p:cNvSpPr>
          <p:nvPr/>
        </p:nvSpPr>
        <p:spPr bwMode="auto">
          <a:xfrm>
            <a:off x="5845175"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80</a:t>
            </a:r>
            <a:endParaRPr lang="en-US" altLang="zh-CN" sz="1400" dirty="0">
              <a:solidFill>
                <a:schemeClr val="bg1"/>
              </a:solidFill>
              <a:latin typeface="+mn-lt"/>
              <a:ea typeface="+mn-ea"/>
              <a:cs typeface="+mn-ea"/>
              <a:sym typeface="+mn-lt"/>
            </a:endParaRPr>
          </a:p>
        </p:txBody>
      </p:sp>
      <p:sp>
        <p:nvSpPr>
          <p:cNvPr id="46" name="Text Box 46">
            <a:extLst>
              <a:ext uri="{FF2B5EF4-FFF2-40B4-BE49-F238E27FC236}">
                <a16:creationId xmlns:a16="http://schemas.microsoft.com/office/drawing/2014/main" id="{AE1B4971-D187-4268-AB80-FEE14D860B29}"/>
              </a:ext>
            </a:extLst>
          </p:cNvPr>
          <p:cNvSpPr txBox="1">
            <a:spLocks noChangeArrowheads="1"/>
          </p:cNvSpPr>
          <p:nvPr/>
        </p:nvSpPr>
        <p:spPr bwMode="auto">
          <a:xfrm>
            <a:off x="5314950" y="1855788"/>
            <a:ext cx="3273425" cy="1477962"/>
          </a:xfrm>
          <a:prstGeom prst="rect">
            <a:avLst/>
          </a:prstGeom>
          <a:solidFill>
            <a:srgbClr val="CCCCFF"/>
          </a:solidFill>
          <a:ln>
            <a:noFill/>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nSpc>
                <a:spcPct val="125000"/>
              </a:lnSpc>
              <a:spcBef>
                <a:spcPct val="50000"/>
              </a:spcBef>
              <a:buFont typeface="Arial" panose="020B0604020202020204" pitchFamily="34" charset="0"/>
              <a:buNone/>
              <a:defRPr/>
            </a:pPr>
            <a:r>
              <a:rPr lang="en-US" altLang="zh-CN" sz="2400" b="0" dirty="0">
                <a:latin typeface="+mn-lt"/>
                <a:ea typeface="+mn-ea"/>
                <a:cs typeface="+mn-ea"/>
                <a:sym typeface="+mn-lt"/>
              </a:rPr>
              <a:t>B </a:t>
            </a:r>
            <a:r>
              <a:rPr lang="zh-CN" altLang="zh-CN" sz="2400" b="0" dirty="0">
                <a:latin typeface="+mn-lt"/>
                <a:ea typeface="+mn-ea"/>
                <a:cs typeface="+mn-ea"/>
                <a:sym typeface="+mn-lt"/>
              </a:rPr>
              <a:t>表的元素都已移入 </a:t>
            </a:r>
            <a:r>
              <a:rPr lang="en-US" altLang="zh-CN" sz="2400" b="0" dirty="0">
                <a:latin typeface="+mn-lt"/>
                <a:ea typeface="+mn-ea"/>
                <a:cs typeface="+mn-ea"/>
                <a:sym typeface="+mn-lt"/>
              </a:rPr>
              <a:t>C </a:t>
            </a:r>
            <a:r>
              <a:rPr lang="zh-CN" altLang="zh-CN" sz="2400" b="0" dirty="0">
                <a:latin typeface="+mn-lt"/>
                <a:ea typeface="+mn-ea"/>
                <a:cs typeface="+mn-ea"/>
                <a:sym typeface="+mn-lt"/>
              </a:rPr>
              <a:t>表，只需将 </a:t>
            </a:r>
            <a:r>
              <a:rPr lang="en-US" altLang="zh-CN" sz="2400" b="0" dirty="0">
                <a:latin typeface="+mn-lt"/>
                <a:ea typeface="+mn-ea"/>
                <a:cs typeface="+mn-ea"/>
                <a:sym typeface="+mn-lt"/>
              </a:rPr>
              <a:t>A </a:t>
            </a:r>
            <a:r>
              <a:rPr lang="zh-CN" altLang="zh-CN" sz="2400" b="0" dirty="0">
                <a:latin typeface="+mn-lt"/>
                <a:ea typeface="+mn-ea"/>
                <a:cs typeface="+mn-ea"/>
                <a:sym typeface="+mn-lt"/>
              </a:rPr>
              <a:t>表的剩余部分移入 </a:t>
            </a:r>
            <a:r>
              <a:rPr lang="en-US" altLang="zh-CN" sz="2400" b="0" dirty="0">
                <a:latin typeface="+mn-lt"/>
                <a:ea typeface="+mn-ea"/>
                <a:cs typeface="+mn-ea"/>
                <a:sym typeface="+mn-lt"/>
              </a:rPr>
              <a:t>C </a:t>
            </a:r>
            <a:r>
              <a:rPr lang="zh-CN" altLang="zh-CN" sz="2400" b="0" dirty="0">
                <a:latin typeface="+mn-lt"/>
                <a:ea typeface="+mn-ea"/>
                <a:cs typeface="+mn-ea"/>
                <a:sym typeface="+mn-lt"/>
              </a:rPr>
              <a:t>表即可</a:t>
            </a:r>
            <a:endParaRPr lang="zh-CN" altLang="en-US" sz="2400" b="0" dirty="0">
              <a:latin typeface="+mn-lt"/>
              <a:ea typeface="+mn-ea"/>
              <a:cs typeface="+mn-ea"/>
              <a:sym typeface="+mn-lt"/>
            </a:endParaRPr>
          </a:p>
        </p:txBody>
      </p:sp>
    </p:spTree>
  </p:cSld>
  <p:clrMapOvr>
    <a:masterClrMapping/>
  </p:clrMapOvr>
  <p:transition>
    <p:wipe dir="d"/>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Text Box 3">
            <a:extLst>
              <a:ext uri="{FF2B5EF4-FFF2-40B4-BE49-F238E27FC236}">
                <a16:creationId xmlns:a16="http://schemas.microsoft.com/office/drawing/2014/main" id="{16232EEE-B980-48E0-8A1F-78AF71FD2481}"/>
              </a:ext>
            </a:extLst>
          </p:cNvPr>
          <p:cNvSpPr txBox="1">
            <a:spLocks noChangeArrowheads="1"/>
          </p:cNvSpPr>
          <p:nvPr/>
        </p:nvSpPr>
        <p:spPr bwMode="auto">
          <a:xfrm>
            <a:off x="1082675" y="1536700"/>
            <a:ext cx="38893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a:t>
            </a:r>
          </a:p>
        </p:txBody>
      </p:sp>
      <p:sp>
        <p:nvSpPr>
          <p:cNvPr id="137220" name="Rectangle 4">
            <a:extLst>
              <a:ext uri="{FF2B5EF4-FFF2-40B4-BE49-F238E27FC236}">
                <a16:creationId xmlns:a16="http://schemas.microsoft.com/office/drawing/2014/main" id="{B62D54C0-2EC0-4A4F-80E1-299111FDE7F9}"/>
              </a:ext>
            </a:extLst>
          </p:cNvPr>
          <p:cNvSpPr>
            <a:spLocks noChangeArrowheads="1"/>
          </p:cNvSpPr>
          <p:nvPr/>
        </p:nvSpPr>
        <p:spPr bwMode="auto">
          <a:xfrm>
            <a:off x="1108075" y="1874838"/>
            <a:ext cx="3887788" cy="604837"/>
          </a:xfrm>
          <a:prstGeom prst="rect">
            <a:avLst/>
          </a:prstGeom>
          <a:solidFill>
            <a:schemeClr val="accent1">
              <a:lumMod val="20000"/>
              <a:lumOff val="8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137221" name="Line 5">
            <a:extLst>
              <a:ext uri="{FF2B5EF4-FFF2-40B4-BE49-F238E27FC236}">
                <a16:creationId xmlns:a16="http://schemas.microsoft.com/office/drawing/2014/main" id="{26A98892-CF53-49BC-9898-513BA073694A}"/>
              </a:ext>
            </a:extLst>
          </p:cNvPr>
          <p:cNvSpPr>
            <a:spLocks noChangeShapeType="1"/>
          </p:cNvSpPr>
          <p:nvPr/>
        </p:nvSpPr>
        <p:spPr bwMode="auto">
          <a:xfrm flipH="1">
            <a:off x="4244975"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2" name="Line 6">
            <a:extLst>
              <a:ext uri="{FF2B5EF4-FFF2-40B4-BE49-F238E27FC236}">
                <a16:creationId xmlns:a16="http://schemas.microsoft.com/office/drawing/2014/main" id="{3221FFB5-D774-420E-82B6-4C89DBCEDA17}"/>
              </a:ext>
            </a:extLst>
          </p:cNvPr>
          <p:cNvSpPr>
            <a:spLocks noChangeShapeType="1"/>
          </p:cNvSpPr>
          <p:nvPr/>
        </p:nvSpPr>
        <p:spPr bwMode="auto">
          <a:xfrm flipH="1">
            <a:off x="3481388" y="1866900"/>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3" name="Line 7">
            <a:extLst>
              <a:ext uri="{FF2B5EF4-FFF2-40B4-BE49-F238E27FC236}">
                <a16:creationId xmlns:a16="http://schemas.microsoft.com/office/drawing/2014/main" id="{F6E259C4-3C85-44AB-B8B2-50C616DE5ED6}"/>
              </a:ext>
            </a:extLst>
          </p:cNvPr>
          <p:cNvSpPr>
            <a:spLocks noChangeShapeType="1"/>
          </p:cNvSpPr>
          <p:nvPr/>
        </p:nvSpPr>
        <p:spPr bwMode="auto">
          <a:xfrm flipH="1">
            <a:off x="2714625" y="1890713"/>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4" name="Line 8">
            <a:extLst>
              <a:ext uri="{FF2B5EF4-FFF2-40B4-BE49-F238E27FC236}">
                <a16:creationId xmlns:a16="http://schemas.microsoft.com/office/drawing/2014/main" id="{EA33120E-324E-40F9-ABBD-6A277FC35ACB}"/>
              </a:ext>
            </a:extLst>
          </p:cNvPr>
          <p:cNvSpPr>
            <a:spLocks noChangeShapeType="1"/>
          </p:cNvSpPr>
          <p:nvPr/>
        </p:nvSpPr>
        <p:spPr bwMode="auto">
          <a:xfrm flipH="1">
            <a:off x="1970088" y="186848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25" name="Text Box 9">
            <a:extLst>
              <a:ext uri="{FF2B5EF4-FFF2-40B4-BE49-F238E27FC236}">
                <a16:creationId xmlns:a16="http://schemas.microsoft.com/office/drawing/2014/main" id="{50F9FF2E-99E0-42DE-B4AD-41274067450B}"/>
              </a:ext>
            </a:extLst>
          </p:cNvPr>
          <p:cNvSpPr txBox="1">
            <a:spLocks noChangeArrowheads="1"/>
          </p:cNvSpPr>
          <p:nvPr/>
        </p:nvSpPr>
        <p:spPr bwMode="auto">
          <a:xfrm>
            <a:off x="2724150" y="194945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49</a:t>
            </a:r>
            <a:endParaRPr lang="en-US" altLang="zh-CN" sz="1400" dirty="0">
              <a:latin typeface="+mn-lt"/>
              <a:ea typeface="+mn-ea"/>
              <a:cs typeface="+mn-ea"/>
              <a:sym typeface="+mn-lt"/>
            </a:endParaRPr>
          </a:p>
        </p:txBody>
      </p:sp>
      <p:sp>
        <p:nvSpPr>
          <p:cNvPr id="137226" name="Text Box 10">
            <a:extLst>
              <a:ext uri="{FF2B5EF4-FFF2-40B4-BE49-F238E27FC236}">
                <a16:creationId xmlns:a16="http://schemas.microsoft.com/office/drawing/2014/main" id="{7412CD9F-E39D-4969-98AC-3ABEB42619E0}"/>
              </a:ext>
            </a:extLst>
          </p:cNvPr>
          <p:cNvSpPr txBox="1">
            <a:spLocks noChangeArrowheads="1"/>
          </p:cNvSpPr>
          <p:nvPr/>
        </p:nvSpPr>
        <p:spPr bwMode="auto">
          <a:xfrm>
            <a:off x="1973263"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13</a:t>
            </a:r>
            <a:endParaRPr lang="en-US" altLang="zh-CN" sz="1400" dirty="0">
              <a:latin typeface="+mn-lt"/>
              <a:ea typeface="+mn-ea"/>
              <a:cs typeface="+mn-ea"/>
              <a:sym typeface="+mn-lt"/>
            </a:endParaRPr>
          </a:p>
        </p:txBody>
      </p:sp>
      <p:sp>
        <p:nvSpPr>
          <p:cNvPr id="137227" name="Text Box 11">
            <a:extLst>
              <a:ext uri="{FF2B5EF4-FFF2-40B4-BE49-F238E27FC236}">
                <a16:creationId xmlns:a16="http://schemas.microsoft.com/office/drawing/2014/main" id="{822C3022-DC70-4FCE-A3F2-FBE8985745C6}"/>
              </a:ext>
            </a:extLst>
          </p:cNvPr>
          <p:cNvSpPr txBox="1">
            <a:spLocks noChangeArrowheads="1"/>
          </p:cNvSpPr>
          <p:nvPr/>
        </p:nvSpPr>
        <p:spPr bwMode="auto">
          <a:xfrm>
            <a:off x="3495675"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65</a:t>
            </a:r>
            <a:endParaRPr lang="en-US" altLang="zh-CN" sz="1400" dirty="0">
              <a:latin typeface="+mn-lt"/>
              <a:ea typeface="+mn-ea"/>
              <a:cs typeface="+mn-ea"/>
              <a:sym typeface="+mn-lt"/>
            </a:endParaRPr>
          </a:p>
        </p:txBody>
      </p:sp>
      <p:sp>
        <p:nvSpPr>
          <p:cNvPr id="137228" name="Text Box 12">
            <a:extLst>
              <a:ext uri="{FF2B5EF4-FFF2-40B4-BE49-F238E27FC236}">
                <a16:creationId xmlns:a16="http://schemas.microsoft.com/office/drawing/2014/main" id="{01959008-9754-43F8-AD63-E95877EDBB10}"/>
              </a:ext>
            </a:extLst>
          </p:cNvPr>
          <p:cNvSpPr txBox="1">
            <a:spLocks noChangeArrowheads="1"/>
          </p:cNvSpPr>
          <p:nvPr/>
        </p:nvSpPr>
        <p:spPr bwMode="auto">
          <a:xfrm>
            <a:off x="4246563" y="1938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97</a:t>
            </a:r>
            <a:endParaRPr lang="en-US" altLang="zh-CN" sz="1400" dirty="0">
              <a:latin typeface="+mn-lt"/>
              <a:ea typeface="+mn-ea"/>
              <a:cs typeface="+mn-ea"/>
              <a:sym typeface="+mn-lt"/>
            </a:endParaRPr>
          </a:p>
        </p:txBody>
      </p:sp>
      <p:sp>
        <p:nvSpPr>
          <p:cNvPr id="137229" name="Rectangle 13">
            <a:extLst>
              <a:ext uri="{FF2B5EF4-FFF2-40B4-BE49-F238E27FC236}">
                <a16:creationId xmlns:a16="http://schemas.microsoft.com/office/drawing/2014/main" id="{AF3471E9-E597-4812-8343-3627A8DBE699}"/>
              </a:ext>
            </a:extLst>
          </p:cNvPr>
          <p:cNvSpPr>
            <a:spLocks noChangeArrowheads="1"/>
          </p:cNvSpPr>
          <p:nvPr/>
        </p:nvSpPr>
        <p:spPr bwMode="auto">
          <a:xfrm>
            <a:off x="1108075" y="3302000"/>
            <a:ext cx="3170238" cy="628650"/>
          </a:xfrm>
          <a:prstGeom prst="rect">
            <a:avLst/>
          </a:prstGeom>
          <a:solidFill>
            <a:schemeClr val="accent1">
              <a:lumMod val="40000"/>
              <a:lumOff val="6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0" name="Line 14">
            <a:extLst>
              <a:ext uri="{FF2B5EF4-FFF2-40B4-BE49-F238E27FC236}">
                <a16:creationId xmlns:a16="http://schemas.microsoft.com/office/drawing/2014/main" id="{F20F4B40-3BF6-43C0-97B9-D8126596B676}"/>
              </a:ext>
            </a:extLst>
          </p:cNvPr>
          <p:cNvSpPr>
            <a:spLocks noChangeShapeType="1"/>
          </p:cNvSpPr>
          <p:nvPr/>
        </p:nvSpPr>
        <p:spPr bwMode="auto">
          <a:xfrm flipH="1">
            <a:off x="3487738" y="3322638"/>
            <a:ext cx="0" cy="6048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1" name="Line 15">
            <a:extLst>
              <a:ext uri="{FF2B5EF4-FFF2-40B4-BE49-F238E27FC236}">
                <a16:creationId xmlns:a16="http://schemas.microsoft.com/office/drawing/2014/main" id="{5D53D710-5108-4706-8107-5445D05E5097}"/>
              </a:ext>
            </a:extLst>
          </p:cNvPr>
          <p:cNvSpPr>
            <a:spLocks noChangeShapeType="1"/>
          </p:cNvSpPr>
          <p:nvPr/>
        </p:nvSpPr>
        <p:spPr bwMode="auto">
          <a:xfrm flipH="1">
            <a:off x="2720975" y="331787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2" name="Line 16">
            <a:extLst>
              <a:ext uri="{FF2B5EF4-FFF2-40B4-BE49-F238E27FC236}">
                <a16:creationId xmlns:a16="http://schemas.microsoft.com/office/drawing/2014/main" id="{39E2F75D-9F00-4F42-B159-9DBD2F92D996}"/>
              </a:ext>
            </a:extLst>
          </p:cNvPr>
          <p:cNvSpPr>
            <a:spLocks noChangeShapeType="1"/>
          </p:cNvSpPr>
          <p:nvPr/>
        </p:nvSpPr>
        <p:spPr bwMode="auto">
          <a:xfrm flipH="1">
            <a:off x="1976438" y="3324225"/>
            <a:ext cx="0" cy="6048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33" name="Text Box 17">
            <a:extLst>
              <a:ext uri="{FF2B5EF4-FFF2-40B4-BE49-F238E27FC236}">
                <a16:creationId xmlns:a16="http://schemas.microsoft.com/office/drawing/2014/main" id="{B9062E4C-59FD-4A9B-9314-DACEC8679526}"/>
              </a:ext>
            </a:extLst>
          </p:cNvPr>
          <p:cNvSpPr txBox="1">
            <a:spLocks noChangeArrowheads="1"/>
          </p:cNvSpPr>
          <p:nvPr/>
        </p:nvSpPr>
        <p:spPr bwMode="auto">
          <a:xfrm>
            <a:off x="2730500" y="33893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76</a:t>
            </a:r>
            <a:endParaRPr lang="en-US" altLang="zh-CN" sz="1400">
              <a:latin typeface="+mn-lt"/>
              <a:ea typeface="+mn-ea"/>
              <a:cs typeface="+mn-ea"/>
              <a:sym typeface="+mn-lt"/>
            </a:endParaRPr>
          </a:p>
        </p:txBody>
      </p:sp>
      <p:sp>
        <p:nvSpPr>
          <p:cNvPr id="137234" name="Text Box 18">
            <a:extLst>
              <a:ext uri="{FF2B5EF4-FFF2-40B4-BE49-F238E27FC236}">
                <a16:creationId xmlns:a16="http://schemas.microsoft.com/office/drawing/2014/main" id="{C30FB940-8AC1-4239-9DC6-5823000E589D}"/>
              </a:ext>
            </a:extLst>
          </p:cNvPr>
          <p:cNvSpPr txBox="1">
            <a:spLocks noChangeArrowheads="1"/>
          </p:cNvSpPr>
          <p:nvPr/>
        </p:nvSpPr>
        <p:spPr bwMode="auto">
          <a:xfrm>
            <a:off x="2141538" y="34051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7</a:t>
            </a:r>
            <a:endParaRPr lang="en-US" altLang="zh-CN" sz="1400">
              <a:latin typeface="+mn-lt"/>
              <a:ea typeface="+mn-ea"/>
              <a:cs typeface="+mn-ea"/>
              <a:sym typeface="+mn-lt"/>
            </a:endParaRPr>
          </a:p>
        </p:txBody>
      </p:sp>
      <p:sp>
        <p:nvSpPr>
          <p:cNvPr id="137235" name="Text Box 19">
            <a:extLst>
              <a:ext uri="{FF2B5EF4-FFF2-40B4-BE49-F238E27FC236}">
                <a16:creationId xmlns:a16="http://schemas.microsoft.com/office/drawing/2014/main" id="{6F7602B8-67FE-4AE4-A322-6355BF94B3BC}"/>
              </a:ext>
            </a:extLst>
          </p:cNvPr>
          <p:cNvSpPr txBox="1">
            <a:spLocks noChangeArrowheads="1"/>
          </p:cNvSpPr>
          <p:nvPr/>
        </p:nvSpPr>
        <p:spPr bwMode="auto">
          <a:xfrm>
            <a:off x="3502025" y="33782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80</a:t>
            </a:r>
            <a:endParaRPr lang="en-US" altLang="zh-CN" sz="1400" dirty="0">
              <a:latin typeface="+mn-lt"/>
              <a:ea typeface="+mn-ea"/>
              <a:cs typeface="+mn-ea"/>
              <a:sym typeface="+mn-lt"/>
            </a:endParaRPr>
          </a:p>
        </p:txBody>
      </p:sp>
      <p:sp>
        <p:nvSpPr>
          <p:cNvPr id="137236" name="Text Box 20">
            <a:extLst>
              <a:ext uri="{FF2B5EF4-FFF2-40B4-BE49-F238E27FC236}">
                <a16:creationId xmlns:a16="http://schemas.microsoft.com/office/drawing/2014/main" id="{7672A564-0064-4702-B290-3198230550B4}"/>
              </a:ext>
            </a:extLst>
          </p:cNvPr>
          <p:cNvSpPr txBox="1">
            <a:spLocks noChangeArrowheads="1"/>
          </p:cNvSpPr>
          <p:nvPr/>
        </p:nvSpPr>
        <p:spPr bwMode="auto">
          <a:xfrm>
            <a:off x="468313" y="18557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A</a:t>
            </a:r>
            <a:endParaRPr lang="en-US" altLang="zh-CN" sz="1400">
              <a:latin typeface="+mn-lt"/>
              <a:ea typeface="+mn-ea"/>
              <a:cs typeface="+mn-ea"/>
              <a:sym typeface="+mn-lt"/>
            </a:endParaRPr>
          </a:p>
        </p:txBody>
      </p:sp>
      <p:sp>
        <p:nvSpPr>
          <p:cNvPr id="137237" name="Text Box 21">
            <a:extLst>
              <a:ext uri="{FF2B5EF4-FFF2-40B4-BE49-F238E27FC236}">
                <a16:creationId xmlns:a16="http://schemas.microsoft.com/office/drawing/2014/main" id="{DF2D620A-1CB5-420D-BB48-97A330842FCB}"/>
              </a:ext>
            </a:extLst>
          </p:cNvPr>
          <p:cNvSpPr txBox="1">
            <a:spLocks noChangeArrowheads="1"/>
          </p:cNvSpPr>
          <p:nvPr/>
        </p:nvSpPr>
        <p:spPr bwMode="auto">
          <a:xfrm>
            <a:off x="474663" y="33020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B</a:t>
            </a:r>
            <a:endParaRPr lang="en-US" altLang="zh-CN" sz="1400">
              <a:latin typeface="+mn-lt"/>
              <a:ea typeface="+mn-ea"/>
              <a:cs typeface="+mn-ea"/>
              <a:sym typeface="+mn-lt"/>
            </a:endParaRPr>
          </a:p>
        </p:txBody>
      </p:sp>
      <p:sp>
        <p:nvSpPr>
          <p:cNvPr id="137238" name="Rectangle 22">
            <a:extLst>
              <a:ext uri="{FF2B5EF4-FFF2-40B4-BE49-F238E27FC236}">
                <a16:creationId xmlns:a16="http://schemas.microsoft.com/office/drawing/2014/main" id="{DD0E92A6-6745-4547-8458-7B9A037B7700}"/>
              </a:ext>
            </a:extLst>
          </p:cNvPr>
          <p:cNvSpPr>
            <a:spLocks noChangeArrowheads="1"/>
          </p:cNvSpPr>
          <p:nvPr/>
        </p:nvSpPr>
        <p:spPr bwMode="auto">
          <a:xfrm>
            <a:off x="1108075" y="4827588"/>
            <a:ext cx="6042025" cy="546100"/>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grpSp>
        <p:nvGrpSpPr>
          <p:cNvPr id="168982" name="组合 1">
            <a:extLst>
              <a:ext uri="{FF2B5EF4-FFF2-40B4-BE49-F238E27FC236}">
                <a16:creationId xmlns:a16="http://schemas.microsoft.com/office/drawing/2014/main" id="{CA47ED54-9FBD-794E-A979-8005C1623ADD}"/>
              </a:ext>
            </a:extLst>
          </p:cNvPr>
          <p:cNvGrpSpPr>
            <a:grpSpLocks/>
          </p:cNvGrpSpPr>
          <p:nvPr/>
        </p:nvGrpSpPr>
        <p:grpSpPr bwMode="auto">
          <a:xfrm>
            <a:off x="1989138" y="4827588"/>
            <a:ext cx="4495800" cy="546100"/>
            <a:chOff x="2208213" y="5047456"/>
            <a:chExt cx="4495800" cy="557212"/>
          </a:xfrm>
        </p:grpSpPr>
        <p:sp>
          <p:nvSpPr>
            <p:cNvPr id="137239" name="Line 23">
              <a:extLst>
                <a:ext uri="{FF2B5EF4-FFF2-40B4-BE49-F238E27FC236}">
                  <a16:creationId xmlns:a16="http://schemas.microsoft.com/office/drawing/2014/main" id="{1263F819-40A5-4D75-A337-6AD2E4D4D496}"/>
                </a:ext>
              </a:extLst>
            </p:cNvPr>
            <p:cNvSpPr>
              <a:spLocks noChangeShapeType="1"/>
            </p:cNvSpPr>
            <p:nvPr/>
          </p:nvSpPr>
          <p:spPr bwMode="auto">
            <a:xfrm>
              <a:off x="3732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0" name="Line 24">
              <a:extLst>
                <a:ext uri="{FF2B5EF4-FFF2-40B4-BE49-F238E27FC236}">
                  <a16:creationId xmlns:a16="http://schemas.microsoft.com/office/drawing/2014/main" id="{0498D0BF-5598-49C1-BC7D-5421B77A1FCA}"/>
                </a:ext>
              </a:extLst>
            </p:cNvPr>
            <p:cNvSpPr>
              <a:spLocks noChangeShapeType="1"/>
            </p:cNvSpPr>
            <p:nvPr/>
          </p:nvSpPr>
          <p:spPr bwMode="auto">
            <a:xfrm>
              <a:off x="2208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1" name="Line 25">
              <a:extLst>
                <a:ext uri="{FF2B5EF4-FFF2-40B4-BE49-F238E27FC236}">
                  <a16:creationId xmlns:a16="http://schemas.microsoft.com/office/drawing/2014/main" id="{9B5BDF2A-CDD7-4E39-BC02-B814EDAB711D}"/>
                </a:ext>
              </a:extLst>
            </p:cNvPr>
            <p:cNvSpPr>
              <a:spLocks noChangeShapeType="1"/>
            </p:cNvSpPr>
            <p:nvPr/>
          </p:nvSpPr>
          <p:spPr bwMode="auto">
            <a:xfrm>
              <a:off x="2970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2" name="Line 26">
              <a:extLst>
                <a:ext uri="{FF2B5EF4-FFF2-40B4-BE49-F238E27FC236}">
                  <a16:creationId xmlns:a16="http://schemas.microsoft.com/office/drawing/2014/main" id="{9B18CBC3-D899-4802-9220-E3791B544C88}"/>
                </a:ext>
              </a:extLst>
            </p:cNvPr>
            <p:cNvSpPr>
              <a:spLocks noChangeShapeType="1"/>
            </p:cNvSpPr>
            <p:nvPr/>
          </p:nvSpPr>
          <p:spPr bwMode="auto">
            <a:xfrm>
              <a:off x="4494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3" name="Line 27">
              <a:extLst>
                <a:ext uri="{FF2B5EF4-FFF2-40B4-BE49-F238E27FC236}">
                  <a16:creationId xmlns:a16="http://schemas.microsoft.com/office/drawing/2014/main" id="{4E132254-C17C-48D4-A5DD-F865A4EB06C4}"/>
                </a:ext>
              </a:extLst>
            </p:cNvPr>
            <p:cNvSpPr>
              <a:spLocks noChangeShapeType="1"/>
            </p:cNvSpPr>
            <p:nvPr/>
          </p:nvSpPr>
          <p:spPr bwMode="auto">
            <a:xfrm>
              <a:off x="52562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4" name="Line 28">
              <a:extLst>
                <a:ext uri="{FF2B5EF4-FFF2-40B4-BE49-F238E27FC236}">
                  <a16:creationId xmlns:a16="http://schemas.microsoft.com/office/drawing/2014/main" id="{5B24865D-6781-4A15-94A8-4E1FE5CE0006}"/>
                </a:ext>
              </a:extLst>
            </p:cNvPr>
            <p:cNvSpPr>
              <a:spLocks noChangeShapeType="1"/>
            </p:cNvSpPr>
            <p:nvPr/>
          </p:nvSpPr>
          <p:spPr bwMode="auto">
            <a:xfrm>
              <a:off x="5942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5" name="Line 29">
              <a:extLst>
                <a:ext uri="{FF2B5EF4-FFF2-40B4-BE49-F238E27FC236}">
                  <a16:creationId xmlns:a16="http://schemas.microsoft.com/office/drawing/2014/main" id="{73B179AC-0A57-4181-8C35-91D5C3D99150}"/>
                </a:ext>
              </a:extLst>
            </p:cNvPr>
            <p:cNvSpPr>
              <a:spLocks noChangeShapeType="1"/>
            </p:cNvSpPr>
            <p:nvPr/>
          </p:nvSpPr>
          <p:spPr bwMode="auto">
            <a:xfrm>
              <a:off x="6704013" y="5047456"/>
              <a:ext cx="0" cy="5572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37246" name="Text Box 30">
            <a:extLst>
              <a:ext uri="{FF2B5EF4-FFF2-40B4-BE49-F238E27FC236}">
                <a16:creationId xmlns:a16="http://schemas.microsoft.com/office/drawing/2014/main" id="{A4EF0B16-0F6C-4BEB-BD80-247FF0272489}"/>
              </a:ext>
            </a:extLst>
          </p:cNvPr>
          <p:cNvSpPr txBox="1">
            <a:spLocks noChangeArrowheads="1"/>
          </p:cNvSpPr>
          <p:nvPr/>
        </p:nvSpPr>
        <p:spPr bwMode="auto">
          <a:xfrm>
            <a:off x="1089025" y="4427538"/>
            <a:ext cx="608806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latin typeface="+mn-lt"/>
                <a:ea typeface="+mn-ea"/>
                <a:cs typeface="+mn-ea"/>
                <a:sym typeface="+mn-lt"/>
              </a:rPr>
              <a:t>0             1             2             3	      4             5            6             7      </a:t>
            </a:r>
          </a:p>
        </p:txBody>
      </p:sp>
      <p:sp>
        <p:nvSpPr>
          <p:cNvPr id="137247" name="Text Box 31">
            <a:extLst>
              <a:ext uri="{FF2B5EF4-FFF2-40B4-BE49-F238E27FC236}">
                <a16:creationId xmlns:a16="http://schemas.microsoft.com/office/drawing/2014/main" id="{6B12F6D6-F28A-4047-9293-F2CD14F58D2C}"/>
              </a:ext>
            </a:extLst>
          </p:cNvPr>
          <p:cNvSpPr txBox="1">
            <a:spLocks noChangeArrowheads="1"/>
          </p:cNvSpPr>
          <p:nvPr/>
        </p:nvSpPr>
        <p:spPr bwMode="auto">
          <a:xfrm>
            <a:off x="492125" y="48815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C</a:t>
            </a:r>
            <a:endParaRPr lang="en-US" altLang="zh-CN" sz="1400">
              <a:latin typeface="+mn-lt"/>
              <a:ea typeface="+mn-ea"/>
              <a:cs typeface="+mn-ea"/>
              <a:sym typeface="+mn-lt"/>
            </a:endParaRPr>
          </a:p>
        </p:txBody>
      </p:sp>
      <p:sp>
        <p:nvSpPr>
          <p:cNvPr id="137248" name="AutoShape 32">
            <a:extLst>
              <a:ext uri="{FF2B5EF4-FFF2-40B4-BE49-F238E27FC236}">
                <a16:creationId xmlns:a16="http://schemas.microsoft.com/office/drawing/2014/main" id="{D1C429CF-D247-4F44-9182-57EBBC672DA0}"/>
              </a:ext>
            </a:extLst>
          </p:cNvPr>
          <p:cNvSpPr>
            <a:spLocks noChangeArrowheads="1"/>
          </p:cNvSpPr>
          <p:nvPr/>
        </p:nvSpPr>
        <p:spPr bwMode="auto">
          <a:xfrm>
            <a:off x="4551363" y="1354138"/>
            <a:ext cx="112712" cy="538162"/>
          </a:xfrm>
          <a:prstGeom prst="downArrow">
            <a:avLst>
              <a:gd name="adj1" fmla="val 50000"/>
              <a:gd name="adj2" fmla="val 119322"/>
            </a:avLst>
          </a:prstGeom>
          <a:solidFill>
            <a:srgbClr val="FFC000"/>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49" name="AutoShape 33">
            <a:extLst>
              <a:ext uri="{FF2B5EF4-FFF2-40B4-BE49-F238E27FC236}">
                <a16:creationId xmlns:a16="http://schemas.microsoft.com/office/drawing/2014/main" id="{B229EFE0-6B4B-469A-9F7E-93BC81D9CA7C}"/>
              </a:ext>
            </a:extLst>
          </p:cNvPr>
          <p:cNvSpPr>
            <a:spLocks noChangeArrowheads="1"/>
          </p:cNvSpPr>
          <p:nvPr/>
        </p:nvSpPr>
        <p:spPr bwMode="auto">
          <a:xfrm>
            <a:off x="4546600" y="2757488"/>
            <a:ext cx="112713" cy="538162"/>
          </a:xfrm>
          <a:prstGeom prst="downArrow">
            <a:avLst>
              <a:gd name="adj1" fmla="val 50000"/>
              <a:gd name="adj2" fmla="val 119321"/>
            </a:avLst>
          </a:prstGeom>
          <a:solidFill>
            <a:schemeClr val="accent2"/>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0" name="AutoShape 34">
            <a:extLst>
              <a:ext uri="{FF2B5EF4-FFF2-40B4-BE49-F238E27FC236}">
                <a16:creationId xmlns:a16="http://schemas.microsoft.com/office/drawing/2014/main" id="{CAD9635A-5B3A-4978-9DF8-9142EF103067}"/>
              </a:ext>
            </a:extLst>
          </p:cNvPr>
          <p:cNvSpPr>
            <a:spLocks noChangeArrowheads="1"/>
          </p:cNvSpPr>
          <p:nvPr/>
        </p:nvSpPr>
        <p:spPr bwMode="auto">
          <a:xfrm>
            <a:off x="6757988" y="4221163"/>
            <a:ext cx="112712" cy="538162"/>
          </a:xfrm>
          <a:prstGeom prst="downArrow">
            <a:avLst>
              <a:gd name="adj1" fmla="val 50000"/>
              <a:gd name="adj2" fmla="val 119322"/>
            </a:avLst>
          </a:prstGeom>
          <a:solidFill>
            <a:srgbClr val="FF0000"/>
          </a:solidFill>
          <a:ln w="9525">
            <a:solidFill>
              <a:srgbClr val="FF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37251" name="Text Box 35">
            <a:extLst>
              <a:ext uri="{FF2B5EF4-FFF2-40B4-BE49-F238E27FC236}">
                <a16:creationId xmlns:a16="http://schemas.microsoft.com/office/drawing/2014/main" id="{71C879C8-07B6-44D0-83F9-11B49A7C30D1}"/>
              </a:ext>
            </a:extLst>
          </p:cNvPr>
          <p:cNvSpPr txBox="1">
            <a:spLocks noChangeArrowheads="1"/>
          </p:cNvSpPr>
          <p:nvPr/>
        </p:nvSpPr>
        <p:spPr bwMode="auto">
          <a:xfrm>
            <a:off x="4638675" y="1254125"/>
            <a:ext cx="481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err="1">
                <a:solidFill>
                  <a:srgbClr val="FFC000"/>
                </a:solidFill>
                <a:latin typeface="+mn-lt"/>
                <a:ea typeface="+mn-ea"/>
                <a:cs typeface="+mn-ea"/>
                <a:sym typeface="+mn-lt"/>
              </a:rPr>
              <a:t>i</a:t>
            </a:r>
            <a:endParaRPr lang="en-US" altLang="zh-CN" sz="1400" dirty="0">
              <a:solidFill>
                <a:srgbClr val="FFC000"/>
              </a:solidFill>
              <a:latin typeface="+mn-lt"/>
              <a:ea typeface="+mn-ea"/>
              <a:cs typeface="+mn-ea"/>
              <a:sym typeface="+mn-lt"/>
            </a:endParaRPr>
          </a:p>
        </p:txBody>
      </p:sp>
      <p:sp>
        <p:nvSpPr>
          <p:cNvPr id="137252" name="Text Box 36">
            <a:extLst>
              <a:ext uri="{FF2B5EF4-FFF2-40B4-BE49-F238E27FC236}">
                <a16:creationId xmlns:a16="http://schemas.microsoft.com/office/drawing/2014/main" id="{5FB80033-47A3-4312-814D-6C8F12DCB4EF}"/>
              </a:ext>
            </a:extLst>
          </p:cNvPr>
          <p:cNvSpPr txBox="1">
            <a:spLocks noChangeArrowheads="1"/>
          </p:cNvSpPr>
          <p:nvPr/>
        </p:nvSpPr>
        <p:spPr bwMode="auto">
          <a:xfrm>
            <a:off x="4638675" y="2632075"/>
            <a:ext cx="481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accent2"/>
                </a:solidFill>
                <a:latin typeface="+mn-lt"/>
                <a:ea typeface="+mn-ea"/>
                <a:cs typeface="+mn-ea"/>
                <a:sym typeface="+mn-lt"/>
              </a:rPr>
              <a:t>j</a:t>
            </a:r>
            <a:endParaRPr lang="en-US" altLang="zh-CN" sz="1400" dirty="0">
              <a:solidFill>
                <a:schemeClr val="accent2"/>
              </a:solidFill>
              <a:latin typeface="+mn-lt"/>
              <a:ea typeface="+mn-ea"/>
              <a:cs typeface="+mn-ea"/>
              <a:sym typeface="+mn-lt"/>
            </a:endParaRPr>
          </a:p>
        </p:txBody>
      </p:sp>
      <p:sp>
        <p:nvSpPr>
          <p:cNvPr id="137253" name="Text Box 37">
            <a:extLst>
              <a:ext uri="{FF2B5EF4-FFF2-40B4-BE49-F238E27FC236}">
                <a16:creationId xmlns:a16="http://schemas.microsoft.com/office/drawing/2014/main" id="{42086B03-1308-4F74-9DE9-30DDCB218BF9}"/>
              </a:ext>
            </a:extLst>
          </p:cNvPr>
          <p:cNvSpPr txBox="1">
            <a:spLocks noChangeArrowheads="1"/>
          </p:cNvSpPr>
          <p:nvPr/>
        </p:nvSpPr>
        <p:spPr bwMode="auto">
          <a:xfrm>
            <a:off x="6870700" y="4144963"/>
            <a:ext cx="48101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dirty="0">
                <a:solidFill>
                  <a:srgbClr val="FF0000"/>
                </a:solidFill>
                <a:latin typeface="+mn-lt"/>
                <a:ea typeface="+mn-ea"/>
                <a:cs typeface="+mn-ea"/>
                <a:sym typeface="+mn-lt"/>
              </a:rPr>
              <a:t>k</a:t>
            </a:r>
          </a:p>
        </p:txBody>
      </p:sp>
      <p:sp>
        <p:nvSpPr>
          <p:cNvPr id="39" name="Rectangle 329">
            <a:extLst>
              <a:ext uri="{FF2B5EF4-FFF2-40B4-BE49-F238E27FC236}">
                <a16:creationId xmlns:a16="http://schemas.microsoft.com/office/drawing/2014/main" id="{BD3EFA20-6906-4759-9259-D5B26615FD75}"/>
              </a:ext>
            </a:extLst>
          </p:cNvPr>
          <p:cNvSpPr>
            <a:spLocks noChangeArrowheads="1"/>
          </p:cNvSpPr>
          <p:nvPr/>
        </p:nvSpPr>
        <p:spPr bwMode="auto">
          <a:xfrm>
            <a:off x="827088" y="144463"/>
            <a:ext cx="5616575"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将两个顺序表合并成一个有序表</a:t>
            </a:r>
          </a:p>
        </p:txBody>
      </p:sp>
      <p:sp>
        <p:nvSpPr>
          <p:cNvPr id="40" name="Text Box 18">
            <a:extLst>
              <a:ext uri="{FF2B5EF4-FFF2-40B4-BE49-F238E27FC236}">
                <a16:creationId xmlns:a16="http://schemas.microsoft.com/office/drawing/2014/main" id="{918D7030-78A0-4CA2-8E5F-53C71647D1A1}"/>
              </a:ext>
            </a:extLst>
          </p:cNvPr>
          <p:cNvSpPr txBox="1">
            <a:spLocks noChangeArrowheads="1"/>
          </p:cNvSpPr>
          <p:nvPr/>
        </p:nvSpPr>
        <p:spPr bwMode="auto">
          <a:xfrm>
            <a:off x="2219325"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a:t>
            </a:r>
            <a:endParaRPr lang="en-US" altLang="zh-CN" sz="1400" dirty="0">
              <a:solidFill>
                <a:schemeClr val="bg1"/>
              </a:solidFill>
              <a:latin typeface="+mn-lt"/>
              <a:ea typeface="+mn-ea"/>
              <a:cs typeface="+mn-ea"/>
              <a:sym typeface="+mn-lt"/>
            </a:endParaRPr>
          </a:p>
        </p:txBody>
      </p:sp>
      <p:sp>
        <p:nvSpPr>
          <p:cNvPr id="41" name="Text Box 10">
            <a:extLst>
              <a:ext uri="{FF2B5EF4-FFF2-40B4-BE49-F238E27FC236}">
                <a16:creationId xmlns:a16="http://schemas.microsoft.com/office/drawing/2014/main" id="{64AB111A-404A-4426-A144-614B46482586}"/>
              </a:ext>
            </a:extLst>
          </p:cNvPr>
          <p:cNvSpPr txBox="1">
            <a:spLocks noChangeArrowheads="1"/>
          </p:cNvSpPr>
          <p:nvPr/>
        </p:nvSpPr>
        <p:spPr bwMode="auto">
          <a:xfrm>
            <a:off x="2878138"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42" name="Text Box 9">
            <a:extLst>
              <a:ext uri="{FF2B5EF4-FFF2-40B4-BE49-F238E27FC236}">
                <a16:creationId xmlns:a16="http://schemas.microsoft.com/office/drawing/2014/main" id="{D4E1CD29-EF65-4AE2-A5C7-3F8A8908106E}"/>
              </a:ext>
            </a:extLst>
          </p:cNvPr>
          <p:cNvSpPr txBox="1">
            <a:spLocks noChangeArrowheads="1"/>
          </p:cNvSpPr>
          <p:nvPr/>
        </p:nvSpPr>
        <p:spPr bwMode="auto">
          <a:xfrm>
            <a:off x="3651250" y="48815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43" name="Text Box 11">
            <a:extLst>
              <a:ext uri="{FF2B5EF4-FFF2-40B4-BE49-F238E27FC236}">
                <a16:creationId xmlns:a16="http://schemas.microsoft.com/office/drawing/2014/main" id="{B8216417-984F-4906-B2CF-794BE26730DB}"/>
              </a:ext>
            </a:extLst>
          </p:cNvPr>
          <p:cNvSpPr txBox="1">
            <a:spLocks noChangeArrowheads="1"/>
          </p:cNvSpPr>
          <p:nvPr/>
        </p:nvSpPr>
        <p:spPr bwMode="auto">
          <a:xfrm>
            <a:off x="4414838" y="48863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44" name="Text Box 17">
            <a:extLst>
              <a:ext uri="{FF2B5EF4-FFF2-40B4-BE49-F238E27FC236}">
                <a16:creationId xmlns:a16="http://schemas.microsoft.com/office/drawing/2014/main" id="{9588F94F-200F-490F-8C41-5167B98C44AF}"/>
              </a:ext>
            </a:extLst>
          </p:cNvPr>
          <p:cNvSpPr txBox="1">
            <a:spLocks noChangeArrowheads="1"/>
          </p:cNvSpPr>
          <p:nvPr/>
        </p:nvSpPr>
        <p:spPr bwMode="auto">
          <a:xfrm>
            <a:off x="5116513" y="48879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76</a:t>
            </a:r>
            <a:endParaRPr lang="en-US" altLang="zh-CN" sz="1400" dirty="0">
              <a:solidFill>
                <a:schemeClr val="bg1"/>
              </a:solidFill>
              <a:latin typeface="+mn-lt"/>
              <a:ea typeface="+mn-ea"/>
              <a:cs typeface="+mn-ea"/>
              <a:sym typeface="+mn-lt"/>
            </a:endParaRPr>
          </a:p>
        </p:txBody>
      </p:sp>
      <p:sp>
        <p:nvSpPr>
          <p:cNvPr id="45" name="Text Box 19">
            <a:extLst>
              <a:ext uri="{FF2B5EF4-FFF2-40B4-BE49-F238E27FC236}">
                <a16:creationId xmlns:a16="http://schemas.microsoft.com/office/drawing/2014/main" id="{C6C2AD43-8C18-4807-AC5D-8696107B0F85}"/>
              </a:ext>
            </a:extLst>
          </p:cNvPr>
          <p:cNvSpPr txBox="1">
            <a:spLocks noChangeArrowheads="1"/>
          </p:cNvSpPr>
          <p:nvPr/>
        </p:nvSpPr>
        <p:spPr bwMode="auto">
          <a:xfrm>
            <a:off x="5845175"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80</a:t>
            </a:r>
            <a:endParaRPr lang="en-US" altLang="zh-CN" sz="1400" dirty="0">
              <a:solidFill>
                <a:schemeClr val="bg1"/>
              </a:solidFill>
              <a:latin typeface="+mn-lt"/>
              <a:ea typeface="+mn-ea"/>
              <a:cs typeface="+mn-ea"/>
              <a:sym typeface="+mn-lt"/>
            </a:endParaRPr>
          </a:p>
        </p:txBody>
      </p:sp>
      <p:sp>
        <p:nvSpPr>
          <p:cNvPr id="47" name="Text Box 12">
            <a:extLst>
              <a:ext uri="{FF2B5EF4-FFF2-40B4-BE49-F238E27FC236}">
                <a16:creationId xmlns:a16="http://schemas.microsoft.com/office/drawing/2014/main" id="{0816D2DC-4446-42F1-9B51-2A017838B099}"/>
              </a:ext>
            </a:extLst>
          </p:cNvPr>
          <p:cNvSpPr txBox="1">
            <a:spLocks noChangeArrowheads="1"/>
          </p:cNvSpPr>
          <p:nvPr/>
        </p:nvSpPr>
        <p:spPr bwMode="auto">
          <a:xfrm>
            <a:off x="6573838" y="48974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97</a:t>
            </a:r>
            <a:endParaRPr lang="en-US" altLang="zh-CN" sz="1400" dirty="0">
              <a:solidFill>
                <a:schemeClr val="bg1"/>
              </a:solidFill>
              <a:latin typeface="+mn-lt"/>
              <a:ea typeface="+mn-ea"/>
              <a:cs typeface="+mn-ea"/>
              <a:sym typeface="+mn-lt"/>
            </a:endParaRPr>
          </a:p>
        </p:txBody>
      </p:sp>
    </p:spTree>
  </p:cSld>
  <p:clrMapOvr>
    <a:masterClrMapping/>
  </p:clrMapOvr>
  <p:transition>
    <p:wipe dir="d"/>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6BC4992F-029C-4D38-B0D2-26E3D1C690FC}"/>
              </a:ext>
            </a:extLst>
          </p:cNvPr>
          <p:cNvSpPr/>
          <p:nvPr/>
        </p:nvSpPr>
        <p:spPr bwMode="auto">
          <a:xfrm>
            <a:off x="0" y="1895475"/>
            <a:ext cx="9144000" cy="3889375"/>
          </a:xfrm>
          <a:prstGeom prst="rect">
            <a:avLst/>
          </a:prstGeom>
          <a:solidFill>
            <a:schemeClr val="accent1">
              <a:lumMod val="20000"/>
              <a:lumOff val="80000"/>
            </a:schemeClr>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ea typeface="仿宋_GB2312" panose="02010609030101010101" pitchFamily="49" charset="-122"/>
            </a:endParaRPr>
          </a:p>
        </p:txBody>
      </p:sp>
      <p:sp>
        <p:nvSpPr>
          <p:cNvPr id="1094658" name="Text Box 2">
            <a:extLst>
              <a:ext uri="{FF2B5EF4-FFF2-40B4-BE49-F238E27FC236}">
                <a16:creationId xmlns:a16="http://schemas.microsoft.com/office/drawing/2014/main" id="{26E2B202-3838-41F0-8177-D9EDC8CEFFBB}"/>
              </a:ext>
            </a:extLst>
          </p:cNvPr>
          <p:cNvSpPr txBox="1">
            <a:spLocks noChangeArrowheads="1"/>
          </p:cNvSpPr>
          <p:nvPr/>
        </p:nvSpPr>
        <p:spPr bwMode="auto">
          <a:xfrm>
            <a:off x="857250" y="1341438"/>
            <a:ext cx="4921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zh-CN" altLang="en-US" sz="2400" b="0" dirty="0">
                <a:solidFill>
                  <a:srgbClr val="FF0000"/>
                </a:solidFill>
                <a:latin typeface="+mn-lt"/>
                <a:ea typeface="+mn-ea"/>
                <a:cs typeface="+mn-ea"/>
                <a:sym typeface="+mn-lt"/>
              </a:rPr>
              <a:t>例</a:t>
            </a:r>
          </a:p>
        </p:txBody>
      </p:sp>
      <p:sp>
        <p:nvSpPr>
          <p:cNvPr id="1094659" name="Text Box 3">
            <a:extLst>
              <a:ext uri="{FF2B5EF4-FFF2-40B4-BE49-F238E27FC236}">
                <a16:creationId xmlns:a16="http://schemas.microsoft.com/office/drawing/2014/main" id="{31C37485-8E0F-44E6-815E-97208412C682}"/>
              </a:ext>
            </a:extLst>
          </p:cNvPr>
          <p:cNvSpPr txBox="1">
            <a:spLocks noChangeArrowheads="1"/>
          </p:cNvSpPr>
          <p:nvPr/>
        </p:nvSpPr>
        <p:spPr bwMode="auto">
          <a:xfrm>
            <a:off x="911225" y="2100263"/>
            <a:ext cx="7315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sz="2400" b="0">
                <a:ea typeface="微软雅黑" panose="020B0503020204020204" pitchFamily="34" charset="-122"/>
                <a:sym typeface="+mn-lt"/>
              </a:rPr>
              <a:t>初始关键字：    </a:t>
            </a:r>
            <a:r>
              <a:rPr lang="en-US" altLang="zh-CN" sz="2400" b="0">
                <a:ea typeface="微软雅黑" panose="020B0503020204020204" pitchFamily="34" charset="-122"/>
                <a:sym typeface="+mn-lt"/>
              </a:rPr>
              <a:t>[49]   [38]   [65]   [97]   [76]   [13]   [27]</a:t>
            </a:r>
          </a:p>
        </p:txBody>
      </p:sp>
      <p:grpSp>
        <p:nvGrpSpPr>
          <p:cNvPr id="2" name="Group 4">
            <a:extLst>
              <a:ext uri="{FF2B5EF4-FFF2-40B4-BE49-F238E27FC236}">
                <a16:creationId xmlns:a16="http://schemas.microsoft.com/office/drawing/2014/main" id="{17395004-B055-BF41-BA51-404BECBA2DA7}"/>
              </a:ext>
            </a:extLst>
          </p:cNvPr>
          <p:cNvGrpSpPr>
            <a:grpSpLocks/>
          </p:cNvGrpSpPr>
          <p:nvPr/>
        </p:nvGrpSpPr>
        <p:grpSpPr bwMode="auto">
          <a:xfrm>
            <a:off x="3403600" y="2498725"/>
            <a:ext cx="3649663" cy="211138"/>
            <a:chOff x="2466" y="763"/>
            <a:chExt cx="2299" cy="133"/>
          </a:xfrm>
        </p:grpSpPr>
        <p:grpSp>
          <p:nvGrpSpPr>
            <p:cNvPr id="170007" name="Group 5">
              <a:extLst>
                <a:ext uri="{FF2B5EF4-FFF2-40B4-BE49-F238E27FC236}">
                  <a16:creationId xmlns:a16="http://schemas.microsoft.com/office/drawing/2014/main" id="{DC33C745-5457-C74E-A8FA-526096DF484F}"/>
                </a:ext>
              </a:extLst>
            </p:cNvPr>
            <p:cNvGrpSpPr>
              <a:grpSpLocks/>
            </p:cNvGrpSpPr>
            <p:nvPr/>
          </p:nvGrpSpPr>
          <p:grpSpPr bwMode="auto">
            <a:xfrm>
              <a:off x="2466" y="763"/>
              <a:ext cx="409" cy="115"/>
              <a:chOff x="2466" y="763"/>
              <a:chExt cx="409" cy="115"/>
            </a:xfrm>
          </p:grpSpPr>
          <p:sp>
            <p:nvSpPr>
              <p:cNvPr id="151558" name="Line 6">
                <a:extLst>
                  <a:ext uri="{FF2B5EF4-FFF2-40B4-BE49-F238E27FC236}">
                    <a16:creationId xmlns:a16="http://schemas.microsoft.com/office/drawing/2014/main" id="{C95D64F9-BF69-4215-B14C-E8FCDA5EB23F}"/>
                  </a:ext>
                </a:extLst>
              </p:cNvPr>
              <p:cNvSpPr>
                <a:spLocks noChangeShapeType="1"/>
              </p:cNvSpPr>
              <p:nvPr/>
            </p:nvSpPr>
            <p:spPr bwMode="auto">
              <a:xfrm>
                <a:off x="2467" y="767"/>
                <a:ext cx="1" cy="111"/>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151559" name="Line 7">
                <a:extLst>
                  <a:ext uri="{FF2B5EF4-FFF2-40B4-BE49-F238E27FC236}">
                    <a16:creationId xmlns:a16="http://schemas.microsoft.com/office/drawing/2014/main" id="{512E0D6D-FD6B-48A6-94CC-A701AB4F278D}"/>
                  </a:ext>
                </a:extLst>
              </p:cNvPr>
              <p:cNvSpPr>
                <a:spLocks noChangeShapeType="1"/>
              </p:cNvSpPr>
              <p:nvPr/>
            </p:nvSpPr>
            <p:spPr bwMode="auto">
              <a:xfrm>
                <a:off x="2466" y="878"/>
                <a:ext cx="389"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151560" name="Line 8">
                <a:extLst>
                  <a:ext uri="{FF2B5EF4-FFF2-40B4-BE49-F238E27FC236}">
                    <a16:creationId xmlns:a16="http://schemas.microsoft.com/office/drawing/2014/main" id="{2BD6B566-6901-4BEC-AFF8-D2644D1EE83D}"/>
                  </a:ext>
                </a:extLst>
              </p:cNvPr>
              <p:cNvSpPr>
                <a:spLocks noChangeShapeType="1"/>
              </p:cNvSpPr>
              <p:nvPr/>
            </p:nvSpPr>
            <p:spPr bwMode="auto">
              <a:xfrm>
                <a:off x="2874" y="763"/>
                <a:ext cx="1" cy="111"/>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grpSp>
        <p:grpSp>
          <p:nvGrpSpPr>
            <p:cNvPr id="170008" name="Group 9">
              <a:extLst>
                <a:ext uri="{FF2B5EF4-FFF2-40B4-BE49-F238E27FC236}">
                  <a16:creationId xmlns:a16="http://schemas.microsoft.com/office/drawing/2014/main" id="{C3AE235A-A05D-6840-9EBE-B230F53606D9}"/>
                </a:ext>
              </a:extLst>
            </p:cNvPr>
            <p:cNvGrpSpPr>
              <a:grpSpLocks/>
            </p:cNvGrpSpPr>
            <p:nvPr/>
          </p:nvGrpSpPr>
          <p:grpSpPr bwMode="auto">
            <a:xfrm>
              <a:off x="3449" y="781"/>
              <a:ext cx="409" cy="115"/>
              <a:chOff x="2697" y="763"/>
              <a:chExt cx="409" cy="115"/>
            </a:xfrm>
          </p:grpSpPr>
          <p:sp>
            <p:nvSpPr>
              <p:cNvPr id="151562" name="Line 10">
                <a:extLst>
                  <a:ext uri="{FF2B5EF4-FFF2-40B4-BE49-F238E27FC236}">
                    <a16:creationId xmlns:a16="http://schemas.microsoft.com/office/drawing/2014/main" id="{1E2A46BC-1C08-41BC-AE5C-81711BC27944}"/>
                  </a:ext>
                </a:extLst>
              </p:cNvPr>
              <p:cNvSpPr>
                <a:spLocks noChangeShapeType="1"/>
              </p:cNvSpPr>
              <p:nvPr/>
            </p:nvSpPr>
            <p:spPr bwMode="auto">
              <a:xfrm>
                <a:off x="2698" y="767"/>
                <a:ext cx="1" cy="111"/>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151563" name="Line 11">
                <a:extLst>
                  <a:ext uri="{FF2B5EF4-FFF2-40B4-BE49-F238E27FC236}">
                    <a16:creationId xmlns:a16="http://schemas.microsoft.com/office/drawing/2014/main" id="{FD7E9935-5464-4C46-8A8C-684E73D5B0CF}"/>
                  </a:ext>
                </a:extLst>
              </p:cNvPr>
              <p:cNvSpPr>
                <a:spLocks noChangeShapeType="1"/>
              </p:cNvSpPr>
              <p:nvPr/>
            </p:nvSpPr>
            <p:spPr bwMode="auto">
              <a:xfrm>
                <a:off x="2697" y="878"/>
                <a:ext cx="389"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151564" name="Line 12">
                <a:extLst>
                  <a:ext uri="{FF2B5EF4-FFF2-40B4-BE49-F238E27FC236}">
                    <a16:creationId xmlns:a16="http://schemas.microsoft.com/office/drawing/2014/main" id="{7E60922A-83CD-4E80-984F-8F2ADE9F1F18}"/>
                  </a:ext>
                </a:extLst>
              </p:cNvPr>
              <p:cNvSpPr>
                <a:spLocks noChangeShapeType="1"/>
              </p:cNvSpPr>
              <p:nvPr/>
            </p:nvSpPr>
            <p:spPr bwMode="auto">
              <a:xfrm>
                <a:off x="3105" y="763"/>
                <a:ext cx="1" cy="111"/>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grpSp>
        <p:grpSp>
          <p:nvGrpSpPr>
            <p:cNvPr id="170009" name="Group 13">
              <a:extLst>
                <a:ext uri="{FF2B5EF4-FFF2-40B4-BE49-F238E27FC236}">
                  <a16:creationId xmlns:a16="http://schemas.microsoft.com/office/drawing/2014/main" id="{B0CCD6E5-592A-5B4D-94A7-2BBB75CB7BE3}"/>
                </a:ext>
              </a:extLst>
            </p:cNvPr>
            <p:cNvGrpSpPr>
              <a:grpSpLocks/>
            </p:cNvGrpSpPr>
            <p:nvPr/>
          </p:nvGrpSpPr>
          <p:grpSpPr bwMode="auto">
            <a:xfrm>
              <a:off x="4356" y="781"/>
              <a:ext cx="409" cy="115"/>
              <a:chOff x="2816" y="763"/>
              <a:chExt cx="409" cy="115"/>
            </a:xfrm>
          </p:grpSpPr>
          <p:sp>
            <p:nvSpPr>
              <p:cNvPr id="151566" name="Line 14">
                <a:extLst>
                  <a:ext uri="{FF2B5EF4-FFF2-40B4-BE49-F238E27FC236}">
                    <a16:creationId xmlns:a16="http://schemas.microsoft.com/office/drawing/2014/main" id="{670BEBBE-1144-492C-BF44-D3F1AEE88C45}"/>
                  </a:ext>
                </a:extLst>
              </p:cNvPr>
              <p:cNvSpPr>
                <a:spLocks noChangeShapeType="1"/>
              </p:cNvSpPr>
              <p:nvPr/>
            </p:nvSpPr>
            <p:spPr bwMode="auto">
              <a:xfrm>
                <a:off x="2817" y="767"/>
                <a:ext cx="1" cy="111"/>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151567" name="Line 15">
                <a:extLst>
                  <a:ext uri="{FF2B5EF4-FFF2-40B4-BE49-F238E27FC236}">
                    <a16:creationId xmlns:a16="http://schemas.microsoft.com/office/drawing/2014/main" id="{D49C9108-B02B-42A7-8B68-0E8C2E51689A}"/>
                  </a:ext>
                </a:extLst>
              </p:cNvPr>
              <p:cNvSpPr>
                <a:spLocks noChangeShapeType="1"/>
              </p:cNvSpPr>
              <p:nvPr/>
            </p:nvSpPr>
            <p:spPr bwMode="auto">
              <a:xfrm>
                <a:off x="2816" y="878"/>
                <a:ext cx="389"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151568" name="Line 16">
                <a:extLst>
                  <a:ext uri="{FF2B5EF4-FFF2-40B4-BE49-F238E27FC236}">
                    <a16:creationId xmlns:a16="http://schemas.microsoft.com/office/drawing/2014/main" id="{D8D92E0D-94F5-49A0-9FD8-6BEF4EE56C21}"/>
                  </a:ext>
                </a:extLst>
              </p:cNvPr>
              <p:cNvSpPr>
                <a:spLocks noChangeShapeType="1"/>
              </p:cNvSpPr>
              <p:nvPr/>
            </p:nvSpPr>
            <p:spPr bwMode="auto">
              <a:xfrm>
                <a:off x="3224" y="763"/>
                <a:ext cx="1" cy="111"/>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grpSp>
      </p:grpSp>
      <p:sp>
        <p:nvSpPr>
          <p:cNvPr id="1094673" name="Text Box 17">
            <a:extLst>
              <a:ext uri="{FF2B5EF4-FFF2-40B4-BE49-F238E27FC236}">
                <a16:creationId xmlns:a16="http://schemas.microsoft.com/office/drawing/2014/main" id="{EF8C3AC0-546C-4F7E-958A-59798B7F6F8B}"/>
              </a:ext>
            </a:extLst>
          </p:cNvPr>
          <p:cNvSpPr txBox="1">
            <a:spLocks noChangeArrowheads="1"/>
          </p:cNvSpPr>
          <p:nvPr/>
        </p:nvSpPr>
        <p:spPr bwMode="auto">
          <a:xfrm>
            <a:off x="885825" y="3028950"/>
            <a:ext cx="73152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sz="2400" b="0">
                <a:ea typeface="微软雅黑" panose="020B0503020204020204" pitchFamily="34" charset="-122"/>
                <a:sym typeface="+mn-lt"/>
              </a:rPr>
              <a:t>一趟归并后：    </a:t>
            </a:r>
            <a:r>
              <a:rPr lang="en-US" altLang="zh-CN" sz="2400" b="0">
                <a:ea typeface="微软雅黑" panose="020B0503020204020204" pitchFamily="34" charset="-122"/>
                <a:sym typeface="+mn-lt"/>
              </a:rPr>
              <a:t>[38      49]   [65     97]   [13      76]   [27]</a:t>
            </a:r>
          </a:p>
        </p:txBody>
      </p:sp>
      <p:grpSp>
        <p:nvGrpSpPr>
          <p:cNvPr id="6" name="Group 18">
            <a:extLst>
              <a:ext uri="{FF2B5EF4-FFF2-40B4-BE49-F238E27FC236}">
                <a16:creationId xmlns:a16="http://schemas.microsoft.com/office/drawing/2014/main" id="{F26BDF05-254F-C14A-A436-DE93B2B75F34}"/>
              </a:ext>
            </a:extLst>
          </p:cNvPr>
          <p:cNvGrpSpPr>
            <a:grpSpLocks/>
          </p:cNvGrpSpPr>
          <p:nvPr/>
        </p:nvGrpSpPr>
        <p:grpSpPr bwMode="auto">
          <a:xfrm>
            <a:off x="3856038" y="3432175"/>
            <a:ext cx="3946525" cy="158750"/>
            <a:chOff x="2656" y="1378"/>
            <a:chExt cx="2486" cy="100"/>
          </a:xfrm>
        </p:grpSpPr>
        <p:grpSp>
          <p:nvGrpSpPr>
            <p:cNvPr id="169999" name="Group 19">
              <a:extLst>
                <a:ext uri="{FF2B5EF4-FFF2-40B4-BE49-F238E27FC236}">
                  <a16:creationId xmlns:a16="http://schemas.microsoft.com/office/drawing/2014/main" id="{37E9AE87-4149-D940-AF90-AC39E12376FD}"/>
                </a:ext>
              </a:extLst>
            </p:cNvPr>
            <p:cNvGrpSpPr>
              <a:grpSpLocks/>
            </p:cNvGrpSpPr>
            <p:nvPr/>
          </p:nvGrpSpPr>
          <p:grpSpPr bwMode="auto">
            <a:xfrm>
              <a:off x="2656" y="1378"/>
              <a:ext cx="778" cy="100"/>
              <a:chOff x="2656" y="1378"/>
              <a:chExt cx="778" cy="100"/>
            </a:xfrm>
          </p:grpSpPr>
          <p:sp>
            <p:nvSpPr>
              <p:cNvPr id="151572" name="Line 20">
                <a:extLst>
                  <a:ext uri="{FF2B5EF4-FFF2-40B4-BE49-F238E27FC236}">
                    <a16:creationId xmlns:a16="http://schemas.microsoft.com/office/drawing/2014/main" id="{AD0FEDCF-8C98-4FA1-AA59-0B2EF95CC21A}"/>
                  </a:ext>
                </a:extLst>
              </p:cNvPr>
              <p:cNvSpPr>
                <a:spLocks noChangeShapeType="1"/>
              </p:cNvSpPr>
              <p:nvPr/>
            </p:nvSpPr>
            <p:spPr bwMode="auto">
              <a:xfrm>
                <a:off x="2656" y="1378"/>
                <a:ext cx="0" cy="1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151573" name="Line 21">
                <a:extLst>
                  <a:ext uri="{FF2B5EF4-FFF2-40B4-BE49-F238E27FC236}">
                    <a16:creationId xmlns:a16="http://schemas.microsoft.com/office/drawing/2014/main" id="{DD781F31-3F0E-455E-B8D5-FDD46EE6F60F}"/>
                  </a:ext>
                </a:extLst>
              </p:cNvPr>
              <p:cNvSpPr>
                <a:spLocks noChangeShapeType="1"/>
              </p:cNvSpPr>
              <p:nvPr/>
            </p:nvSpPr>
            <p:spPr bwMode="auto">
              <a:xfrm>
                <a:off x="2656" y="1478"/>
                <a:ext cx="778"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151574" name="Line 22">
                <a:extLst>
                  <a:ext uri="{FF2B5EF4-FFF2-40B4-BE49-F238E27FC236}">
                    <a16:creationId xmlns:a16="http://schemas.microsoft.com/office/drawing/2014/main" id="{7EE44685-9AD8-499D-B429-7B72B8EA1782}"/>
                  </a:ext>
                </a:extLst>
              </p:cNvPr>
              <p:cNvSpPr>
                <a:spLocks noChangeShapeType="1"/>
              </p:cNvSpPr>
              <p:nvPr/>
            </p:nvSpPr>
            <p:spPr bwMode="auto">
              <a:xfrm flipV="1">
                <a:off x="3434" y="1378"/>
                <a:ext cx="0" cy="1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grpSp>
        <p:grpSp>
          <p:nvGrpSpPr>
            <p:cNvPr id="170000" name="Group 23">
              <a:extLst>
                <a:ext uri="{FF2B5EF4-FFF2-40B4-BE49-F238E27FC236}">
                  <a16:creationId xmlns:a16="http://schemas.microsoft.com/office/drawing/2014/main" id="{FB7A4966-25B2-9D4D-870C-95AB853B0AE4}"/>
                </a:ext>
              </a:extLst>
            </p:cNvPr>
            <p:cNvGrpSpPr>
              <a:grpSpLocks/>
            </p:cNvGrpSpPr>
            <p:nvPr/>
          </p:nvGrpSpPr>
          <p:grpSpPr bwMode="auto">
            <a:xfrm>
              <a:off x="4217" y="1378"/>
              <a:ext cx="925" cy="100"/>
              <a:chOff x="2877" y="1371"/>
              <a:chExt cx="925" cy="100"/>
            </a:xfrm>
          </p:grpSpPr>
          <p:sp>
            <p:nvSpPr>
              <p:cNvPr id="151576" name="Line 24">
                <a:extLst>
                  <a:ext uri="{FF2B5EF4-FFF2-40B4-BE49-F238E27FC236}">
                    <a16:creationId xmlns:a16="http://schemas.microsoft.com/office/drawing/2014/main" id="{35630C64-2F28-4795-AF8D-3893134A56C4}"/>
                  </a:ext>
                </a:extLst>
              </p:cNvPr>
              <p:cNvSpPr>
                <a:spLocks noChangeShapeType="1"/>
              </p:cNvSpPr>
              <p:nvPr/>
            </p:nvSpPr>
            <p:spPr bwMode="auto">
              <a:xfrm>
                <a:off x="2877" y="1371"/>
                <a:ext cx="0" cy="1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151577" name="Line 25">
                <a:extLst>
                  <a:ext uri="{FF2B5EF4-FFF2-40B4-BE49-F238E27FC236}">
                    <a16:creationId xmlns:a16="http://schemas.microsoft.com/office/drawing/2014/main" id="{B086B0F2-3B41-455C-B1FF-BA40F38DA376}"/>
                  </a:ext>
                </a:extLst>
              </p:cNvPr>
              <p:cNvSpPr>
                <a:spLocks noChangeShapeType="1"/>
              </p:cNvSpPr>
              <p:nvPr/>
            </p:nvSpPr>
            <p:spPr bwMode="auto">
              <a:xfrm>
                <a:off x="2877" y="1471"/>
                <a:ext cx="925"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151578" name="Line 26">
                <a:extLst>
                  <a:ext uri="{FF2B5EF4-FFF2-40B4-BE49-F238E27FC236}">
                    <a16:creationId xmlns:a16="http://schemas.microsoft.com/office/drawing/2014/main" id="{0AB608A7-8981-48BC-99CA-2519A805846A}"/>
                  </a:ext>
                </a:extLst>
              </p:cNvPr>
              <p:cNvSpPr>
                <a:spLocks noChangeShapeType="1"/>
              </p:cNvSpPr>
              <p:nvPr/>
            </p:nvSpPr>
            <p:spPr bwMode="auto">
              <a:xfrm flipV="1">
                <a:off x="3802" y="1371"/>
                <a:ext cx="0" cy="1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grpSp>
      </p:grpSp>
      <p:sp>
        <p:nvSpPr>
          <p:cNvPr id="1094683" name="Text Box 27">
            <a:extLst>
              <a:ext uri="{FF2B5EF4-FFF2-40B4-BE49-F238E27FC236}">
                <a16:creationId xmlns:a16="http://schemas.microsoft.com/office/drawing/2014/main" id="{F3A1FC87-F173-4AB0-BFFE-4EBE2F4E98E2}"/>
              </a:ext>
            </a:extLst>
          </p:cNvPr>
          <p:cNvSpPr txBox="1">
            <a:spLocks noChangeArrowheads="1"/>
          </p:cNvSpPr>
          <p:nvPr/>
        </p:nvSpPr>
        <p:spPr bwMode="auto">
          <a:xfrm>
            <a:off x="827088" y="3973513"/>
            <a:ext cx="7366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sz="2400" b="0">
                <a:ea typeface="微软雅黑" panose="020B0503020204020204" pitchFamily="34" charset="-122"/>
                <a:sym typeface="+mn-lt"/>
              </a:rPr>
              <a:t>二趟归并后：    </a:t>
            </a:r>
            <a:r>
              <a:rPr lang="en-US" altLang="zh-CN" sz="2400" b="0">
                <a:ea typeface="微软雅黑" panose="020B0503020204020204" pitchFamily="34" charset="-122"/>
                <a:sym typeface="+mn-lt"/>
              </a:rPr>
              <a:t>[38       49    65       97]   [13      27     76]</a:t>
            </a:r>
          </a:p>
        </p:txBody>
      </p:sp>
      <p:grpSp>
        <p:nvGrpSpPr>
          <p:cNvPr id="9" name="Group 28">
            <a:extLst>
              <a:ext uri="{FF2B5EF4-FFF2-40B4-BE49-F238E27FC236}">
                <a16:creationId xmlns:a16="http://schemas.microsoft.com/office/drawing/2014/main" id="{810F2996-E20F-6A4B-A132-391185C84787}"/>
              </a:ext>
            </a:extLst>
          </p:cNvPr>
          <p:cNvGrpSpPr>
            <a:grpSpLocks/>
          </p:cNvGrpSpPr>
          <p:nvPr/>
        </p:nvGrpSpPr>
        <p:grpSpPr bwMode="auto">
          <a:xfrm>
            <a:off x="4491038" y="4378325"/>
            <a:ext cx="2635250" cy="176213"/>
            <a:chOff x="3237" y="1973"/>
            <a:chExt cx="1660" cy="111"/>
          </a:xfrm>
        </p:grpSpPr>
        <p:sp>
          <p:nvSpPr>
            <p:cNvPr id="151581" name="Line 29">
              <a:extLst>
                <a:ext uri="{FF2B5EF4-FFF2-40B4-BE49-F238E27FC236}">
                  <a16:creationId xmlns:a16="http://schemas.microsoft.com/office/drawing/2014/main" id="{27177327-B21D-409E-9536-17C98BD99395}"/>
                </a:ext>
              </a:extLst>
            </p:cNvPr>
            <p:cNvSpPr>
              <a:spLocks noChangeShapeType="1"/>
            </p:cNvSpPr>
            <p:nvPr/>
          </p:nvSpPr>
          <p:spPr bwMode="auto">
            <a:xfrm>
              <a:off x="3237" y="1984"/>
              <a:ext cx="0" cy="1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151582" name="Line 30">
              <a:extLst>
                <a:ext uri="{FF2B5EF4-FFF2-40B4-BE49-F238E27FC236}">
                  <a16:creationId xmlns:a16="http://schemas.microsoft.com/office/drawing/2014/main" id="{883E6799-811D-4357-9221-F58DBDB67AA8}"/>
                </a:ext>
              </a:extLst>
            </p:cNvPr>
            <p:cNvSpPr>
              <a:spLocks noChangeShapeType="1"/>
            </p:cNvSpPr>
            <p:nvPr/>
          </p:nvSpPr>
          <p:spPr bwMode="auto">
            <a:xfrm>
              <a:off x="3240" y="2084"/>
              <a:ext cx="1657"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151583" name="Line 31">
              <a:extLst>
                <a:ext uri="{FF2B5EF4-FFF2-40B4-BE49-F238E27FC236}">
                  <a16:creationId xmlns:a16="http://schemas.microsoft.com/office/drawing/2014/main" id="{36643037-26A7-4D7B-B7CF-07E5D852037E}"/>
                </a:ext>
              </a:extLst>
            </p:cNvPr>
            <p:cNvSpPr>
              <a:spLocks noChangeShapeType="1"/>
            </p:cNvSpPr>
            <p:nvPr/>
          </p:nvSpPr>
          <p:spPr bwMode="auto">
            <a:xfrm flipV="1">
              <a:off x="4897" y="1973"/>
              <a:ext cx="0" cy="1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grpSp>
      <p:sp>
        <p:nvSpPr>
          <p:cNvPr id="1094688" name="Text Box 32">
            <a:extLst>
              <a:ext uri="{FF2B5EF4-FFF2-40B4-BE49-F238E27FC236}">
                <a16:creationId xmlns:a16="http://schemas.microsoft.com/office/drawing/2014/main" id="{B20EF917-7ADB-4E2C-92C3-9073AD82B8CB}"/>
              </a:ext>
            </a:extLst>
          </p:cNvPr>
          <p:cNvSpPr txBox="1">
            <a:spLocks noChangeArrowheads="1"/>
          </p:cNvSpPr>
          <p:nvPr/>
        </p:nvSpPr>
        <p:spPr bwMode="auto">
          <a:xfrm>
            <a:off x="838200" y="4883150"/>
            <a:ext cx="73152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sz="2400" b="0">
                <a:ea typeface="微软雅黑" panose="020B0503020204020204" pitchFamily="34" charset="-122"/>
                <a:sym typeface="+mn-lt"/>
              </a:rPr>
              <a:t>三趟归并后：    </a:t>
            </a:r>
            <a:r>
              <a:rPr lang="en-US" altLang="zh-CN" sz="2400" b="0">
                <a:ea typeface="微软雅黑" panose="020B0503020204020204" pitchFamily="34" charset="-122"/>
                <a:sym typeface="+mn-lt"/>
              </a:rPr>
              <a:t>[13       27    38       49     65      76     97]</a:t>
            </a:r>
          </a:p>
        </p:txBody>
      </p:sp>
      <p:sp>
        <p:nvSpPr>
          <p:cNvPr id="34" name="Rectangle 329">
            <a:extLst>
              <a:ext uri="{FF2B5EF4-FFF2-40B4-BE49-F238E27FC236}">
                <a16:creationId xmlns:a16="http://schemas.microsoft.com/office/drawing/2014/main" id="{1ECB168E-F042-48B5-A971-DFC021C49553}"/>
              </a:ext>
            </a:extLst>
          </p:cNvPr>
          <p:cNvSpPr>
            <a:spLocks noChangeArrowheads="1"/>
          </p:cNvSpPr>
          <p:nvPr/>
        </p:nvSpPr>
        <p:spPr bwMode="auto">
          <a:xfrm>
            <a:off x="827088" y="144463"/>
            <a:ext cx="5616575"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将两个顺序表合并成一个有序表</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1094658">
                                            <p:txEl>
                                              <p:pRg st="0" end="0"/>
                                            </p:txEl>
                                          </p:spTgt>
                                        </p:tgtEl>
                                        <p:attrNameLst>
                                          <p:attrName>style.visibility</p:attrName>
                                        </p:attrNameLst>
                                      </p:cBhvr>
                                      <p:to>
                                        <p:strVal val="visible"/>
                                      </p:to>
                                    </p:set>
                                    <p:animEffect transition="in" filter="box(out)">
                                      <p:cBhvr>
                                        <p:cTn id="7" dur="500"/>
                                        <p:tgtEl>
                                          <p:spTgt spid="1094658">
                                            <p:txEl>
                                              <p:pRg st="0" end="0"/>
                                            </p:txEl>
                                          </p:spTgt>
                                        </p:tgtEl>
                                      </p:cBhvr>
                                    </p:animEffect>
                                  </p:childTnLst>
                                  <p:subTnLst>
                                    <p:audio>
                                      <p:cMediaNode>
                                        <p:cTn display="0" masterRel="sameClick">
                                          <p:stCondLst>
                                            <p:cond evt="begin" delay="0">
                                              <p:tn val="5"/>
                                            </p:cond>
                                          </p:stCondLst>
                                          <p:endCondLst>
                                            <p:cond evt="onStopAudio" delay="0">
                                              <p:tgtEl>
                                                <p:sldTgt/>
                                              </p:tgtEl>
                                            </p:cond>
                                          </p:endCondLst>
                                        </p:cTn>
                                        <p:tgtEl>
                                          <p:sndTgt r:embed="rId2" name="CAMERA.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1094659">
                                            <p:txEl>
                                              <p:pRg st="0" end="0"/>
                                            </p:txEl>
                                          </p:spTgt>
                                        </p:tgtEl>
                                        <p:attrNameLst>
                                          <p:attrName>style.visibility</p:attrName>
                                        </p:attrNameLst>
                                      </p:cBhvr>
                                      <p:to>
                                        <p:strVal val="visible"/>
                                      </p:to>
                                    </p:set>
                                    <p:animEffect transition="in" filter="box(out)">
                                      <p:cBhvr>
                                        <p:cTn id="12" dur="500"/>
                                        <p:tgtEl>
                                          <p:spTgt spid="1094659">
                                            <p:txEl>
                                              <p:pRg st="0" end="0"/>
                                            </p:txEl>
                                          </p:spTgt>
                                        </p:tgtEl>
                                      </p:cBhvr>
                                    </p:animEffect>
                                  </p:childTnLst>
                                  <p:subTnLst>
                                    <p:audio>
                                      <p:cMediaNode>
                                        <p:cTn display="0" masterRel="sameClick">
                                          <p:stCondLst>
                                            <p:cond evt="begin" delay="0">
                                              <p:tn val="10"/>
                                            </p:cond>
                                          </p:stCondLst>
                                          <p:endCondLst>
                                            <p:cond evt="onStopAudio" delay="0">
                                              <p:tgtEl>
                                                <p:sldTgt/>
                                              </p:tgtEl>
                                            </p:cond>
                                          </p:endCondLst>
                                        </p:cTn>
                                        <p:tgtEl>
                                          <p:sndTgt r:embed="rId2" name="CAMERA.WAV"/>
                                        </p:tgtEl>
                                      </p:cMediaNode>
                                    </p:audio>
                                  </p:sub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box(out)">
                                      <p:cBhvr>
                                        <p:cTn id="17" dur="500"/>
                                        <p:tgtEl>
                                          <p:spTgt spid="2"/>
                                        </p:tgtEl>
                                      </p:cBhvr>
                                    </p:animEffect>
                                  </p:childTnLst>
                                  <p:subTnLst>
                                    <p:audio>
                                      <p:cMediaNode>
                                        <p:cTn display="0" masterRel="sameClick">
                                          <p:stCondLst>
                                            <p:cond evt="begin" delay="0">
                                              <p:tn val="15"/>
                                            </p:cond>
                                          </p:stCondLst>
                                          <p:endCondLst>
                                            <p:cond evt="onStopAudio" delay="0">
                                              <p:tgtEl>
                                                <p:sldTgt/>
                                              </p:tgtEl>
                                            </p:cond>
                                          </p:endCondLst>
                                        </p:cTn>
                                        <p:tgtEl>
                                          <p:sndTgt r:embed="rId2" name="CAMERA.WAV"/>
                                        </p:tgtEl>
                                      </p:cMediaNode>
                                    </p:audio>
                                  </p:sub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1094673">
                                            <p:txEl>
                                              <p:pRg st="0" end="0"/>
                                            </p:txEl>
                                          </p:spTgt>
                                        </p:tgtEl>
                                        <p:attrNameLst>
                                          <p:attrName>style.visibility</p:attrName>
                                        </p:attrNameLst>
                                      </p:cBhvr>
                                      <p:to>
                                        <p:strVal val="visible"/>
                                      </p:to>
                                    </p:set>
                                    <p:animEffect transition="in" filter="box(out)">
                                      <p:cBhvr>
                                        <p:cTn id="22" dur="500"/>
                                        <p:tgtEl>
                                          <p:spTgt spid="1094673">
                                            <p:txEl>
                                              <p:pRg st="0" end="0"/>
                                            </p:txEl>
                                          </p:spTgt>
                                        </p:tgtEl>
                                      </p:cBhvr>
                                    </p:animEffect>
                                  </p:childTnLst>
                                  <p:subTnLst>
                                    <p:audio>
                                      <p:cMediaNode>
                                        <p:cTn display="0" masterRel="sameClick">
                                          <p:stCondLst>
                                            <p:cond evt="begin" delay="0">
                                              <p:tn val="20"/>
                                            </p:cond>
                                          </p:stCondLst>
                                          <p:endCondLst>
                                            <p:cond evt="onStopAudio" delay="0">
                                              <p:tgtEl>
                                                <p:sldTgt/>
                                              </p:tgtEl>
                                            </p:cond>
                                          </p:endCondLst>
                                        </p:cTn>
                                        <p:tgtEl>
                                          <p:sndTgt r:embed="rId2" name="CAMERA.WAV"/>
                                        </p:tgtEl>
                                      </p:cMediaNode>
                                    </p:audio>
                                  </p:subTnLst>
                                </p:cTn>
                              </p:par>
                            </p:childTnLst>
                          </p:cTn>
                        </p:par>
                      </p:childTnLst>
                    </p:cTn>
                  </p:par>
                  <p:par>
                    <p:cTn id="23" fill="hold" nodeType="clickPar">
                      <p:stCondLst>
                        <p:cond delay="indefinite"/>
                      </p:stCondLst>
                      <p:childTnLst>
                        <p:par>
                          <p:cTn id="24" fill="hold" nodeType="withGroup">
                            <p:stCondLst>
                              <p:cond delay="0"/>
                            </p:stCondLst>
                            <p:childTnLst>
                              <p:par>
                                <p:cTn id="25" presetID="4" presetClass="entr" presetSubtype="32"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box(out)">
                                      <p:cBhvr>
                                        <p:cTn id="27" dur="500"/>
                                        <p:tgtEl>
                                          <p:spTgt spid="6"/>
                                        </p:tgtEl>
                                      </p:cBhvr>
                                    </p:animEffect>
                                  </p:childTnLst>
                                  <p:subTnLst>
                                    <p:audio>
                                      <p:cMediaNode>
                                        <p:cTn display="0" masterRel="sameClick">
                                          <p:stCondLst>
                                            <p:cond evt="begin" delay="0">
                                              <p:tn val="25"/>
                                            </p:cond>
                                          </p:stCondLst>
                                          <p:endCondLst>
                                            <p:cond evt="onStopAudio" delay="0">
                                              <p:tgtEl>
                                                <p:sldTgt/>
                                              </p:tgtEl>
                                            </p:cond>
                                          </p:endCondLst>
                                        </p:cTn>
                                        <p:tgtEl>
                                          <p:sndTgt r:embed="rId2" name="CAMERA.WAV"/>
                                        </p:tgtEl>
                                      </p:cMediaNode>
                                    </p:audio>
                                  </p:sub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ntr" presetSubtype="32" fill="hold" grpId="0" nodeType="clickEffect">
                                  <p:stCondLst>
                                    <p:cond delay="0"/>
                                  </p:stCondLst>
                                  <p:childTnLst>
                                    <p:set>
                                      <p:cBhvr>
                                        <p:cTn id="31" dur="1" fill="hold">
                                          <p:stCondLst>
                                            <p:cond delay="0"/>
                                          </p:stCondLst>
                                        </p:cTn>
                                        <p:tgtEl>
                                          <p:spTgt spid="1094683">
                                            <p:txEl>
                                              <p:pRg st="0" end="0"/>
                                            </p:txEl>
                                          </p:spTgt>
                                        </p:tgtEl>
                                        <p:attrNameLst>
                                          <p:attrName>style.visibility</p:attrName>
                                        </p:attrNameLst>
                                      </p:cBhvr>
                                      <p:to>
                                        <p:strVal val="visible"/>
                                      </p:to>
                                    </p:set>
                                    <p:animEffect transition="in" filter="box(out)">
                                      <p:cBhvr>
                                        <p:cTn id="32" dur="500"/>
                                        <p:tgtEl>
                                          <p:spTgt spid="1094683">
                                            <p:txEl>
                                              <p:pRg st="0" end="0"/>
                                            </p:txEl>
                                          </p:spTgt>
                                        </p:tgtEl>
                                      </p:cBhvr>
                                    </p:animEffect>
                                  </p:childTnLst>
                                  <p:subTnLst>
                                    <p:audio>
                                      <p:cMediaNode>
                                        <p:cTn display="0" masterRel="sameClick">
                                          <p:stCondLst>
                                            <p:cond evt="begin" delay="0">
                                              <p:tn val="30"/>
                                            </p:cond>
                                          </p:stCondLst>
                                          <p:endCondLst>
                                            <p:cond evt="onStopAudio" delay="0">
                                              <p:tgtEl>
                                                <p:sldTgt/>
                                              </p:tgtEl>
                                            </p:cond>
                                          </p:endCondLst>
                                        </p:cTn>
                                        <p:tgtEl>
                                          <p:sndTgt r:embed="rId2" name="CAMERA.WAV"/>
                                        </p:tgtEl>
                                      </p:cMediaNode>
                                    </p:audio>
                                  </p:subTnLst>
                                </p:cTn>
                              </p:par>
                            </p:childTnLst>
                          </p:cTn>
                        </p:par>
                      </p:childTnLst>
                    </p:cTn>
                  </p:par>
                  <p:par>
                    <p:cTn id="33" fill="hold" nodeType="clickPar">
                      <p:stCondLst>
                        <p:cond delay="indefinite"/>
                      </p:stCondLst>
                      <p:childTnLst>
                        <p:par>
                          <p:cTn id="34" fill="hold" nodeType="withGroup">
                            <p:stCondLst>
                              <p:cond delay="0"/>
                            </p:stCondLst>
                            <p:childTnLst>
                              <p:par>
                                <p:cTn id="35" presetID="4" presetClass="entr" presetSubtype="32"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box(out)">
                                      <p:cBhvr>
                                        <p:cTn id="37" dur="500"/>
                                        <p:tgtEl>
                                          <p:spTgt spid="9"/>
                                        </p:tgtEl>
                                      </p:cBhvr>
                                    </p:animEffect>
                                  </p:childTnLst>
                                  <p:subTnLst>
                                    <p:audio>
                                      <p:cMediaNode>
                                        <p:cTn display="0" masterRel="sameClick">
                                          <p:stCondLst>
                                            <p:cond evt="begin" delay="0">
                                              <p:tn val="35"/>
                                            </p:cond>
                                          </p:stCondLst>
                                          <p:endCondLst>
                                            <p:cond evt="onStopAudio" delay="0">
                                              <p:tgtEl>
                                                <p:sldTgt/>
                                              </p:tgtEl>
                                            </p:cond>
                                          </p:endCondLst>
                                        </p:cTn>
                                        <p:tgtEl>
                                          <p:sndTgt r:embed="rId2" name="CAMERA.WAV"/>
                                        </p:tgtEl>
                                      </p:cMediaNode>
                                    </p:audio>
                                  </p:subTnLst>
                                </p:cTn>
                              </p:par>
                            </p:childTnLst>
                          </p:cTn>
                        </p:par>
                      </p:childTnLst>
                    </p:cTn>
                  </p:par>
                  <p:par>
                    <p:cTn id="38" fill="hold" nodeType="clickPar">
                      <p:stCondLst>
                        <p:cond delay="indefinite"/>
                      </p:stCondLst>
                      <p:childTnLst>
                        <p:par>
                          <p:cTn id="39" fill="hold" nodeType="withGroup">
                            <p:stCondLst>
                              <p:cond delay="0"/>
                            </p:stCondLst>
                            <p:childTnLst>
                              <p:par>
                                <p:cTn id="40" presetID="4" presetClass="entr" presetSubtype="32" fill="hold" grpId="0" nodeType="clickEffect">
                                  <p:stCondLst>
                                    <p:cond delay="0"/>
                                  </p:stCondLst>
                                  <p:childTnLst>
                                    <p:set>
                                      <p:cBhvr>
                                        <p:cTn id="41" dur="1" fill="hold">
                                          <p:stCondLst>
                                            <p:cond delay="0"/>
                                          </p:stCondLst>
                                        </p:cTn>
                                        <p:tgtEl>
                                          <p:spTgt spid="1094688">
                                            <p:txEl>
                                              <p:pRg st="0" end="0"/>
                                            </p:txEl>
                                          </p:spTgt>
                                        </p:tgtEl>
                                        <p:attrNameLst>
                                          <p:attrName>style.visibility</p:attrName>
                                        </p:attrNameLst>
                                      </p:cBhvr>
                                      <p:to>
                                        <p:strVal val="visible"/>
                                      </p:to>
                                    </p:set>
                                    <p:animEffect transition="in" filter="box(out)">
                                      <p:cBhvr>
                                        <p:cTn id="42" dur="500"/>
                                        <p:tgtEl>
                                          <p:spTgt spid="1094688">
                                            <p:txEl>
                                              <p:pRg st="0" end="0"/>
                                            </p:txEl>
                                          </p:spTgt>
                                        </p:tgtEl>
                                      </p:cBhvr>
                                    </p:animEffect>
                                  </p:childTnLst>
                                  <p:subTnLst>
                                    <p:audio>
                                      <p:cMediaNode>
                                        <p:cTn display="0" masterRel="sameClick">
                                          <p:stCondLst>
                                            <p:cond evt="begin" delay="0">
                                              <p:tn val="40"/>
                                            </p:cond>
                                          </p:stCondLst>
                                          <p:endCondLst>
                                            <p:cond evt="onStopAudio" delay="0">
                                              <p:tgtEl>
                                                <p:sldTgt/>
                                              </p:tgtEl>
                                            </p:cond>
                                          </p:endCondLst>
                                        </p:cTn>
                                        <p:tgtEl>
                                          <p:sndTgt r:embed="rId2" name="CAMERA.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4658" grpId="0" build="p"/>
      <p:bldP spid="1094659" grpId="0" build="p"/>
      <p:bldP spid="1094673" grpId="0" build="p"/>
      <p:bldP spid="1094683" grpId="0" build="p"/>
      <p:bldP spid="1094688" grpId="0" build="p"/>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6708" name="Rectangle 4">
            <a:extLst>
              <a:ext uri="{FF2B5EF4-FFF2-40B4-BE49-F238E27FC236}">
                <a16:creationId xmlns:a16="http://schemas.microsoft.com/office/drawing/2014/main" id="{101F2371-70A8-42C0-B060-FA46A1CC1EE3}"/>
              </a:ext>
            </a:extLst>
          </p:cNvPr>
          <p:cNvSpPr>
            <a:spLocks noChangeArrowheads="1"/>
          </p:cNvSpPr>
          <p:nvPr/>
        </p:nvSpPr>
        <p:spPr bwMode="auto">
          <a:xfrm>
            <a:off x="900113" y="165100"/>
            <a:ext cx="2438400" cy="533400"/>
          </a:xfrm>
          <a:prstGeom prst="rect">
            <a:avLst/>
          </a:prstGeom>
        </p:spPr>
        <p:txBody>
          <a:bodyPr/>
          <a:lstStyle/>
          <a:p>
            <a:pPr>
              <a:lnSpc>
                <a:spcPct val="125000"/>
              </a:lnSpc>
              <a:defRPr/>
            </a:pPr>
            <a:r>
              <a:rPr lang="zh-CN" altLang="en-US" b="0" kern="0" dirty="0">
                <a:solidFill>
                  <a:schemeClr val="bg1"/>
                </a:solidFill>
                <a:latin typeface="+mn-lt"/>
                <a:ea typeface="+mn-ea"/>
                <a:cs typeface="+mn-ea"/>
                <a:sym typeface="+mn-lt"/>
              </a:rPr>
              <a:t>算法分析</a:t>
            </a:r>
          </a:p>
        </p:txBody>
      </p:sp>
      <p:sp>
        <p:nvSpPr>
          <p:cNvPr id="5" name="Rectangle 27">
            <a:extLst>
              <a:ext uri="{FF2B5EF4-FFF2-40B4-BE49-F238E27FC236}">
                <a16:creationId xmlns:a16="http://schemas.microsoft.com/office/drawing/2014/main" id="{AA359F5B-1E58-48CC-947F-7B54A0DFFE51}"/>
              </a:ext>
            </a:extLst>
          </p:cNvPr>
          <p:cNvSpPr>
            <a:spLocks noChangeArrowheads="1"/>
          </p:cNvSpPr>
          <p:nvPr/>
        </p:nvSpPr>
        <p:spPr bwMode="auto">
          <a:xfrm>
            <a:off x="1325563" y="3716338"/>
            <a:ext cx="1766887"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spcBef>
                <a:spcPct val="50000"/>
              </a:spcBef>
            </a:pPr>
            <a:r>
              <a:rPr lang="zh-CN" altLang="en-US" sz="2600" b="0">
                <a:solidFill>
                  <a:srgbClr val="4F81BD"/>
                </a:solidFill>
                <a:ea typeface="微软雅黑" panose="020B0503020204020204" pitchFamily="34" charset="-122"/>
                <a:sym typeface="+mn-lt"/>
              </a:rPr>
              <a:t>时间效率：</a:t>
            </a:r>
            <a:r>
              <a:rPr lang="en-US" altLang="zh-CN" sz="2600" b="0">
                <a:ea typeface="微软雅黑" panose="020B0503020204020204" pitchFamily="34" charset="-122"/>
                <a:sym typeface="+mn-lt"/>
              </a:rPr>
              <a:t>O(nlog2n) </a:t>
            </a:r>
          </a:p>
        </p:txBody>
      </p:sp>
      <p:grpSp>
        <p:nvGrpSpPr>
          <p:cNvPr id="6" name="组合 5">
            <a:extLst>
              <a:ext uri="{FF2B5EF4-FFF2-40B4-BE49-F238E27FC236}">
                <a16:creationId xmlns:a16="http://schemas.microsoft.com/office/drawing/2014/main" id="{983C591C-2F9A-A041-86FC-0C9722D516B2}"/>
              </a:ext>
            </a:extLst>
          </p:cNvPr>
          <p:cNvGrpSpPr>
            <a:grpSpLocks/>
          </p:cNvGrpSpPr>
          <p:nvPr/>
        </p:nvGrpSpPr>
        <p:grpSpPr bwMode="auto">
          <a:xfrm>
            <a:off x="6261100" y="2230438"/>
            <a:ext cx="1123950" cy="1122362"/>
            <a:chOff x="5220629" y="1628425"/>
            <a:chExt cx="1123570" cy="1123570"/>
          </a:xfrm>
        </p:grpSpPr>
        <p:sp>
          <p:nvSpPr>
            <p:cNvPr id="7" name="i$liḋe-Oval 6">
              <a:extLst>
                <a:ext uri="{FF2B5EF4-FFF2-40B4-BE49-F238E27FC236}">
                  <a16:creationId xmlns:a16="http://schemas.microsoft.com/office/drawing/2014/main" id="{D15D52B8-C09C-4406-A955-6A2870E60201}"/>
                </a:ext>
              </a:extLst>
            </p:cNvPr>
            <p:cNvSpPr/>
            <p:nvPr/>
          </p:nvSpPr>
          <p:spPr>
            <a:xfrm>
              <a:off x="5220629" y="1628425"/>
              <a:ext cx="1123570" cy="1123570"/>
            </a:xfrm>
            <a:prstGeom prst="ellipse">
              <a:avLst/>
            </a:prstGeom>
            <a:solidFill>
              <a:schemeClr val="bg2">
                <a:lumMod val="75000"/>
              </a:schemeClr>
            </a:solidFill>
            <a:ln w="25400" cap="flat" cmpd="sng" algn="ctr">
              <a:noFill/>
              <a:prstDash val="solid"/>
            </a:ln>
            <a:effectLst/>
          </p:spPr>
          <p:txBody>
            <a:bodyPr anchor="ctr"/>
            <a:lstStyle/>
            <a:p>
              <a:pPr algn="ctr" eaLnBrk="1" fontAlgn="auto" hangingPunct="1">
                <a:spcBef>
                  <a:spcPts val="0"/>
                </a:spcBef>
                <a:spcAft>
                  <a:spcPts val="0"/>
                </a:spcAft>
                <a:defRPr/>
              </a:pPr>
              <a:endParaRPr sz="1800" b="0" kern="0">
                <a:solidFill>
                  <a:prstClr val="white"/>
                </a:solidFill>
                <a:latin typeface="Arial" panose="020B0604020202020204" pitchFamily="34" charset="0"/>
                <a:ea typeface="+mn-ea"/>
                <a:sym typeface="Arial" panose="020B0604020202020204" pitchFamily="34" charset="0"/>
              </a:endParaRPr>
            </a:p>
          </p:txBody>
        </p:sp>
        <p:sp>
          <p:nvSpPr>
            <p:cNvPr id="8" name="i$liḋe-Freeform: Shape 7">
              <a:extLst>
                <a:ext uri="{FF2B5EF4-FFF2-40B4-BE49-F238E27FC236}">
                  <a16:creationId xmlns:a16="http://schemas.microsoft.com/office/drawing/2014/main" id="{6AD0985C-6CFA-40CF-9A18-6693859D5274}"/>
                </a:ext>
              </a:extLst>
            </p:cNvPr>
            <p:cNvSpPr>
              <a:spLocks/>
            </p:cNvSpPr>
            <p:nvPr/>
          </p:nvSpPr>
          <p:spPr bwMode="auto">
            <a:xfrm>
              <a:off x="5487239" y="1916071"/>
              <a:ext cx="590350" cy="548277"/>
            </a:xfrm>
            <a:custGeom>
              <a:avLst/>
              <a:gdLst>
                <a:gd name="T0" fmla="*/ 142 w 241"/>
                <a:gd name="T1" fmla="*/ 137 h 224"/>
                <a:gd name="T2" fmla="*/ 150 w 241"/>
                <a:gd name="T3" fmla="*/ 97 h 224"/>
                <a:gd name="T4" fmla="*/ 132 w 241"/>
                <a:gd name="T5" fmla="*/ 115 h 224"/>
                <a:gd name="T6" fmla="*/ 110 w 241"/>
                <a:gd name="T7" fmla="*/ 115 h 224"/>
                <a:gd name="T8" fmla="*/ 110 w 241"/>
                <a:gd name="T9" fmla="*/ 92 h 224"/>
                <a:gd name="T10" fmla="*/ 127 w 241"/>
                <a:gd name="T11" fmla="*/ 74 h 224"/>
                <a:gd name="T12" fmla="*/ 88 w 241"/>
                <a:gd name="T13" fmla="*/ 83 h 224"/>
                <a:gd name="T14" fmla="*/ 78 w 241"/>
                <a:gd name="T15" fmla="*/ 120 h 224"/>
                <a:gd name="T16" fmla="*/ 3 w 241"/>
                <a:gd name="T17" fmla="*/ 195 h 224"/>
                <a:gd name="T18" fmla="*/ 3 w 241"/>
                <a:gd name="T19" fmla="*/ 206 h 224"/>
                <a:gd name="T20" fmla="*/ 19 w 241"/>
                <a:gd name="T21" fmla="*/ 222 h 224"/>
                <a:gd name="T22" fmla="*/ 25 w 241"/>
                <a:gd name="T23" fmla="*/ 224 h 224"/>
                <a:gd name="T24" fmla="*/ 30 w 241"/>
                <a:gd name="T25" fmla="*/ 222 h 224"/>
                <a:gd name="T26" fmla="*/ 105 w 241"/>
                <a:gd name="T27" fmla="*/ 147 h 224"/>
                <a:gd name="T28" fmla="*/ 142 w 241"/>
                <a:gd name="T29" fmla="*/ 137 h 224"/>
                <a:gd name="T30" fmla="*/ 27 w 241"/>
                <a:gd name="T31" fmla="*/ 206 h 224"/>
                <a:gd name="T32" fmla="*/ 19 w 241"/>
                <a:gd name="T33" fmla="*/ 206 h 224"/>
                <a:gd name="T34" fmla="*/ 19 w 241"/>
                <a:gd name="T35" fmla="*/ 198 h 224"/>
                <a:gd name="T36" fmla="*/ 27 w 241"/>
                <a:gd name="T37" fmla="*/ 198 h 224"/>
                <a:gd name="T38" fmla="*/ 27 w 241"/>
                <a:gd name="T39" fmla="*/ 206 h 224"/>
                <a:gd name="T40" fmla="*/ 236 w 241"/>
                <a:gd name="T41" fmla="*/ 0 h 224"/>
                <a:gd name="T42" fmla="*/ 19 w 241"/>
                <a:gd name="T43" fmla="*/ 0 h 224"/>
                <a:gd name="T44" fmla="*/ 14 w 241"/>
                <a:gd name="T45" fmla="*/ 5 h 224"/>
                <a:gd name="T46" fmla="*/ 14 w 241"/>
                <a:gd name="T47" fmla="*/ 171 h 224"/>
                <a:gd name="T48" fmla="*/ 38 w 241"/>
                <a:gd name="T49" fmla="*/ 147 h 224"/>
                <a:gd name="T50" fmla="*/ 38 w 241"/>
                <a:gd name="T51" fmla="*/ 48 h 224"/>
                <a:gd name="T52" fmla="*/ 217 w 241"/>
                <a:gd name="T53" fmla="*/ 48 h 224"/>
                <a:gd name="T54" fmla="*/ 217 w 241"/>
                <a:gd name="T55" fmla="*/ 170 h 224"/>
                <a:gd name="T56" fmla="*/ 95 w 241"/>
                <a:gd name="T57" fmla="*/ 170 h 224"/>
                <a:gd name="T58" fmla="*/ 72 w 241"/>
                <a:gd name="T59" fmla="*/ 193 h 224"/>
                <a:gd name="T60" fmla="*/ 222 w 241"/>
                <a:gd name="T61" fmla="*/ 193 h 224"/>
                <a:gd name="T62" fmla="*/ 241 w 241"/>
                <a:gd name="T63" fmla="*/ 175 h 224"/>
                <a:gd name="T64" fmla="*/ 241 w 241"/>
                <a:gd name="T65" fmla="*/ 5 h 224"/>
                <a:gd name="T66" fmla="*/ 236 w 241"/>
                <a:gd name="T67" fmla="*/ 0 h 224"/>
                <a:gd name="T68" fmla="*/ 47 w 241"/>
                <a:gd name="T69" fmla="*/ 32 h 224"/>
                <a:gd name="T70" fmla="*/ 39 w 241"/>
                <a:gd name="T71" fmla="*/ 24 h 224"/>
                <a:gd name="T72" fmla="*/ 47 w 241"/>
                <a:gd name="T73" fmla="*/ 15 h 224"/>
                <a:gd name="T74" fmla="*/ 55 w 241"/>
                <a:gd name="T75" fmla="*/ 24 h 224"/>
                <a:gd name="T76" fmla="*/ 47 w 241"/>
                <a:gd name="T77" fmla="*/ 32 h 224"/>
                <a:gd name="T78" fmla="*/ 77 w 241"/>
                <a:gd name="T79" fmla="*/ 32 h 224"/>
                <a:gd name="T80" fmla="*/ 69 w 241"/>
                <a:gd name="T81" fmla="*/ 24 h 224"/>
                <a:gd name="T82" fmla="*/ 77 w 241"/>
                <a:gd name="T83" fmla="*/ 15 h 224"/>
                <a:gd name="T84" fmla="*/ 85 w 241"/>
                <a:gd name="T85" fmla="*/ 24 h 224"/>
                <a:gd name="T86" fmla="*/ 77 w 241"/>
                <a:gd name="T87" fmla="*/ 3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224">
                  <a:moveTo>
                    <a:pt x="142" y="137"/>
                  </a:moveTo>
                  <a:cubicBezTo>
                    <a:pt x="153" y="126"/>
                    <a:pt x="155" y="110"/>
                    <a:pt x="150" y="97"/>
                  </a:cubicBezTo>
                  <a:cubicBezTo>
                    <a:pt x="132" y="115"/>
                    <a:pt x="132" y="115"/>
                    <a:pt x="132" y="115"/>
                  </a:cubicBezTo>
                  <a:cubicBezTo>
                    <a:pt x="126" y="121"/>
                    <a:pt x="116" y="121"/>
                    <a:pt x="110" y="115"/>
                  </a:cubicBezTo>
                  <a:cubicBezTo>
                    <a:pt x="104" y="108"/>
                    <a:pt x="104" y="98"/>
                    <a:pt x="110" y="92"/>
                  </a:cubicBezTo>
                  <a:cubicBezTo>
                    <a:pt x="127" y="74"/>
                    <a:pt x="127" y="74"/>
                    <a:pt x="127" y="74"/>
                  </a:cubicBezTo>
                  <a:cubicBezTo>
                    <a:pt x="114" y="70"/>
                    <a:pt x="99" y="73"/>
                    <a:pt x="88" y="83"/>
                  </a:cubicBezTo>
                  <a:cubicBezTo>
                    <a:pt x="78" y="93"/>
                    <a:pt x="75" y="107"/>
                    <a:pt x="78" y="120"/>
                  </a:cubicBezTo>
                  <a:cubicBezTo>
                    <a:pt x="3" y="195"/>
                    <a:pt x="3" y="195"/>
                    <a:pt x="3" y="195"/>
                  </a:cubicBezTo>
                  <a:cubicBezTo>
                    <a:pt x="0" y="198"/>
                    <a:pt x="0" y="203"/>
                    <a:pt x="3" y="206"/>
                  </a:cubicBezTo>
                  <a:cubicBezTo>
                    <a:pt x="19" y="222"/>
                    <a:pt x="19" y="222"/>
                    <a:pt x="19" y="222"/>
                  </a:cubicBezTo>
                  <a:cubicBezTo>
                    <a:pt x="21" y="223"/>
                    <a:pt x="23" y="224"/>
                    <a:pt x="25" y="224"/>
                  </a:cubicBezTo>
                  <a:cubicBezTo>
                    <a:pt x="27" y="224"/>
                    <a:pt x="29" y="223"/>
                    <a:pt x="30" y="222"/>
                  </a:cubicBezTo>
                  <a:cubicBezTo>
                    <a:pt x="105" y="147"/>
                    <a:pt x="105" y="147"/>
                    <a:pt x="105" y="147"/>
                  </a:cubicBezTo>
                  <a:cubicBezTo>
                    <a:pt x="118" y="150"/>
                    <a:pt x="132" y="147"/>
                    <a:pt x="142" y="137"/>
                  </a:cubicBezTo>
                  <a:close/>
                  <a:moveTo>
                    <a:pt x="27" y="206"/>
                  </a:moveTo>
                  <a:cubicBezTo>
                    <a:pt x="25" y="208"/>
                    <a:pt x="21" y="208"/>
                    <a:pt x="19" y="206"/>
                  </a:cubicBezTo>
                  <a:cubicBezTo>
                    <a:pt x="17" y="204"/>
                    <a:pt x="17" y="200"/>
                    <a:pt x="19" y="198"/>
                  </a:cubicBezTo>
                  <a:cubicBezTo>
                    <a:pt x="21" y="195"/>
                    <a:pt x="25" y="195"/>
                    <a:pt x="27" y="198"/>
                  </a:cubicBezTo>
                  <a:cubicBezTo>
                    <a:pt x="30" y="200"/>
                    <a:pt x="30" y="204"/>
                    <a:pt x="27" y="206"/>
                  </a:cubicBezTo>
                  <a:close/>
                  <a:moveTo>
                    <a:pt x="236" y="0"/>
                  </a:moveTo>
                  <a:cubicBezTo>
                    <a:pt x="19" y="0"/>
                    <a:pt x="19" y="0"/>
                    <a:pt x="19" y="0"/>
                  </a:cubicBezTo>
                  <a:cubicBezTo>
                    <a:pt x="16" y="0"/>
                    <a:pt x="14" y="2"/>
                    <a:pt x="14" y="5"/>
                  </a:cubicBezTo>
                  <a:cubicBezTo>
                    <a:pt x="14" y="171"/>
                    <a:pt x="14" y="171"/>
                    <a:pt x="14" y="171"/>
                  </a:cubicBezTo>
                  <a:cubicBezTo>
                    <a:pt x="38" y="147"/>
                    <a:pt x="38" y="147"/>
                    <a:pt x="38" y="147"/>
                  </a:cubicBezTo>
                  <a:cubicBezTo>
                    <a:pt x="38" y="48"/>
                    <a:pt x="38" y="48"/>
                    <a:pt x="38" y="48"/>
                  </a:cubicBezTo>
                  <a:cubicBezTo>
                    <a:pt x="217" y="48"/>
                    <a:pt x="217" y="48"/>
                    <a:pt x="217" y="48"/>
                  </a:cubicBezTo>
                  <a:cubicBezTo>
                    <a:pt x="217" y="170"/>
                    <a:pt x="217" y="170"/>
                    <a:pt x="217" y="170"/>
                  </a:cubicBezTo>
                  <a:cubicBezTo>
                    <a:pt x="95" y="170"/>
                    <a:pt x="95" y="170"/>
                    <a:pt x="95" y="170"/>
                  </a:cubicBezTo>
                  <a:cubicBezTo>
                    <a:pt x="72" y="193"/>
                    <a:pt x="72" y="193"/>
                    <a:pt x="72" y="193"/>
                  </a:cubicBezTo>
                  <a:cubicBezTo>
                    <a:pt x="222" y="193"/>
                    <a:pt x="222" y="193"/>
                    <a:pt x="222" y="193"/>
                  </a:cubicBezTo>
                  <a:cubicBezTo>
                    <a:pt x="233" y="193"/>
                    <a:pt x="241" y="185"/>
                    <a:pt x="241" y="175"/>
                  </a:cubicBezTo>
                  <a:cubicBezTo>
                    <a:pt x="241" y="5"/>
                    <a:pt x="241" y="5"/>
                    <a:pt x="241" y="5"/>
                  </a:cubicBezTo>
                  <a:cubicBezTo>
                    <a:pt x="241" y="2"/>
                    <a:pt x="239" y="0"/>
                    <a:pt x="236" y="0"/>
                  </a:cubicBezTo>
                  <a:close/>
                  <a:moveTo>
                    <a:pt x="47" y="32"/>
                  </a:moveTo>
                  <a:cubicBezTo>
                    <a:pt x="42" y="32"/>
                    <a:pt x="39" y="28"/>
                    <a:pt x="39" y="24"/>
                  </a:cubicBezTo>
                  <a:cubicBezTo>
                    <a:pt x="39" y="19"/>
                    <a:pt x="42" y="15"/>
                    <a:pt x="47" y="15"/>
                  </a:cubicBezTo>
                  <a:cubicBezTo>
                    <a:pt x="52" y="15"/>
                    <a:pt x="55" y="19"/>
                    <a:pt x="55" y="24"/>
                  </a:cubicBezTo>
                  <a:cubicBezTo>
                    <a:pt x="55" y="28"/>
                    <a:pt x="52" y="32"/>
                    <a:pt x="47" y="32"/>
                  </a:cubicBezTo>
                  <a:close/>
                  <a:moveTo>
                    <a:pt x="77" y="32"/>
                  </a:moveTo>
                  <a:cubicBezTo>
                    <a:pt x="72" y="32"/>
                    <a:pt x="69" y="28"/>
                    <a:pt x="69" y="24"/>
                  </a:cubicBezTo>
                  <a:cubicBezTo>
                    <a:pt x="69" y="19"/>
                    <a:pt x="72" y="15"/>
                    <a:pt x="77" y="15"/>
                  </a:cubicBezTo>
                  <a:cubicBezTo>
                    <a:pt x="81" y="15"/>
                    <a:pt x="85" y="19"/>
                    <a:pt x="85" y="24"/>
                  </a:cubicBezTo>
                  <a:cubicBezTo>
                    <a:pt x="85" y="28"/>
                    <a:pt x="81" y="32"/>
                    <a:pt x="77" y="32"/>
                  </a:cubicBezTo>
                  <a:close/>
                </a:path>
              </a:pathLst>
            </a:custGeom>
            <a:solidFill>
              <a:sysClr val="window" lastClr="FFFFFF"/>
            </a:solidFill>
            <a:ln>
              <a:noFill/>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9" name="组合 8">
            <a:extLst>
              <a:ext uri="{FF2B5EF4-FFF2-40B4-BE49-F238E27FC236}">
                <a16:creationId xmlns:a16="http://schemas.microsoft.com/office/drawing/2014/main" id="{70FDC6BB-2073-544C-9077-19D53BB31BCC}"/>
              </a:ext>
            </a:extLst>
          </p:cNvPr>
          <p:cNvGrpSpPr>
            <a:grpSpLocks/>
          </p:cNvGrpSpPr>
          <p:nvPr/>
        </p:nvGrpSpPr>
        <p:grpSpPr bwMode="auto">
          <a:xfrm>
            <a:off x="3813175" y="2230438"/>
            <a:ext cx="1123950" cy="1122362"/>
            <a:chOff x="2772357" y="1628425"/>
            <a:chExt cx="1123570" cy="1123570"/>
          </a:xfrm>
        </p:grpSpPr>
        <p:sp>
          <p:nvSpPr>
            <p:cNvPr id="10" name="i$liḋe-Oval 8">
              <a:extLst>
                <a:ext uri="{FF2B5EF4-FFF2-40B4-BE49-F238E27FC236}">
                  <a16:creationId xmlns:a16="http://schemas.microsoft.com/office/drawing/2014/main" id="{B9343B66-CEA0-439F-BCD3-08A4EEEEFD68}"/>
                </a:ext>
              </a:extLst>
            </p:cNvPr>
            <p:cNvSpPr/>
            <p:nvPr/>
          </p:nvSpPr>
          <p:spPr>
            <a:xfrm>
              <a:off x="2772357" y="1628425"/>
              <a:ext cx="1123570" cy="1123570"/>
            </a:xfrm>
            <a:prstGeom prst="ellipse">
              <a:avLst/>
            </a:prstGeom>
            <a:solidFill>
              <a:srgbClr val="C0504D"/>
            </a:solidFill>
            <a:ln w="25400" cap="flat" cmpd="sng" algn="ctr">
              <a:noFill/>
              <a:prstDash val="solid"/>
            </a:ln>
            <a:effectLst/>
          </p:spPr>
          <p:txBody>
            <a:bodyPr anchor="ctr"/>
            <a:lstStyle/>
            <a:p>
              <a:pPr algn="ctr" eaLnBrk="1" fontAlgn="auto" hangingPunct="1">
                <a:spcBef>
                  <a:spcPts val="0"/>
                </a:spcBef>
                <a:spcAft>
                  <a:spcPts val="0"/>
                </a:spcAft>
                <a:defRPr/>
              </a:pPr>
              <a:endParaRPr sz="1800" b="0" kern="0">
                <a:solidFill>
                  <a:prstClr val="white"/>
                </a:solidFill>
                <a:latin typeface="Arial" panose="020B0604020202020204" pitchFamily="34" charset="0"/>
                <a:ea typeface="+mn-ea"/>
                <a:sym typeface="Arial" panose="020B0604020202020204" pitchFamily="34" charset="0"/>
              </a:endParaRPr>
            </a:p>
          </p:txBody>
        </p:sp>
        <p:sp>
          <p:nvSpPr>
            <p:cNvPr id="11" name="i$liḋe-Freeform: Shape 9">
              <a:extLst>
                <a:ext uri="{FF2B5EF4-FFF2-40B4-BE49-F238E27FC236}">
                  <a16:creationId xmlns:a16="http://schemas.microsoft.com/office/drawing/2014/main" id="{49B3E2E5-C9AA-4C6B-8EEE-95D68D17A059}"/>
                </a:ext>
              </a:extLst>
            </p:cNvPr>
            <p:cNvSpPr>
              <a:spLocks/>
            </p:cNvSpPr>
            <p:nvPr/>
          </p:nvSpPr>
          <p:spPr bwMode="auto">
            <a:xfrm>
              <a:off x="3054836" y="1951034"/>
              <a:ext cx="558611" cy="478352"/>
            </a:xfrm>
            <a:custGeom>
              <a:avLst/>
              <a:gdLst>
                <a:gd name="T0" fmla="*/ 223 w 228"/>
                <a:gd name="T1" fmla="*/ 0 h 196"/>
                <a:gd name="T2" fmla="*/ 210 w 228"/>
                <a:gd name="T3" fmla="*/ 0 h 196"/>
                <a:gd name="T4" fmla="*/ 205 w 228"/>
                <a:gd name="T5" fmla="*/ 5 h 196"/>
                <a:gd name="T6" fmla="*/ 205 w 228"/>
                <a:gd name="T7" fmla="*/ 10 h 196"/>
                <a:gd name="T8" fmla="*/ 20 w 228"/>
                <a:gd name="T9" fmla="*/ 42 h 196"/>
                <a:gd name="T10" fmla="*/ 20 w 228"/>
                <a:gd name="T11" fmla="*/ 40 h 196"/>
                <a:gd name="T12" fmla="*/ 15 w 228"/>
                <a:gd name="T13" fmla="*/ 35 h 196"/>
                <a:gd name="T14" fmla="*/ 5 w 228"/>
                <a:gd name="T15" fmla="*/ 35 h 196"/>
                <a:gd name="T16" fmla="*/ 0 w 228"/>
                <a:gd name="T17" fmla="*/ 40 h 196"/>
                <a:gd name="T18" fmla="*/ 0 w 228"/>
                <a:gd name="T19" fmla="*/ 45 h 196"/>
                <a:gd name="T20" fmla="*/ 0 w 228"/>
                <a:gd name="T21" fmla="*/ 135 h 196"/>
                <a:gd name="T22" fmla="*/ 0 w 228"/>
                <a:gd name="T23" fmla="*/ 140 h 196"/>
                <a:gd name="T24" fmla="*/ 5 w 228"/>
                <a:gd name="T25" fmla="*/ 145 h 196"/>
                <a:gd name="T26" fmla="*/ 15 w 228"/>
                <a:gd name="T27" fmla="*/ 145 h 196"/>
                <a:gd name="T28" fmla="*/ 20 w 228"/>
                <a:gd name="T29" fmla="*/ 140 h 196"/>
                <a:gd name="T30" fmla="*/ 20 w 228"/>
                <a:gd name="T31" fmla="*/ 138 h 196"/>
                <a:gd name="T32" fmla="*/ 70 w 228"/>
                <a:gd name="T33" fmla="*/ 147 h 196"/>
                <a:gd name="T34" fmla="*/ 70 w 228"/>
                <a:gd name="T35" fmla="*/ 148 h 196"/>
                <a:gd name="T36" fmla="*/ 117 w 228"/>
                <a:gd name="T37" fmla="*/ 196 h 196"/>
                <a:gd name="T38" fmla="*/ 162 w 228"/>
                <a:gd name="T39" fmla="*/ 162 h 196"/>
                <a:gd name="T40" fmla="*/ 205 w 228"/>
                <a:gd name="T41" fmla="*/ 170 h 196"/>
                <a:gd name="T42" fmla="*/ 205 w 228"/>
                <a:gd name="T43" fmla="*/ 175 h 196"/>
                <a:gd name="T44" fmla="*/ 210 w 228"/>
                <a:gd name="T45" fmla="*/ 180 h 196"/>
                <a:gd name="T46" fmla="*/ 223 w 228"/>
                <a:gd name="T47" fmla="*/ 180 h 196"/>
                <a:gd name="T48" fmla="*/ 228 w 228"/>
                <a:gd name="T49" fmla="*/ 175 h 196"/>
                <a:gd name="T50" fmla="*/ 228 w 228"/>
                <a:gd name="T51" fmla="*/ 5 h 196"/>
                <a:gd name="T52" fmla="*/ 223 w 228"/>
                <a:gd name="T53" fmla="*/ 0 h 196"/>
                <a:gd name="T54" fmla="*/ 117 w 228"/>
                <a:gd name="T55" fmla="*/ 177 h 196"/>
                <a:gd name="T56" fmla="*/ 89 w 228"/>
                <a:gd name="T57" fmla="*/ 150 h 196"/>
                <a:gd name="T58" fmla="*/ 143 w 228"/>
                <a:gd name="T59" fmla="*/ 159 h 196"/>
                <a:gd name="T60" fmla="*/ 117 w 228"/>
                <a:gd name="T61" fmla="*/ 177 h 196"/>
                <a:gd name="T62" fmla="*/ 199 w 228"/>
                <a:gd name="T63" fmla="*/ 53 h 196"/>
                <a:gd name="T64" fmla="*/ 31 w 228"/>
                <a:gd name="T65" fmla="*/ 76 h 196"/>
                <a:gd name="T66" fmla="*/ 30 w 228"/>
                <a:gd name="T67" fmla="*/ 76 h 196"/>
                <a:gd name="T68" fmla="*/ 23 w 228"/>
                <a:gd name="T69" fmla="*/ 70 h 196"/>
                <a:gd name="T70" fmla="*/ 29 w 228"/>
                <a:gd name="T71" fmla="*/ 62 h 196"/>
                <a:gd name="T72" fmla="*/ 197 w 228"/>
                <a:gd name="T73" fmla="*/ 39 h 196"/>
                <a:gd name="T74" fmla="*/ 205 w 228"/>
                <a:gd name="T75" fmla="*/ 45 h 196"/>
                <a:gd name="T76" fmla="*/ 199 w 228"/>
                <a:gd name="T7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8" h="196">
                  <a:moveTo>
                    <a:pt x="223" y="0"/>
                  </a:moveTo>
                  <a:cubicBezTo>
                    <a:pt x="210" y="0"/>
                    <a:pt x="210" y="0"/>
                    <a:pt x="210" y="0"/>
                  </a:cubicBezTo>
                  <a:cubicBezTo>
                    <a:pt x="207" y="0"/>
                    <a:pt x="205" y="2"/>
                    <a:pt x="205" y="5"/>
                  </a:cubicBezTo>
                  <a:cubicBezTo>
                    <a:pt x="205" y="10"/>
                    <a:pt x="205" y="10"/>
                    <a:pt x="205" y="10"/>
                  </a:cubicBezTo>
                  <a:cubicBezTo>
                    <a:pt x="20" y="42"/>
                    <a:pt x="20" y="42"/>
                    <a:pt x="20" y="42"/>
                  </a:cubicBezTo>
                  <a:cubicBezTo>
                    <a:pt x="20" y="40"/>
                    <a:pt x="20" y="40"/>
                    <a:pt x="20" y="40"/>
                  </a:cubicBezTo>
                  <a:cubicBezTo>
                    <a:pt x="20" y="37"/>
                    <a:pt x="18" y="35"/>
                    <a:pt x="15" y="35"/>
                  </a:cubicBezTo>
                  <a:cubicBezTo>
                    <a:pt x="5" y="35"/>
                    <a:pt x="5" y="35"/>
                    <a:pt x="5" y="35"/>
                  </a:cubicBezTo>
                  <a:cubicBezTo>
                    <a:pt x="2" y="35"/>
                    <a:pt x="0" y="37"/>
                    <a:pt x="0" y="40"/>
                  </a:cubicBezTo>
                  <a:cubicBezTo>
                    <a:pt x="0" y="45"/>
                    <a:pt x="0" y="45"/>
                    <a:pt x="0" y="45"/>
                  </a:cubicBezTo>
                  <a:cubicBezTo>
                    <a:pt x="0" y="135"/>
                    <a:pt x="0" y="135"/>
                    <a:pt x="0" y="135"/>
                  </a:cubicBezTo>
                  <a:cubicBezTo>
                    <a:pt x="0" y="140"/>
                    <a:pt x="0" y="140"/>
                    <a:pt x="0" y="140"/>
                  </a:cubicBezTo>
                  <a:cubicBezTo>
                    <a:pt x="0" y="143"/>
                    <a:pt x="2" y="145"/>
                    <a:pt x="5" y="145"/>
                  </a:cubicBezTo>
                  <a:cubicBezTo>
                    <a:pt x="15" y="145"/>
                    <a:pt x="15" y="145"/>
                    <a:pt x="15" y="145"/>
                  </a:cubicBezTo>
                  <a:cubicBezTo>
                    <a:pt x="18" y="145"/>
                    <a:pt x="20" y="143"/>
                    <a:pt x="20" y="140"/>
                  </a:cubicBezTo>
                  <a:cubicBezTo>
                    <a:pt x="20" y="138"/>
                    <a:pt x="20" y="138"/>
                    <a:pt x="20" y="138"/>
                  </a:cubicBezTo>
                  <a:cubicBezTo>
                    <a:pt x="70" y="147"/>
                    <a:pt x="70" y="147"/>
                    <a:pt x="70" y="147"/>
                  </a:cubicBezTo>
                  <a:cubicBezTo>
                    <a:pt x="70" y="147"/>
                    <a:pt x="70" y="148"/>
                    <a:pt x="70" y="148"/>
                  </a:cubicBezTo>
                  <a:cubicBezTo>
                    <a:pt x="70" y="175"/>
                    <a:pt x="91" y="196"/>
                    <a:pt x="117" y="196"/>
                  </a:cubicBezTo>
                  <a:cubicBezTo>
                    <a:pt x="138" y="196"/>
                    <a:pt x="156" y="182"/>
                    <a:pt x="162" y="162"/>
                  </a:cubicBezTo>
                  <a:cubicBezTo>
                    <a:pt x="205" y="170"/>
                    <a:pt x="205" y="170"/>
                    <a:pt x="205" y="170"/>
                  </a:cubicBezTo>
                  <a:cubicBezTo>
                    <a:pt x="205" y="175"/>
                    <a:pt x="205" y="175"/>
                    <a:pt x="205" y="175"/>
                  </a:cubicBezTo>
                  <a:cubicBezTo>
                    <a:pt x="205" y="178"/>
                    <a:pt x="207" y="180"/>
                    <a:pt x="210" y="180"/>
                  </a:cubicBezTo>
                  <a:cubicBezTo>
                    <a:pt x="223" y="180"/>
                    <a:pt x="223" y="180"/>
                    <a:pt x="223" y="180"/>
                  </a:cubicBezTo>
                  <a:cubicBezTo>
                    <a:pt x="226" y="180"/>
                    <a:pt x="228" y="178"/>
                    <a:pt x="228" y="175"/>
                  </a:cubicBezTo>
                  <a:cubicBezTo>
                    <a:pt x="228" y="5"/>
                    <a:pt x="228" y="5"/>
                    <a:pt x="228" y="5"/>
                  </a:cubicBezTo>
                  <a:cubicBezTo>
                    <a:pt x="228" y="2"/>
                    <a:pt x="226" y="0"/>
                    <a:pt x="223" y="0"/>
                  </a:cubicBezTo>
                  <a:moveTo>
                    <a:pt x="117" y="177"/>
                  </a:moveTo>
                  <a:cubicBezTo>
                    <a:pt x="102" y="177"/>
                    <a:pt x="90" y="165"/>
                    <a:pt x="89" y="150"/>
                  </a:cubicBezTo>
                  <a:cubicBezTo>
                    <a:pt x="143" y="159"/>
                    <a:pt x="143" y="159"/>
                    <a:pt x="143" y="159"/>
                  </a:cubicBezTo>
                  <a:cubicBezTo>
                    <a:pt x="139" y="170"/>
                    <a:pt x="129" y="177"/>
                    <a:pt x="117" y="177"/>
                  </a:cubicBezTo>
                  <a:moveTo>
                    <a:pt x="199" y="53"/>
                  </a:moveTo>
                  <a:cubicBezTo>
                    <a:pt x="31" y="76"/>
                    <a:pt x="31" y="76"/>
                    <a:pt x="31" y="76"/>
                  </a:cubicBezTo>
                  <a:cubicBezTo>
                    <a:pt x="30" y="76"/>
                    <a:pt x="30" y="76"/>
                    <a:pt x="30" y="76"/>
                  </a:cubicBezTo>
                  <a:cubicBezTo>
                    <a:pt x="26" y="76"/>
                    <a:pt x="23" y="73"/>
                    <a:pt x="23" y="70"/>
                  </a:cubicBezTo>
                  <a:cubicBezTo>
                    <a:pt x="22" y="66"/>
                    <a:pt x="25" y="62"/>
                    <a:pt x="29" y="62"/>
                  </a:cubicBezTo>
                  <a:cubicBezTo>
                    <a:pt x="197" y="39"/>
                    <a:pt x="197" y="39"/>
                    <a:pt x="197" y="39"/>
                  </a:cubicBezTo>
                  <a:cubicBezTo>
                    <a:pt x="201" y="38"/>
                    <a:pt x="204" y="41"/>
                    <a:pt x="205" y="45"/>
                  </a:cubicBezTo>
                  <a:cubicBezTo>
                    <a:pt x="205" y="49"/>
                    <a:pt x="203" y="52"/>
                    <a:pt x="199" y="53"/>
                  </a:cubicBezTo>
                </a:path>
              </a:pathLst>
            </a:custGeom>
            <a:solidFill>
              <a:sysClr val="window" lastClr="FFFFFF"/>
            </a:solidFill>
            <a:ln>
              <a:noFill/>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2" name="组合 11">
            <a:extLst>
              <a:ext uri="{FF2B5EF4-FFF2-40B4-BE49-F238E27FC236}">
                <a16:creationId xmlns:a16="http://schemas.microsoft.com/office/drawing/2014/main" id="{9C703320-6F15-084B-92F5-14730AF303C7}"/>
              </a:ext>
            </a:extLst>
          </p:cNvPr>
          <p:cNvGrpSpPr>
            <a:grpSpLocks/>
          </p:cNvGrpSpPr>
          <p:nvPr/>
        </p:nvGrpSpPr>
        <p:grpSpPr bwMode="auto">
          <a:xfrm>
            <a:off x="1465263" y="2249488"/>
            <a:ext cx="1123950" cy="1122362"/>
            <a:chOff x="424651" y="1647340"/>
            <a:chExt cx="1123570" cy="1123570"/>
          </a:xfrm>
        </p:grpSpPr>
        <p:sp>
          <p:nvSpPr>
            <p:cNvPr id="13" name="i$liḋe-Oval 10">
              <a:extLst>
                <a:ext uri="{FF2B5EF4-FFF2-40B4-BE49-F238E27FC236}">
                  <a16:creationId xmlns:a16="http://schemas.microsoft.com/office/drawing/2014/main" id="{318D6CB4-6A5F-4349-AA72-BBF925E5D630}"/>
                </a:ext>
              </a:extLst>
            </p:cNvPr>
            <p:cNvSpPr/>
            <p:nvPr/>
          </p:nvSpPr>
          <p:spPr>
            <a:xfrm>
              <a:off x="424651" y="1647340"/>
              <a:ext cx="1123570" cy="1123570"/>
            </a:xfrm>
            <a:prstGeom prst="ellipse">
              <a:avLst/>
            </a:prstGeom>
            <a:solidFill>
              <a:srgbClr val="4F81BD"/>
            </a:solidFill>
            <a:ln w="25400" cap="flat" cmpd="sng" algn="ctr">
              <a:noFill/>
              <a:prstDash val="solid"/>
            </a:ln>
            <a:effectLst/>
          </p:spPr>
          <p:txBody>
            <a:bodyPr anchor="ctr"/>
            <a:lstStyle/>
            <a:p>
              <a:pPr algn="ctr" eaLnBrk="1" fontAlgn="auto" hangingPunct="1">
                <a:spcBef>
                  <a:spcPts val="0"/>
                </a:spcBef>
                <a:spcAft>
                  <a:spcPts val="0"/>
                </a:spcAft>
                <a:defRPr/>
              </a:pPr>
              <a:endParaRPr sz="1800" b="0" kern="0">
                <a:solidFill>
                  <a:prstClr val="white"/>
                </a:solidFill>
                <a:latin typeface="Arial" panose="020B0604020202020204" pitchFamily="34" charset="0"/>
                <a:ea typeface="+mn-ea"/>
                <a:sym typeface="Arial" panose="020B0604020202020204" pitchFamily="34" charset="0"/>
              </a:endParaRPr>
            </a:p>
          </p:txBody>
        </p:sp>
        <p:sp>
          <p:nvSpPr>
            <p:cNvPr id="14" name="i$liḋe-Freeform: Shape 11">
              <a:extLst>
                <a:ext uri="{FF2B5EF4-FFF2-40B4-BE49-F238E27FC236}">
                  <a16:creationId xmlns:a16="http://schemas.microsoft.com/office/drawing/2014/main" id="{3214D5E5-3640-4D9C-B1F7-BF0690DAED43}"/>
                </a:ext>
              </a:extLst>
            </p:cNvPr>
            <p:cNvSpPr>
              <a:spLocks/>
            </p:cNvSpPr>
            <p:nvPr/>
          </p:nvSpPr>
          <p:spPr bwMode="auto">
            <a:xfrm>
              <a:off x="692847" y="1876186"/>
              <a:ext cx="587176" cy="665878"/>
            </a:xfrm>
            <a:custGeom>
              <a:avLst/>
              <a:gdLst>
                <a:gd name="T0" fmla="*/ 62 w 240"/>
                <a:gd name="T1" fmla="*/ 49 h 272"/>
                <a:gd name="T2" fmla="*/ 35 w 240"/>
                <a:gd name="T3" fmla="*/ 35 h 272"/>
                <a:gd name="T4" fmla="*/ 49 w 240"/>
                <a:gd name="T5" fmla="*/ 62 h 272"/>
                <a:gd name="T6" fmla="*/ 62 w 240"/>
                <a:gd name="T7" fmla="*/ 62 h 272"/>
                <a:gd name="T8" fmla="*/ 9 w 240"/>
                <a:gd name="T9" fmla="*/ 111 h 272"/>
                <a:gd name="T10" fmla="*/ 9 w 240"/>
                <a:gd name="T11" fmla="*/ 130 h 272"/>
                <a:gd name="T12" fmla="*/ 38 w 240"/>
                <a:gd name="T13" fmla="*/ 120 h 272"/>
                <a:gd name="T14" fmla="*/ 120 w 240"/>
                <a:gd name="T15" fmla="*/ 38 h 272"/>
                <a:gd name="T16" fmla="*/ 129 w 240"/>
                <a:gd name="T17" fmla="*/ 10 h 272"/>
                <a:gd name="T18" fmla="*/ 111 w 240"/>
                <a:gd name="T19" fmla="*/ 10 h 272"/>
                <a:gd name="T20" fmla="*/ 120 w 240"/>
                <a:gd name="T21" fmla="*/ 38 h 272"/>
                <a:gd name="T22" fmla="*/ 107 w 240"/>
                <a:gd name="T23" fmla="*/ 272 h 272"/>
                <a:gd name="T24" fmla="*/ 153 w 240"/>
                <a:gd name="T25" fmla="*/ 253 h 272"/>
                <a:gd name="T26" fmla="*/ 87 w 240"/>
                <a:gd name="T27" fmla="*/ 244 h 272"/>
                <a:gd name="T28" fmla="*/ 205 w 240"/>
                <a:gd name="T29" fmla="*/ 35 h 272"/>
                <a:gd name="T30" fmla="*/ 178 w 240"/>
                <a:gd name="T31" fmla="*/ 49 h 272"/>
                <a:gd name="T32" fmla="*/ 185 w 240"/>
                <a:gd name="T33" fmla="*/ 65 h 272"/>
                <a:gd name="T34" fmla="*/ 205 w 240"/>
                <a:gd name="T35" fmla="*/ 49 h 272"/>
                <a:gd name="T36" fmla="*/ 120 w 240"/>
                <a:gd name="T37" fmla="*/ 49 h 272"/>
                <a:gd name="T38" fmla="*/ 61 w 240"/>
                <a:gd name="T39" fmla="*/ 156 h 272"/>
                <a:gd name="T40" fmla="*/ 78 w 240"/>
                <a:gd name="T41" fmla="*/ 186 h 272"/>
                <a:gd name="T42" fmla="*/ 75 w 240"/>
                <a:gd name="T43" fmla="*/ 199 h 272"/>
                <a:gd name="T44" fmla="*/ 69 w 240"/>
                <a:gd name="T45" fmla="*/ 229 h 272"/>
                <a:gd name="T46" fmla="*/ 166 w 240"/>
                <a:gd name="T47" fmla="*/ 235 h 272"/>
                <a:gd name="T48" fmla="*/ 171 w 240"/>
                <a:gd name="T49" fmla="*/ 204 h 272"/>
                <a:gd name="T50" fmla="*/ 162 w 240"/>
                <a:gd name="T51" fmla="*/ 199 h 272"/>
                <a:gd name="T52" fmla="*/ 178 w 240"/>
                <a:gd name="T53" fmla="*/ 158 h 272"/>
                <a:gd name="T54" fmla="*/ 120 w 240"/>
                <a:gd name="T55" fmla="*/ 49 h 272"/>
                <a:gd name="T56" fmla="*/ 117 w 240"/>
                <a:gd name="T57" fmla="*/ 136 h 272"/>
                <a:gd name="T58" fmla="*/ 120 w 240"/>
                <a:gd name="T59" fmla="*/ 170 h 272"/>
                <a:gd name="T60" fmla="*/ 143 w 240"/>
                <a:gd name="T61" fmla="*/ 186 h 272"/>
                <a:gd name="T62" fmla="*/ 127 w 240"/>
                <a:gd name="T63" fmla="*/ 199 h 272"/>
                <a:gd name="T64" fmla="*/ 141 w 240"/>
                <a:gd name="T65" fmla="*/ 136 h 272"/>
                <a:gd name="T66" fmla="*/ 141 w 240"/>
                <a:gd name="T67" fmla="*/ 107 h 272"/>
                <a:gd name="T68" fmla="*/ 125 w 240"/>
                <a:gd name="T69" fmla="*/ 127 h 272"/>
                <a:gd name="T70" fmla="*/ 111 w 240"/>
                <a:gd name="T71" fmla="*/ 111 h 272"/>
                <a:gd name="T72" fmla="*/ 85 w 240"/>
                <a:gd name="T73" fmla="*/ 122 h 272"/>
                <a:gd name="T74" fmla="*/ 107 w 240"/>
                <a:gd name="T75" fmla="*/ 136 h 272"/>
                <a:gd name="T76" fmla="*/ 97 w 240"/>
                <a:gd name="T77" fmla="*/ 199 h 272"/>
                <a:gd name="T78" fmla="*/ 78 w 240"/>
                <a:gd name="T79" fmla="*/ 147 h 272"/>
                <a:gd name="T80" fmla="*/ 77 w 240"/>
                <a:gd name="T81" fmla="*/ 146 h 272"/>
                <a:gd name="T82" fmla="*/ 120 w 240"/>
                <a:gd name="T83" fmla="*/ 68 h 272"/>
                <a:gd name="T84" fmla="*/ 162 w 240"/>
                <a:gd name="T85" fmla="*/ 147 h 272"/>
                <a:gd name="T86" fmla="*/ 138 w 240"/>
                <a:gd name="T87" fmla="*/ 117 h 272"/>
                <a:gd name="T88" fmla="*/ 147 w 240"/>
                <a:gd name="T89" fmla="*/ 122 h 272"/>
                <a:gd name="T90" fmla="*/ 135 w 240"/>
                <a:gd name="T91" fmla="*/ 127 h 272"/>
                <a:gd name="T92" fmla="*/ 100 w 240"/>
                <a:gd name="T93" fmla="*/ 127 h 272"/>
                <a:gd name="T94" fmla="*/ 100 w 240"/>
                <a:gd name="T95" fmla="*/ 116 h 272"/>
                <a:gd name="T96" fmla="*/ 107 w 240"/>
                <a:gd name="T97" fmla="*/ 127 h 272"/>
                <a:gd name="T98" fmla="*/ 212 w 240"/>
                <a:gd name="T99" fmla="*/ 111 h 272"/>
                <a:gd name="T100" fmla="*/ 212 w 240"/>
                <a:gd name="T101" fmla="*/ 130 h 272"/>
                <a:gd name="T102" fmla="*/ 240 w 240"/>
                <a:gd name="T103" fmla="*/ 1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0" h="272">
                  <a:moveTo>
                    <a:pt x="62" y="62"/>
                  </a:moveTo>
                  <a:cubicBezTo>
                    <a:pt x="66" y="58"/>
                    <a:pt x="66" y="52"/>
                    <a:pt x="62" y="49"/>
                  </a:cubicBezTo>
                  <a:cubicBezTo>
                    <a:pt x="49" y="35"/>
                    <a:pt x="49" y="35"/>
                    <a:pt x="49" y="35"/>
                  </a:cubicBezTo>
                  <a:cubicBezTo>
                    <a:pt x="45" y="32"/>
                    <a:pt x="39" y="32"/>
                    <a:pt x="35" y="35"/>
                  </a:cubicBezTo>
                  <a:cubicBezTo>
                    <a:pt x="32" y="39"/>
                    <a:pt x="32" y="45"/>
                    <a:pt x="35" y="49"/>
                  </a:cubicBezTo>
                  <a:cubicBezTo>
                    <a:pt x="49" y="62"/>
                    <a:pt x="49" y="62"/>
                    <a:pt x="49" y="62"/>
                  </a:cubicBezTo>
                  <a:cubicBezTo>
                    <a:pt x="50" y="64"/>
                    <a:pt x="53" y="65"/>
                    <a:pt x="55" y="65"/>
                  </a:cubicBezTo>
                  <a:cubicBezTo>
                    <a:pt x="58" y="65"/>
                    <a:pt x="60" y="64"/>
                    <a:pt x="62" y="62"/>
                  </a:cubicBezTo>
                  <a:moveTo>
                    <a:pt x="28" y="111"/>
                  </a:moveTo>
                  <a:cubicBezTo>
                    <a:pt x="9" y="111"/>
                    <a:pt x="9" y="111"/>
                    <a:pt x="9" y="111"/>
                  </a:cubicBezTo>
                  <a:cubicBezTo>
                    <a:pt x="4" y="111"/>
                    <a:pt x="0" y="115"/>
                    <a:pt x="0" y="120"/>
                  </a:cubicBezTo>
                  <a:cubicBezTo>
                    <a:pt x="0" y="125"/>
                    <a:pt x="4" y="130"/>
                    <a:pt x="9" y="130"/>
                  </a:cubicBezTo>
                  <a:cubicBezTo>
                    <a:pt x="28" y="130"/>
                    <a:pt x="28" y="130"/>
                    <a:pt x="28" y="130"/>
                  </a:cubicBezTo>
                  <a:cubicBezTo>
                    <a:pt x="34" y="130"/>
                    <a:pt x="38" y="125"/>
                    <a:pt x="38" y="120"/>
                  </a:cubicBezTo>
                  <a:cubicBezTo>
                    <a:pt x="38" y="115"/>
                    <a:pt x="34" y="111"/>
                    <a:pt x="28" y="111"/>
                  </a:cubicBezTo>
                  <a:moveTo>
                    <a:pt x="120" y="38"/>
                  </a:moveTo>
                  <a:cubicBezTo>
                    <a:pt x="125" y="38"/>
                    <a:pt x="129" y="34"/>
                    <a:pt x="129" y="29"/>
                  </a:cubicBezTo>
                  <a:cubicBezTo>
                    <a:pt x="129" y="10"/>
                    <a:pt x="129" y="10"/>
                    <a:pt x="129" y="10"/>
                  </a:cubicBezTo>
                  <a:cubicBezTo>
                    <a:pt x="129" y="4"/>
                    <a:pt x="125" y="0"/>
                    <a:pt x="120" y="0"/>
                  </a:cubicBezTo>
                  <a:cubicBezTo>
                    <a:pt x="115" y="0"/>
                    <a:pt x="111" y="4"/>
                    <a:pt x="111" y="10"/>
                  </a:cubicBezTo>
                  <a:cubicBezTo>
                    <a:pt x="111" y="29"/>
                    <a:pt x="111" y="29"/>
                    <a:pt x="111" y="29"/>
                  </a:cubicBezTo>
                  <a:cubicBezTo>
                    <a:pt x="111" y="34"/>
                    <a:pt x="115" y="38"/>
                    <a:pt x="120" y="38"/>
                  </a:cubicBezTo>
                  <a:moveTo>
                    <a:pt x="87" y="253"/>
                  </a:moveTo>
                  <a:cubicBezTo>
                    <a:pt x="87" y="264"/>
                    <a:pt x="96" y="272"/>
                    <a:pt x="107" y="272"/>
                  </a:cubicBezTo>
                  <a:cubicBezTo>
                    <a:pt x="133" y="272"/>
                    <a:pt x="133" y="272"/>
                    <a:pt x="133" y="272"/>
                  </a:cubicBezTo>
                  <a:cubicBezTo>
                    <a:pt x="144" y="272"/>
                    <a:pt x="153" y="264"/>
                    <a:pt x="153" y="253"/>
                  </a:cubicBezTo>
                  <a:cubicBezTo>
                    <a:pt x="153" y="244"/>
                    <a:pt x="153" y="244"/>
                    <a:pt x="153" y="244"/>
                  </a:cubicBezTo>
                  <a:cubicBezTo>
                    <a:pt x="87" y="244"/>
                    <a:pt x="87" y="244"/>
                    <a:pt x="87" y="244"/>
                  </a:cubicBezTo>
                  <a:cubicBezTo>
                    <a:pt x="87" y="253"/>
                    <a:pt x="87" y="253"/>
                    <a:pt x="87" y="253"/>
                  </a:cubicBezTo>
                  <a:close/>
                  <a:moveTo>
                    <a:pt x="205" y="35"/>
                  </a:moveTo>
                  <a:cubicBezTo>
                    <a:pt x="201" y="32"/>
                    <a:pt x="195" y="32"/>
                    <a:pt x="192" y="35"/>
                  </a:cubicBezTo>
                  <a:cubicBezTo>
                    <a:pt x="178" y="49"/>
                    <a:pt x="178" y="49"/>
                    <a:pt x="178" y="49"/>
                  </a:cubicBezTo>
                  <a:cubicBezTo>
                    <a:pt x="174" y="52"/>
                    <a:pt x="174" y="58"/>
                    <a:pt x="178" y="62"/>
                  </a:cubicBezTo>
                  <a:cubicBezTo>
                    <a:pt x="180" y="64"/>
                    <a:pt x="182" y="65"/>
                    <a:pt x="185" y="65"/>
                  </a:cubicBezTo>
                  <a:cubicBezTo>
                    <a:pt x="187" y="65"/>
                    <a:pt x="190" y="64"/>
                    <a:pt x="192" y="62"/>
                  </a:cubicBezTo>
                  <a:cubicBezTo>
                    <a:pt x="205" y="49"/>
                    <a:pt x="205" y="49"/>
                    <a:pt x="205" y="49"/>
                  </a:cubicBezTo>
                  <a:cubicBezTo>
                    <a:pt x="209" y="45"/>
                    <a:pt x="209" y="39"/>
                    <a:pt x="205" y="35"/>
                  </a:cubicBezTo>
                  <a:moveTo>
                    <a:pt x="120" y="49"/>
                  </a:moveTo>
                  <a:cubicBezTo>
                    <a:pt x="81" y="49"/>
                    <a:pt x="50" y="80"/>
                    <a:pt x="50" y="118"/>
                  </a:cubicBezTo>
                  <a:cubicBezTo>
                    <a:pt x="50" y="132"/>
                    <a:pt x="54" y="145"/>
                    <a:pt x="61" y="156"/>
                  </a:cubicBezTo>
                  <a:cubicBezTo>
                    <a:pt x="62" y="157"/>
                    <a:pt x="62" y="158"/>
                    <a:pt x="62" y="158"/>
                  </a:cubicBezTo>
                  <a:cubicBezTo>
                    <a:pt x="75" y="176"/>
                    <a:pt x="78" y="182"/>
                    <a:pt x="78" y="186"/>
                  </a:cubicBezTo>
                  <a:cubicBezTo>
                    <a:pt x="78" y="199"/>
                    <a:pt x="78" y="199"/>
                    <a:pt x="78" y="199"/>
                  </a:cubicBezTo>
                  <a:cubicBezTo>
                    <a:pt x="75" y="199"/>
                    <a:pt x="75" y="199"/>
                    <a:pt x="75" y="199"/>
                  </a:cubicBezTo>
                  <a:cubicBezTo>
                    <a:pt x="71" y="199"/>
                    <a:pt x="69" y="200"/>
                    <a:pt x="69" y="204"/>
                  </a:cubicBezTo>
                  <a:cubicBezTo>
                    <a:pt x="69" y="229"/>
                    <a:pt x="69" y="229"/>
                    <a:pt x="69" y="229"/>
                  </a:cubicBezTo>
                  <a:cubicBezTo>
                    <a:pt x="69" y="233"/>
                    <a:pt x="71" y="235"/>
                    <a:pt x="75" y="235"/>
                  </a:cubicBezTo>
                  <a:cubicBezTo>
                    <a:pt x="166" y="235"/>
                    <a:pt x="166" y="235"/>
                    <a:pt x="166" y="235"/>
                  </a:cubicBezTo>
                  <a:cubicBezTo>
                    <a:pt x="169" y="235"/>
                    <a:pt x="171" y="233"/>
                    <a:pt x="171" y="229"/>
                  </a:cubicBezTo>
                  <a:cubicBezTo>
                    <a:pt x="171" y="204"/>
                    <a:pt x="171" y="204"/>
                    <a:pt x="171" y="204"/>
                  </a:cubicBezTo>
                  <a:cubicBezTo>
                    <a:pt x="171" y="200"/>
                    <a:pt x="169" y="199"/>
                    <a:pt x="166" y="199"/>
                  </a:cubicBezTo>
                  <a:cubicBezTo>
                    <a:pt x="162" y="199"/>
                    <a:pt x="162" y="199"/>
                    <a:pt x="162" y="199"/>
                  </a:cubicBezTo>
                  <a:cubicBezTo>
                    <a:pt x="162" y="186"/>
                    <a:pt x="162" y="186"/>
                    <a:pt x="162" y="186"/>
                  </a:cubicBezTo>
                  <a:cubicBezTo>
                    <a:pt x="162" y="183"/>
                    <a:pt x="163" y="178"/>
                    <a:pt x="178" y="158"/>
                  </a:cubicBezTo>
                  <a:cubicBezTo>
                    <a:pt x="186" y="146"/>
                    <a:pt x="190" y="133"/>
                    <a:pt x="190" y="118"/>
                  </a:cubicBezTo>
                  <a:cubicBezTo>
                    <a:pt x="190" y="80"/>
                    <a:pt x="159" y="49"/>
                    <a:pt x="120" y="49"/>
                  </a:cubicBezTo>
                  <a:moveTo>
                    <a:pt x="120" y="170"/>
                  </a:moveTo>
                  <a:cubicBezTo>
                    <a:pt x="117" y="136"/>
                    <a:pt x="117" y="136"/>
                    <a:pt x="117" y="136"/>
                  </a:cubicBezTo>
                  <a:cubicBezTo>
                    <a:pt x="124" y="136"/>
                    <a:pt x="124" y="136"/>
                    <a:pt x="124" y="136"/>
                  </a:cubicBezTo>
                  <a:lnTo>
                    <a:pt x="120" y="170"/>
                  </a:lnTo>
                  <a:close/>
                  <a:moveTo>
                    <a:pt x="162" y="147"/>
                  </a:moveTo>
                  <a:cubicBezTo>
                    <a:pt x="147" y="168"/>
                    <a:pt x="143" y="176"/>
                    <a:pt x="143" y="186"/>
                  </a:cubicBezTo>
                  <a:cubicBezTo>
                    <a:pt x="143" y="199"/>
                    <a:pt x="143" y="199"/>
                    <a:pt x="143" y="199"/>
                  </a:cubicBezTo>
                  <a:cubicBezTo>
                    <a:pt x="127" y="199"/>
                    <a:pt x="127" y="199"/>
                    <a:pt x="127" y="199"/>
                  </a:cubicBezTo>
                  <a:cubicBezTo>
                    <a:pt x="134" y="136"/>
                    <a:pt x="134" y="136"/>
                    <a:pt x="134" y="136"/>
                  </a:cubicBezTo>
                  <a:cubicBezTo>
                    <a:pt x="141" y="136"/>
                    <a:pt x="141" y="136"/>
                    <a:pt x="141" y="136"/>
                  </a:cubicBezTo>
                  <a:cubicBezTo>
                    <a:pt x="149" y="136"/>
                    <a:pt x="156" y="130"/>
                    <a:pt x="156" y="122"/>
                  </a:cubicBezTo>
                  <a:cubicBezTo>
                    <a:pt x="156" y="113"/>
                    <a:pt x="149" y="107"/>
                    <a:pt x="141" y="107"/>
                  </a:cubicBezTo>
                  <a:cubicBezTo>
                    <a:pt x="137" y="107"/>
                    <a:pt x="134" y="108"/>
                    <a:pt x="131" y="111"/>
                  </a:cubicBezTo>
                  <a:cubicBezTo>
                    <a:pt x="127" y="115"/>
                    <a:pt x="125" y="122"/>
                    <a:pt x="125" y="127"/>
                  </a:cubicBezTo>
                  <a:cubicBezTo>
                    <a:pt x="116" y="127"/>
                    <a:pt x="116" y="127"/>
                    <a:pt x="116" y="127"/>
                  </a:cubicBezTo>
                  <a:cubicBezTo>
                    <a:pt x="116" y="122"/>
                    <a:pt x="115" y="116"/>
                    <a:pt x="111" y="111"/>
                  </a:cubicBezTo>
                  <a:cubicBezTo>
                    <a:pt x="108" y="108"/>
                    <a:pt x="104" y="107"/>
                    <a:pt x="100" y="107"/>
                  </a:cubicBezTo>
                  <a:cubicBezTo>
                    <a:pt x="92" y="107"/>
                    <a:pt x="85" y="113"/>
                    <a:pt x="85" y="122"/>
                  </a:cubicBezTo>
                  <a:cubicBezTo>
                    <a:pt x="85" y="130"/>
                    <a:pt x="92" y="136"/>
                    <a:pt x="100" y="136"/>
                  </a:cubicBezTo>
                  <a:cubicBezTo>
                    <a:pt x="107" y="136"/>
                    <a:pt x="107" y="136"/>
                    <a:pt x="107" y="136"/>
                  </a:cubicBezTo>
                  <a:cubicBezTo>
                    <a:pt x="114" y="199"/>
                    <a:pt x="114" y="199"/>
                    <a:pt x="114" y="199"/>
                  </a:cubicBezTo>
                  <a:cubicBezTo>
                    <a:pt x="97" y="199"/>
                    <a:pt x="97" y="199"/>
                    <a:pt x="97" y="199"/>
                  </a:cubicBezTo>
                  <a:cubicBezTo>
                    <a:pt x="97" y="186"/>
                    <a:pt x="97" y="186"/>
                    <a:pt x="97" y="186"/>
                  </a:cubicBezTo>
                  <a:cubicBezTo>
                    <a:pt x="97" y="177"/>
                    <a:pt x="93" y="168"/>
                    <a:pt x="78" y="147"/>
                  </a:cubicBezTo>
                  <a:cubicBezTo>
                    <a:pt x="78" y="147"/>
                    <a:pt x="78" y="147"/>
                    <a:pt x="78" y="147"/>
                  </a:cubicBezTo>
                  <a:cubicBezTo>
                    <a:pt x="77" y="146"/>
                    <a:pt x="77" y="146"/>
                    <a:pt x="77" y="146"/>
                  </a:cubicBezTo>
                  <a:cubicBezTo>
                    <a:pt x="71" y="138"/>
                    <a:pt x="68" y="128"/>
                    <a:pt x="68" y="118"/>
                  </a:cubicBezTo>
                  <a:cubicBezTo>
                    <a:pt x="68" y="91"/>
                    <a:pt x="92" y="68"/>
                    <a:pt x="120" y="68"/>
                  </a:cubicBezTo>
                  <a:cubicBezTo>
                    <a:pt x="148" y="68"/>
                    <a:pt x="172" y="91"/>
                    <a:pt x="172" y="118"/>
                  </a:cubicBezTo>
                  <a:cubicBezTo>
                    <a:pt x="172" y="129"/>
                    <a:pt x="168" y="139"/>
                    <a:pt x="162" y="147"/>
                  </a:cubicBezTo>
                  <a:moveTo>
                    <a:pt x="135" y="127"/>
                  </a:moveTo>
                  <a:cubicBezTo>
                    <a:pt x="135" y="124"/>
                    <a:pt x="136" y="119"/>
                    <a:pt x="138" y="117"/>
                  </a:cubicBezTo>
                  <a:cubicBezTo>
                    <a:pt x="139" y="116"/>
                    <a:pt x="140" y="116"/>
                    <a:pt x="141" y="116"/>
                  </a:cubicBezTo>
                  <a:cubicBezTo>
                    <a:pt x="144" y="116"/>
                    <a:pt x="147" y="119"/>
                    <a:pt x="147" y="122"/>
                  </a:cubicBezTo>
                  <a:cubicBezTo>
                    <a:pt x="147" y="125"/>
                    <a:pt x="144" y="127"/>
                    <a:pt x="141" y="127"/>
                  </a:cubicBezTo>
                  <a:cubicBezTo>
                    <a:pt x="135" y="127"/>
                    <a:pt x="135" y="127"/>
                    <a:pt x="135" y="127"/>
                  </a:cubicBezTo>
                  <a:close/>
                  <a:moveTo>
                    <a:pt x="107" y="127"/>
                  </a:moveTo>
                  <a:cubicBezTo>
                    <a:pt x="100" y="127"/>
                    <a:pt x="100" y="127"/>
                    <a:pt x="100" y="127"/>
                  </a:cubicBezTo>
                  <a:cubicBezTo>
                    <a:pt x="97" y="127"/>
                    <a:pt x="94" y="125"/>
                    <a:pt x="94" y="122"/>
                  </a:cubicBezTo>
                  <a:cubicBezTo>
                    <a:pt x="94" y="119"/>
                    <a:pt x="97" y="116"/>
                    <a:pt x="100" y="116"/>
                  </a:cubicBezTo>
                  <a:cubicBezTo>
                    <a:pt x="102" y="116"/>
                    <a:pt x="103" y="117"/>
                    <a:pt x="104" y="118"/>
                  </a:cubicBezTo>
                  <a:cubicBezTo>
                    <a:pt x="106" y="120"/>
                    <a:pt x="107" y="124"/>
                    <a:pt x="107" y="127"/>
                  </a:cubicBezTo>
                  <a:moveTo>
                    <a:pt x="231" y="111"/>
                  </a:moveTo>
                  <a:cubicBezTo>
                    <a:pt x="212" y="111"/>
                    <a:pt x="212" y="111"/>
                    <a:pt x="212" y="111"/>
                  </a:cubicBezTo>
                  <a:cubicBezTo>
                    <a:pt x="206" y="111"/>
                    <a:pt x="202" y="115"/>
                    <a:pt x="202" y="120"/>
                  </a:cubicBezTo>
                  <a:cubicBezTo>
                    <a:pt x="202" y="125"/>
                    <a:pt x="206" y="130"/>
                    <a:pt x="212" y="130"/>
                  </a:cubicBezTo>
                  <a:cubicBezTo>
                    <a:pt x="231" y="130"/>
                    <a:pt x="231" y="130"/>
                    <a:pt x="231" y="130"/>
                  </a:cubicBezTo>
                  <a:cubicBezTo>
                    <a:pt x="236" y="130"/>
                    <a:pt x="240" y="125"/>
                    <a:pt x="240" y="120"/>
                  </a:cubicBezTo>
                  <a:cubicBezTo>
                    <a:pt x="240" y="115"/>
                    <a:pt x="236" y="111"/>
                    <a:pt x="231" y="111"/>
                  </a:cubicBezTo>
                </a:path>
              </a:pathLst>
            </a:custGeom>
            <a:solidFill>
              <a:sysClr val="window" lastClr="FFFFFF"/>
            </a:solidFill>
            <a:ln>
              <a:noFill/>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5" name="Rectangle 27">
            <a:extLst>
              <a:ext uri="{FF2B5EF4-FFF2-40B4-BE49-F238E27FC236}">
                <a16:creationId xmlns:a16="http://schemas.microsoft.com/office/drawing/2014/main" id="{F39D72EA-CD9B-48C4-BCDE-A9108EBF5137}"/>
              </a:ext>
            </a:extLst>
          </p:cNvPr>
          <p:cNvSpPr>
            <a:spLocks noChangeArrowheads="1"/>
          </p:cNvSpPr>
          <p:nvPr/>
        </p:nvSpPr>
        <p:spPr bwMode="auto">
          <a:xfrm>
            <a:off x="3648075" y="3730625"/>
            <a:ext cx="1662113"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spcBef>
                <a:spcPct val="50000"/>
              </a:spcBef>
            </a:pPr>
            <a:r>
              <a:rPr lang="zh-CN" altLang="en-US" sz="2600" b="0">
                <a:solidFill>
                  <a:srgbClr val="FF0000"/>
                </a:solidFill>
                <a:ea typeface="微软雅黑" panose="020B0503020204020204" pitchFamily="34" charset="-122"/>
                <a:sym typeface="+mn-lt"/>
              </a:rPr>
              <a:t>空间效率：</a:t>
            </a:r>
            <a:r>
              <a:rPr lang="en-US" altLang="zh-CN" sz="2600" b="0">
                <a:ea typeface="微软雅黑" panose="020B0503020204020204" pitchFamily="34" charset="-122"/>
                <a:sym typeface="+mn-lt"/>
              </a:rPr>
              <a:t>O</a:t>
            </a:r>
            <a:r>
              <a:rPr lang="zh-CN" altLang="en-US" sz="2600" b="0">
                <a:ea typeface="微软雅黑" panose="020B0503020204020204" pitchFamily="34" charset="-122"/>
                <a:sym typeface="+mn-lt"/>
              </a:rPr>
              <a:t>（</a:t>
            </a:r>
            <a:r>
              <a:rPr lang="en-US" altLang="zh-CN" sz="2600" b="0">
                <a:ea typeface="微软雅黑" panose="020B0503020204020204" pitchFamily="34" charset="-122"/>
                <a:sym typeface="+mn-lt"/>
              </a:rPr>
              <a:t>n</a:t>
            </a:r>
            <a:r>
              <a:rPr lang="zh-CN" altLang="en-US" sz="2600" b="0">
                <a:ea typeface="微软雅黑" panose="020B0503020204020204" pitchFamily="34" charset="-122"/>
                <a:sym typeface="+mn-lt"/>
              </a:rPr>
              <a:t>）</a:t>
            </a:r>
          </a:p>
        </p:txBody>
      </p:sp>
      <p:sp>
        <p:nvSpPr>
          <p:cNvPr id="16" name="Rectangle 27">
            <a:extLst>
              <a:ext uri="{FF2B5EF4-FFF2-40B4-BE49-F238E27FC236}">
                <a16:creationId xmlns:a16="http://schemas.microsoft.com/office/drawing/2014/main" id="{4E129F85-F3B0-4634-AAC9-2246F3819C88}"/>
              </a:ext>
            </a:extLst>
          </p:cNvPr>
          <p:cNvSpPr>
            <a:spLocks noChangeArrowheads="1"/>
          </p:cNvSpPr>
          <p:nvPr/>
        </p:nvSpPr>
        <p:spPr bwMode="auto">
          <a:xfrm>
            <a:off x="6070600" y="3730625"/>
            <a:ext cx="1582738"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spcBef>
                <a:spcPct val="50000"/>
              </a:spcBef>
            </a:pPr>
            <a:r>
              <a:rPr lang="zh-CN" altLang="en-US" sz="2600" b="0">
                <a:solidFill>
                  <a:srgbClr val="717171"/>
                </a:solidFill>
                <a:ea typeface="微软雅黑" panose="020B0503020204020204" pitchFamily="34" charset="-122"/>
                <a:sym typeface="+mn-lt"/>
              </a:rPr>
              <a:t>稳 定 性：</a:t>
            </a:r>
            <a:r>
              <a:rPr lang="zh-CN" altLang="en-US" sz="2600" b="0">
                <a:ea typeface="微软雅黑" panose="020B0503020204020204" pitchFamily="34" charset="-122"/>
                <a:sym typeface="+mn-lt"/>
              </a:rPr>
              <a:t>稳定</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ox(in)">
                                      <p:cBhvr>
                                        <p:cTn id="7" dur="500"/>
                                        <p:tgtEl>
                                          <p:spTgt spid="12"/>
                                        </p:tgtEl>
                                      </p:cBhvr>
                                    </p:animEffect>
                                  </p:childTnLst>
                                </p:cTn>
                              </p:par>
                            </p:childTnLst>
                          </p:cTn>
                        </p:par>
                        <p:par>
                          <p:cTn id="8" fill="hold" nodeType="afterGroup">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Effect transition="in" filter="box(in)">
                                      <p:cBhvr>
                                        <p:cTn id="11" dur="500"/>
                                        <p:tgtEl>
                                          <p:spTgt spid="5">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4" presetClass="entr" presetSubtype="16" fill="hold" nodeType="click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box(in)">
                                      <p:cBhvr>
                                        <p:cTn id="16" dur="500"/>
                                        <p:tgtEl>
                                          <p:spTgt spid="9"/>
                                        </p:tgtEl>
                                      </p:cBhvr>
                                    </p:animEffect>
                                  </p:childTnLst>
                                </p:cTn>
                              </p:par>
                            </p:childTnLst>
                          </p:cTn>
                        </p:par>
                        <p:par>
                          <p:cTn id="17" fill="hold" nodeType="afterGroup">
                            <p:stCondLst>
                              <p:cond delay="500"/>
                            </p:stCondLst>
                            <p:childTnLst>
                              <p:par>
                                <p:cTn id="18" presetID="4" presetClass="entr" presetSubtype="16" fill="hold" grpId="0" nodeType="afterEffect">
                                  <p:stCondLst>
                                    <p:cond delay="0"/>
                                  </p:stCondLst>
                                  <p:childTnLst>
                                    <p:set>
                                      <p:cBhvr>
                                        <p:cTn id="19" dur="1" fill="hold">
                                          <p:stCondLst>
                                            <p:cond delay="0"/>
                                          </p:stCondLst>
                                        </p:cTn>
                                        <p:tgtEl>
                                          <p:spTgt spid="15">
                                            <p:txEl>
                                              <p:pRg st="0" end="0"/>
                                            </p:txEl>
                                          </p:spTgt>
                                        </p:tgtEl>
                                        <p:attrNameLst>
                                          <p:attrName>style.visibility</p:attrName>
                                        </p:attrNameLst>
                                      </p:cBhvr>
                                      <p:to>
                                        <p:strVal val="visible"/>
                                      </p:to>
                                    </p:set>
                                    <p:animEffect transition="in" filter="box(in)">
                                      <p:cBhvr>
                                        <p:cTn id="20" dur="500"/>
                                        <p:tgtEl>
                                          <p:spTgt spid="15">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4" presetClass="entr" presetSubtype="16" fill="hold"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box(in)">
                                      <p:cBhvr>
                                        <p:cTn id="25" dur="500"/>
                                        <p:tgtEl>
                                          <p:spTgt spid="6"/>
                                        </p:tgtEl>
                                      </p:cBhvr>
                                    </p:animEffect>
                                  </p:childTnLst>
                                </p:cTn>
                              </p:par>
                            </p:childTnLst>
                          </p:cTn>
                        </p:par>
                        <p:par>
                          <p:cTn id="26" fill="hold" nodeType="afterGroup">
                            <p:stCondLst>
                              <p:cond delay="500"/>
                            </p:stCondLst>
                            <p:childTnLst>
                              <p:par>
                                <p:cTn id="27" presetID="4" presetClass="entr" presetSubtype="16" fill="hold" grpId="0" nodeType="afterEffect">
                                  <p:stCondLst>
                                    <p:cond delay="0"/>
                                  </p:stCondLst>
                                  <p:childTnLst>
                                    <p:set>
                                      <p:cBhvr>
                                        <p:cTn id="28" dur="1" fill="hold">
                                          <p:stCondLst>
                                            <p:cond delay="0"/>
                                          </p:stCondLst>
                                        </p:cTn>
                                        <p:tgtEl>
                                          <p:spTgt spid="16">
                                            <p:txEl>
                                              <p:pRg st="0" end="0"/>
                                            </p:txEl>
                                          </p:spTgt>
                                        </p:tgtEl>
                                        <p:attrNameLst>
                                          <p:attrName>style.visibility</p:attrName>
                                        </p:attrNameLst>
                                      </p:cBhvr>
                                      <p:to>
                                        <p:strVal val="visible"/>
                                      </p:to>
                                    </p:set>
                                    <p:animEffect transition="in" filter="box(in)">
                                      <p:cBhvr>
                                        <p:cTn id="29"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15" grpId="0" build="p"/>
      <p:bldP spid="16" grpId="0" build="p"/>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E4A3A651-DDFC-46C2-8F4E-D0837EAA4D88}"/>
              </a:ext>
            </a:extLst>
          </p:cNvPr>
          <p:cNvSpPr/>
          <p:nvPr/>
        </p:nvSpPr>
        <p:spPr bwMode="auto">
          <a:xfrm>
            <a:off x="611188" y="2133600"/>
            <a:ext cx="7772400" cy="3959225"/>
          </a:xfrm>
          <a:prstGeom prst="rect">
            <a:avLst/>
          </a:prstGeom>
          <a:solidFill>
            <a:schemeClr val="accent1">
              <a:lumMod val="20000"/>
              <a:lumOff val="80000"/>
            </a:schemeClr>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ea typeface="仿宋_GB2312" panose="02010609030101010101" pitchFamily="49" charset="-122"/>
            </a:endParaRPr>
          </a:p>
        </p:txBody>
      </p:sp>
      <p:sp>
        <p:nvSpPr>
          <p:cNvPr id="172035" name="矩形 1">
            <a:extLst>
              <a:ext uri="{FF2B5EF4-FFF2-40B4-BE49-F238E27FC236}">
                <a16:creationId xmlns:a16="http://schemas.microsoft.com/office/drawing/2014/main" id="{AE242EFB-E1F8-4E47-9420-EE0DA3B6CA08}"/>
              </a:ext>
            </a:extLst>
          </p:cNvPr>
          <p:cNvSpPr>
            <a:spLocks noChangeArrowheads="1"/>
          </p:cNvSpPr>
          <p:nvPr/>
        </p:nvSpPr>
        <p:spPr bwMode="auto">
          <a:xfrm>
            <a:off x="611188" y="1268413"/>
            <a:ext cx="7772400" cy="576262"/>
          </a:xfrm>
          <a:prstGeom prst="rect">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1168388" name="Rectangle 4">
            <a:extLst>
              <a:ext uri="{FF2B5EF4-FFF2-40B4-BE49-F238E27FC236}">
                <a16:creationId xmlns:a16="http://schemas.microsoft.com/office/drawing/2014/main" id="{6143AD30-FA25-441A-9B9A-0DE214326459}"/>
              </a:ext>
            </a:extLst>
          </p:cNvPr>
          <p:cNvSpPr>
            <a:spLocks noChangeArrowheads="1"/>
          </p:cNvSpPr>
          <p:nvPr/>
        </p:nvSpPr>
        <p:spPr bwMode="auto">
          <a:xfrm>
            <a:off x="611188" y="1268413"/>
            <a:ext cx="7772400" cy="4611687"/>
          </a:xfrm>
          <a:prstGeom prst="rect">
            <a:avLst/>
          </a:prstGeom>
          <a:noFill/>
          <a:ln w="9525">
            <a:noFill/>
            <a:miter lim="800000"/>
          </a:ln>
          <a:effectLst/>
        </p:spPr>
        <p:txBody>
          <a:bodyPr/>
          <a:lstStyle>
            <a:lvl1pPr marL="342900" indent="-342900">
              <a:defRPr sz="2800" b="1">
                <a:solidFill>
                  <a:schemeClr val="tx1"/>
                </a:solidFill>
                <a:latin typeface="Times New Roman" panose="02020603050405020304" pitchFamily="18" charset="0"/>
                <a:ea typeface="楷体_GB2312" pitchFamily="49" charset="-122"/>
              </a:defRPr>
            </a:lvl1pPr>
            <a:lvl2pPr>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20000"/>
              </a:spcBef>
              <a:buFontTx/>
              <a:buChar char="•"/>
            </a:pPr>
            <a:r>
              <a:rPr kumimoji="1" lang="zh-CN" altLang="en-US" sz="2400" b="0">
                <a:solidFill>
                  <a:schemeClr val="bg1"/>
                </a:solidFill>
                <a:ea typeface="微软雅黑" panose="020B0503020204020204" pitchFamily="34" charset="-122"/>
                <a:sym typeface="+mn-lt"/>
              </a:rPr>
              <a:t>以扑克牌排序为例。每张扑克牌有两个“排序码”：</a:t>
            </a:r>
            <a:endParaRPr kumimoji="1" lang="en-US" altLang="zh-CN" sz="2400" b="0">
              <a:solidFill>
                <a:schemeClr val="bg1"/>
              </a:solidFill>
              <a:ea typeface="微软雅黑" panose="020B0503020204020204" pitchFamily="34" charset="-122"/>
              <a:sym typeface="+mn-lt"/>
            </a:endParaRPr>
          </a:p>
          <a:p>
            <a:pPr>
              <a:lnSpc>
                <a:spcPct val="125000"/>
              </a:lnSpc>
              <a:spcBef>
                <a:spcPct val="20000"/>
              </a:spcBef>
            </a:pPr>
            <a:endParaRPr kumimoji="1" lang="en-US" altLang="zh-CN" sz="2400" b="0">
              <a:solidFill>
                <a:srgbClr val="006600"/>
              </a:solidFill>
              <a:ea typeface="微软雅黑" panose="020B0503020204020204" pitchFamily="34" charset="-122"/>
              <a:sym typeface="+mn-lt"/>
            </a:endParaRPr>
          </a:p>
          <a:p>
            <a:pPr lvl="1">
              <a:lnSpc>
                <a:spcPct val="125000"/>
              </a:lnSpc>
              <a:spcBef>
                <a:spcPct val="20000"/>
              </a:spcBef>
            </a:pPr>
            <a:r>
              <a:rPr kumimoji="1" lang="zh-CN" altLang="en-US" sz="2400" b="0">
                <a:solidFill>
                  <a:schemeClr val="tx2"/>
                </a:solidFill>
                <a:ea typeface="微软雅黑" panose="020B0503020204020204" pitchFamily="34" charset="-122"/>
                <a:sym typeface="+mn-lt"/>
              </a:rPr>
              <a:t>花色</a:t>
            </a:r>
            <a:r>
              <a:rPr kumimoji="1" lang="zh-CN" altLang="en-US" sz="2400" b="0">
                <a:solidFill>
                  <a:srgbClr val="006600"/>
                </a:solidFill>
                <a:ea typeface="微软雅黑" panose="020B0503020204020204" pitchFamily="34" charset="-122"/>
                <a:sym typeface="+mn-lt"/>
              </a:rPr>
              <a:t>和</a:t>
            </a:r>
            <a:r>
              <a:rPr kumimoji="1" lang="zh-CN" altLang="en-US" sz="2400" b="0">
                <a:solidFill>
                  <a:schemeClr val="tx2"/>
                </a:solidFill>
                <a:ea typeface="微软雅黑" panose="020B0503020204020204" pitchFamily="34" charset="-122"/>
                <a:sym typeface="+mn-lt"/>
              </a:rPr>
              <a:t>面值</a:t>
            </a:r>
            <a:r>
              <a:rPr kumimoji="1" lang="zh-CN" altLang="en-US" sz="2400" b="0">
                <a:solidFill>
                  <a:srgbClr val="006600"/>
                </a:solidFill>
                <a:ea typeface="微软雅黑" panose="020B0503020204020204" pitchFamily="34" charset="-122"/>
                <a:sym typeface="+mn-lt"/>
              </a:rPr>
              <a:t>。其有序关系为：</a:t>
            </a:r>
          </a:p>
          <a:p>
            <a:pPr lvl="1" algn="just">
              <a:lnSpc>
                <a:spcPct val="125000"/>
              </a:lnSpc>
              <a:buClr>
                <a:srgbClr val="FF7C80"/>
              </a:buClr>
              <a:buSzPct val="50000"/>
              <a:buFont typeface="Wingdings" pitchFamily="2" charset="2"/>
              <a:buChar char="u"/>
            </a:pPr>
            <a:r>
              <a:rPr kumimoji="1" lang="zh-CN" altLang="en-US" sz="2400" b="0">
                <a:ea typeface="微软雅黑" panose="020B0503020204020204" pitchFamily="34" charset="-122"/>
                <a:sym typeface="+mn-lt"/>
              </a:rPr>
              <a:t> </a:t>
            </a:r>
            <a:r>
              <a:rPr kumimoji="1" lang="zh-CN" altLang="en-US" sz="2400" b="0">
                <a:solidFill>
                  <a:srgbClr val="006600"/>
                </a:solidFill>
                <a:ea typeface="微软雅黑" panose="020B0503020204020204" pitchFamily="34" charset="-122"/>
                <a:sym typeface="+mn-lt"/>
              </a:rPr>
              <a:t>花色：</a:t>
            </a:r>
            <a:r>
              <a:rPr kumimoji="1" lang="zh-CN" altLang="en-US" sz="2400">
                <a:effectLst>
                  <a:outerShdw blurRad="38100" dist="38100" dir="2700000" algn="tl">
                    <a:srgbClr val="C0C0C0"/>
                  </a:outerShdw>
                </a:effectLst>
                <a:latin typeface="楷体_GB2312" pitchFamily="49" charset="-122"/>
                <a:sym typeface="Symbol" pitchFamily="2" charset="2"/>
              </a:rPr>
              <a:t> </a:t>
            </a:r>
            <a:r>
              <a:rPr kumimoji="1" lang="zh-CN" altLang="en-US" sz="2400" b="0">
                <a:latin typeface="楷体_GB2312" pitchFamily="49" charset="-122"/>
                <a:sym typeface="Symbol" pitchFamily="2" charset="2"/>
              </a:rPr>
              <a:t></a:t>
            </a:r>
            <a:r>
              <a:rPr kumimoji="1" lang="zh-CN" altLang="en-US" sz="2400" b="0">
                <a:solidFill>
                  <a:schemeClr val="accent2"/>
                </a:solidFill>
                <a:latin typeface="楷体_GB2312" pitchFamily="49" charset="-122"/>
                <a:sym typeface="+mn-ea"/>
              </a:rPr>
              <a:t> </a:t>
            </a:r>
            <a:r>
              <a:rPr kumimoji="1" lang="zh-CN" altLang="en-US" sz="2400" b="0">
                <a:solidFill>
                  <a:schemeClr val="accent2"/>
                </a:solidFill>
                <a:latin typeface="楷体_GB2312" pitchFamily="49" charset="-122"/>
                <a:sym typeface="Symbol" pitchFamily="2" charset="2"/>
              </a:rPr>
              <a:t></a:t>
            </a:r>
            <a:r>
              <a:rPr kumimoji="1" lang="zh-CN" altLang="en-US" sz="2400" b="0">
                <a:solidFill>
                  <a:schemeClr val="accent2"/>
                </a:solidFill>
                <a:latin typeface="楷体_GB2312" pitchFamily="49" charset="-122"/>
                <a:sym typeface="+mn-ea"/>
              </a:rPr>
              <a:t> </a:t>
            </a:r>
            <a:r>
              <a:rPr kumimoji="1" lang="zh-CN" altLang="en-US" sz="2400" b="0">
                <a:solidFill>
                  <a:srgbClr val="CC0000"/>
                </a:solidFill>
                <a:latin typeface="楷体_GB2312" pitchFamily="49" charset="-122"/>
                <a:sym typeface="Symbol" pitchFamily="2" charset="2"/>
              </a:rPr>
              <a:t></a:t>
            </a:r>
            <a:r>
              <a:rPr kumimoji="1" lang="zh-CN" altLang="en-US" sz="2400" b="0">
                <a:solidFill>
                  <a:schemeClr val="accent2"/>
                </a:solidFill>
                <a:latin typeface="楷体_GB2312" pitchFamily="49" charset="-122"/>
                <a:sym typeface="+mn-ea"/>
              </a:rPr>
              <a:t> </a:t>
            </a:r>
            <a:r>
              <a:rPr kumimoji="1" lang="zh-CN" altLang="en-US" sz="2400" b="0">
                <a:solidFill>
                  <a:schemeClr val="accent2"/>
                </a:solidFill>
                <a:latin typeface="楷体_GB2312" pitchFamily="49" charset="-122"/>
                <a:sym typeface="Symbol" pitchFamily="2" charset="2"/>
              </a:rPr>
              <a:t></a:t>
            </a:r>
            <a:r>
              <a:rPr kumimoji="1" lang="zh-CN" altLang="en-US" sz="2400" b="0">
                <a:solidFill>
                  <a:schemeClr val="accent2"/>
                </a:solidFill>
                <a:latin typeface="楷体_GB2312" pitchFamily="49" charset="-122"/>
                <a:sym typeface="+mn-ea"/>
              </a:rPr>
              <a:t> </a:t>
            </a:r>
            <a:r>
              <a:rPr kumimoji="1" lang="zh-CN" altLang="en-US" sz="2400" b="0">
                <a:solidFill>
                  <a:srgbClr val="CC0000"/>
                </a:solidFill>
                <a:latin typeface="楷体_GB2312" pitchFamily="49" charset="-122"/>
                <a:sym typeface="Symbol" pitchFamily="2" charset="2"/>
              </a:rPr>
              <a:t></a:t>
            </a:r>
            <a:r>
              <a:rPr kumimoji="1" lang="zh-CN" altLang="en-US" sz="2400" b="0">
                <a:solidFill>
                  <a:schemeClr val="accent2"/>
                </a:solidFill>
                <a:latin typeface="楷体_GB2312" pitchFamily="49" charset="-122"/>
                <a:sym typeface="+mn-ea"/>
              </a:rPr>
              <a:t> </a:t>
            </a:r>
            <a:r>
              <a:rPr kumimoji="1" lang="zh-CN" altLang="en-US" sz="2400" b="0">
                <a:solidFill>
                  <a:schemeClr val="accent2"/>
                </a:solidFill>
                <a:latin typeface="楷体_GB2312" pitchFamily="49" charset="-122"/>
                <a:sym typeface="Symbol" pitchFamily="2" charset="2"/>
              </a:rPr>
              <a:t></a:t>
            </a:r>
            <a:r>
              <a:rPr kumimoji="1" lang="zh-CN" altLang="en-US" sz="2400" b="0">
                <a:solidFill>
                  <a:schemeClr val="accent2"/>
                </a:solidFill>
                <a:latin typeface="楷体_GB2312" pitchFamily="49" charset="-122"/>
                <a:sym typeface="+mn-ea"/>
              </a:rPr>
              <a:t> </a:t>
            </a:r>
            <a:r>
              <a:rPr kumimoji="1" lang="zh-CN" altLang="en-US" sz="2400" b="0">
                <a:latin typeface="楷体_GB2312" pitchFamily="49" charset="-122"/>
                <a:sym typeface="Symbol" pitchFamily="2" charset="2"/>
              </a:rPr>
              <a:t></a:t>
            </a:r>
            <a:endParaRPr kumimoji="1" lang="zh-CN" altLang="en-US" sz="2400" b="0">
              <a:latin typeface="楷体_GB2312" pitchFamily="49" charset="-122"/>
              <a:sym typeface="+mn-ea"/>
            </a:endParaRPr>
          </a:p>
          <a:p>
            <a:pPr lvl="1" algn="just">
              <a:lnSpc>
                <a:spcPct val="125000"/>
              </a:lnSpc>
              <a:spcBef>
                <a:spcPct val="20000"/>
              </a:spcBef>
              <a:buClr>
                <a:srgbClr val="FF7C80"/>
              </a:buClr>
              <a:buSzPct val="50000"/>
              <a:buFont typeface="Wingdings" pitchFamily="2" charset="2"/>
              <a:buChar char="u"/>
            </a:pPr>
            <a:r>
              <a:rPr kumimoji="1" lang="zh-CN" altLang="en-US" sz="2400" b="0">
                <a:ea typeface="微软雅黑" panose="020B0503020204020204" pitchFamily="34" charset="-122"/>
                <a:sym typeface="+mn-lt"/>
              </a:rPr>
              <a:t> </a:t>
            </a:r>
            <a:r>
              <a:rPr kumimoji="1" lang="zh-CN" altLang="en-US" sz="2400" b="0">
                <a:solidFill>
                  <a:srgbClr val="006600"/>
                </a:solidFill>
                <a:ea typeface="微软雅黑" panose="020B0503020204020204" pitchFamily="34" charset="-122"/>
                <a:sym typeface="+mn-lt"/>
              </a:rPr>
              <a:t>面值：</a:t>
            </a:r>
            <a:r>
              <a:rPr kumimoji="1" lang="en-US" altLang="zh-CN" sz="2400" b="0">
                <a:ea typeface="微软雅黑" panose="020B0503020204020204" pitchFamily="34" charset="-122"/>
                <a:sym typeface="+mn-lt"/>
              </a:rPr>
              <a:t>2</a:t>
            </a:r>
            <a:r>
              <a:rPr kumimoji="1" lang="en-US" altLang="zh-CN" sz="2400" b="0">
                <a:solidFill>
                  <a:schemeClr val="accent2"/>
                </a:solidFill>
                <a:ea typeface="微软雅黑" panose="020B0503020204020204" pitchFamily="34" charset="-122"/>
                <a:sym typeface="+mn-lt"/>
              </a:rPr>
              <a:t> &lt; </a:t>
            </a:r>
            <a:r>
              <a:rPr kumimoji="1" lang="en-US" altLang="zh-CN" sz="2400" b="0">
                <a:ea typeface="微软雅黑" panose="020B0503020204020204" pitchFamily="34" charset="-122"/>
                <a:sym typeface="+mn-lt"/>
              </a:rPr>
              <a:t>3</a:t>
            </a:r>
            <a:r>
              <a:rPr kumimoji="1" lang="en-US" altLang="zh-CN" sz="2400" b="0">
                <a:solidFill>
                  <a:schemeClr val="accent2"/>
                </a:solidFill>
                <a:ea typeface="微软雅黑" panose="020B0503020204020204" pitchFamily="34" charset="-122"/>
                <a:sym typeface="+mn-lt"/>
              </a:rPr>
              <a:t> &lt; </a:t>
            </a:r>
            <a:r>
              <a:rPr kumimoji="1" lang="en-US" altLang="zh-CN" sz="2400" b="0">
                <a:ea typeface="微软雅黑" panose="020B0503020204020204" pitchFamily="34" charset="-122"/>
                <a:sym typeface="+mn-lt"/>
              </a:rPr>
              <a:t>4</a:t>
            </a:r>
            <a:r>
              <a:rPr kumimoji="1" lang="en-US" altLang="zh-CN" sz="2400" b="0">
                <a:solidFill>
                  <a:schemeClr val="accent2"/>
                </a:solidFill>
                <a:ea typeface="微软雅黑" panose="020B0503020204020204" pitchFamily="34" charset="-122"/>
                <a:sym typeface="+mn-lt"/>
              </a:rPr>
              <a:t> &lt; </a:t>
            </a:r>
            <a:r>
              <a:rPr kumimoji="1" lang="en-US" altLang="zh-CN" sz="2400" b="0">
                <a:ea typeface="微软雅黑" panose="020B0503020204020204" pitchFamily="34" charset="-122"/>
                <a:sym typeface="+mn-lt"/>
              </a:rPr>
              <a:t>5</a:t>
            </a:r>
            <a:r>
              <a:rPr kumimoji="1" lang="en-US" altLang="zh-CN" sz="2400" b="0">
                <a:solidFill>
                  <a:schemeClr val="accent2"/>
                </a:solidFill>
                <a:ea typeface="微软雅黑" panose="020B0503020204020204" pitchFamily="34" charset="-122"/>
                <a:sym typeface="+mn-lt"/>
              </a:rPr>
              <a:t> &lt; </a:t>
            </a:r>
            <a:r>
              <a:rPr kumimoji="1" lang="en-US" altLang="zh-CN" sz="2400" b="0">
                <a:ea typeface="微软雅黑" panose="020B0503020204020204" pitchFamily="34" charset="-122"/>
                <a:sym typeface="+mn-lt"/>
              </a:rPr>
              <a:t>6</a:t>
            </a:r>
            <a:r>
              <a:rPr kumimoji="1" lang="en-US" altLang="zh-CN" sz="2400" b="0">
                <a:solidFill>
                  <a:schemeClr val="accent2"/>
                </a:solidFill>
                <a:ea typeface="微软雅黑" panose="020B0503020204020204" pitchFamily="34" charset="-122"/>
                <a:sym typeface="+mn-lt"/>
              </a:rPr>
              <a:t> &lt; </a:t>
            </a:r>
            <a:r>
              <a:rPr kumimoji="1" lang="en-US" altLang="zh-CN" sz="2400" b="0">
                <a:ea typeface="微软雅黑" panose="020B0503020204020204" pitchFamily="34" charset="-122"/>
                <a:sym typeface="+mn-lt"/>
              </a:rPr>
              <a:t>7</a:t>
            </a:r>
            <a:r>
              <a:rPr kumimoji="1" lang="en-US" altLang="zh-CN" sz="2400" b="0">
                <a:solidFill>
                  <a:schemeClr val="accent2"/>
                </a:solidFill>
                <a:ea typeface="微软雅黑" panose="020B0503020204020204" pitchFamily="34" charset="-122"/>
                <a:sym typeface="+mn-lt"/>
              </a:rPr>
              <a:t> &lt; </a:t>
            </a:r>
            <a:r>
              <a:rPr kumimoji="1" lang="en-US" altLang="zh-CN" sz="2400" b="0">
                <a:ea typeface="微软雅黑" panose="020B0503020204020204" pitchFamily="34" charset="-122"/>
                <a:sym typeface="+mn-lt"/>
              </a:rPr>
              <a:t>8</a:t>
            </a:r>
            <a:r>
              <a:rPr kumimoji="1" lang="en-US" altLang="zh-CN" sz="2400" b="0">
                <a:solidFill>
                  <a:schemeClr val="accent2"/>
                </a:solidFill>
                <a:ea typeface="微软雅黑" panose="020B0503020204020204" pitchFamily="34" charset="-122"/>
                <a:sym typeface="+mn-lt"/>
              </a:rPr>
              <a:t> &lt; </a:t>
            </a:r>
            <a:r>
              <a:rPr kumimoji="1" lang="en-US" altLang="zh-CN" sz="2400" b="0">
                <a:ea typeface="微软雅黑" panose="020B0503020204020204" pitchFamily="34" charset="-122"/>
                <a:sym typeface="+mn-lt"/>
              </a:rPr>
              <a:t>9</a:t>
            </a:r>
            <a:r>
              <a:rPr kumimoji="1" lang="en-US" altLang="zh-CN" sz="2400" b="0">
                <a:solidFill>
                  <a:schemeClr val="accent2"/>
                </a:solidFill>
                <a:ea typeface="微软雅黑" panose="020B0503020204020204" pitchFamily="34" charset="-122"/>
                <a:sym typeface="+mn-lt"/>
              </a:rPr>
              <a:t> &lt; </a:t>
            </a:r>
            <a:r>
              <a:rPr kumimoji="1" lang="en-US" altLang="zh-CN" sz="2400" b="0">
                <a:ea typeface="微软雅黑" panose="020B0503020204020204" pitchFamily="34" charset="-122"/>
                <a:sym typeface="+mn-lt"/>
              </a:rPr>
              <a:t>10</a:t>
            </a:r>
            <a:r>
              <a:rPr kumimoji="1" lang="en-US" altLang="zh-CN" sz="2400" b="0">
                <a:solidFill>
                  <a:schemeClr val="accent2"/>
                </a:solidFill>
                <a:ea typeface="微软雅黑" panose="020B0503020204020204" pitchFamily="34" charset="-122"/>
                <a:sym typeface="+mn-lt"/>
              </a:rPr>
              <a:t> &lt; </a:t>
            </a:r>
            <a:r>
              <a:rPr kumimoji="1" lang="en-US" altLang="zh-CN" sz="2400" b="0">
                <a:ea typeface="微软雅黑" panose="020B0503020204020204" pitchFamily="34" charset="-122"/>
                <a:sym typeface="+mn-lt"/>
              </a:rPr>
              <a:t>J</a:t>
            </a:r>
            <a:r>
              <a:rPr kumimoji="1" lang="en-US" altLang="zh-CN" sz="2400" b="0">
                <a:solidFill>
                  <a:schemeClr val="accent2"/>
                </a:solidFill>
                <a:ea typeface="微软雅黑" panose="020B0503020204020204" pitchFamily="34" charset="-122"/>
                <a:sym typeface="+mn-lt"/>
              </a:rPr>
              <a:t> &lt; </a:t>
            </a:r>
            <a:r>
              <a:rPr kumimoji="1" lang="en-US" altLang="zh-CN" sz="2400" b="0">
                <a:ea typeface="微软雅黑" panose="020B0503020204020204" pitchFamily="34" charset="-122"/>
                <a:sym typeface="+mn-lt"/>
              </a:rPr>
              <a:t>Q</a:t>
            </a:r>
            <a:r>
              <a:rPr kumimoji="1" lang="en-US" altLang="zh-CN" sz="2400" b="0">
                <a:solidFill>
                  <a:schemeClr val="accent2"/>
                </a:solidFill>
                <a:ea typeface="微软雅黑" panose="020B0503020204020204" pitchFamily="34" charset="-122"/>
                <a:sym typeface="+mn-lt"/>
              </a:rPr>
              <a:t> &lt; </a:t>
            </a:r>
            <a:r>
              <a:rPr kumimoji="1" lang="en-US" altLang="zh-CN" sz="2400" b="0">
                <a:ea typeface="微软雅黑" panose="020B0503020204020204" pitchFamily="34" charset="-122"/>
                <a:sym typeface="+mn-lt"/>
              </a:rPr>
              <a:t>K</a:t>
            </a:r>
            <a:r>
              <a:rPr kumimoji="1" lang="en-US" altLang="zh-CN" sz="2400" b="0">
                <a:solidFill>
                  <a:schemeClr val="accent2"/>
                </a:solidFill>
                <a:ea typeface="微软雅黑" panose="020B0503020204020204" pitchFamily="34" charset="-122"/>
                <a:sym typeface="+mn-lt"/>
              </a:rPr>
              <a:t> &lt; </a:t>
            </a:r>
            <a:r>
              <a:rPr kumimoji="1" lang="en-US" altLang="zh-CN" sz="2400" b="0">
                <a:ea typeface="微软雅黑" panose="020B0503020204020204" pitchFamily="34" charset="-122"/>
                <a:sym typeface="+mn-lt"/>
              </a:rPr>
              <a:t>A</a:t>
            </a:r>
          </a:p>
          <a:p>
            <a:pPr>
              <a:lnSpc>
                <a:spcPct val="125000"/>
              </a:lnSpc>
              <a:spcBef>
                <a:spcPct val="20000"/>
              </a:spcBef>
              <a:buClr>
                <a:srgbClr val="FF7C80"/>
              </a:buClr>
              <a:buSzPct val="50000"/>
            </a:pPr>
            <a:r>
              <a:rPr kumimoji="1" lang="en-US" altLang="zh-CN" sz="2400" b="0">
                <a:ea typeface="微软雅黑" panose="020B0503020204020204" pitchFamily="34" charset="-122"/>
                <a:sym typeface="+mn-lt"/>
              </a:rPr>
              <a:t>	  </a:t>
            </a:r>
            <a:r>
              <a:rPr kumimoji="1" lang="zh-CN" altLang="en-US" sz="2400" b="0">
                <a:ea typeface="微软雅黑" panose="020B0503020204020204" pitchFamily="34" charset="-122"/>
                <a:sym typeface="+mn-lt"/>
              </a:rPr>
              <a:t>可以把所有扑克牌排成以下次序：</a:t>
            </a:r>
          </a:p>
          <a:p>
            <a:pPr lvl="1">
              <a:lnSpc>
                <a:spcPct val="125000"/>
              </a:lnSpc>
              <a:spcBef>
                <a:spcPct val="20000"/>
              </a:spcBef>
              <a:buClr>
                <a:schemeClr val="tx1"/>
              </a:buClr>
            </a:pPr>
            <a:r>
              <a:rPr kumimoji="1" lang="zh-CN" altLang="en-US" sz="2400" b="0">
                <a:ea typeface="微软雅黑" panose="020B0503020204020204" pitchFamily="34" charset="-122"/>
                <a:sym typeface="+mn-lt"/>
              </a:rPr>
              <a:t> </a:t>
            </a:r>
            <a:r>
              <a:rPr kumimoji="1" lang="zh-CN" altLang="en-US" sz="2400">
                <a:effectLst>
                  <a:outerShdw blurRad="38100" dist="38100" dir="2700000" algn="tl">
                    <a:srgbClr val="C0C0C0"/>
                  </a:outerShdw>
                </a:effectLst>
                <a:latin typeface="楷体_GB2312" pitchFamily="49" charset="-122"/>
                <a:sym typeface="Symbol" pitchFamily="2" charset="2"/>
              </a:rPr>
              <a:t></a:t>
            </a:r>
            <a:r>
              <a:rPr kumimoji="1" lang="zh-CN" altLang="en-US" sz="2400" b="0">
                <a:solidFill>
                  <a:schemeClr val="bg2"/>
                </a:solidFill>
                <a:ea typeface="微软雅黑" panose="020B0503020204020204" pitchFamily="34" charset="-122"/>
                <a:sym typeface="+mn-lt"/>
              </a:rPr>
              <a:t> </a:t>
            </a:r>
            <a:r>
              <a:rPr kumimoji="1" lang="en-US" altLang="zh-CN" sz="2400" b="0">
                <a:solidFill>
                  <a:schemeClr val="accent2"/>
                </a:solidFill>
                <a:ea typeface="微软雅黑" panose="020B0503020204020204" pitchFamily="34" charset="-122"/>
                <a:sym typeface="+mn-lt"/>
              </a:rPr>
              <a:t>2</a:t>
            </a:r>
            <a:r>
              <a:rPr kumimoji="1" lang="en-US" altLang="zh-CN" sz="2400" b="0">
                <a:solidFill>
                  <a:schemeClr val="bg2"/>
                </a:solidFill>
                <a:ea typeface="微软雅黑" panose="020B0503020204020204" pitchFamily="34" charset="-122"/>
                <a:sym typeface="+mn-lt"/>
              </a:rPr>
              <a:t>, …, </a:t>
            </a:r>
            <a:r>
              <a:rPr kumimoji="1" lang="zh-CN" altLang="en-US" sz="2400">
                <a:effectLst>
                  <a:outerShdw blurRad="38100" dist="38100" dir="2700000" algn="tl">
                    <a:srgbClr val="C0C0C0"/>
                  </a:outerShdw>
                </a:effectLst>
                <a:latin typeface="楷体_GB2312" pitchFamily="49" charset="-122"/>
                <a:sym typeface="Symbol" pitchFamily="2" charset="2"/>
              </a:rPr>
              <a:t></a:t>
            </a:r>
            <a:r>
              <a:rPr kumimoji="1" lang="en-US" altLang="zh-CN" sz="2400" b="0">
                <a:solidFill>
                  <a:schemeClr val="bg2"/>
                </a:solidFill>
                <a:ea typeface="微软雅黑" panose="020B0503020204020204" pitchFamily="34" charset="-122"/>
                <a:sym typeface="+mn-lt"/>
              </a:rPr>
              <a:t> </a:t>
            </a:r>
            <a:r>
              <a:rPr kumimoji="1" lang="en-US" altLang="zh-CN" sz="2400" b="0">
                <a:solidFill>
                  <a:schemeClr val="accent2"/>
                </a:solidFill>
                <a:ea typeface="微软雅黑" panose="020B0503020204020204" pitchFamily="34" charset="-122"/>
                <a:sym typeface="+mn-lt"/>
              </a:rPr>
              <a:t>A</a:t>
            </a:r>
            <a:r>
              <a:rPr kumimoji="1" lang="en-US" altLang="zh-CN" sz="2400" b="0">
                <a:solidFill>
                  <a:schemeClr val="bg2"/>
                </a:solidFill>
                <a:ea typeface="微软雅黑" panose="020B0503020204020204" pitchFamily="34" charset="-122"/>
                <a:sym typeface="+mn-lt"/>
              </a:rPr>
              <a:t>, </a:t>
            </a:r>
            <a:r>
              <a:rPr kumimoji="1" lang="en-US" altLang="zh-CN" sz="2400">
                <a:solidFill>
                  <a:srgbClr val="CC0000"/>
                </a:solidFill>
                <a:effectLst>
                  <a:outerShdw blurRad="38100" dist="38100" dir="2700000" algn="tl">
                    <a:srgbClr val="C0C0C0"/>
                  </a:outerShdw>
                </a:effectLst>
                <a:latin typeface="楷体_GB2312" pitchFamily="49" charset="-122"/>
                <a:sym typeface="Symbol" pitchFamily="2" charset="2"/>
              </a:rPr>
              <a:t></a:t>
            </a:r>
            <a:r>
              <a:rPr kumimoji="1" lang="en-US" altLang="zh-CN" sz="2400" b="0">
                <a:solidFill>
                  <a:schemeClr val="bg2"/>
                </a:solidFill>
                <a:ea typeface="微软雅黑" panose="020B0503020204020204" pitchFamily="34" charset="-122"/>
                <a:sym typeface="+mn-lt"/>
              </a:rPr>
              <a:t> </a:t>
            </a:r>
            <a:r>
              <a:rPr kumimoji="1" lang="en-US" altLang="zh-CN" sz="2400" b="0">
                <a:solidFill>
                  <a:schemeClr val="accent2"/>
                </a:solidFill>
                <a:ea typeface="微软雅黑" panose="020B0503020204020204" pitchFamily="34" charset="-122"/>
                <a:sym typeface="+mn-lt"/>
              </a:rPr>
              <a:t>2</a:t>
            </a:r>
            <a:r>
              <a:rPr kumimoji="1" lang="en-US" altLang="zh-CN" sz="2400" b="0">
                <a:solidFill>
                  <a:schemeClr val="bg2"/>
                </a:solidFill>
                <a:ea typeface="微软雅黑" panose="020B0503020204020204" pitchFamily="34" charset="-122"/>
                <a:sym typeface="+mn-lt"/>
              </a:rPr>
              <a:t>, …, </a:t>
            </a:r>
            <a:r>
              <a:rPr kumimoji="1" lang="en-US" altLang="zh-CN" sz="2400">
                <a:solidFill>
                  <a:srgbClr val="CC0000"/>
                </a:solidFill>
                <a:effectLst>
                  <a:outerShdw blurRad="38100" dist="38100" dir="2700000" algn="tl">
                    <a:srgbClr val="C0C0C0"/>
                  </a:outerShdw>
                </a:effectLst>
                <a:latin typeface="楷体_GB2312" pitchFamily="49" charset="-122"/>
                <a:sym typeface="Symbol" pitchFamily="2" charset="2"/>
              </a:rPr>
              <a:t></a:t>
            </a:r>
            <a:r>
              <a:rPr kumimoji="1" lang="en-US" altLang="zh-CN" sz="2400" b="0">
                <a:solidFill>
                  <a:schemeClr val="bg2"/>
                </a:solidFill>
                <a:ea typeface="微软雅黑" panose="020B0503020204020204" pitchFamily="34" charset="-122"/>
                <a:sym typeface="+mn-lt"/>
              </a:rPr>
              <a:t> </a:t>
            </a:r>
            <a:r>
              <a:rPr kumimoji="1" lang="en-US" altLang="zh-CN" sz="2400" b="0">
                <a:solidFill>
                  <a:schemeClr val="accent2"/>
                </a:solidFill>
                <a:ea typeface="微软雅黑" panose="020B0503020204020204" pitchFamily="34" charset="-122"/>
                <a:sym typeface="+mn-lt"/>
              </a:rPr>
              <a:t>A</a:t>
            </a:r>
            <a:r>
              <a:rPr kumimoji="1" lang="en-US" altLang="zh-CN" sz="2400" b="0">
                <a:solidFill>
                  <a:schemeClr val="bg2"/>
                </a:solidFill>
                <a:ea typeface="微软雅黑" panose="020B0503020204020204" pitchFamily="34" charset="-122"/>
                <a:sym typeface="+mn-lt"/>
              </a:rPr>
              <a:t>, </a:t>
            </a:r>
            <a:r>
              <a:rPr kumimoji="1" lang="en-US" altLang="zh-CN" sz="2400">
                <a:solidFill>
                  <a:srgbClr val="CC0000"/>
                </a:solidFill>
                <a:effectLst>
                  <a:outerShdw blurRad="38100" dist="38100" dir="2700000" algn="tl">
                    <a:srgbClr val="C0C0C0"/>
                  </a:outerShdw>
                </a:effectLst>
                <a:latin typeface="楷体_GB2312" pitchFamily="49" charset="-122"/>
                <a:sym typeface="Symbol" pitchFamily="2" charset="2"/>
              </a:rPr>
              <a:t></a:t>
            </a:r>
            <a:r>
              <a:rPr kumimoji="1" lang="en-US" altLang="zh-CN" sz="2400" b="0">
                <a:solidFill>
                  <a:schemeClr val="bg2"/>
                </a:solidFill>
                <a:ea typeface="微软雅黑" panose="020B0503020204020204" pitchFamily="34" charset="-122"/>
                <a:sym typeface="+mn-lt"/>
              </a:rPr>
              <a:t> </a:t>
            </a:r>
            <a:r>
              <a:rPr kumimoji="1" lang="en-US" altLang="zh-CN" sz="2400" b="0">
                <a:solidFill>
                  <a:schemeClr val="accent2"/>
                </a:solidFill>
                <a:ea typeface="微软雅黑" panose="020B0503020204020204" pitchFamily="34" charset="-122"/>
                <a:sym typeface="+mn-lt"/>
              </a:rPr>
              <a:t>2</a:t>
            </a:r>
            <a:r>
              <a:rPr kumimoji="1" lang="en-US" altLang="zh-CN" sz="2400" b="0">
                <a:solidFill>
                  <a:schemeClr val="bg2"/>
                </a:solidFill>
                <a:ea typeface="微软雅黑" panose="020B0503020204020204" pitchFamily="34" charset="-122"/>
                <a:sym typeface="+mn-lt"/>
              </a:rPr>
              <a:t>, …, </a:t>
            </a:r>
            <a:r>
              <a:rPr kumimoji="1" lang="en-US" altLang="zh-CN" sz="2400">
                <a:solidFill>
                  <a:srgbClr val="CC0000"/>
                </a:solidFill>
                <a:effectLst>
                  <a:outerShdw blurRad="38100" dist="38100" dir="2700000" algn="tl">
                    <a:srgbClr val="C0C0C0"/>
                  </a:outerShdw>
                </a:effectLst>
                <a:latin typeface="楷体_GB2312" pitchFamily="49" charset="-122"/>
                <a:sym typeface="Symbol" pitchFamily="2" charset="2"/>
              </a:rPr>
              <a:t></a:t>
            </a:r>
            <a:r>
              <a:rPr kumimoji="1" lang="en-US" altLang="zh-CN" sz="2400" b="0">
                <a:solidFill>
                  <a:schemeClr val="bg2"/>
                </a:solidFill>
                <a:ea typeface="微软雅黑" panose="020B0503020204020204" pitchFamily="34" charset="-122"/>
                <a:sym typeface="+mn-lt"/>
              </a:rPr>
              <a:t> </a:t>
            </a:r>
            <a:r>
              <a:rPr kumimoji="1" lang="en-US" altLang="zh-CN" sz="2400" b="0">
                <a:solidFill>
                  <a:schemeClr val="accent2"/>
                </a:solidFill>
                <a:ea typeface="微软雅黑" panose="020B0503020204020204" pitchFamily="34" charset="-122"/>
                <a:sym typeface="+mn-lt"/>
              </a:rPr>
              <a:t>A</a:t>
            </a:r>
            <a:r>
              <a:rPr kumimoji="1" lang="en-US" altLang="zh-CN" sz="2400" b="0">
                <a:solidFill>
                  <a:schemeClr val="bg2"/>
                </a:solidFill>
                <a:ea typeface="微软雅黑" panose="020B0503020204020204" pitchFamily="34" charset="-122"/>
                <a:sym typeface="+mn-lt"/>
              </a:rPr>
              <a:t>, </a:t>
            </a:r>
            <a:r>
              <a:rPr kumimoji="1" lang="en-US" altLang="zh-CN" sz="2400">
                <a:effectLst>
                  <a:outerShdw blurRad="38100" dist="38100" dir="2700000" algn="tl">
                    <a:srgbClr val="C0C0C0"/>
                  </a:outerShdw>
                </a:effectLst>
                <a:latin typeface="楷体_GB2312" pitchFamily="49" charset="-122"/>
                <a:sym typeface="Symbol" pitchFamily="2" charset="2"/>
              </a:rPr>
              <a:t></a:t>
            </a:r>
            <a:r>
              <a:rPr kumimoji="1" lang="en-US" altLang="zh-CN" sz="2400" b="0">
                <a:solidFill>
                  <a:schemeClr val="bg2"/>
                </a:solidFill>
                <a:ea typeface="微软雅黑" panose="020B0503020204020204" pitchFamily="34" charset="-122"/>
                <a:sym typeface="+mn-lt"/>
              </a:rPr>
              <a:t> </a:t>
            </a:r>
            <a:r>
              <a:rPr kumimoji="1" lang="en-US" altLang="zh-CN" sz="2400" b="0">
                <a:solidFill>
                  <a:schemeClr val="accent2"/>
                </a:solidFill>
                <a:ea typeface="微软雅黑" panose="020B0503020204020204" pitchFamily="34" charset="-122"/>
                <a:sym typeface="+mn-lt"/>
              </a:rPr>
              <a:t>2</a:t>
            </a:r>
            <a:r>
              <a:rPr kumimoji="1" lang="en-US" altLang="zh-CN" sz="2400" b="0">
                <a:solidFill>
                  <a:schemeClr val="bg2"/>
                </a:solidFill>
                <a:ea typeface="微软雅黑" panose="020B0503020204020204" pitchFamily="34" charset="-122"/>
                <a:sym typeface="+mn-lt"/>
              </a:rPr>
              <a:t>, …, </a:t>
            </a:r>
            <a:r>
              <a:rPr kumimoji="1" lang="en-US" altLang="zh-CN" sz="2400">
                <a:effectLst>
                  <a:outerShdw blurRad="38100" dist="38100" dir="2700000" algn="tl">
                    <a:srgbClr val="C0C0C0"/>
                  </a:outerShdw>
                </a:effectLst>
                <a:latin typeface="楷体_GB2312" pitchFamily="49" charset="-122"/>
                <a:sym typeface="Symbol" pitchFamily="2" charset="2"/>
              </a:rPr>
              <a:t></a:t>
            </a:r>
            <a:r>
              <a:rPr kumimoji="1" lang="en-US" altLang="zh-CN" sz="2400" b="0">
                <a:solidFill>
                  <a:schemeClr val="bg2"/>
                </a:solidFill>
                <a:ea typeface="微软雅黑" panose="020B0503020204020204" pitchFamily="34" charset="-122"/>
                <a:sym typeface="+mn-lt"/>
              </a:rPr>
              <a:t> </a:t>
            </a:r>
            <a:r>
              <a:rPr kumimoji="1" lang="en-US" altLang="zh-CN" sz="2400" b="0">
                <a:solidFill>
                  <a:schemeClr val="accent2"/>
                </a:solidFill>
                <a:ea typeface="微软雅黑" panose="020B0503020204020204" pitchFamily="34" charset="-122"/>
                <a:sym typeface="+mn-lt"/>
              </a:rPr>
              <a:t>A  </a:t>
            </a:r>
            <a:r>
              <a:rPr kumimoji="1" lang="zh-CN" altLang="en-US" sz="2400" b="0">
                <a:ea typeface="微软雅黑" panose="020B0503020204020204" pitchFamily="34" charset="-122"/>
                <a:sym typeface="+mn-lt"/>
              </a:rPr>
              <a:t>花色相同的情况下，比较面值。</a:t>
            </a:r>
          </a:p>
        </p:txBody>
      </p:sp>
      <p:sp>
        <p:nvSpPr>
          <p:cNvPr id="4" name="Rectangle 4">
            <a:extLst>
              <a:ext uri="{FF2B5EF4-FFF2-40B4-BE49-F238E27FC236}">
                <a16:creationId xmlns:a16="http://schemas.microsoft.com/office/drawing/2014/main" id="{C8FE9B8E-C1E9-4A4F-9DFF-DF6389E1F23D}"/>
              </a:ext>
            </a:extLst>
          </p:cNvPr>
          <p:cNvSpPr>
            <a:spLocks noChangeArrowheads="1"/>
          </p:cNvSpPr>
          <p:nvPr/>
        </p:nvSpPr>
        <p:spPr bwMode="auto">
          <a:xfrm>
            <a:off x="900113" y="165100"/>
            <a:ext cx="2438400" cy="533400"/>
          </a:xfrm>
          <a:prstGeom prst="rect">
            <a:avLst/>
          </a:prstGeom>
        </p:spPr>
        <p:txBody>
          <a:bodyPr/>
          <a:lstStyle/>
          <a:p>
            <a:pPr>
              <a:lnSpc>
                <a:spcPct val="125000"/>
              </a:lnSpc>
              <a:defRPr/>
            </a:pPr>
            <a:r>
              <a:rPr lang="zh-CN" altLang="en-US" b="0" kern="0" dirty="0">
                <a:solidFill>
                  <a:schemeClr val="bg1"/>
                </a:solidFill>
                <a:latin typeface="+mn-lt"/>
                <a:ea typeface="+mn-ea"/>
                <a:cs typeface="+mn-ea"/>
                <a:sym typeface="+mn-lt"/>
              </a:rPr>
              <a:t>算法分析</a:t>
            </a:r>
          </a:p>
        </p:txBody>
      </p:sp>
    </p:spTree>
  </p:cSld>
  <p:clrMapOvr>
    <a:masterClrMapping/>
  </p:clrMapOvr>
  <p:transition spd="slow"/>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8" name="图片 9">
            <a:extLst>
              <a:ext uri="{FF2B5EF4-FFF2-40B4-BE49-F238E27FC236}">
                <a16:creationId xmlns:a16="http://schemas.microsoft.com/office/drawing/2014/main" id="{19F31DEE-E0E8-CF41-BBC8-6DE62A24835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1575"/>
          <a:stretch>
            <a:fillRect/>
          </a:stretch>
        </p:blipFill>
        <p:spPr bwMode="auto">
          <a:xfrm>
            <a:off x="0" y="1588"/>
            <a:ext cx="9124950" cy="183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6" name="矩形: 圆角 16">
            <a:extLst>
              <a:ext uri="{FF2B5EF4-FFF2-40B4-BE49-F238E27FC236}">
                <a16:creationId xmlns:a16="http://schemas.microsoft.com/office/drawing/2014/main" id="{F625A87F-3F3F-489C-9A26-780AEB3536BA}"/>
              </a:ext>
            </a:extLst>
          </p:cNvPr>
          <p:cNvSpPr>
            <a:spLocks noChangeArrowheads="1"/>
          </p:cNvSpPr>
          <p:nvPr/>
        </p:nvSpPr>
        <p:spPr bwMode="auto">
          <a:xfrm>
            <a:off x="2830513" y="5084763"/>
            <a:ext cx="4432300" cy="504825"/>
          </a:xfrm>
          <a:prstGeom prst="roundRect">
            <a:avLst>
              <a:gd name="adj" fmla="val 16667"/>
            </a:avLst>
          </a:prstGeom>
          <a:solidFill>
            <a:srgbClr val="9476B6"/>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spcBef>
                <a:spcPct val="20000"/>
              </a:spcBef>
              <a:defRPr/>
            </a:pPr>
            <a:endParaRPr kumimoji="1" lang="zh-CN" altLang="en-US" b="0">
              <a:solidFill>
                <a:srgbClr val="000000"/>
              </a:solidFill>
              <a:latin typeface="Times New Roman"/>
              <a:ea typeface="Microsoft YaHei"/>
              <a:cs typeface="+mn-ea"/>
              <a:sym typeface="+mn-lt"/>
            </a:endParaRPr>
          </a:p>
        </p:txBody>
      </p:sp>
      <p:sp>
        <p:nvSpPr>
          <p:cNvPr id="11267" name="矩形: 圆角 15">
            <a:extLst>
              <a:ext uri="{FF2B5EF4-FFF2-40B4-BE49-F238E27FC236}">
                <a16:creationId xmlns:a16="http://schemas.microsoft.com/office/drawing/2014/main" id="{F54F4B74-CF37-4388-9801-F05DB3325A8C}"/>
              </a:ext>
            </a:extLst>
          </p:cNvPr>
          <p:cNvSpPr>
            <a:spLocks noChangeArrowheads="1"/>
          </p:cNvSpPr>
          <p:nvPr/>
        </p:nvSpPr>
        <p:spPr bwMode="auto">
          <a:xfrm>
            <a:off x="1885950" y="5084763"/>
            <a:ext cx="839788" cy="504825"/>
          </a:xfrm>
          <a:prstGeom prst="roundRect">
            <a:avLst>
              <a:gd name="adj" fmla="val 16667"/>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spcBef>
                <a:spcPct val="20000"/>
              </a:spcBef>
              <a:defRPr/>
            </a:pPr>
            <a:endParaRPr kumimoji="1" lang="zh-CN" altLang="en-US" b="0">
              <a:solidFill>
                <a:srgbClr val="000000"/>
              </a:solidFill>
              <a:latin typeface="Times New Roman"/>
              <a:ea typeface="Microsoft YaHei"/>
              <a:cs typeface="+mn-ea"/>
              <a:sym typeface="+mn-lt"/>
            </a:endParaRPr>
          </a:p>
        </p:txBody>
      </p:sp>
      <p:sp>
        <p:nvSpPr>
          <p:cNvPr id="8" name="矩形 7">
            <a:extLst>
              <a:ext uri="{FF2B5EF4-FFF2-40B4-BE49-F238E27FC236}">
                <a16:creationId xmlns:a16="http://schemas.microsoft.com/office/drawing/2014/main" id="{20FE7663-00D5-498E-899A-B23BE96B5B1E}"/>
              </a:ext>
            </a:extLst>
          </p:cNvPr>
          <p:cNvSpPr/>
          <p:nvPr/>
        </p:nvSpPr>
        <p:spPr bwMode="auto">
          <a:xfrm>
            <a:off x="9525" y="1588"/>
            <a:ext cx="9151938" cy="2024062"/>
          </a:xfrm>
          <a:prstGeom prst="rect">
            <a:avLst/>
          </a:prstGeom>
          <a:solidFill>
            <a:schemeClr val="tx1">
              <a:alpha val="50000"/>
            </a:schemeClr>
          </a:solidFill>
          <a:ln w="12700" cap="flat" cmpd="sng" algn="ctr">
            <a:noFill/>
            <a:prstDash val="solid"/>
            <a:miter lim="800000"/>
          </a:ln>
          <a:effectLst/>
        </p:spPr>
        <p:txBody>
          <a:bodyPr anchor="ctr"/>
          <a:lstStyle/>
          <a:p>
            <a:pPr algn="ctr" eaLnBrk="1" fontAlgn="auto" hangingPunct="1">
              <a:spcBef>
                <a:spcPts val="0"/>
              </a:spcBef>
              <a:spcAft>
                <a:spcPts val="0"/>
              </a:spcAft>
              <a:defRPr/>
            </a:pPr>
            <a:endParaRPr lang="zh-CN" altLang="en-US" sz="1800" b="0" kern="0">
              <a:solidFill>
                <a:prstClr val="white"/>
              </a:solidFill>
              <a:latin typeface="Times New Roman"/>
              <a:ea typeface="Microsoft YaHei"/>
              <a:cs typeface="+mn-ea"/>
              <a:sym typeface="+mn-lt"/>
            </a:endParaRPr>
          </a:p>
        </p:txBody>
      </p:sp>
      <p:sp>
        <p:nvSpPr>
          <p:cNvPr id="7" name="Shape 26">
            <a:extLst>
              <a:ext uri="{FF2B5EF4-FFF2-40B4-BE49-F238E27FC236}">
                <a16:creationId xmlns:a16="http://schemas.microsoft.com/office/drawing/2014/main" id="{0530D099-9902-4312-98BD-9BABCA2E06AB}"/>
              </a:ext>
            </a:extLst>
          </p:cNvPr>
          <p:cNvSpPr/>
          <p:nvPr/>
        </p:nvSpPr>
        <p:spPr>
          <a:xfrm flipH="1">
            <a:off x="-36513" y="774700"/>
            <a:ext cx="9207501" cy="1260475"/>
          </a:xfrm>
          <a:custGeom>
            <a:avLst/>
            <a:gdLst/>
            <a:ahLst/>
            <a:cxnLst/>
            <a:rect l="0" t="0" r="0" b="0"/>
            <a:pathLst>
              <a:path w="120000" h="120000" extrusionOk="0">
                <a:moveTo>
                  <a:pt x="0" y="120000"/>
                </a:moveTo>
                <a:lnTo>
                  <a:pt x="0" y="102222"/>
                </a:lnTo>
                <a:lnTo>
                  <a:pt x="583" y="102222"/>
                </a:lnTo>
                <a:lnTo>
                  <a:pt x="583" y="89777"/>
                </a:lnTo>
                <a:lnTo>
                  <a:pt x="4166" y="89777"/>
                </a:lnTo>
                <a:lnTo>
                  <a:pt x="4166" y="79111"/>
                </a:lnTo>
                <a:lnTo>
                  <a:pt x="6416" y="79111"/>
                </a:lnTo>
                <a:lnTo>
                  <a:pt x="6416" y="91111"/>
                </a:lnTo>
                <a:lnTo>
                  <a:pt x="7625" y="91111"/>
                </a:lnTo>
                <a:lnTo>
                  <a:pt x="7625" y="79111"/>
                </a:lnTo>
                <a:lnTo>
                  <a:pt x="8958" y="79111"/>
                </a:lnTo>
                <a:lnTo>
                  <a:pt x="8958" y="45333"/>
                </a:lnTo>
                <a:lnTo>
                  <a:pt x="9541" y="45333"/>
                </a:lnTo>
                <a:lnTo>
                  <a:pt x="9541" y="39111"/>
                </a:lnTo>
                <a:lnTo>
                  <a:pt x="10958" y="39111"/>
                </a:lnTo>
                <a:lnTo>
                  <a:pt x="10958" y="45333"/>
                </a:lnTo>
                <a:lnTo>
                  <a:pt x="11583" y="45333"/>
                </a:lnTo>
                <a:lnTo>
                  <a:pt x="11583" y="76000"/>
                </a:lnTo>
                <a:lnTo>
                  <a:pt x="12083" y="76000"/>
                </a:lnTo>
                <a:lnTo>
                  <a:pt x="12083" y="95555"/>
                </a:lnTo>
                <a:lnTo>
                  <a:pt x="13250" y="95555"/>
                </a:lnTo>
                <a:lnTo>
                  <a:pt x="13250" y="60000"/>
                </a:lnTo>
                <a:lnTo>
                  <a:pt x="14041" y="60000"/>
                </a:lnTo>
                <a:lnTo>
                  <a:pt x="14041" y="45333"/>
                </a:lnTo>
                <a:lnTo>
                  <a:pt x="14583" y="45333"/>
                </a:lnTo>
                <a:lnTo>
                  <a:pt x="14583" y="27555"/>
                </a:lnTo>
                <a:lnTo>
                  <a:pt x="14958" y="27555"/>
                </a:lnTo>
                <a:lnTo>
                  <a:pt x="14958" y="14222"/>
                </a:lnTo>
                <a:lnTo>
                  <a:pt x="15333" y="14222"/>
                </a:lnTo>
                <a:lnTo>
                  <a:pt x="15333" y="0"/>
                </a:lnTo>
                <a:lnTo>
                  <a:pt x="15958" y="0"/>
                </a:lnTo>
                <a:lnTo>
                  <a:pt x="15958" y="13777"/>
                </a:lnTo>
                <a:lnTo>
                  <a:pt x="16416" y="13777"/>
                </a:lnTo>
                <a:lnTo>
                  <a:pt x="16416" y="24888"/>
                </a:lnTo>
                <a:lnTo>
                  <a:pt x="16791" y="24888"/>
                </a:lnTo>
                <a:lnTo>
                  <a:pt x="16791" y="46222"/>
                </a:lnTo>
                <a:lnTo>
                  <a:pt x="17333" y="46222"/>
                </a:lnTo>
                <a:lnTo>
                  <a:pt x="17333" y="61333"/>
                </a:lnTo>
                <a:lnTo>
                  <a:pt x="17916" y="61333"/>
                </a:lnTo>
                <a:lnTo>
                  <a:pt x="17916" y="101333"/>
                </a:lnTo>
                <a:lnTo>
                  <a:pt x="18875" y="101333"/>
                </a:lnTo>
                <a:lnTo>
                  <a:pt x="18875" y="92000"/>
                </a:lnTo>
                <a:lnTo>
                  <a:pt x="20958" y="92000"/>
                </a:lnTo>
                <a:lnTo>
                  <a:pt x="20958" y="96444"/>
                </a:lnTo>
                <a:lnTo>
                  <a:pt x="21750" y="96444"/>
                </a:lnTo>
                <a:lnTo>
                  <a:pt x="21750" y="54666"/>
                </a:lnTo>
                <a:lnTo>
                  <a:pt x="22333" y="54666"/>
                </a:lnTo>
                <a:lnTo>
                  <a:pt x="22333" y="42666"/>
                </a:lnTo>
                <a:lnTo>
                  <a:pt x="24166" y="42666"/>
                </a:lnTo>
                <a:lnTo>
                  <a:pt x="24166" y="53777"/>
                </a:lnTo>
                <a:lnTo>
                  <a:pt x="24583" y="56888"/>
                </a:lnTo>
                <a:lnTo>
                  <a:pt x="24583" y="85777"/>
                </a:lnTo>
                <a:lnTo>
                  <a:pt x="25291" y="85777"/>
                </a:lnTo>
                <a:lnTo>
                  <a:pt x="25291" y="79555"/>
                </a:lnTo>
                <a:lnTo>
                  <a:pt x="27125" y="79555"/>
                </a:lnTo>
                <a:lnTo>
                  <a:pt x="27125" y="86222"/>
                </a:lnTo>
                <a:lnTo>
                  <a:pt x="28208" y="86222"/>
                </a:lnTo>
                <a:lnTo>
                  <a:pt x="28208" y="92000"/>
                </a:lnTo>
                <a:lnTo>
                  <a:pt x="29416" y="92000"/>
                </a:lnTo>
                <a:lnTo>
                  <a:pt x="29416" y="83555"/>
                </a:lnTo>
                <a:lnTo>
                  <a:pt x="30250" y="83555"/>
                </a:lnTo>
                <a:lnTo>
                  <a:pt x="30250" y="65777"/>
                </a:lnTo>
                <a:lnTo>
                  <a:pt x="35041" y="65777"/>
                </a:lnTo>
                <a:lnTo>
                  <a:pt x="35041" y="83555"/>
                </a:lnTo>
                <a:lnTo>
                  <a:pt x="35875" y="83555"/>
                </a:lnTo>
                <a:lnTo>
                  <a:pt x="35875" y="65777"/>
                </a:lnTo>
                <a:lnTo>
                  <a:pt x="39916" y="65777"/>
                </a:lnTo>
                <a:lnTo>
                  <a:pt x="39916" y="72888"/>
                </a:lnTo>
                <a:lnTo>
                  <a:pt x="41041" y="72888"/>
                </a:lnTo>
                <a:lnTo>
                  <a:pt x="41041" y="99555"/>
                </a:lnTo>
                <a:lnTo>
                  <a:pt x="42583" y="99555"/>
                </a:lnTo>
                <a:lnTo>
                  <a:pt x="42583" y="76888"/>
                </a:lnTo>
                <a:lnTo>
                  <a:pt x="45250" y="56000"/>
                </a:lnTo>
                <a:lnTo>
                  <a:pt x="47875" y="76888"/>
                </a:lnTo>
                <a:lnTo>
                  <a:pt x="47875" y="88888"/>
                </a:lnTo>
                <a:lnTo>
                  <a:pt x="48666" y="88888"/>
                </a:lnTo>
                <a:lnTo>
                  <a:pt x="48666" y="104000"/>
                </a:lnTo>
                <a:lnTo>
                  <a:pt x="49208" y="104000"/>
                </a:lnTo>
                <a:lnTo>
                  <a:pt x="49208" y="73333"/>
                </a:lnTo>
                <a:lnTo>
                  <a:pt x="51500" y="73333"/>
                </a:lnTo>
                <a:lnTo>
                  <a:pt x="51500" y="85777"/>
                </a:lnTo>
                <a:lnTo>
                  <a:pt x="53708" y="85777"/>
                </a:lnTo>
                <a:lnTo>
                  <a:pt x="53708" y="94666"/>
                </a:lnTo>
                <a:lnTo>
                  <a:pt x="54500" y="94666"/>
                </a:lnTo>
                <a:lnTo>
                  <a:pt x="54500" y="85777"/>
                </a:lnTo>
                <a:lnTo>
                  <a:pt x="57125" y="85777"/>
                </a:lnTo>
                <a:lnTo>
                  <a:pt x="57125" y="102222"/>
                </a:lnTo>
                <a:lnTo>
                  <a:pt x="57625" y="102222"/>
                </a:lnTo>
                <a:lnTo>
                  <a:pt x="57625" y="104888"/>
                </a:lnTo>
                <a:lnTo>
                  <a:pt x="58875" y="104888"/>
                </a:lnTo>
                <a:lnTo>
                  <a:pt x="58875" y="94222"/>
                </a:lnTo>
                <a:lnTo>
                  <a:pt x="61666" y="94222"/>
                </a:lnTo>
                <a:lnTo>
                  <a:pt x="61666" y="89777"/>
                </a:lnTo>
                <a:lnTo>
                  <a:pt x="62250" y="89777"/>
                </a:lnTo>
                <a:lnTo>
                  <a:pt x="62250" y="84000"/>
                </a:lnTo>
                <a:lnTo>
                  <a:pt x="62833" y="84000"/>
                </a:lnTo>
                <a:lnTo>
                  <a:pt x="62833" y="88888"/>
                </a:lnTo>
                <a:lnTo>
                  <a:pt x="63500" y="88888"/>
                </a:lnTo>
                <a:lnTo>
                  <a:pt x="63500" y="83111"/>
                </a:lnTo>
                <a:lnTo>
                  <a:pt x="64999" y="83111"/>
                </a:lnTo>
                <a:lnTo>
                  <a:pt x="64999" y="88444"/>
                </a:lnTo>
                <a:lnTo>
                  <a:pt x="65666" y="88444"/>
                </a:lnTo>
                <a:lnTo>
                  <a:pt x="65666" y="103111"/>
                </a:lnTo>
                <a:lnTo>
                  <a:pt x="66916" y="103111"/>
                </a:lnTo>
                <a:lnTo>
                  <a:pt x="66916" y="82666"/>
                </a:lnTo>
                <a:lnTo>
                  <a:pt x="69375" y="82666"/>
                </a:lnTo>
                <a:lnTo>
                  <a:pt x="69375" y="88888"/>
                </a:lnTo>
                <a:lnTo>
                  <a:pt x="70416" y="88888"/>
                </a:lnTo>
                <a:lnTo>
                  <a:pt x="70416" y="46222"/>
                </a:lnTo>
                <a:lnTo>
                  <a:pt x="71500" y="35111"/>
                </a:lnTo>
                <a:lnTo>
                  <a:pt x="72458" y="45777"/>
                </a:lnTo>
                <a:lnTo>
                  <a:pt x="72458" y="103111"/>
                </a:lnTo>
                <a:lnTo>
                  <a:pt x="73583" y="103111"/>
                </a:lnTo>
                <a:lnTo>
                  <a:pt x="73583" y="47555"/>
                </a:lnTo>
                <a:lnTo>
                  <a:pt x="76916" y="47555"/>
                </a:lnTo>
                <a:lnTo>
                  <a:pt x="76916" y="97777"/>
                </a:lnTo>
                <a:lnTo>
                  <a:pt x="77541" y="97777"/>
                </a:lnTo>
                <a:lnTo>
                  <a:pt x="77541" y="85777"/>
                </a:lnTo>
                <a:lnTo>
                  <a:pt x="79000" y="85777"/>
                </a:lnTo>
                <a:lnTo>
                  <a:pt x="79000" y="92888"/>
                </a:lnTo>
                <a:lnTo>
                  <a:pt x="82000" y="92888"/>
                </a:lnTo>
                <a:lnTo>
                  <a:pt x="82000" y="102222"/>
                </a:lnTo>
                <a:lnTo>
                  <a:pt x="84333" y="102222"/>
                </a:lnTo>
                <a:lnTo>
                  <a:pt x="84333" y="88000"/>
                </a:lnTo>
                <a:lnTo>
                  <a:pt x="85583" y="88000"/>
                </a:lnTo>
                <a:lnTo>
                  <a:pt x="85583" y="96000"/>
                </a:lnTo>
                <a:lnTo>
                  <a:pt x="86500" y="96000"/>
                </a:lnTo>
                <a:lnTo>
                  <a:pt x="86500" y="91111"/>
                </a:lnTo>
                <a:lnTo>
                  <a:pt x="87791" y="91111"/>
                </a:lnTo>
                <a:lnTo>
                  <a:pt x="87791" y="84888"/>
                </a:lnTo>
                <a:lnTo>
                  <a:pt x="89375" y="84888"/>
                </a:lnTo>
                <a:lnTo>
                  <a:pt x="89375" y="100888"/>
                </a:lnTo>
                <a:lnTo>
                  <a:pt x="90541" y="100888"/>
                </a:lnTo>
                <a:lnTo>
                  <a:pt x="90541" y="63111"/>
                </a:lnTo>
                <a:lnTo>
                  <a:pt x="92458" y="63555"/>
                </a:lnTo>
                <a:lnTo>
                  <a:pt x="92458" y="84444"/>
                </a:lnTo>
                <a:lnTo>
                  <a:pt x="93750" y="84444"/>
                </a:lnTo>
                <a:lnTo>
                  <a:pt x="93750" y="97333"/>
                </a:lnTo>
                <a:lnTo>
                  <a:pt x="95375" y="97333"/>
                </a:lnTo>
                <a:lnTo>
                  <a:pt x="95375" y="83111"/>
                </a:lnTo>
                <a:lnTo>
                  <a:pt x="96500" y="83111"/>
                </a:lnTo>
                <a:lnTo>
                  <a:pt x="96500" y="77333"/>
                </a:lnTo>
                <a:lnTo>
                  <a:pt x="98000" y="77333"/>
                </a:lnTo>
                <a:lnTo>
                  <a:pt x="98000" y="81333"/>
                </a:lnTo>
                <a:lnTo>
                  <a:pt x="99041" y="81333"/>
                </a:lnTo>
                <a:lnTo>
                  <a:pt x="99041" y="75111"/>
                </a:lnTo>
                <a:lnTo>
                  <a:pt x="101000" y="59555"/>
                </a:lnTo>
                <a:lnTo>
                  <a:pt x="102916" y="75111"/>
                </a:lnTo>
                <a:lnTo>
                  <a:pt x="102916" y="96444"/>
                </a:lnTo>
                <a:lnTo>
                  <a:pt x="103250" y="96444"/>
                </a:lnTo>
                <a:lnTo>
                  <a:pt x="103250" y="92000"/>
                </a:lnTo>
                <a:lnTo>
                  <a:pt x="104750" y="92000"/>
                </a:lnTo>
                <a:lnTo>
                  <a:pt x="104750" y="111111"/>
                </a:lnTo>
                <a:lnTo>
                  <a:pt x="105125" y="111111"/>
                </a:lnTo>
                <a:lnTo>
                  <a:pt x="105125" y="101777"/>
                </a:lnTo>
                <a:lnTo>
                  <a:pt x="106291" y="101777"/>
                </a:lnTo>
                <a:lnTo>
                  <a:pt x="106291" y="81777"/>
                </a:lnTo>
                <a:lnTo>
                  <a:pt x="107791" y="81777"/>
                </a:lnTo>
                <a:lnTo>
                  <a:pt x="107791" y="101777"/>
                </a:lnTo>
                <a:lnTo>
                  <a:pt x="107833" y="101777"/>
                </a:lnTo>
                <a:lnTo>
                  <a:pt x="107833" y="93777"/>
                </a:lnTo>
                <a:lnTo>
                  <a:pt x="108583" y="93777"/>
                </a:lnTo>
                <a:lnTo>
                  <a:pt x="108583" y="89777"/>
                </a:lnTo>
                <a:lnTo>
                  <a:pt x="110166" y="89777"/>
                </a:lnTo>
                <a:lnTo>
                  <a:pt x="110166" y="103111"/>
                </a:lnTo>
                <a:lnTo>
                  <a:pt x="110416" y="103111"/>
                </a:lnTo>
                <a:lnTo>
                  <a:pt x="110416" y="93777"/>
                </a:lnTo>
                <a:lnTo>
                  <a:pt x="110625" y="93777"/>
                </a:lnTo>
                <a:lnTo>
                  <a:pt x="110625" y="76444"/>
                </a:lnTo>
                <a:lnTo>
                  <a:pt x="111416" y="76444"/>
                </a:lnTo>
                <a:lnTo>
                  <a:pt x="111416" y="68444"/>
                </a:lnTo>
                <a:lnTo>
                  <a:pt x="111833" y="68444"/>
                </a:lnTo>
                <a:lnTo>
                  <a:pt x="111833" y="64000"/>
                </a:lnTo>
                <a:lnTo>
                  <a:pt x="112916" y="64000"/>
                </a:lnTo>
                <a:lnTo>
                  <a:pt x="112916" y="68444"/>
                </a:lnTo>
                <a:lnTo>
                  <a:pt x="113375" y="68444"/>
                </a:lnTo>
                <a:lnTo>
                  <a:pt x="113375" y="91555"/>
                </a:lnTo>
                <a:lnTo>
                  <a:pt x="113416" y="91555"/>
                </a:lnTo>
                <a:lnTo>
                  <a:pt x="113416" y="91555"/>
                </a:lnTo>
                <a:lnTo>
                  <a:pt x="114666" y="91555"/>
                </a:lnTo>
                <a:lnTo>
                  <a:pt x="114666" y="79555"/>
                </a:lnTo>
                <a:lnTo>
                  <a:pt x="115250" y="79555"/>
                </a:lnTo>
                <a:lnTo>
                  <a:pt x="115250" y="68444"/>
                </a:lnTo>
                <a:lnTo>
                  <a:pt x="115625" y="68444"/>
                </a:lnTo>
                <a:lnTo>
                  <a:pt x="115625" y="55111"/>
                </a:lnTo>
                <a:lnTo>
                  <a:pt x="115916" y="55111"/>
                </a:lnTo>
                <a:lnTo>
                  <a:pt x="115916" y="44888"/>
                </a:lnTo>
                <a:lnTo>
                  <a:pt x="116250" y="44888"/>
                </a:lnTo>
                <a:lnTo>
                  <a:pt x="116250" y="34222"/>
                </a:lnTo>
                <a:lnTo>
                  <a:pt x="116666" y="34222"/>
                </a:lnTo>
                <a:lnTo>
                  <a:pt x="116666" y="44444"/>
                </a:lnTo>
                <a:lnTo>
                  <a:pt x="117000" y="44444"/>
                </a:lnTo>
                <a:lnTo>
                  <a:pt x="117000" y="52888"/>
                </a:lnTo>
                <a:lnTo>
                  <a:pt x="117333" y="52888"/>
                </a:lnTo>
                <a:lnTo>
                  <a:pt x="117333" y="68888"/>
                </a:lnTo>
                <a:lnTo>
                  <a:pt x="117708" y="68888"/>
                </a:lnTo>
                <a:lnTo>
                  <a:pt x="117708" y="80444"/>
                </a:lnTo>
                <a:lnTo>
                  <a:pt x="118166" y="80444"/>
                </a:lnTo>
                <a:lnTo>
                  <a:pt x="118166" y="92000"/>
                </a:lnTo>
                <a:lnTo>
                  <a:pt x="120000" y="92000"/>
                </a:lnTo>
                <a:lnTo>
                  <a:pt x="120000" y="120000"/>
                </a:lnTo>
                <a:lnTo>
                  <a:pt x="0" y="120000"/>
                </a:lnTo>
                <a:close/>
              </a:path>
            </a:pathLst>
          </a:custGeom>
          <a:solidFill>
            <a:schemeClr val="bg1"/>
          </a:solidFill>
          <a:ln w="9525" cap="flat" cmpd="sng">
            <a:noFill/>
            <a:prstDash val="solid"/>
            <a:round/>
            <a:headEnd type="none" w="med" len="med"/>
            <a:tailEnd type="none" w="med" len="med"/>
          </a:ln>
        </p:spPr>
        <p:txBody>
          <a:bodyPr lIns="68569" tIns="34275" rIns="68569" bIns="34275"/>
          <a:lstStyle/>
          <a:p>
            <a:pPr>
              <a:defRPr/>
            </a:pPr>
            <a:endParaRPr sz="1013" b="0">
              <a:solidFill>
                <a:srgbClr val="000000"/>
              </a:solidFill>
              <a:latin typeface="Times New Roman"/>
              <a:ea typeface="Microsoft YaHei"/>
              <a:cs typeface="+mn-ea"/>
              <a:sym typeface="+mn-lt"/>
            </a:endParaRPr>
          </a:p>
        </p:txBody>
      </p:sp>
      <p:sp>
        <p:nvSpPr>
          <p:cNvPr id="13" name="文本框 12">
            <a:extLst>
              <a:ext uri="{FF2B5EF4-FFF2-40B4-BE49-F238E27FC236}">
                <a16:creationId xmlns:a16="http://schemas.microsoft.com/office/drawing/2014/main" id="{0BCD6B12-2E9E-40CF-97D4-C62F17617728}"/>
              </a:ext>
            </a:extLst>
          </p:cNvPr>
          <p:cNvSpPr txBox="1"/>
          <p:nvPr/>
        </p:nvSpPr>
        <p:spPr>
          <a:xfrm>
            <a:off x="558800" y="331788"/>
            <a:ext cx="2573338" cy="647700"/>
          </a:xfrm>
          <a:prstGeom prst="rect">
            <a:avLst/>
          </a:prstGeom>
          <a:noFill/>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dist"/>
            <a:r>
              <a:rPr lang="zh-CN" altLang="en-US" sz="3600" b="0">
                <a:solidFill>
                  <a:srgbClr val="FEFFFF"/>
                </a:solidFill>
                <a:ea typeface="微软雅黑" panose="020B0503020204020204" pitchFamily="34" charset="-122"/>
                <a:sym typeface="+mn-lt"/>
              </a:rPr>
              <a:t>目录导航</a:t>
            </a:r>
          </a:p>
        </p:txBody>
      </p:sp>
      <p:sp>
        <p:nvSpPr>
          <p:cNvPr id="14" name="文本框 13">
            <a:extLst>
              <a:ext uri="{FF2B5EF4-FFF2-40B4-BE49-F238E27FC236}">
                <a16:creationId xmlns:a16="http://schemas.microsoft.com/office/drawing/2014/main" id="{A856A4D1-4C5E-48FF-A133-ED6F8A38CD4E}"/>
              </a:ext>
            </a:extLst>
          </p:cNvPr>
          <p:cNvSpPr txBox="1"/>
          <p:nvPr/>
        </p:nvSpPr>
        <p:spPr>
          <a:xfrm>
            <a:off x="2005013" y="2276475"/>
            <a:ext cx="720725" cy="3970338"/>
          </a:xfrm>
          <a:prstGeom prst="rect">
            <a:avLst/>
          </a:prstGeom>
          <a:noFill/>
        </p:spPr>
        <p:txBody>
          <a:bodyPr>
            <a:spAutoFit/>
          </a:bodyPr>
          <a:lstStyle/>
          <a:p>
            <a:pPr>
              <a:lnSpc>
                <a:spcPct val="150000"/>
              </a:lnSpc>
              <a:defRPr/>
            </a:pPr>
            <a:r>
              <a:rPr lang="en-US" altLang="zh-CN" sz="2400" b="0" dirty="0">
                <a:latin typeface="Times New Roman"/>
                <a:ea typeface="Microsoft YaHei"/>
                <a:cs typeface="+mn-ea"/>
                <a:sym typeface="+mn-lt"/>
              </a:rPr>
              <a:t>8.1</a:t>
            </a:r>
            <a:endParaRPr lang="zh-CN" altLang="en-US" sz="2400" b="0" dirty="0">
              <a:latin typeface="Times New Roman"/>
              <a:ea typeface="Microsoft YaHei"/>
              <a:cs typeface="+mn-ea"/>
              <a:sym typeface="+mn-lt"/>
            </a:endParaRPr>
          </a:p>
          <a:p>
            <a:pPr>
              <a:lnSpc>
                <a:spcPct val="150000"/>
              </a:lnSpc>
              <a:defRPr/>
            </a:pPr>
            <a:r>
              <a:rPr lang="en-US" altLang="zh-CN" sz="2400" b="0" dirty="0">
                <a:latin typeface="Times New Roman"/>
                <a:ea typeface="Microsoft YaHei"/>
                <a:cs typeface="+mn-ea"/>
                <a:sym typeface="+mn-lt"/>
              </a:rPr>
              <a:t>8.2</a:t>
            </a:r>
            <a:endParaRPr lang="zh-CN" altLang="en-US" sz="2400" b="0" dirty="0">
              <a:latin typeface="Times New Roman"/>
              <a:ea typeface="Microsoft YaHei"/>
              <a:cs typeface="+mn-ea"/>
              <a:sym typeface="+mn-lt"/>
            </a:endParaRPr>
          </a:p>
          <a:p>
            <a:pPr>
              <a:lnSpc>
                <a:spcPct val="150000"/>
              </a:lnSpc>
              <a:defRPr/>
            </a:pPr>
            <a:r>
              <a:rPr lang="en-US" altLang="zh-CN" sz="2400" b="0" dirty="0">
                <a:latin typeface="Times New Roman"/>
                <a:ea typeface="Microsoft YaHei"/>
                <a:cs typeface="+mn-ea"/>
                <a:sym typeface="+mn-lt"/>
              </a:rPr>
              <a:t>8.3</a:t>
            </a:r>
            <a:endParaRPr lang="zh-CN" altLang="en-US" sz="2400" b="0" dirty="0">
              <a:latin typeface="Times New Roman"/>
              <a:ea typeface="Microsoft YaHei"/>
              <a:cs typeface="+mn-ea"/>
              <a:sym typeface="+mn-lt"/>
            </a:endParaRPr>
          </a:p>
          <a:p>
            <a:pPr>
              <a:lnSpc>
                <a:spcPct val="150000"/>
              </a:lnSpc>
              <a:defRPr/>
            </a:pPr>
            <a:r>
              <a:rPr lang="en-US" altLang="zh-CN" sz="2400" b="0" dirty="0">
                <a:latin typeface="Times New Roman"/>
                <a:ea typeface="Microsoft YaHei"/>
                <a:cs typeface="+mn-ea"/>
                <a:sym typeface="+mn-lt"/>
              </a:rPr>
              <a:t>8.4</a:t>
            </a:r>
          </a:p>
          <a:p>
            <a:pPr>
              <a:lnSpc>
                <a:spcPct val="150000"/>
              </a:lnSpc>
              <a:defRPr/>
            </a:pPr>
            <a:r>
              <a:rPr lang="en-US" altLang="zh-CN" sz="2400" b="0" dirty="0">
                <a:latin typeface="Times New Roman"/>
                <a:ea typeface="Microsoft YaHei"/>
                <a:cs typeface="+mn-ea"/>
                <a:sym typeface="+mn-lt"/>
              </a:rPr>
              <a:t>8.5</a:t>
            </a:r>
          </a:p>
          <a:p>
            <a:pPr>
              <a:lnSpc>
                <a:spcPct val="150000"/>
              </a:lnSpc>
              <a:defRPr/>
            </a:pPr>
            <a:r>
              <a:rPr lang="en-US" altLang="zh-CN" sz="2400" b="0" dirty="0">
                <a:solidFill>
                  <a:schemeClr val="bg1"/>
                </a:solidFill>
                <a:latin typeface="Times New Roman"/>
                <a:ea typeface="Microsoft YaHei"/>
                <a:cs typeface="+mn-ea"/>
                <a:sym typeface="+mn-lt"/>
              </a:rPr>
              <a:t>8.6</a:t>
            </a:r>
          </a:p>
          <a:p>
            <a:pPr>
              <a:lnSpc>
                <a:spcPct val="150000"/>
              </a:lnSpc>
              <a:defRPr/>
            </a:pPr>
            <a:r>
              <a:rPr lang="en-US" altLang="zh-CN" sz="2400" b="0" dirty="0">
                <a:solidFill>
                  <a:srgbClr val="000000">
                    <a:lumMod val="95000"/>
                    <a:lumOff val="5000"/>
                  </a:srgbClr>
                </a:solidFill>
                <a:latin typeface="Times New Roman"/>
                <a:ea typeface="Microsoft YaHei"/>
                <a:cs typeface="+mn-ea"/>
                <a:sym typeface="+mn-lt"/>
              </a:rPr>
              <a:t>8.7</a:t>
            </a:r>
            <a:endParaRPr lang="zh-CN" altLang="en-US" sz="2400" b="0" dirty="0">
              <a:solidFill>
                <a:srgbClr val="000000">
                  <a:lumMod val="95000"/>
                  <a:lumOff val="5000"/>
                </a:srgbClr>
              </a:solidFill>
              <a:latin typeface="Times New Roman"/>
              <a:ea typeface="Microsoft YaHei"/>
              <a:cs typeface="+mn-ea"/>
              <a:sym typeface="+mn-lt"/>
            </a:endParaRPr>
          </a:p>
        </p:txBody>
      </p:sp>
      <p:sp>
        <p:nvSpPr>
          <p:cNvPr id="15" name="文本框 14">
            <a:extLst>
              <a:ext uri="{FF2B5EF4-FFF2-40B4-BE49-F238E27FC236}">
                <a16:creationId xmlns:a16="http://schemas.microsoft.com/office/drawing/2014/main" id="{059792EA-711D-4163-B1FA-91617ED1AE39}"/>
              </a:ext>
            </a:extLst>
          </p:cNvPr>
          <p:cNvSpPr txBox="1"/>
          <p:nvPr/>
        </p:nvSpPr>
        <p:spPr>
          <a:xfrm>
            <a:off x="2843213" y="2276475"/>
            <a:ext cx="4129087" cy="3970338"/>
          </a:xfrm>
          <a:prstGeom prst="rect">
            <a:avLst/>
          </a:prstGeom>
          <a:noFill/>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50000"/>
              </a:lnSpc>
            </a:pPr>
            <a:r>
              <a:rPr lang="zh-CN" altLang="en-US" sz="2400" b="0">
                <a:ea typeface="微软雅黑" panose="020B0503020204020204" pitchFamily="34" charset="-122"/>
                <a:sym typeface="+mn-lt"/>
              </a:rPr>
              <a:t>　概述</a:t>
            </a:r>
          </a:p>
          <a:p>
            <a:pPr>
              <a:lnSpc>
                <a:spcPct val="150000"/>
              </a:lnSpc>
            </a:pPr>
            <a:r>
              <a:rPr lang="zh-CN" altLang="en-US" sz="2400" b="0">
                <a:solidFill>
                  <a:srgbClr val="0D0D0D"/>
                </a:solidFill>
                <a:ea typeface="微软雅黑" panose="020B0503020204020204" pitchFamily="34" charset="-122"/>
                <a:sym typeface="+mn-lt"/>
              </a:rPr>
              <a:t>　</a:t>
            </a:r>
            <a:r>
              <a:rPr lang="zh-CN" altLang="en-US" sz="2400" b="0">
                <a:ea typeface="微软雅黑" panose="020B0503020204020204" pitchFamily="34" charset="-122"/>
                <a:sym typeface="+mn-lt"/>
              </a:rPr>
              <a:t>插入排序</a:t>
            </a:r>
          </a:p>
          <a:p>
            <a:pPr>
              <a:lnSpc>
                <a:spcPct val="150000"/>
              </a:lnSpc>
            </a:pPr>
            <a:r>
              <a:rPr lang="zh-CN" altLang="en-US" sz="2400" b="0">
                <a:solidFill>
                  <a:srgbClr val="0D0D0D"/>
                </a:solidFill>
                <a:ea typeface="微软雅黑" panose="020B0503020204020204" pitchFamily="34" charset="-122"/>
                <a:sym typeface="+mn-lt"/>
              </a:rPr>
              <a:t>　</a:t>
            </a:r>
            <a:r>
              <a:rPr lang="zh-CN" altLang="en-US" sz="2400" b="0">
                <a:ea typeface="微软雅黑" panose="020B0503020204020204" pitchFamily="34" charset="-122"/>
                <a:sym typeface="+mn-lt"/>
              </a:rPr>
              <a:t>交换排序</a:t>
            </a:r>
          </a:p>
          <a:p>
            <a:pPr>
              <a:lnSpc>
                <a:spcPct val="150000"/>
              </a:lnSpc>
            </a:pPr>
            <a:r>
              <a:rPr lang="zh-CN" altLang="en-US" sz="2400" b="0">
                <a:solidFill>
                  <a:srgbClr val="0D0D0D"/>
                </a:solidFill>
                <a:ea typeface="微软雅黑" panose="020B0503020204020204" pitchFamily="34" charset="-122"/>
                <a:sym typeface="+mn-lt"/>
              </a:rPr>
              <a:t>　</a:t>
            </a:r>
            <a:r>
              <a:rPr lang="zh-CN" altLang="en-US" sz="2400" b="0">
                <a:ea typeface="微软雅黑" panose="020B0503020204020204" pitchFamily="34" charset="-122"/>
                <a:sym typeface="+mn-lt"/>
              </a:rPr>
              <a:t>选择排序</a:t>
            </a:r>
          </a:p>
          <a:p>
            <a:pPr>
              <a:lnSpc>
                <a:spcPct val="150000"/>
              </a:lnSpc>
            </a:pPr>
            <a:r>
              <a:rPr lang="zh-CN" altLang="en-US" sz="2400" b="0">
                <a:solidFill>
                  <a:srgbClr val="0D0D0D"/>
                </a:solidFill>
                <a:ea typeface="微软雅黑" panose="020B0503020204020204" pitchFamily="34" charset="-122"/>
                <a:sym typeface="+mn-lt"/>
              </a:rPr>
              <a:t>　归并排序</a:t>
            </a:r>
          </a:p>
          <a:p>
            <a:pPr>
              <a:lnSpc>
                <a:spcPct val="150000"/>
              </a:lnSpc>
            </a:pPr>
            <a:r>
              <a:rPr lang="zh-CN" altLang="en-US" sz="2400" b="0">
                <a:solidFill>
                  <a:srgbClr val="0D0D0D"/>
                </a:solidFill>
                <a:ea typeface="微软雅黑" panose="020B0503020204020204" pitchFamily="34" charset="-122"/>
                <a:sym typeface="+mn-lt"/>
              </a:rPr>
              <a:t>　</a:t>
            </a:r>
            <a:r>
              <a:rPr lang="zh-CN" altLang="en-US" sz="2400" b="0">
                <a:solidFill>
                  <a:schemeClr val="bg1"/>
                </a:solidFill>
                <a:ea typeface="微软雅黑" panose="020B0503020204020204" pitchFamily="34" charset="-122"/>
                <a:sym typeface="+mn-lt"/>
              </a:rPr>
              <a:t>基数排序</a:t>
            </a:r>
          </a:p>
          <a:p>
            <a:pPr>
              <a:lnSpc>
                <a:spcPct val="150000"/>
              </a:lnSpc>
            </a:pPr>
            <a:r>
              <a:rPr lang="zh-CN" altLang="en-US" sz="2400" b="0">
                <a:solidFill>
                  <a:srgbClr val="0D0D0D"/>
                </a:solidFill>
                <a:ea typeface="微软雅黑" panose="020B0503020204020204" pitchFamily="34" charset="-122"/>
                <a:sym typeface="+mn-lt"/>
              </a:rPr>
              <a:t>　外部排序</a:t>
            </a:r>
          </a:p>
        </p:txBody>
      </p:sp>
      <p:sp>
        <p:nvSpPr>
          <p:cNvPr id="2" name="矩形 1">
            <a:extLst>
              <a:ext uri="{FF2B5EF4-FFF2-40B4-BE49-F238E27FC236}">
                <a16:creationId xmlns:a16="http://schemas.microsoft.com/office/drawing/2014/main" id="{C69816EA-16DF-4EE4-94A1-2930C72D9957}"/>
              </a:ext>
            </a:extLst>
          </p:cNvPr>
          <p:cNvSpPr/>
          <p:nvPr/>
        </p:nvSpPr>
        <p:spPr>
          <a:xfrm>
            <a:off x="3276600" y="457200"/>
            <a:ext cx="1458913" cy="522288"/>
          </a:xfrm>
          <a:prstGeom prst="rect">
            <a:avLst/>
          </a:prstGeom>
        </p:spPr>
        <p:txBody>
          <a:bodyPr wrap="none">
            <a:spAutoFit/>
          </a:bodyPr>
          <a:lstStyle/>
          <a:p>
            <a:pPr>
              <a:defRPr/>
            </a:pPr>
            <a:r>
              <a:rPr lang="zh-CN" altLang="en-US" b="0" dirty="0">
                <a:solidFill>
                  <a:srgbClr val="FEFFFF"/>
                </a:solidFill>
                <a:latin typeface="Times New Roman"/>
                <a:ea typeface="Microsoft YaHei"/>
                <a:cs typeface="+mn-ea"/>
                <a:sym typeface="+mn-lt"/>
              </a:rPr>
              <a:t>Contents</a:t>
            </a:r>
          </a:p>
        </p:txBody>
      </p:sp>
    </p:spTree>
  </p:cSld>
  <p:clrMapOvr>
    <a:masterClrMapping/>
  </p:clrMapOvr>
  <p:transition spd="slow"/>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4228" name="Rectangle 4" descr="60%">
            <a:extLst>
              <a:ext uri="{FF2B5EF4-FFF2-40B4-BE49-F238E27FC236}">
                <a16:creationId xmlns:a16="http://schemas.microsoft.com/office/drawing/2014/main" id="{207E3AF7-DB02-474B-A6C5-A48C0199DF7B}"/>
              </a:ext>
            </a:extLst>
          </p:cNvPr>
          <p:cNvSpPr>
            <a:spLocks noChangeArrowheads="1"/>
          </p:cNvSpPr>
          <p:nvPr/>
        </p:nvSpPr>
        <p:spPr bwMode="auto">
          <a:xfrm>
            <a:off x="1073150" y="1487488"/>
            <a:ext cx="3352800" cy="8382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zh-CN" altLang="en-US">
                <a:latin typeface="+mn-lt"/>
                <a:ea typeface="+mn-ea"/>
                <a:cs typeface="+mn-ea"/>
                <a:sym typeface="+mn-lt"/>
              </a:rPr>
              <a:t>有序序列</a:t>
            </a:r>
            <a:r>
              <a:rPr lang="en-US" altLang="zh-CN">
                <a:latin typeface="+mn-lt"/>
                <a:ea typeface="+mn-ea"/>
                <a:cs typeface="+mn-ea"/>
                <a:sym typeface="+mn-lt"/>
              </a:rPr>
              <a:t>R[1..i-1]</a:t>
            </a:r>
          </a:p>
        </p:txBody>
      </p:sp>
      <p:sp>
        <p:nvSpPr>
          <p:cNvPr id="1204229" name="Rectangle 5">
            <a:extLst>
              <a:ext uri="{FF2B5EF4-FFF2-40B4-BE49-F238E27FC236}">
                <a16:creationId xmlns:a16="http://schemas.microsoft.com/office/drawing/2014/main" id="{7A68E7D2-4909-47E5-BE50-235226369FE3}"/>
              </a:ext>
            </a:extLst>
          </p:cNvPr>
          <p:cNvSpPr>
            <a:spLocks noChangeArrowheads="1"/>
          </p:cNvSpPr>
          <p:nvPr/>
        </p:nvSpPr>
        <p:spPr bwMode="auto">
          <a:xfrm>
            <a:off x="4425950" y="2627313"/>
            <a:ext cx="577850" cy="838200"/>
          </a:xfrm>
          <a:prstGeom prst="rect">
            <a:avLst/>
          </a:prstGeom>
          <a:solidFill>
            <a:schemeClr val="accent2"/>
          </a:solidFill>
          <a:ln w="9525">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a:solidFill>
                  <a:schemeClr val="bg1"/>
                </a:solidFill>
                <a:latin typeface="+mn-lt"/>
                <a:ea typeface="+mn-ea"/>
                <a:cs typeface="+mn-ea"/>
                <a:sym typeface="+mn-lt"/>
              </a:rPr>
              <a:t>R[i]</a:t>
            </a:r>
          </a:p>
        </p:txBody>
      </p:sp>
      <p:sp>
        <p:nvSpPr>
          <p:cNvPr id="1204230" name="Rectangle 6" descr="棚架">
            <a:extLst>
              <a:ext uri="{FF2B5EF4-FFF2-40B4-BE49-F238E27FC236}">
                <a16:creationId xmlns:a16="http://schemas.microsoft.com/office/drawing/2014/main" id="{745EC9D4-E6EF-4548-8C4E-3D11C95E0422}"/>
              </a:ext>
            </a:extLst>
          </p:cNvPr>
          <p:cNvSpPr>
            <a:spLocks noChangeArrowheads="1"/>
          </p:cNvSpPr>
          <p:nvPr/>
        </p:nvSpPr>
        <p:spPr bwMode="auto">
          <a:xfrm>
            <a:off x="4425950" y="1484313"/>
            <a:ext cx="3384550" cy="838200"/>
          </a:xfrm>
          <a:prstGeom prst="rect">
            <a:avLst/>
          </a:prstGeom>
          <a:solidFill>
            <a:schemeClr val="bg2">
              <a:lumMod val="20000"/>
              <a:lumOff val="80000"/>
            </a:schemeClr>
          </a:solidFill>
          <a:ln w="9525">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3200" dirty="0">
                <a:latin typeface="+mn-lt"/>
                <a:ea typeface="+mn-ea"/>
                <a:cs typeface="+mn-ea"/>
                <a:sym typeface="+mn-lt"/>
              </a:rPr>
              <a:t>      </a:t>
            </a:r>
            <a:r>
              <a:rPr lang="zh-CN" altLang="en-US" dirty="0">
                <a:latin typeface="+mn-lt"/>
                <a:ea typeface="+mn-ea"/>
                <a:cs typeface="+mn-ea"/>
                <a:sym typeface="+mn-lt"/>
              </a:rPr>
              <a:t>无序序列 </a:t>
            </a:r>
            <a:r>
              <a:rPr lang="en-US" altLang="zh-CN" dirty="0">
                <a:latin typeface="+mn-lt"/>
                <a:ea typeface="+mn-ea"/>
                <a:cs typeface="+mn-ea"/>
                <a:sym typeface="+mn-lt"/>
              </a:rPr>
              <a:t>R[</a:t>
            </a:r>
            <a:r>
              <a:rPr lang="en-US" altLang="zh-CN" dirty="0" err="1">
                <a:latin typeface="+mn-lt"/>
                <a:ea typeface="+mn-ea"/>
                <a:cs typeface="+mn-ea"/>
                <a:sym typeface="+mn-lt"/>
              </a:rPr>
              <a:t>i</a:t>
            </a:r>
            <a:r>
              <a:rPr lang="en-US" altLang="zh-CN" dirty="0">
                <a:latin typeface="+mn-lt"/>
                <a:ea typeface="+mn-ea"/>
                <a:cs typeface="+mn-ea"/>
                <a:sym typeface="+mn-lt"/>
              </a:rPr>
              <a:t>..n]</a:t>
            </a:r>
          </a:p>
        </p:txBody>
      </p:sp>
      <p:sp>
        <p:nvSpPr>
          <p:cNvPr id="32773" name="Text Box 7">
            <a:extLst>
              <a:ext uri="{FF2B5EF4-FFF2-40B4-BE49-F238E27FC236}">
                <a16:creationId xmlns:a16="http://schemas.microsoft.com/office/drawing/2014/main" id="{423557BB-C9E2-214A-BBF7-733EC3F5F45A}"/>
              </a:ext>
            </a:extLst>
          </p:cNvPr>
          <p:cNvSpPr txBox="1">
            <a:spLocks noChangeArrowheads="1"/>
          </p:cNvSpPr>
          <p:nvPr/>
        </p:nvSpPr>
        <p:spPr bwMode="auto">
          <a:xfrm>
            <a:off x="827088" y="233363"/>
            <a:ext cx="37766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pPr>
            <a:r>
              <a:rPr lang="zh-CN" altLang="en-US" sz="2800" b="0">
                <a:solidFill>
                  <a:schemeClr val="bg1"/>
                </a:solidFill>
                <a:sym typeface="+mn-lt"/>
              </a:rPr>
              <a:t>插入排序的基本思想：</a:t>
            </a:r>
          </a:p>
        </p:txBody>
      </p:sp>
      <p:sp>
        <p:nvSpPr>
          <p:cNvPr id="1204232" name="Rectangle 8" descr="60%">
            <a:extLst>
              <a:ext uri="{FF2B5EF4-FFF2-40B4-BE49-F238E27FC236}">
                <a16:creationId xmlns:a16="http://schemas.microsoft.com/office/drawing/2014/main" id="{5D3B6BAF-DD3E-9D43-B481-A45F4FA6890B}"/>
              </a:ext>
            </a:extLst>
          </p:cNvPr>
          <p:cNvSpPr>
            <a:spLocks noChangeArrowheads="1"/>
          </p:cNvSpPr>
          <p:nvPr/>
        </p:nvSpPr>
        <p:spPr bwMode="auto">
          <a:xfrm>
            <a:off x="990600" y="4837113"/>
            <a:ext cx="3902075" cy="8382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zh-CN" altLang="en-US">
                <a:latin typeface="+mn-lt"/>
                <a:ea typeface="+mn-ea"/>
                <a:cs typeface="+mn-ea"/>
                <a:sym typeface="+mn-lt"/>
              </a:rPr>
              <a:t>有序序列</a:t>
            </a:r>
            <a:r>
              <a:rPr lang="en-US" altLang="zh-CN">
                <a:latin typeface="+mn-lt"/>
                <a:ea typeface="+mn-ea"/>
                <a:cs typeface="+mn-ea"/>
                <a:sym typeface="+mn-lt"/>
              </a:rPr>
              <a:t>R[1..i]</a:t>
            </a:r>
          </a:p>
        </p:txBody>
      </p:sp>
      <p:sp>
        <p:nvSpPr>
          <p:cNvPr id="1204233" name="Rectangle 9" descr="棚架">
            <a:extLst>
              <a:ext uri="{FF2B5EF4-FFF2-40B4-BE49-F238E27FC236}">
                <a16:creationId xmlns:a16="http://schemas.microsoft.com/office/drawing/2014/main" id="{45632CC8-3750-4DE9-B701-1CD6A52657D9}"/>
              </a:ext>
            </a:extLst>
          </p:cNvPr>
          <p:cNvSpPr>
            <a:spLocks noChangeArrowheads="1"/>
          </p:cNvSpPr>
          <p:nvPr/>
        </p:nvSpPr>
        <p:spPr bwMode="auto">
          <a:xfrm>
            <a:off x="4892675" y="4837113"/>
            <a:ext cx="3200400" cy="838200"/>
          </a:xfrm>
          <a:prstGeom prst="rect">
            <a:avLst/>
          </a:prstGeom>
          <a:solidFill>
            <a:schemeClr val="bg2">
              <a:lumMod val="20000"/>
              <a:lumOff val="80000"/>
            </a:schemeClr>
          </a:solidFill>
          <a:ln w="9525">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zh-CN" altLang="en-US">
                <a:latin typeface="+mn-lt"/>
                <a:ea typeface="+mn-ea"/>
                <a:cs typeface="+mn-ea"/>
                <a:sym typeface="+mn-lt"/>
              </a:rPr>
              <a:t>无序序列 </a:t>
            </a:r>
            <a:r>
              <a:rPr lang="en-US" altLang="zh-CN">
                <a:latin typeface="+mn-lt"/>
                <a:ea typeface="+mn-ea"/>
                <a:cs typeface="+mn-ea"/>
                <a:sym typeface="+mn-lt"/>
              </a:rPr>
              <a:t>R[i+1..n]</a:t>
            </a:r>
          </a:p>
        </p:txBody>
      </p:sp>
      <p:cxnSp>
        <p:nvCxnSpPr>
          <p:cNvPr id="28681" name="AutoShape 10">
            <a:extLst>
              <a:ext uri="{FF2B5EF4-FFF2-40B4-BE49-F238E27FC236}">
                <a16:creationId xmlns:a16="http://schemas.microsoft.com/office/drawing/2014/main" id="{3E7560AC-BD18-0346-A10B-5855CC6860B2}"/>
              </a:ext>
            </a:extLst>
          </p:cNvPr>
          <p:cNvCxnSpPr>
            <a:cxnSpLocks noChangeShapeType="1"/>
            <a:stCxn id="1204229" idx="1"/>
            <a:endCxn id="1204228" idx="2"/>
          </p:cNvCxnSpPr>
          <p:nvPr/>
        </p:nvCxnSpPr>
        <p:spPr bwMode="auto">
          <a:xfrm rot="10800000">
            <a:off x="2749550" y="2325688"/>
            <a:ext cx="1676400" cy="720725"/>
          </a:xfrm>
          <a:prstGeom prst="bentConnector2">
            <a:avLst/>
          </a:prstGeom>
          <a:noFill/>
          <a:ln w="57150">
            <a:solidFill>
              <a:srgbClr val="FF0000"/>
            </a:solidFill>
            <a:miter lim="800000"/>
            <a:headEnd/>
            <a:tailEnd type="triangle" w="med" len="med"/>
          </a:ln>
          <a:extLst>
            <a:ext uri="{909E8E84-426E-40DD-AFC4-6F175D3DCCD1}">
              <a14:hiddenFill xmlns:a14="http://schemas.microsoft.com/office/drawing/2010/main">
                <a:noFill/>
              </a14:hiddenFill>
            </a:ext>
          </a:extLst>
        </p:spPr>
      </p:cxnSp>
      <p:sp>
        <p:nvSpPr>
          <p:cNvPr id="1204235" name="AutoShape 11">
            <a:extLst>
              <a:ext uri="{FF2B5EF4-FFF2-40B4-BE49-F238E27FC236}">
                <a16:creationId xmlns:a16="http://schemas.microsoft.com/office/drawing/2014/main" id="{9375A1CB-6C16-4020-9551-7221354FE782}"/>
              </a:ext>
            </a:extLst>
          </p:cNvPr>
          <p:cNvSpPr>
            <a:spLocks noChangeArrowheads="1"/>
          </p:cNvSpPr>
          <p:nvPr/>
        </p:nvSpPr>
        <p:spPr bwMode="auto">
          <a:xfrm>
            <a:off x="3233738" y="3313113"/>
            <a:ext cx="838200" cy="1371600"/>
          </a:xfrm>
          <a:prstGeom prst="downArrow">
            <a:avLst>
              <a:gd name="adj1" fmla="val 50000"/>
              <a:gd name="adj2" fmla="val 40894"/>
            </a:avLst>
          </a:prstGeom>
          <a:solidFill>
            <a:schemeClr val="hlink"/>
          </a:solidFill>
          <a:ln w="9525">
            <a:noFill/>
            <a:miter lim="800000"/>
            <a:headEnd/>
            <a:tailEnd/>
          </a:ln>
        </p:spPr>
        <p:txBody>
          <a:bodyPr vert="eaVert"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4236" name="Line 12">
            <a:extLst>
              <a:ext uri="{FF2B5EF4-FFF2-40B4-BE49-F238E27FC236}">
                <a16:creationId xmlns:a16="http://schemas.microsoft.com/office/drawing/2014/main" id="{0C2975CF-0FD7-4603-9B89-CF3211F7DA82}"/>
              </a:ext>
            </a:extLst>
          </p:cNvPr>
          <p:cNvSpPr>
            <a:spLocks noChangeShapeType="1"/>
          </p:cNvSpPr>
          <p:nvPr/>
        </p:nvSpPr>
        <p:spPr bwMode="auto">
          <a:xfrm>
            <a:off x="5002213" y="1484313"/>
            <a:ext cx="0" cy="8382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204237" name="Line 13">
            <a:extLst>
              <a:ext uri="{FF2B5EF4-FFF2-40B4-BE49-F238E27FC236}">
                <a16:creationId xmlns:a16="http://schemas.microsoft.com/office/drawing/2014/main" id="{81D95C21-0A63-4F89-9585-C0A2EC229BC3}"/>
              </a:ext>
            </a:extLst>
          </p:cNvPr>
          <p:cNvSpPr>
            <a:spLocks noChangeShapeType="1"/>
          </p:cNvSpPr>
          <p:nvPr/>
        </p:nvSpPr>
        <p:spPr bwMode="auto">
          <a:xfrm>
            <a:off x="4960938" y="3465513"/>
            <a:ext cx="0" cy="1371600"/>
          </a:xfrm>
          <a:prstGeom prst="line">
            <a:avLst/>
          </a:prstGeom>
          <a:noFill/>
          <a:ln w="57150" cap="rnd">
            <a:solidFill>
              <a:srgbClr val="FF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04228"/>
                                        </p:tgtEl>
                                        <p:attrNameLst>
                                          <p:attrName>style.visibility</p:attrName>
                                        </p:attrNameLst>
                                      </p:cBhvr>
                                      <p:to>
                                        <p:strVal val="visible"/>
                                      </p:to>
                                    </p:set>
                                    <p:animEffect transition="in" filter="wipe(left)">
                                      <p:cBhvr>
                                        <p:cTn id="7" dur="500"/>
                                        <p:tgtEl>
                                          <p:spTgt spid="1204228"/>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04230"/>
                                        </p:tgtEl>
                                        <p:attrNameLst>
                                          <p:attrName>style.visibility</p:attrName>
                                        </p:attrNameLst>
                                      </p:cBhvr>
                                      <p:to>
                                        <p:strVal val="visible"/>
                                      </p:to>
                                    </p:set>
                                    <p:animEffect transition="in" filter="wipe(left)">
                                      <p:cBhvr>
                                        <p:cTn id="11" dur="500"/>
                                        <p:tgtEl>
                                          <p:spTgt spid="120423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ntr" presetSubtype="1" fill="hold" nodeType="clickEffect">
                                  <p:stCondLst>
                                    <p:cond delay="0"/>
                                  </p:stCondLst>
                                  <p:childTnLst>
                                    <p:set>
                                      <p:cBhvr>
                                        <p:cTn id="15" dur="1" fill="hold">
                                          <p:stCondLst>
                                            <p:cond delay="0"/>
                                          </p:stCondLst>
                                        </p:cTn>
                                        <p:tgtEl>
                                          <p:spTgt spid="1204236"/>
                                        </p:tgtEl>
                                        <p:attrNameLst>
                                          <p:attrName>style.visibility</p:attrName>
                                        </p:attrNameLst>
                                      </p:cBhvr>
                                      <p:to>
                                        <p:strVal val="visible"/>
                                      </p:to>
                                    </p:set>
                                    <p:anim calcmode="lin" valueType="num">
                                      <p:cBhvr>
                                        <p:cTn id="16" dur="500" fill="hold"/>
                                        <p:tgtEl>
                                          <p:spTgt spid="1204236"/>
                                        </p:tgtEl>
                                        <p:attrNameLst>
                                          <p:attrName>ppt_x</p:attrName>
                                        </p:attrNameLst>
                                      </p:cBhvr>
                                      <p:tavLst>
                                        <p:tav tm="0">
                                          <p:val>
                                            <p:strVal val="#ppt_x"/>
                                          </p:val>
                                        </p:tav>
                                        <p:tav tm="100000">
                                          <p:val>
                                            <p:strVal val="#ppt_x"/>
                                          </p:val>
                                        </p:tav>
                                      </p:tavLst>
                                    </p:anim>
                                    <p:anim calcmode="lin" valueType="num">
                                      <p:cBhvr>
                                        <p:cTn id="17" dur="500" fill="hold"/>
                                        <p:tgtEl>
                                          <p:spTgt spid="1204236"/>
                                        </p:tgtEl>
                                        <p:attrNameLst>
                                          <p:attrName>ppt_y</p:attrName>
                                        </p:attrNameLst>
                                      </p:cBhvr>
                                      <p:tavLst>
                                        <p:tav tm="0">
                                          <p:val>
                                            <p:strVal val="#ppt_y-#ppt_h/2"/>
                                          </p:val>
                                        </p:tav>
                                        <p:tav tm="100000">
                                          <p:val>
                                            <p:strVal val="#ppt_y"/>
                                          </p:val>
                                        </p:tav>
                                      </p:tavLst>
                                    </p:anim>
                                    <p:anim calcmode="lin" valueType="num">
                                      <p:cBhvr>
                                        <p:cTn id="18" dur="500" fill="hold"/>
                                        <p:tgtEl>
                                          <p:spTgt spid="1204236"/>
                                        </p:tgtEl>
                                        <p:attrNameLst>
                                          <p:attrName>ppt_w</p:attrName>
                                        </p:attrNameLst>
                                      </p:cBhvr>
                                      <p:tavLst>
                                        <p:tav tm="0">
                                          <p:val>
                                            <p:strVal val="#ppt_w"/>
                                          </p:val>
                                        </p:tav>
                                        <p:tav tm="100000">
                                          <p:val>
                                            <p:strVal val="#ppt_w"/>
                                          </p:val>
                                        </p:tav>
                                      </p:tavLst>
                                    </p:anim>
                                    <p:anim calcmode="lin" valueType="num">
                                      <p:cBhvr>
                                        <p:cTn id="19" dur="500" fill="hold"/>
                                        <p:tgtEl>
                                          <p:spTgt spid="1204236"/>
                                        </p:tgtEl>
                                        <p:attrNameLst>
                                          <p:attrName>ppt_h</p:attrName>
                                        </p:attrNameLst>
                                      </p:cBhvr>
                                      <p:tavLst>
                                        <p:tav tm="0">
                                          <p:val>
                                            <p:fltVal val="0"/>
                                          </p:val>
                                        </p:tav>
                                        <p:tav tm="100000">
                                          <p:val>
                                            <p:strVal val="#ppt_h"/>
                                          </p:val>
                                        </p:tav>
                                      </p:tavLst>
                                    </p:anim>
                                  </p:childTnLst>
                                </p:cTn>
                              </p:par>
                            </p:childTnLst>
                          </p:cTn>
                        </p:par>
                        <p:par>
                          <p:cTn id="20" fill="hold" nodeType="afterGroup">
                            <p:stCondLst>
                              <p:cond delay="500"/>
                            </p:stCondLst>
                            <p:childTnLst>
                              <p:par>
                                <p:cTn id="21" presetID="12" presetClass="entr" presetSubtype="1" fill="hold" grpId="0" nodeType="afterEffect">
                                  <p:stCondLst>
                                    <p:cond delay="0"/>
                                  </p:stCondLst>
                                  <p:childTnLst>
                                    <p:set>
                                      <p:cBhvr>
                                        <p:cTn id="22" dur="1" fill="hold">
                                          <p:stCondLst>
                                            <p:cond delay="0"/>
                                          </p:stCondLst>
                                        </p:cTn>
                                        <p:tgtEl>
                                          <p:spTgt spid="1204229"/>
                                        </p:tgtEl>
                                        <p:attrNameLst>
                                          <p:attrName>style.visibility</p:attrName>
                                        </p:attrNameLst>
                                      </p:cBhvr>
                                      <p:to>
                                        <p:strVal val="visible"/>
                                      </p:to>
                                    </p:set>
                                    <p:animEffect transition="in" filter="slide(fromTop)">
                                      <p:cBhvr>
                                        <p:cTn id="23" dur="500"/>
                                        <p:tgtEl>
                                          <p:spTgt spid="120422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2" fill="hold" nodeType="clickEffect">
                                  <p:stCondLst>
                                    <p:cond delay="0"/>
                                  </p:stCondLst>
                                  <p:childTnLst>
                                    <p:set>
                                      <p:cBhvr>
                                        <p:cTn id="27" dur="1" fill="hold">
                                          <p:stCondLst>
                                            <p:cond delay="0"/>
                                          </p:stCondLst>
                                        </p:cTn>
                                        <p:tgtEl>
                                          <p:spTgt spid="28681"/>
                                        </p:tgtEl>
                                        <p:attrNameLst>
                                          <p:attrName>style.visibility</p:attrName>
                                        </p:attrNameLst>
                                      </p:cBhvr>
                                      <p:to>
                                        <p:strVal val="visible"/>
                                      </p:to>
                                    </p:set>
                                    <p:animEffect transition="in" filter="wipe(right)">
                                      <p:cBhvr>
                                        <p:cTn id="28" dur="500"/>
                                        <p:tgtEl>
                                          <p:spTgt spid="28681"/>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7" presetClass="entr" presetSubtype="1" fill="hold" grpId="0" nodeType="clickEffect">
                                  <p:stCondLst>
                                    <p:cond delay="0"/>
                                  </p:stCondLst>
                                  <p:childTnLst>
                                    <p:set>
                                      <p:cBhvr>
                                        <p:cTn id="32" dur="1" fill="hold">
                                          <p:stCondLst>
                                            <p:cond delay="0"/>
                                          </p:stCondLst>
                                        </p:cTn>
                                        <p:tgtEl>
                                          <p:spTgt spid="1204235"/>
                                        </p:tgtEl>
                                        <p:attrNameLst>
                                          <p:attrName>style.visibility</p:attrName>
                                        </p:attrNameLst>
                                      </p:cBhvr>
                                      <p:to>
                                        <p:strVal val="visible"/>
                                      </p:to>
                                    </p:set>
                                    <p:anim calcmode="lin" valueType="num">
                                      <p:cBhvr>
                                        <p:cTn id="33" dur="500" fill="hold"/>
                                        <p:tgtEl>
                                          <p:spTgt spid="1204235"/>
                                        </p:tgtEl>
                                        <p:attrNameLst>
                                          <p:attrName>ppt_x</p:attrName>
                                        </p:attrNameLst>
                                      </p:cBhvr>
                                      <p:tavLst>
                                        <p:tav tm="0">
                                          <p:val>
                                            <p:strVal val="#ppt_x"/>
                                          </p:val>
                                        </p:tav>
                                        <p:tav tm="100000">
                                          <p:val>
                                            <p:strVal val="#ppt_x"/>
                                          </p:val>
                                        </p:tav>
                                      </p:tavLst>
                                    </p:anim>
                                    <p:anim calcmode="lin" valueType="num">
                                      <p:cBhvr>
                                        <p:cTn id="34" dur="500" fill="hold"/>
                                        <p:tgtEl>
                                          <p:spTgt spid="1204235"/>
                                        </p:tgtEl>
                                        <p:attrNameLst>
                                          <p:attrName>ppt_y</p:attrName>
                                        </p:attrNameLst>
                                      </p:cBhvr>
                                      <p:tavLst>
                                        <p:tav tm="0">
                                          <p:val>
                                            <p:strVal val="#ppt_y-#ppt_h/2"/>
                                          </p:val>
                                        </p:tav>
                                        <p:tav tm="100000">
                                          <p:val>
                                            <p:strVal val="#ppt_y"/>
                                          </p:val>
                                        </p:tav>
                                      </p:tavLst>
                                    </p:anim>
                                    <p:anim calcmode="lin" valueType="num">
                                      <p:cBhvr>
                                        <p:cTn id="35" dur="500" fill="hold"/>
                                        <p:tgtEl>
                                          <p:spTgt spid="1204235"/>
                                        </p:tgtEl>
                                        <p:attrNameLst>
                                          <p:attrName>ppt_w</p:attrName>
                                        </p:attrNameLst>
                                      </p:cBhvr>
                                      <p:tavLst>
                                        <p:tav tm="0">
                                          <p:val>
                                            <p:strVal val="#ppt_w"/>
                                          </p:val>
                                        </p:tav>
                                        <p:tav tm="100000">
                                          <p:val>
                                            <p:strVal val="#ppt_w"/>
                                          </p:val>
                                        </p:tav>
                                      </p:tavLst>
                                    </p:anim>
                                    <p:anim calcmode="lin" valueType="num">
                                      <p:cBhvr>
                                        <p:cTn id="36" dur="500" fill="hold"/>
                                        <p:tgtEl>
                                          <p:spTgt spid="1204235"/>
                                        </p:tgtEl>
                                        <p:attrNameLst>
                                          <p:attrName>ppt_h</p:attrName>
                                        </p:attrNameLst>
                                      </p:cBhvr>
                                      <p:tavLst>
                                        <p:tav tm="0">
                                          <p:val>
                                            <p:fltVal val="0"/>
                                          </p:val>
                                        </p:tav>
                                        <p:tav tm="100000">
                                          <p:val>
                                            <p:strVal val="#ppt_h"/>
                                          </p:val>
                                        </p:tav>
                                      </p:tavLst>
                                    </p:anim>
                                  </p:childTnLst>
                                </p:cTn>
                              </p:par>
                            </p:childTnLst>
                          </p:cTn>
                        </p:par>
                        <p:par>
                          <p:cTn id="37" fill="hold" nodeType="afterGroup">
                            <p:stCondLst>
                              <p:cond delay="500"/>
                            </p:stCondLst>
                            <p:childTnLst>
                              <p:par>
                                <p:cTn id="38" presetID="17" presetClass="entr" presetSubtype="1" fill="hold" nodeType="afterEffect">
                                  <p:stCondLst>
                                    <p:cond delay="0"/>
                                  </p:stCondLst>
                                  <p:childTnLst>
                                    <p:set>
                                      <p:cBhvr>
                                        <p:cTn id="39" dur="1" fill="hold">
                                          <p:stCondLst>
                                            <p:cond delay="0"/>
                                          </p:stCondLst>
                                        </p:cTn>
                                        <p:tgtEl>
                                          <p:spTgt spid="1204237"/>
                                        </p:tgtEl>
                                        <p:attrNameLst>
                                          <p:attrName>style.visibility</p:attrName>
                                        </p:attrNameLst>
                                      </p:cBhvr>
                                      <p:to>
                                        <p:strVal val="visible"/>
                                      </p:to>
                                    </p:set>
                                    <p:anim calcmode="lin" valueType="num">
                                      <p:cBhvr>
                                        <p:cTn id="40" dur="500" fill="hold"/>
                                        <p:tgtEl>
                                          <p:spTgt spid="1204237"/>
                                        </p:tgtEl>
                                        <p:attrNameLst>
                                          <p:attrName>ppt_x</p:attrName>
                                        </p:attrNameLst>
                                      </p:cBhvr>
                                      <p:tavLst>
                                        <p:tav tm="0">
                                          <p:val>
                                            <p:strVal val="#ppt_x"/>
                                          </p:val>
                                        </p:tav>
                                        <p:tav tm="100000">
                                          <p:val>
                                            <p:strVal val="#ppt_x"/>
                                          </p:val>
                                        </p:tav>
                                      </p:tavLst>
                                    </p:anim>
                                    <p:anim calcmode="lin" valueType="num">
                                      <p:cBhvr>
                                        <p:cTn id="41" dur="500" fill="hold"/>
                                        <p:tgtEl>
                                          <p:spTgt spid="1204237"/>
                                        </p:tgtEl>
                                        <p:attrNameLst>
                                          <p:attrName>ppt_y</p:attrName>
                                        </p:attrNameLst>
                                      </p:cBhvr>
                                      <p:tavLst>
                                        <p:tav tm="0">
                                          <p:val>
                                            <p:strVal val="#ppt_y-#ppt_h/2"/>
                                          </p:val>
                                        </p:tav>
                                        <p:tav tm="100000">
                                          <p:val>
                                            <p:strVal val="#ppt_y"/>
                                          </p:val>
                                        </p:tav>
                                      </p:tavLst>
                                    </p:anim>
                                    <p:anim calcmode="lin" valueType="num">
                                      <p:cBhvr>
                                        <p:cTn id="42" dur="500" fill="hold"/>
                                        <p:tgtEl>
                                          <p:spTgt spid="1204237"/>
                                        </p:tgtEl>
                                        <p:attrNameLst>
                                          <p:attrName>ppt_w</p:attrName>
                                        </p:attrNameLst>
                                      </p:cBhvr>
                                      <p:tavLst>
                                        <p:tav tm="0">
                                          <p:val>
                                            <p:strVal val="#ppt_w"/>
                                          </p:val>
                                        </p:tav>
                                        <p:tav tm="100000">
                                          <p:val>
                                            <p:strVal val="#ppt_w"/>
                                          </p:val>
                                        </p:tav>
                                      </p:tavLst>
                                    </p:anim>
                                    <p:anim calcmode="lin" valueType="num">
                                      <p:cBhvr>
                                        <p:cTn id="43" dur="500" fill="hold"/>
                                        <p:tgtEl>
                                          <p:spTgt spid="1204237"/>
                                        </p:tgtEl>
                                        <p:attrNameLst>
                                          <p:attrName>ppt_h</p:attrName>
                                        </p:attrNameLst>
                                      </p:cBhvr>
                                      <p:tavLst>
                                        <p:tav tm="0">
                                          <p:val>
                                            <p:fltVal val="0"/>
                                          </p:val>
                                        </p:tav>
                                        <p:tav tm="100000">
                                          <p:val>
                                            <p:strVal val="#ppt_h"/>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1204232"/>
                                        </p:tgtEl>
                                        <p:attrNameLst>
                                          <p:attrName>style.visibility</p:attrName>
                                        </p:attrNameLst>
                                      </p:cBhvr>
                                      <p:to>
                                        <p:strVal val="visible"/>
                                      </p:to>
                                    </p:set>
                                    <p:animEffect transition="in" filter="wipe(left)">
                                      <p:cBhvr>
                                        <p:cTn id="48" dur="500"/>
                                        <p:tgtEl>
                                          <p:spTgt spid="1204232"/>
                                        </p:tgtEl>
                                      </p:cBhvr>
                                    </p:animEffect>
                                  </p:childTnLst>
                                </p:cTn>
                              </p:par>
                            </p:childTnLst>
                          </p:cTn>
                        </p:par>
                        <p:par>
                          <p:cTn id="49" fill="hold" nodeType="afterGroup">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04233"/>
                                        </p:tgtEl>
                                        <p:attrNameLst>
                                          <p:attrName>style.visibility</p:attrName>
                                        </p:attrNameLst>
                                      </p:cBhvr>
                                      <p:to>
                                        <p:strVal val="visible"/>
                                      </p:to>
                                    </p:set>
                                    <p:animEffect transition="in" filter="wipe(left)">
                                      <p:cBhvr>
                                        <p:cTn id="52" dur="500"/>
                                        <p:tgtEl>
                                          <p:spTgt spid="12042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4228" grpId="0" animBg="1"/>
      <p:bldP spid="1204229" grpId="0" animBg="1"/>
      <p:bldP spid="1204230" grpId="0" animBg="1"/>
      <p:bldP spid="1204232" grpId="0" animBg="1"/>
      <p:bldP spid="1204233" grpId="0" animBg="1"/>
      <p:bldP spid="1204235"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4">
            <a:extLst>
              <a:ext uri="{FF2B5EF4-FFF2-40B4-BE49-F238E27FC236}">
                <a16:creationId xmlns:a16="http://schemas.microsoft.com/office/drawing/2014/main" id="{B7F4895F-F1D1-4F23-9DE4-73CFF42069E9}"/>
              </a:ext>
            </a:extLst>
          </p:cNvPr>
          <p:cNvSpPr>
            <a:spLocks noChangeArrowheads="1"/>
          </p:cNvSpPr>
          <p:nvPr/>
        </p:nvSpPr>
        <p:spPr bwMode="auto">
          <a:xfrm>
            <a:off x="827088" y="166688"/>
            <a:ext cx="5800725" cy="685800"/>
          </a:xfrm>
          <a:prstGeom prst="rect">
            <a:avLst/>
          </a:prstGeom>
        </p:spPr>
        <p:txBody>
          <a:bodyPr/>
          <a:lstStyle/>
          <a:p>
            <a:pPr>
              <a:lnSpc>
                <a:spcPct val="125000"/>
              </a:lnSpc>
              <a:defRPr/>
            </a:pPr>
            <a:r>
              <a:rPr lang="zh-CN" altLang="en-US" b="0" kern="0" dirty="0">
                <a:solidFill>
                  <a:schemeClr val="bg1"/>
                </a:solidFill>
                <a:latin typeface="+mn-lt"/>
                <a:ea typeface="+mn-ea"/>
                <a:cs typeface="+mn-ea"/>
                <a:sym typeface="+mn-lt"/>
              </a:rPr>
              <a:t>基数排序</a:t>
            </a:r>
          </a:p>
        </p:txBody>
      </p:sp>
      <p:sp>
        <p:nvSpPr>
          <p:cNvPr id="1169415" name="Rectangle 7">
            <a:extLst>
              <a:ext uri="{FF2B5EF4-FFF2-40B4-BE49-F238E27FC236}">
                <a16:creationId xmlns:a16="http://schemas.microsoft.com/office/drawing/2014/main" id="{4925E314-6398-403C-9EE4-B8FD56977752}"/>
              </a:ext>
            </a:extLst>
          </p:cNvPr>
          <p:cNvSpPr>
            <a:spLocks noChangeArrowheads="1"/>
          </p:cNvSpPr>
          <p:nvPr/>
        </p:nvSpPr>
        <p:spPr bwMode="auto">
          <a:xfrm>
            <a:off x="468313" y="1062038"/>
            <a:ext cx="8174037" cy="1293812"/>
          </a:xfrm>
          <a:prstGeom prst="roundRect">
            <a:avLst>
              <a:gd name="adj" fmla="val 11059"/>
            </a:avLst>
          </a:prstGeom>
          <a:solidFill>
            <a:schemeClr val="accent1">
              <a:lumMod val="60000"/>
              <a:lumOff val="40000"/>
            </a:schemeClr>
          </a:solidFill>
          <a:ln w="57150">
            <a:noFill/>
            <a:miter lim="800000"/>
          </a:ln>
          <a:effectLst/>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20000"/>
              </a:spcBef>
            </a:pPr>
            <a:r>
              <a:rPr kumimoji="1" lang="zh-CN" altLang="en-US" b="0">
                <a:solidFill>
                  <a:schemeClr val="bg1"/>
                </a:solidFill>
                <a:ea typeface="微软雅黑" panose="020B0503020204020204" pitchFamily="34" charset="-122"/>
                <a:sym typeface="+mn-lt"/>
              </a:rPr>
              <a:t>前面的排序方法主要通过关键字值之间的比较和移动而基数排序不需要关键字之间的比较。</a:t>
            </a:r>
          </a:p>
        </p:txBody>
      </p:sp>
      <p:sp>
        <p:nvSpPr>
          <p:cNvPr id="1169418" name="Text Box 10">
            <a:extLst>
              <a:ext uri="{FF2B5EF4-FFF2-40B4-BE49-F238E27FC236}">
                <a16:creationId xmlns:a16="http://schemas.microsoft.com/office/drawing/2014/main" id="{BFA94195-31E3-4F80-BE1A-9FA99F525D06}"/>
              </a:ext>
            </a:extLst>
          </p:cNvPr>
          <p:cNvSpPr txBox="1">
            <a:spLocks noChangeArrowheads="1"/>
          </p:cNvSpPr>
          <p:nvPr/>
        </p:nvSpPr>
        <p:spPr bwMode="auto">
          <a:xfrm>
            <a:off x="457200" y="2560638"/>
            <a:ext cx="8185150" cy="3822700"/>
          </a:xfrm>
          <a:prstGeom prst="roundRect">
            <a:avLst>
              <a:gd name="adj" fmla="val 2956"/>
            </a:avLst>
          </a:prstGeom>
          <a:solidFill>
            <a:srgbClr val="EBEBEB"/>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buFont typeface="Arial" panose="020B0604020202020204" pitchFamily="34" charset="0"/>
              <a:buNone/>
            </a:pPr>
            <a:r>
              <a:rPr lang="zh-CN" altLang="en-US" sz="3200" b="0">
                <a:ea typeface="微软雅黑" panose="020B0503020204020204" pitchFamily="34" charset="-122"/>
                <a:sym typeface="+mn-lt"/>
              </a:rPr>
              <a:t>对</a:t>
            </a:r>
            <a:r>
              <a:rPr lang="en-US" altLang="zh-CN" sz="3200" b="0">
                <a:ea typeface="微软雅黑" panose="020B0503020204020204" pitchFamily="34" charset="-122"/>
                <a:sym typeface="+mn-lt"/>
              </a:rPr>
              <a:t>52</a:t>
            </a:r>
            <a:r>
              <a:rPr lang="zh-CN" altLang="en-US" sz="3200" b="0">
                <a:ea typeface="微软雅黑" panose="020B0503020204020204" pitchFamily="34" charset="-122"/>
                <a:sym typeface="+mn-lt"/>
              </a:rPr>
              <a:t>张扑克牌按以下次序排序：</a:t>
            </a:r>
          </a:p>
          <a:p>
            <a:pPr eaLnBrk="1" hangingPunct="1">
              <a:lnSpc>
                <a:spcPct val="125000"/>
              </a:lnSpc>
              <a:buFont typeface="Arial" panose="020B0604020202020204" pitchFamily="34" charset="0"/>
              <a:buNone/>
            </a:pPr>
            <a:r>
              <a:rPr lang="zh-CN" altLang="en-US" sz="3200">
                <a:latin typeface="华文楷体" panose="02010600040101010101" pitchFamily="2" charset="-122"/>
                <a:ea typeface="华文楷体" panose="02010600040101010101" pitchFamily="2" charset="-122"/>
                <a:sym typeface="Symbol" pitchFamily="2" charset="2"/>
              </a:rPr>
              <a:t> </a:t>
            </a:r>
            <a:r>
              <a:rPr lang="en-US" altLang="zh-CN" sz="3200" b="0">
                <a:ea typeface="微软雅黑" panose="020B0503020204020204" pitchFamily="34" charset="-122"/>
                <a:sym typeface="+mn-lt"/>
              </a:rPr>
              <a:t>2&lt;</a:t>
            </a:r>
            <a:r>
              <a:rPr lang="zh-CN" altLang="en-US" sz="3200">
                <a:latin typeface="华文楷体" panose="02010600040101010101" pitchFamily="2" charset="-122"/>
                <a:ea typeface="华文楷体" panose="02010600040101010101" pitchFamily="2" charset="-122"/>
                <a:sym typeface="Symbol" pitchFamily="2" charset="2"/>
              </a:rPr>
              <a:t>  </a:t>
            </a:r>
            <a:r>
              <a:rPr lang="en-US" altLang="zh-CN" sz="3200" b="0">
                <a:ea typeface="微软雅黑" panose="020B0503020204020204" pitchFamily="34" charset="-122"/>
                <a:sym typeface="+mn-lt"/>
              </a:rPr>
              <a:t>3&lt;……&lt;</a:t>
            </a:r>
            <a:r>
              <a:rPr lang="zh-CN" altLang="en-US" sz="3200">
                <a:latin typeface="华文楷体" panose="02010600040101010101" pitchFamily="2" charset="-122"/>
                <a:ea typeface="华文楷体" panose="02010600040101010101" pitchFamily="2" charset="-122"/>
                <a:sym typeface="Symbol" pitchFamily="2" charset="2"/>
              </a:rPr>
              <a:t>  </a:t>
            </a:r>
            <a:r>
              <a:rPr lang="en-US" altLang="zh-CN" sz="3200" b="0">
                <a:ea typeface="微软雅黑" panose="020B0503020204020204" pitchFamily="34" charset="-122"/>
                <a:sym typeface="+mn-lt"/>
              </a:rPr>
              <a:t>A&lt;</a:t>
            </a:r>
            <a:r>
              <a:rPr lang="en-US" altLang="zh-CN" sz="3200">
                <a:solidFill>
                  <a:srgbClr val="FF3300"/>
                </a:solidFill>
                <a:latin typeface="华文楷体" panose="02010600040101010101" pitchFamily="2" charset="-122"/>
                <a:ea typeface="华文楷体" panose="02010600040101010101" pitchFamily="2" charset="-122"/>
                <a:sym typeface="Symbol" pitchFamily="2" charset="2"/>
              </a:rPr>
              <a:t>  </a:t>
            </a:r>
            <a:r>
              <a:rPr lang="en-US" altLang="zh-CN" sz="3200" b="0">
                <a:ea typeface="微软雅黑" panose="020B0503020204020204" pitchFamily="34" charset="-122"/>
                <a:sym typeface="+mn-lt"/>
              </a:rPr>
              <a:t>2&lt;</a:t>
            </a:r>
            <a:r>
              <a:rPr lang="en-US" altLang="zh-CN" sz="3200">
                <a:solidFill>
                  <a:srgbClr val="FF3300"/>
                </a:solidFill>
                <a:latin typeface="华文楷体" panose="02010600040101010101" pitchFamily="2" charset="-122"/>
                <a:ea typeface="华文楷体" panose="02010600040101010101" pitchFamily="2" charset="-122"/>
                <a:sym typeface="Symbol" pitchFamily="2" charset="2"/>
              </a:rPr>
              <a:t>  </a:t>
            </a:r>
            <a:r>
              <a:rPr lang="en-US" altLang="zh-CN" sz="3200" b="0">
                <a:ea typeface="微软雅黑" panose="020B0503020204020204" pitchFamily="34" charset="-122"/>
                <a:sym typeface="+mn-lt"/>
              </a:rPr>
              <a:t>3&lt;……&lt;</a:t>
            </a:r>
            <a:r>
              <a:rPr lang="en-US" altLang="zh-CN" sz="3200">
                <a:solidFill>
                  <a:srgbClr val="FF3300"/>
                </a:solidFill>
                <a:latin typeface="华文楷体" panose="02010600040101010101" pitchFamily="2" charset="-122"/>
                <a:ea typeface="华文楷体" panose="02010600040101010101" pitchFamily="2" charset="-122"/>
                <a:sym typeface="Symbol" pitchFamily="2" charset="2"/>
              </a:rPr>
              <a:t>  </a:t>
            </a:r>
            <a:r>
              <a:rPr lang="en-US" altLang="zh-CN" sz="3200" b="0">
                <a:ea typeface="微软雅黑" panose="020B0503020204020204" pitchFamily="34" charset="-122"/>
                <a:sym typeface="+mn-lt"/>
              </a:rPr>
              <a:t>A&lt;</a:t>
            </a:r>
            <a:endParaRPr lang="en-US" altLang="zh-CN" sz="3200" b="0">
              <a:solidFill>
                <a:srgbClr val="FF3300"/>
              </a:solidFill>
              <a:ea typeface="微软雅黑" panose="020B0503020204020204" pitchFamily="34" charset="-122"/>
              <a:sym typeface="+mn-lt"/>
            </a:endParaRPr>
          </a:p>
          <a:p>
            <a:pPr eaLnBrk="1" hangingPunct="1">
              <a:lnSpc>
                <a:spcPct val="125000"/>
              </a:lnSpc>
              <a:buFont typeface="Arial" panose="020B0604020202020204" pitchFamily="34" charset="0"/>
              <a:buNone/>
            </a:pPr>
            <a:r>
              <a:rPr lang="en-US" altLang="zh-CN" sz="3200">
                <a:solidFill>
                  <a:srgbClr val="FF3300"/>
                </a:solidFill>
                <a:latin typeface="华文楷体" panose="02010600040101010101" pitchFamily="2" charset="-122"/>
                <a:ea typeface="华文楷体" panose="02010600040101010101" pitchFamily="2" charset="-122"/>
                <a:sym typeface="Symbol" pitchFamily="2" charset="2"/>
              </a:rPr>
              <a:t> </a:t>
            </a:r>
            <a:r>
              <a:rPr lang="en-US" altLang="zh-CN" sz="3200" b="0">
                <a:ea typeface="微软雅黑" panose="020B0503020204020204" pitchFamily="34" charset="-122"/>
                <a:sym typeface="+mn-lt"/>
              </a:rPr>
              <a:t>2&lt;</a:t>
            </a:r>
            <a:r>
              <a:rPr lang="en-US" altLang="zh-CN" sz="3200">
                <a:solidFill>
                  <a:srgbClr val="FF3300"/>
                </a:solidFill>
                <a:latin typeface="华文楷体" panose="02010600040101010101" pitchFamily="2" charset="-122"/>
                <a:ea typeface="华文楷体" panose="02010600040101010101" pitchFamily="2" charset="-122"/>
                <a:sym typeface="Symbol" pitchFamily="2" charset="2"/>
              </a:rPr>
              <a:t>  </a:t>
            </a:r>
            <a:r>
              <a:rPr lang="en-US" altLang="zh-CN" sz="3200" b="0">
                <a:ea typeface="微软雅黑" panose="020B0503020204020204" pitchFamily="34" charset="-122"/>
                <a:sym typeface="+mn-lt"/>
              </a:rPr>
              <a:t>3&lt;……&lt;</a:t>
            </a:r>
            <a:r>
              <a:rPr lang="en-US" altLang="zh-CN" sz="3200">
                <a:solidFill>
                  <a:srgbClr val="FF3300"/>
                </a:solidFill>
                <a:latin typeface="华文楷体" panose="02010600040101010101" pitchFamily="2" charset="-122"/>
                <a:ea typeface="华文楷体" panose="02010600040101010101" pitchFamily="2" charset="-122"/>
                <a:sym typeface="Symbol" pitchFamily="2" charset="2"/>
              </a:rPr>
              <a:t>  </a:t>
            </a:r>
            <a:r>
              <a:rPr lang="en-US" altLang="zh-CN" sz="3200" b="0">
                <a:ea typeface="微软雅黑" panose="020B0503020204020204" pitchFamily="34" charset="-122"/>
                <a:sym typeface="+mn-lt"/>
              </a:rPr>
              <a:t>A&lt;</a:t>
            </a:r>
            <a:r>
              <a:rPr lang="en-US" altLang="zh-CN" sz="3200">
                <a:latin typeface="华文楷体" panose="02010600040101010101" pitchFamily="2" charset="-122"/>
                <a:ea typeface="华文楷体" panose="02010600040101010101" pitchFamily="2" charset="-122"/>
                <a:sym typeface="Symbol" pitchFamily="2" charset="2"/>
              </a:rPr>
              <a:t>  </a:t>
            </a:r>
            <a:r>
              <a:rPr lang="en-US" altLang="zh-CN" sz="3200" b="0">
                <a:ea typeface="微软雅黑" panose="020B0503020204020204" pitchFamily="34" charset="-122"/>
                <a:sym typeface="+mn-lt"/>
              </a:rPr>
              <a:t>2&lt;</a:t>
            </a:r>
            <a:r>
              <a:rPr lang="en-US" altLang="zh-CN" sz="3200">
                <a:latin typeface="华文楷体" panose="02010600040101010101" pitchFamily="2" charset="-122"/>
                <a:ea typeface="华文楷体" panose="02010600040101010101" pitchFamily="2" charset="-122"/>
                <a:sym typeface="Symbol" pitchFamily="2" charset="2"/>
              </a:rPr>
              <a:t>  </a:t>
            </a:r>
            <a:r>
              <a:rPr lang="en-US" altLang="zh-CN" sz="3200" b="0">
                <a:ea typeface="微软雅黑" panose="020B0503020204020204" pitchFamily="34" charset="-122"/>
                <a:sym typeface="+mn-lt"/>
              </a:rPr>
              <a:t>3&lt;……&lt;</a:t>
            </a:r>
            <a:r>
              <a:rPr lang="en-US" altLang="zh-CN" sz="3200">
                <a:latin typeface="华文楷体" panose="02010600040101010101" pitchFamily="2" charset="-122"/>
                <a:ea typeface="华文楷体" panose="02010600040101010101" pitchFamily="2" charset="-122"/>
                <a:sym typeface="Symbol" pitchFamily="2" charset="2"/>
              </a:rPr>
              <a:t>  </a:t>
            </a:r>
            <a:r>
              <a:rPr lang="en-US" altLang="zh-CN" sz="3200" b="0">
                <a:ea typeface="微软雅黑" panose="020B0503020204020204" pitchFamily="34" charset="-122"/>
                <a:sym typeface="+mn-lt"/>
              </a:rPr>
              <a:t>A</a:t>
            </a:r>
          </a:p>
          <a:p>
            <a:pPr eaLnBrk="1" hangingPunct="1">
              <a:lnSpc>
                <a:spcPct val="125000"/>
              </a:lnSpc>
              <a:buFont typeface="Arial" panose="020B0604020202020204" pitchFamily="34" charset="0"/>
              <a:buNone/>
            </a:pPr>
            <a:r>
              <a:rPr lang="zh-CN" altLang="en-US" sz="3200" b="0">
                <a:ea typeface="微软雅黑" panose="020B0503020204020204" pitchFamily="34" charset="-122"/>
                <a:sym typeface="+mn-lt"/>
              </a:rPr>
              <a:t>两个关键字：花色（ </a:t>
            </a:r>
            <a:r>
              <a:rPr lang="zh-CN" altLang="en-US" sz="3200">
                <a:latin typeface="华文楷体" panose="02010600040101010101" pitchFamily="2" charset="-122"/>
                <a:ea typeface="华文楷体" panose="02010600040101010101" pitchFamily="2" charset="-122"/>
                <a:sym typeface="Symbol" pitchFamily="2" charset="2"/>
              </a:rPr>
              <a:t> </a:t>
            </a:r>
            <a:r>
              <a:rPr lang="en-US" altLang="zh-CN" sz="3200" b="0">
                <a:ea typeface="微软雅黑" panose="020B0503020204020204" pitchFamily="34" charset="-122"/>
                <a:sym typeface="+mn-lt"/>
              </a:rPr>
              <a:t>&lt;</a:t>
            </a:r>
            <a:r>
              <a:rPr lang="en-US" altLang="zh-CN" sz="3200">
                <a:solidFill>
                  <a:srgbClr val="FF3300"/>
                </a:solidFill>
                <a:latin typeface="华文楷体" panose="02010600040101010101" pitchFamily="2" charset="-122"/>
                <a:ea typeface="华文楷体" panose="02010600040101010101" pitchFamily="2" charset="-122"/>
                <a:sym typeface="Symbol" pitchFamily="2" charset="2"/>
              </a:rPr>
              <a:t>  </a:t>
            </a:r>
            <a:r>
              <a:rPr lang="en-US" altLang="zh-CN" sz="3200" b="0">
                <a:ea typeface="微软雅黑" panose="020B0503020204020204" pitchFamily="34" charset="-122"/>
                <a:sym typeface="+mn-lt"/>
              </a:rPr>
              <a:t>&lt;</a:t>
            </a:r>
            <a:r>
              <a:rPr lang="en-US" altLang="zh-CN" sz="3200">
                <a:solidFill>
                  <a:srgbClr val="FF3300"/>
                </a:solidFill>
                <a:latin typeface="华文楷体" panose="02010600040101010101" pitchFamily="2" charset="-122"/>
                <a:ea typeface="华文楷体" panose="02010600040101010101" pitchFamily="2" charset="-122"/>
                <a:sym typeface="Symbol" pitchFamily="2" charset="2"/>
              </a:rPr>
              <a:t>  </a:t>
            </a:r>
            <a:r>
              <a:rPr lang="en-US" altLang="zh-CN" sz="3200" b="0">
                <a:ea typeface="微软雅黑" panose="020B0503020204020204" pitchFamily="34" charset="-122"/>
                <a:sym typeface="+mn-lt"/>
              </a:rPr>
              <a:t>&lt;</a:t>
            </a:r>
            <a:r>
              <a:rPr lang="en-US" altLang="zh-CN" sz="3200">
                <a:latin typeface="华文楷体" panose="02010600040101010101" pitchFamily="2" charset="-122"/>
                <a:ea typeface="华文楷体" panose="02010600040101010101" pitchFamily="2" charset="-122"/>
                <a:sym typeface="Symbol" pitchFamily="2" charset="2"/>
              </a:rPr>
              <a:t> </a:t>
            </a:r>
            <a:r>
              <a:rPr lang="en-US" altLang="zh-CN" sz="3200" b="0">
                <a:ea typeface="微软雅黑" panose="020B0503020204020204" pitchFamily="34" charset="-122"/>
                <a:sym typeface="+mn-lt"/>
              </a:rPr>
              <a:t> </a:t>
            </a:r>
            <a:r>
              <a:rPr lang="zh-CN" altLang="en-US" sz="3200" b="0">
                <a:ea typeface="微软雅黑" panose="020B0503020204020204" pitchFamily="34" charset="-122"/>
                <a:sym typeface="+mn-lt"/>
              </a:rPr>
              <a:t>）</a:t>
            </a:r>
          </a:p>
          <a:p>
            <a:pPr eaLnBrk="1" hangingPunct="1">
              <a:lnSpc>
                <a:spcPct val="125000"/>
              </a:lnSpc>
              <a:buFont typeface="Arial" panose="020B0604020202020204" pitchFamily="34" charset="0"/>
              <a:buNone/>
            </a:pPr>
            <a:r>
              <a:rPr lang="zh-CN" altLang="en-US" sz="3200" b="0">
                <a:ea typeface="微软雅黑" panose="020B0503020204020204" pitchFamily="34" charset="-122"/>
                <a:sym typeface="+mn-lt"/>
              </a:rPr>
              <a:t>                        面值（</a:t>
            </a:r>
            <a:r>
              <a:rPr lang="en-US" altLang="zh-CN" sz="3200" b="0">
                <a:ea typeface="微软雅黑" panose="020B0503020204020204" pitchFamily="34" charset="-122"/>
                <a:sym typeface="+mn-lt"/>
              </a:rPr>
              <a:t>2&lt;3&lt;……&lt;A</a:t>
            </a:r>
            <a:r>
              <a:rPr lang="zh-CN" altLang="en-US" sz="3200" b="0">
                <a:ea typeface="微软雅黑" panose="020B0503020204020204" pitchFamily="34" charset="-122"/>
                <a:sym typeface="+mn-lt"/>
              </a:rPr>
              <a:t>）</a:t>
            </a:r>
          </a:p>
          <a:p>
            <a:pPr eaLnBrk="1" hangingPunct="1">
              <a:lnSpc>
                <a:spcPct val="125000"/>
              </a:lnSpc>
              <a:buFont typeface="Arial" panose="020B0604020202020204" pitchFamily="34" charset="0"/>
              <a:buNone/>
            </a:pPr>
            <a:r>
              <a:rPr lang="zh-CN" altLang="en-US" sz="3200" b="0">
                <a:ea typeface="微软雅黑" panose="020B0503020204020204" pitchFamily="34" charset="-122"/>
                <a:sym typeface="+mn-lt"/>
              </a:rPr>
              <a:t>并且“花色”地位高于“面值”</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69418">
                                            <p:bg/>
                                          </p:spTgt>
                                        </p:tgtEl>
                                        <p:attrNameLst>
                                          <p:attrName>style.visibility</p:attrName>
                                        </p:attrNameLst>
                                      </p:cBhvr>
                                      <p:to>
                                        <p:strVal val="visible"/>
                                      </p:to>
                                    </p:set>
                                    <p:anim calcmode="lin" valueType="num">
                                      <p:cBhvr additive="base">
                                        <p:cTn id="7" dur="500" fill="hold"/>
                                        <p:tgtEl>
                                          <p:spTgt spid="1169418">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1169418">
                                            <p:bg/>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69418">
                                            <p:txEl>
                                              <p:pRg st="0" end="0"/>
                                            </p:txEl>
                                          </p:spTgt>
                                        </p:tgtEl>
                                        <p:attrNameLst>
                                          <p:attrName>style.visibility</p:attrName>
                                        </p:attrNameLst>
                                      </p:cBhvr>
                                      <p:to>
                                        <p:strVal val="visible"/>
                                      </p:to>
                                    </p:set>
                                    <p:anim calcmode="lin" valueType="num">
                                      <p:cBhvr additive="base">
                                        <p:cTn id="13" dur="500" fill="hold"/>
                                        <p:tgtEl>
                                          <p:spTgt spid="1169418">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69418">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1"/>
                                            </p:cond>
                                          </p:stCondLst>
                                          <p:endCondLst>
                                            <p:cond evt="onStopAudio" delay="0">
                                              <p:tgtEl>
                                                <p:sldTgt/>
                                              </p:tgtEl>
                                            </p:cond>
                                          </p:endCondLst>
                                        </p:cTn>
                                        <p:tgtEl>
                                          <p:sndTgt r:embed="rId2" name="WHOOSH.WAV"/>
                                        </p:tgtEl>
                                      </p:cMediaNode>
                                    </p:audio>
                                  </p:sub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169418">
                                            <p:txEl>
                                              <p:pRg st="1" end="1"/>
                                            </p:txEl>
                                          </p:spTgt>
                                        </p:tgtEl>
                                        <p:attrNameLst>
                                          <p:attrName>style.visibility</p:attrName>
                                        </p:attrNameLst>
                                      </p:cBhvr>
                                      <p:to>
                                        <p:strVal val="visible"/>
                                      </p:to>
                                    </p:set>
                                    <p:anim calcmode="lin" valueType="num">
                                      <p:cBhvr additive="base">
                                        <p:cTn id="19" dur="500" fill="hold"/>
                                        <p:tgtEl>
                                          <p:spTgt spid="1169418">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169418">
                                            <p:txEl>
                                              <p:pRg st="1" end="1"/>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7"/>
                                            </p:cond>
                                          </p:stCondLst>
                                          <p:endCondLst>
                                            <p:cond evt="onStopAudio" delay="0">
                                              <p:tgtEl>
                                                <p:sldTgt/>
                                              </p:tgtEl>
                                            </p:cond>
                                          </p:endCondLst>
                                        </p:cTn>
                                        <p:tgtEl>
                                          <p:sndTgt r:embed="rId2" name="WHOOSH.WAV"/>
                                        </p:tgtEl>
                                      </p:cMediaNode>
                                    </p:audio>
                                  </p:sub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169418">
                                            <p:txEl>
                                              <p:pRg st="2" end="2"/>
                                            </p:txEl>
                                          </p:spTgt>
                                        </p:tgtEl>
                                        <p:attrNameLst>
                                          <p:attrName>style.visibility</p:attrName>
                                        </p:attrNameLst>
                                      </p:cBhvr>
                                      <p:to>
                                        <p:strVal val="visible"/>
                                      </p:to>
                                    </p:set>
                                    <p:anim calcmode="lin" valueType="num">
                                      <p:cBhvr additive="base">
                                        <p:cTn id="25" dur="500" fill="hold"/>
                                        <p:tgtEl>
                                          <p:spTgt spid="1169418">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169418">
                                            <p:txEl>
                                              <p:pRg st="2" end="2"/>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3"/>
                                            </p:cond>
                                          </p:stCondLst>
                                          <p:endCondLst>
                                            <p:cond evt="onStopAudio" delay="0">
                                              <p:tgtEl>
                                                <p:sldTgt/>
                                              </p:tgtEl>
                                            </p:cond>
                                          </p:endCondLst>
                                        </p:cTn>
                                        <p:tgtEl>
                                          <p:sndTgt r:embed="rId2" name="WHOOSH.WAV"/>
                                        </p:tgtEl>
                                      </p:cMediaNode>
                                    </p:audio>
                                  </p:sub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169418">
                                            <p:txEl>
                                              <p:pRg st="3" end="3"/>
                                            </p:txEl>
                                          </p:spTgt>
                                        </p:tgtEl>
                                        <p:attrNameLst>
                                          <p:attrName>style.visibility</p:attrName>
                                        </p:attrNameLst>
                                      </p:cBhvr>
                                      <p:to>
                                        <p:strVal val="visible"/>
                                      </p:to>
                                    </p:set>
                                    <p:anim calcmode="lin" valueType="num">
                                      <p:cBhvr additive="base">
                                        <p:cTn id="31" dur="500" fill="hold"/>
                                        <p:tgtEl>
                                          <p:spTgt spid="1169418">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169418">
                                            <p:txEl>
                                              <p:pRg st="3" end="3"/>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2" name="WHOOSH.WAV"/>
                                        </p:tgtEl>
                                      </p:cMediaNode>
                                    </p:audio>
                                  </p:sub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169418">
                                            <p:txEl>
                                              <p:pRg st="4" end="4"/>
                                            </p:txEl>
                                          </p:spTgt>
                                        </p:tgtEl>
                                        <p:attrNameLst>
                                          <p:attrName>style.visibility</p:attrName>
                                        </p:attrNameLst>
                                      </p:cBhvr>
                                      <p:to>
                                        <p:strVal val="visible"/>
                                      </p:to>
                                    </p:set>
                                    <p:anim calcmode="lin" valueType="num">
                                      <p:cBhvr additive="base">
                                        <p:cTn id="37" dur="500" fill="hold"/>
                                        <p:tgtEl>
                                          <p:spTgt spid="1169418">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169418">
                                            <p:txEl>
                                              <p:pRg st="4" end="4"/>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5"/>
                                            </p:cond>
                                          </p:stCondLst>
                                          <p:endCondLst>
                                            <p:cond evt="onStopAudio" delay="0">
                                              <p:tgtEl>
                                                <p:sldTgt/>
                                              </p:tgtEl>
                                            </p:cond>
                                          </p:endCondLst>
                                        </p:cTn>
                                        <p:tgtEl>
                                          <p:sndTgt r:embed="rId2" name="WHOOSH.WAV"/>
                                        </p:tgtEl>
                                      </p:cMediaNode>
                                    </p:audio>
                                  </p:sub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169418">
                                            <p:txEl>
                                              <p:pRg st="5" end="5"/>
                                            </p:txEl>
                                          </p:spTgt>
                                        </p:tgtEl>
                                        <p:attrNameLst>
                                          <p:attrName>style.visibility</p:attrName>
                                        </p:attrNameLst>
                                      </p:cBhvr>
                                      <p:to>
                                        <p:strVal val="visible"/>
                                      </p:to>
                                    </p:set>
                                    <p:anim calcmode="lin" valueType="num">
                                      <p:cBhvr additive="base">
                                        <p:cTn id="43" dur="500" fill="hold"/>
                                        <p:tgtEl>
                                          <p:spTgt spid="1169418">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169418">
                                            <p:txEl>
                                              <p:pRg st="5" end="5"/>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41"/>
                                            </p:cond>
                                          </p:stCondLst>
                                          <p:endCondLst>
                                            <p:cond evt="onStopAudio" delay="0">
                                              <p:tgtEl>
                                                <p:sldTgt/>
                                              </p:tgtEl>
                                            </p:cond>
                                          </p:endCondLst>
                                        </p:cTn>
                                        <p:tgtEl>
                                          <p:sndTgt r:embed="rId2" name="WHOOSH.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9418" grpId="0" build="p"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3508" name="Rectangle 4">
            <a:extLst>
              <a:ext uri="{FF2B5EF4-FFF2-40B4-BE49-F238E27FC236}">
                <a16:creationId xmlns:a16="http://schemas.microsoft.com/office/drawing/2014/main" id="{385A275C-75D7-43C0-89A3-C50F4CB48936}"/>
              </a:ext>
            </a:extLst>
          </p:cNvPr>
          <p:cNvSpPr>
            <a:spLocks noChangeArrowheads="1"/>
          </p:cNvSpPr>
          <p:nvPr/>
        </p:nvSpPr>
        <p:spPr bwMode="auto">
          <a:xfrm>
            <a:off x="566738" y="1182688"/>
            <a:ext cx="2865437" cy="517525"/>
          </a:xfrm>
          <a:prstGeom prst="rect">
            <a:avLst/>
          </a:prstGeom>
          <a:noFill/>
          <a:ln w="9525">
            <a:noFill/>
            <a:miter lim="800000"/>
          </a:ln>
          <a:effectLst/>
        </p:spPr>
        <p:txBody>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spcBef>
                <a:spcPct val="50000"/>
              </a:spcBef>
            </a:pPr>
            <a:r>
              <a:rPr lang="zh-CN" altLang="en-US" b="0">
                <a:solidFill>
                  <a:srgbClr val="FF3300"/>
                </a:solidFill>
                <a:ea typeface="微软雅黑" panose="020B0503020204020204" pitchFamily="34" charset="-122"/>
                <a:sym typeface="+mn-lt"/>
              </a:rPr>
              <a:t>多关键字排序</a:t>
            </a:r>
          </a:p>
        </p:txBody>
      </p:sp>
      <p:sp>
        <p:nvSpPr>
          <p:cNvPr id="1173510" name="Rectangle 6">
            <a:extLst>
              <a:ext uri="{FF2B5EF4-FFF2-40B4-BE49-F238E27FC236}">
                <a16:creationId xmlns:a16="http://schemas.microsoft.com/office/drawing/2014/main" id="{699A6437-3742-42A5-9EA5-B0D2DA34C64E}"/>
              </a:ext>
            </a:extLst>
          </p:cNvPr>
          <p:cNvSpPr>
            <a:spLocks noChangeArrowheads="1"/>
          </p:cNvSpPr>
          <p:nvPr/>
        </p:nvSpPr>
        <p:spPr bwMode="auto">
          <a:xfrm>
            <a:off x="846138" y="1944688"/>
            <a:ext cx="7816850" cy="1452562"/>
          </a:xfrm>
          <a:prstGeom prst="rect">
            <a:avLst/>
          </a:prstGeom>
          <a:noFill/>
          <a:ln w="9525">
            <a:noFill/>
            <a:miter lim="800000"/>
          </a:ln>
          <a:effectLst/>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lvl="1" eaLnBrk="1" hangingPunct="1">
              <a:spcBef>
                <a:spcPct val="20000"/>
              </a:spcBef>
              <a:buClr>
                <a:srgbClr val="009900"/>
              </a:buClr>
              <a:buSzPct val="50000"/>
            </a:pPr>
            <a:r>
              <a:rPr kumimoji="1" lang="zh-CN" altLang="en-US" sz="2600" b="0">
                <a:ea typeface="微软雅黑" panose="020B0503020204020204" pitchFamily="34" charset="-122"/>
                <a:sym typeface="+mn-lt"/>
              </a:rPr>
              <a:t>最高位优先</a:t>
            </a:r>
            <a:r>
              <a:rPr kumimoji="1" lang="en-US" altLang="zh-CN" sz="2600" b="0">
                <a:solidFill>
                  <a:srgbClr val="FF3300"/>
                </a:solidFill>
                <a:ea typeface="微软雅黑" panose="020B0503020204020204" pitchFamily="34" charset="-122"/>
                <a:sym typeface="+mn-lt"/>
              </a:rPr>
              <a:t>MSD </a:t>
            </a:r>
            <a:r>
              <a:rPr kumimoji="1" lang="en-US" altLang="zh-CN" sz="2600" b="0">
                <a:ea typeface="微软雅黑" panose="020B0503020204020204" pitchFamily="34" charset="-122"/>
                <a:sym typeface="+mn-lt"/>
              </a:rPr>
              <a:t>( </a:t>
            </a:r>
            <a:r>
              <a:rPr kumimoji="1" lang="en-US" altLang="zh-CN" sz="2600" b="0">
                <a:solidFill>
                  <a:srgbClr val="FF3300"/>
                </a:solidFill>
                <a:ea typeface="微软雅黑" panose="020B0503020204020204" pitchFamily="34" charset="-122"/>
                <a:sym typeface="+mn-lt"/>
              </a:rPr>
              <a:t>Most Significant Digit first </a:t>
            </a:r>
            <a:r>
              <a:rPr kumimoji="1" lang="en-US" altLang="zh-CN" sz="2600" b="0">
                <a:ea typeface="微软雅黑" panose="020B0503020204020204" pitchFamily="34" charset="-122"/>
                <a:sym typeface="+mn-lt"/>
              </a:rPr>
              <a:t>)</a:t>
            </a:r>
          </a:p>
          <a:p>
            <a:pPr lvl="1" eaLnBrk="1" hangingPunct="1">
              <a:spcBef>
                <a:spcPct val="20000"/>
              </a:spcBef>
              <a:buClr>
                <a:srgbClr val="009900"/>
              </a:buClr>
              <a:buSzPct val="50000"/>
            </a:pPr>
            <a:endParaRPr kumimoji="1" lang="en-US" altLang="zh-CN" sz="2600" b="0">
              <a:ea typeface="微软雅黑" panose="020B0503020204020204" pitchFamily="34" charset="-122"/>
              <a:sym typeface="+mn-lt"/>
            </a:endParaRPr>
          </a:p>
          <a:p>
            <a:pPr lvl="1" eaLnBrk="1" hangingPunct="1">
              <a:spcBef>
                <a:spcPct val="20000"/>
              </a:spcBef>
              <a:buClr>
                <a:srgbClr val="009900"/>
              </a:buClr>
              <a:buSzPct val="50000"/>
            </a:pPr>
            <a:r>
              <a:rPr kumimoji="1" lang="zh-CN" altLang="en-US" sz="2600" b="0">
                <a:ea typeface="微软雅黑" panose="020B0503020204020204" pitchFamily="34" charset="-122"/>
                <a:sym typeface="+mn-lt"/>
              </a:rPr>
              <a:t>最低位优先</a:t>
            </a:r>
            <a:r>
              <a:rPr kumimoji="1" lang="en-US" altLang="zh-CN" sz="2600" b="0">
                <a:solidFill>
                  <a:srgbClr val="FF3300"/>
                </a:solidFill>
                <a:ea typeface="微软雅黑" panose="020B0503020204020204" pitchFamily="34" charset="-122"/>
                <a:sym typeface="+mn-lt"/>
              </a:rPr>
              <a:t>LSD</a:t>
            </a:r>
            <a:r>
              <a:rPr kumimoji="1" lang="en-US" altLang="zh-CN" sz="2600" b="0">
                <a:ea typeface="微软雅黑" panose="020B0503020204020204" pitchFamily="34" charset="-122"/>
                <a:sym typeface="+mn-lt"/>
              </a:rPr>
              <a:t> ( </a:t>
            </a:r>
            <a:r>
              <a:rPr kumimoji="1" lang="en-US" altLang="zh-CN" sz="2600" b="0">
                <a:solidFill>
                  <a:srgbClr val="FF3300"/>
                </a:solidFill>
                <a:ea typeface="微软雅黑" panose="020B0503020204020204" pitchFamily="34" charset="-122"/>
                <a:sym typeface="+mn-lt"/>
              </a:rPr>
              <a:t>Least Significant Digit first</a:t>
            </a:r>
            <a:r>
              <a:rPr kumimoji="1" lang="en-US" altLang="zh-CN" sz="2600" b="0">
                <a:ea typeface="微软雅黑" panose="020B0503020204020204" pitchFamily="34" charset="-122"/>
                <a:sym typeface="+mn-lt"/>
              </a:rPr>
              <a:t>)</a:t>
            </a:r>
            <a:endParaRPr kumimoji="1" lang="en-US" altLang="zh-CN" sz="2600" b="0">
              <a:solidFill>
                <a:srgbClr val="006600"/>
              </a:solidFill>
              <a:ea typeface="微软雅黑" panose="020B0503020204020204" pitchFamily="34" charset="-122"/>
              <a:sym typeface="+mn-lt"/>
            </a:endParaRPr>
          </a:p>
        </p:txBody>
      </p:sp>
      <p:sp>
        <p:nvSpPr>
          <p:cNvPr id="7" name="Rectangle 4">
            <a:extLst>
              <a:ext uri="{FF2B5EF4-FFF2-40B4-BE49-F238E27FC236}">
                <a16:creationId xmlns:a16="http://schemas.microsoft.com/office/drawing/2014/main" id="{A738F946-E16A-44CB-BEAF-1F713E65A869}"/>
              </a:ext>
            </a:extLst>
          </p:cNvPr>
          <p:cNvSpPr>
            <a:spLocks noChangeArrowheads="1"/>
          </p:cNvSpPr>
          <p:nvPr/>
        </p:nvSpPr>
        <p:spPr bwMode="auto">
          <a:xfrm>
            <a:off x="827088" y="166688"/>
            <a:ext cx="5800725" cy="685800"/>
          </a:xfrm>
          <a:prstGeom prst="rect">
            <a:avLst/>
          </a:prstGeom>
        </p:spPr>
        <p:txBody>
          <a:bodyPr/>
          <a:lstStyle/>
          <a:p>
            <a:pPr>
              <a:lnSpc>
                <a:spcPct val="125000"/>
              </a:lnSpc>
              <a:defRPr/>
            </a:pPr>
            <a:r>
              <a:rPr lang="zh-CN" altLang="en-US" b="0" kern="0" dirty="0">
                <a:solidFill>
                  <a:schemeClr val="bg1"/>
                </a:solidFill>
                <a:latin typeface="+mn-lt"/>
                <a:ea typeface="+mn-ea"/>
                <a:cs typeface="+mn-ea"/>
                <a:sym typeface="+mn-lt"/>
              </a:rPr>
              <a:t>基数排序</a:t>
            </a:r>
          </a:p>
        </p:txBody>
      </p:sp>
      <p:grpSp>
        <p:nvGrpSpPr>
          <p:cNvPr id="175109" name="Group 32">
            <a:extLst>
              <a:ext uri="{FF2B5EF4-FFF2-40B4-BE49-F238E27FC236}">
                <a16:creationId xmlns:a16="http://schemas.microsoft.com/office/drawing/2014/main" id="{953AD378-67D5-154A-9572-0792469C99EA}"/>
              </a:ext>
            </a:extLst>
          </p:cNvPr>
          <p:cNvGrpSpPr>
            <a:grpSpLocks/>
          </p:cNvGrpSpPr>
          <p:nvPr/>
        </p:nvGrpSpPr>
        <p:grpSpPr bwMode="auto">
          <a:xfrm>
            <a:off x="566738" y="2835275"/>
            <a:ext cx="520700" cy="522288"/>
            <a:chOff x="6528170" y="3281715"/>
            <a:chExt cx="914400" cy="914400"/>
          </a:xfrm>
        </p:grpSpPr>
        <p:sp>
          <p:nvSpPr>
            <p:cNvPr id="23" name="Rounded Rectangle 8">
              <a:extLst>
                <a:ext uri="{FF2B5EF4-FFF2-40B4-BE49-F238E27FC236}">
                  <a16:creationId xmlns:a16="http://schemas.microsoft.com/office/drawing/2014/main" id="{1E3E82E5-B72F-4BB8-9EA8-4C12D5F573A3}"/>
                </a:ext>
              </a:extLst>
            </p:cNvPr>
            <p:cNvSpPr/>
            <p:nvPr/>
          </p:nvSpPr>
          <p:spPr>
            <a:xfrm>
              <a:off x="6528170" y="3281715"/>
              <a:ext cx="914400" cy="914400"/>
            </a:xfrm>
            <a:prstGeom prst="roundRect">
              <a:avLst/>
            </a:prstGeom>
            <a:solidFill>
              <a:srgbClr val="4BACC6"/>
            </a:solidFill>
            <a:ln w="25400" cap="flat" cmpd="sng" algn="ctr">
              <a:noFill/>
              <a:prstDash val="solid"/>
            </a:ln>
            <a:effectLst/>
          </p:spPr>
          <p:txBody>
            <a:bodyPr anchor="ctr"/>
            <a:lstStyle/>
            <a:p>
              <a:pPr algn="ctr" eaLnBrk="1" fontAlgn="auto" hangingPunct="1">
                <a:spcBef>
                  <a:spcPts val="0"/>
                </a:spcBef>
                <a:spcAft>
                  <a:spcPts val="0"/>
                </a:spcAft>
                <a:defRPr/>
              </a:pPr>
              <a:endParaRPr lang="en-GB" sz="1800" b="0" kern="0">
                <a:solidFill>
                  <a:prstClr val="white"/>
                </a:solidFill>
                <a:latin typeface="Calibri"/>
                <a:ea typeface="+mn-ea"/>
              </a:endParaRPr>
            </a:p>
          </p:txBody>
        </p:sp>
        <p:grpSp>
          <p:nvGrpSpPr>
            <p:cNvPr id="24" name="Group 69">
              <a:extLst>
                <a:ext uri="{FF2B5EF4-FFF2-40B4-BE49-F238E27FC236}">
                  <a16:creationId xmlns:a16="http://schemas.microsoft.com/office/drawing/2014/main" id="{F35FE61A-2220-4FF6-8770-9A7C1E94640C}"/>
                </a:ext>
              </a:extLst>
            </p:cNvPr>
            <p:cNvGrpSpPr/>
            <p:nvPr/>
          </p:nvGrpSpPr>
          <p:grpSpPr>
            <a:xfrm>
              <a:off x="6759757" y="3506346"/>
              <a:ext cx="464344" cy="465138"/>
              <a:chOff x="7287419" y="3505994"/>
              <a:chExt cx="464344" cy="465138"/>
            </a:xfrm>
            <a:solidFill>
              <a:srgbClr val="EEECE1"/>
            </a:solidFill>
          </p:grpSpPr>
          <p:sp>
            <p:nvSpPr>
              <p:cNvPr id="25" name="AutoShape 37">
                <a:extLst>
                  <a:ext uri="{FF2B5EF4-FFF2-40B4-BE49-F238E27FC236}">
                    <a16:creationId xmlns:a16="http://schemas.microsoft.com/office/drawing/2014/main" id="{FC68D0B2-BA26-4A02-B655-0E0824741E78}"/>
                  </a:ext>
                </a:extLst>
              </p:cNvPr>
              <p:cNvSpPr>
                <a:spLocks/>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solidFill>
                  <a:latin typeface="Calibri"/>
                  <a:ea typeface="+mn-ea"/>
                  <a:sym typeface="Gill Sans" charset="0"/>
                </a:endParaRPr>
              </a:p>
            </p:txBody>
          </p:sp>
          <p:sp>
            <p:nvSpPr>
              <p:cNvPr id="26" name="AutoShape 38">
                <a:extLst>
                  <a:ext uri="{FF2B5EF4-FFF2-40B4-BE49-F238E27FC236}">
                    <a16:creationId xmlns:a16="http://schemas.microsoft.com/office/drawing/2014/main" id="{1D998743-E041-431C-8C4C-A0736961940A}"/>
                  </a:ext>
                </a:extLst>
              </p:cNvPr>
              <p:cNvSpPr>
                <a:spLocks/>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solidFill>
                  <a:latin typeface="Calibri"/>
                  <a:ea typeface="+mn-ea"/>
                  <a:sym typeface="Gill Sans" charset="0"/>
                </a:endParaRPr>
              </a:p>
            </p:txBody>
          </p:sp>
          <p:sp>
            <p:nvSpPr>
              <p:cNvPr id="27" name="AutoShape 39">
                <a:extLst>
                  <a:ext uri="{FF2B5EF4-FFF2-40B4-BE49-F238E27FC236}">
                    <a16:creationId xmlns:a16="http://schemas.microsoft.com/office/drawing/2014/main" id="{D4FBDA3C-1A03-4215-A094-CC43E79C7C8F}"/>
                  </a:ext>
                </a:extLst>
              </p:cNvPr>
              <p:cNvSpPr>
                <a:spLocks/>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solidFill>
                  <a:latin typeface="Calibri"/>
                  <a:ea typeface="+mn-ea"/>
                  <a:sym typeface="Gill Sans" charset="0"/>
                </a:endParaRPr>
              </a:p>
            </p:txBody>
          </p:sp>
          <p:sp>
            <p:nvSpPr>
              <p:cNvPr id="28" name="AutoShape 40">
                <a:extLst>
                  <a:ext uri="{FF2B5EF4-FFF2-40B4-BE49-F238E27FC236}">
                    <a16:creationId xmlns:a16="http://schemas.microsoft.com/office/drawing/2014/main" id="{CBD63C37-E36D-4405-A686-AADCBF0B267B}"/>
                  </a:ext>
                </a:extLst>
              </p:cNvPr>
              <p:cNvSpPr>
                <a:spLocks/>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solidFill>
                  <a:latin typeface="Calibri"/>
                  <a:ea typeface="+mn-ea"/>
                  <a:sym typeface="Gill Sans" charset="0"/>
                </a:endParaRPr>
              </a:p>
            </p:txBody>
          </p:sp>
          <p:sp>
            <p:nvSpPr>
              <p:cNvPr id="29" name="AutoShape 41">
                <a:extLst>
                  <a:ext uri="{FF2B5EF4-FFF2-40B4-BE49-F238E27FC236}">
                    <a16:creationId xmlns:a16="http://schemas.microsoft.com/office/drawing/2014/main" id="{74D2DA02-7CD1-454D-AC9E-FD16DEE35924}"/>
                  </a:ext>
                </a:extLst>
              </p:cNvPr>
              <p:cNvSpPr>
                <a:spLocks/>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solidFill>
                  <a:latin typeface="Calibri"/>
                  <a:ea typeface="+mn-ea"/>
                  <a:sym typeface="Gill Sans" charset="0"/>
                </a:endParaRPr>
              </a:p>
            </p:txBody>
          </p:sp>
          <p:sp>
            <p:nvSpPr>
              <p:cNvPr id="30" name="AutoShape 42">
                <a:extLst>
                  <a:ext uri="{FF2B5EF4-FFF2-40B4-BE49-F238E27FC236}">
                    <a16:creationId xmlns:a16="http://schemas.microsoft.com/office/drawing/2014/main" id="{5D8C77D0-F6D9-40FC-9EF9-9F0AEFA61FDF}"/>
                  </a:ext>
                </a:extLst>
              </p:cNvPr>
              <p:cNvSpPr>
                <a:spLocks/>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solidFill>
                  <a:latin typeface="Calibri"/>
                  <a:ea typeface="+mn-ea"/>
                  <a:sym typeface="Gill Sans" charset="0"/>
                </a:endParaRPr>
              </a:p>
            </p:txBody>
          </p:sp>
        </p:grpSp>
      </p:grpSp>
      <p:grpSp>
        <p:nvGrpSpPr>
          <p:cNvPr id="175110" name="Group 31">
            <a:extLst>
              <a:ext uri="{FF2B5EF4-FFF2-40B4-BE49-F238E27FC236}">
                <a16:creationId xmlns:a16="http://schemas.microsoft.com/office/drawing/2014/main" id="{87076D87-F19F-2844-B681-B79A10D55CC1}"/>
              </a:ext>
            </a:extLst>
          </p:cNvPr>
          <p:cNvGrpSpPr>
            <a:grpSpLocks/>
          </p:cNvGrpSpPr>
          <p:nvPr/>
        </p:nvGrpSpPr>
        <p:grpSpPr bwMode="auto">
          <a:xfrm>
            <a:off x="566738" y="1992313"/>
            <a:ext cx="520700" cy="520700"/>
            <a:chOff x="6528170" y="1885071"/>
            <a:chExt cx="914400" cy="914400"/>
          </a:xfrm>
        </p:grpSpPr>
        <p:sp>
          <p:nvSpPr>
            <p:cNvPr id="32" name="Rounded Rectangle 7">
              <a:extLst>
                <a:ext uri="{FF2B5EF4-FFF2-40B4-BE49-F238E27FC236}">
                  <a16:creationId xmlns:a16="http://schemas.microsoft.com/office/drawing/2014/main" id="{3B0EFB21-FA7A-4B7E-B207-CB05ECDB99D1}"/>
                </a:ext>
              </a:extLst>
            </p:cNvPr>
            <p:cNvSpPr/>
            <p:nvPr/>
          </p:nvSpPr>
          <p:spPr>
            <a:xfrm>
              <a:off x="6528170" y="1885071"/>
              <a:ext cx="914400" cy="914400"/>
            </a:xfrm>
            <a:prstGeom prst="roundRect">
              <a:avLst/>
            </a:prstGeom>
            <a:solidFill>
              <a:srgbClr val="8064A2"/>
            </a:solidFill>
            <a:ln w="25400" cap="flat" cmpd="sng" algn="ctr">
              <a:noFill/>
              <a:prstDash val="solid"/>
            </a:ln>
            <a:effectLst/>
          </p:spPr>
          <p:txBody>
            <a:bodyPr anchor="ctr"/>
            <a:lstStyle/>
            <a:p>
              <a:pPr algn="ctr" eaLnBrk="1" fontAlgn="auto" hangingPunct="1">
                <a:spcBef>
                  <a:spcPts val="0"/>
                </a:spcBef>
                <a:spcAft>
                  <a:spcPts val="0"/>
                </a:spcAft>
                <a:defRPr/>
              </a:pPr>
              <a:endParaRPr lang="en-GB" sz="1800" b="0" kern="0">
                <a:solidFill>
                  <a:prstClr val="white"/>
                </a:solidFill>
                <a:latin typeface="Calibri"/>
                <a:ea typeface="+mn-ea"/>
              </a:endParaRPr>
            </a:p>
          </p:txBody>
        </p:sp>
        <p:grpSp>
          <p:nvGrpSpPr>
            <p:cNvPr id="33" name="Group 83">
              <a:extLst>
                <a:ext uri="{FF2B5EF4-FFF2-40B4-BE49-F238E27FC236}">
                  <a16:creationId xmlns:a16="http://schemas.microsoft.com/office/drawing/2014/main" id="{5EB65137-E5FC-40B5-B818-4A39A1BF948B}"/>
                </a:ext>
              </a:extLst>
            </p:cNvPr>
            <p:cNvGrpSpPr/>
            <p:nvPr/>
          </p:nvGrpSpPr>
          <p:grpSpPr>
            <a:xfrm>
              <a:off x="6758963" y="2110099"/>
              <a:ext cx="465138" cy="464344"/>
              <a:chOff x="2581275" y="2582069"/>
              <a:chExt cx="465138" cy="464344"/>
            </a:xfrm>
            <a:solidFill>
              <a:srgbClr val="EEECE1"/>
            </a:solidFill>
          </p:grpSpPr>
          <p:sp>
            <p:nvSpPr>
              <p:cNvPr id="34" name="AutoShape 128">
                <a:extLst>
                  <a:ext uri="{FF2B5EF4-FFF2-40B4-BE49-F238E27FC236}">
                    <a16:creationId xmlns:a16="http://schemas.microsoft.com/office/drawing/2014/main" id="{55C28DF0-82C7-4B5B-BA1B-22C545B29D6B}"/>
                  </a:ext>
                </a:extLst>
              </p:cNvPr>
              <p:cNvSpPr>
                <a:spLocks/>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srgbClr val="FFFFFF"/>
                  </a:solidFill>
                  <a:effectLst>
                    <a:outerShdw blurRad="38100" dist="38100" dir="2700000" algn="tl">
                      <a:srgbClr val="000000"/>
                    </a:outerShdw>
                  </a:effectLst>
                  <a:latin typeface="Gill Sans" charset="0"/>
                  <a:ea typeface="+mn-ea"/>
                  <a:sym typeface="Gill Sans" charset="0"/>
                </a:endParaRPr>
              </a:p>
            </p:txBody>
          </p:sp>
          <p:sp>
            <p:nvSpPr>
              <p:cNvPr id="35" name="AutoShape 129">
                <a:extLst>
                  <a:ext uri="{FF2B5EF4-FFF2-40B4-BE49-F238E27FC236}">
                    <a16:creationId xmlns:a16="http://schemas.microsoft.com/office/drawing/2014/main" id="{A9F60A8C-6CD6-42CA-8C6D-99B0B3C7B818}"/>
                  </a:ext>
                </a:extLst>
              </p:cNvPr>
              <p:cNvSpPr>
                <a:spLocks/>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srgbClr val="FFFFFF"/>
                  </a:solidFill>
                  <a:effectLst>
                    <a:outerShdw blurRad="38100" dist="38100" dir="2700000" algn="tl">
                      <a:srgbClr val="000000"/>
                    </a:outerShdw>
                  </a:effectLst>
                  <a:latin typeface="Gill Sans" charset="0"/>
                  <a:ea typeface="+mn-ea"/>
                  <a:sym typeface="Gill Sans" charset="0"/>
                </a:endParaRPr>
              </a:p>
            </p:txBody>
          </p:sp>
        </p:grpSp>
      </p:grpSp>
      <p:sp>
        <p:nvSpPr>
          <p:cNvPr id="175111" name="椭圆 35">
            <a:extLst>
              <a:ext uri="{FF2B5EF4-FFF2-40B4-BE49-F238E27FC236}">
                <a16:creationId xmlns:a16="http://schemas.microsoft.com/office/drawing/2014/main" id="{7813BF7B-FBF8-A444-B2F4-61B7DBF69145}"/>
              </a:ext>
            </a:extLst>
          </p:cNvPr>
          <p:cNvSpPr>
            <a:spLocks noChangeArrowheads="1"/>
          </p:cNvSpPr>
          <p:nvPr/>
        </p:nvSpPr>
        <p:spPr bwMode="auto">
          <a:xfrm>
            <a:off x="979488" y="6143625"/>
            <a:ext cx="95250" cy="155575"/>
          </a:xfrm>
          <a:prstGeom prst="ellipse">
            <a:avLst/>
          </a:prstGeom>
          <a:solidFill>
            <a:srgbClr val="A5A5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eaLnBrk="1" hangingPunct="1">
              <a:lnSpc>
                <a:spcPct val="100000"/>
              </a:lnSpc>
              <a:spcBef>
                <a:spcPct val="20000"/>
              </a:spcBef>
            </a:pPr>
            <a:endParaRPr lang="zh-CN" altLang="en-US" sz="2800">
              <a:solidFill>
                <a:srgbClr val="FFFFFF"/>
              </a:solidFill>
              <a:sym typeface="+mn-lt"/>
            </a:endParaRPr>
          </a:p>
        </p:txBody>
      </p:sp>
      <p:sp>
        <p:nvSpPr>
          <p:cNvPr id="175112" name="椭圆 36">
            <a:extLst>
              <a:ext uri="{FF2B5EF4-FFF2-40B4-BE49-F238E27FC236}">
                <a16:creationId xmlns:a16="http://schemas.microsoft.com/office/drawing/2014/main" id="{F67339ED-08BD-3741-A3C0-0FD8C846B953}"/>
              </a:ext>
            </a:extLst>
          </p:cNvPr>
          <p:cNvSpPr>
            <a:spLocks noChangeArrowheads="1"/>
          </p:cNvSpPr>
          <p:nvPr/>
        </p:nvSpPr>
        <p:spPr bwMode="auto">
          <a:xfrm>
            <a:off x="309563" y="6153150"/>
            <a:ext cx="95250" cy="155575"/>
          </a:xfrm>
          <a:prstGeom prst="ellipse">
            <a:avLst/>
          </a:pr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eaLnBrk="1" hangingPunct="1">
              <a:lnSpc>
                <a:spcPct val="100000"/>
              </a:lnSpc>
              <a:spcBef>
                <a:spcPct val="20000"/>
              </a:spcBef>
            </a:pPr>
            <a:endParaRPr lang="zh-CN" altLang="en-US" sz="2800">
              <a:solidFill>
                <a:srgbClr val="FFFFFF"/>
              </a:solidFill>
              <a:sym typeface="+mn-lt"/>
            </a:endParaRPr>
          </a:p>
        </p:txBody>
      </p:sp>
      <p:sp>
        <p:nvSpPr>
          <p:cNvPr id="175113" name="椭圆 11">
            <a:extLst>
              <a:ext uri="{FF2B5EF4-FFF2-40B4-BE49-F238E27FC236}">
                <a16:creationId xmlns:a16="http://schemas.microsoft.com/office/drawing/2014/main" id="{65C50266-0773-AC4D-A0E5-623414B3756A}"/>
              </a:ext>
            </a:extLst>
          </p:cNvPr>
          <p:cNvSpPr>
            <a:spLocks noChangeArrowheads="1"/>
          </p:cNvSpPr>
          <p:nvPr/>
        </p:nvSpPr>
        <p:spPr bwMode="auto">
          <a:xfrm>
            <a:off x="304800" y="3786188"/>
            <a:ext cx="96838" cy="155575"/>
          </a:xfrm>
          <a:prstGeom prst="ellipse">
            <a:avLst/>
          </a:pr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eaLnBrk="1" hangingPunct="1">
              <a:lnSpc>
                <a:spcPct val="100000"/>
              </a:lnSpc>
              <a:spcBef>
                <a:spcPct val="20000"/>
              </a:spcBef>
            </a:pPr>
            <a:endParaRPr lang="zh-CN" altLang="en-US" sz="2800">
              <a:solidFill>
                <a:srgbClr val="FFFFFF"/>
              </a:solidFill>
              <a:sym typeface="+mn-lt"/>
            </a:endParaRPr>
          </a:p>
        </p:txBody>
      </p:sp>
      <p:sp>
        <p:nvSpPr>
          <p:cNvPr id="39" name="矩形 38">
            <a:extLst>
              <a:ext uri="{FF2B5EF4-FFF2-40B4-BE49-F238E27FC236}">
                <a16:creationId xmlns:a16="http://schemas.microsoft.com/office/drawing/2014/main" id="{747F54D2-AE55-4FB4-8161-134C336718D8}"/>
              </a:ext>
            </a:extLst>
          </p:cNvPr>
          <p:cNvSpPr>
            <a:spLocks noChangeArrowheads="1"/>
          </p:cNvSpPr>
          <p:nvPr/>
        </p:nvSpPr>
        <p:spPr bwMode="auto">
          <a:xfrm>
            <a:off x="0" y="3905250"/>
            <a:ext cx="9140825" cy="23399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248000" rIns="252000" anchor="ctr"/>
          <a:lstStyle/>
          <a:p>
            <a:pPr algn="just" eaLnBrk="1" hangingPunct="1">
              <a:lnSpc>
                <a:spcPct val="130000"/>
              </a:lnSpc>
              <a:spcBef>
                <a:spcPts val="600"/>
              </a:spcBef>
              <a:spcAft>
                <a:spcPts val="600"/>
              </a:spcAft>
              <a:buFont typeface="Arial" panose="020B0604020202020204" pitchFamily="34" charset="0"/>
              <a:buNone/>
              <a:defRPr/>
            </a:pPr>
            <a:endParaRPr lang="zh-CN" altLang="en-US" dirty="0">
              <a:solidFill>
                <a:schemeClr val="tx1">
                  <a:lumMod val="65000"/>
                  <a:lumOff val="35000"/>
                </a:schemeClr>
              </a:solidFill>
              <a:latin typeface="+mn-lt"/>
              <a:ea typeface="+mn-ea"/>
              <a:cs typeface="+mn-ea"/>
              <a:sym typeface="+mn-lt"/>
            </a:endParaRPr>
          </a:p>
        </p:txBody>
      </p:sp>
      <p:sp>
        <p:nvSpPr>
          <p:cNvPr id="40" name="圆角矩形 15">
            <a:extLst>
              <a:ext uri="{FF2B5EF4-FFF2-40B4-BE49-F238E27FC236}">
                <a16:creationId xmlns:a16="http://schemas.microsoft.com/office/drawing/2014/main" id="{468A2615-F3EC-421F-A813-627047F969FC}"/>
              </a:ext>
            </a:extLst>
          </p:cNvPr>
          <p:cNvSpPr>
            <a:spLocks noChangeArrowheads="1"/>
          </p:cNvSpPr>
          <p:nvPr/>
        </p:nvSpPr>
        <p:spPr bwMode="auto">
          <a:xfrm>
            <a:off x="334963" y="3783013"/>
            <a:ext cx="492125" cy="2525712"/>
          </a:xfrm>
          <a:custGeom>
            <a:avLst/>
            <a:gdLst>
              <a:gd name="T0" fmla="*/ 11872 w 738285"/>
              <a:gd name="T1" fmla="*/ 19557 h 4248500"/>
              <a:gd name="T2" fmla="*/ 1644 w 738285"/>
              <a:gd name="T3" fmla="*/ 1 h 4248500"/>
              <a:gd name="T4" fmla="*/ 82944 w 738285"/>
              <a:gd name="T5" fmla="*/ 1 h 4248500"/>
              <a:gd name="T6" fmla="*/ 97159 w 738285"/>
              <a:gd name="T7" fmla="*/ 14458 h 4248500"/>
              <a:gd name="T8" fmla="*/ 97159 w 738285"/>
              <a:gd name="T9" fmla="*/ 554146 h 4248500"/>
              <a:gd name="T10" fmla="*/ 82944 w 738285"/>
              <a:gd name="T11" fmla="*/ 568602 h 4248500"/>
              <a:gd name="T12" fmla="*/ 4777 w 738285"/>
              <a:gd name="T13" fmla="*/ 568602 h 4248500"/>
              <a:gd name="T14" fmla="*/ 11872 w 738285"/>
              <a:gd name="T15" fmla="*/ 554146 h 4248500"/>
              <a:gd name="T16" fmla="*/ 11872 w 738285"/>
              <a:gd name="T17" fmla="*/ 19557 h 42485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8285"/>
              <a:gd name="T28" fmla="*/ 0 h 4248500"/>
              <a:gd name="T29" fmla="*/ 738285 w 738285"/>
              <a:gd name="T30" fmla="*/ 4248500 h 42485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8285" h="4248500">
                <a:moveTo>
                  <a:pt x="90213" y="146124"/>
                </a:moveTo>
                <a:cubicBezTo>
                  <a:pt x="128313" y="-4018"/>
                  <a:pt x="-47164" y="10"/>
                  <a:pt x="12490" y="10"/>
                </a:cubicBezTo>
                <a:lnTo>
                  <a:pt x="630271" y="10"/>
                </a:lnTo>
                <a:cubicBezTo>
                  <a:pt x="689925" y="10"/>
                  <a:pt x="738285" y="48370"/>
                  <a:pt x="738285" y="108024"/>
                </a:cubicBezTo>
                <a:lnTo>
                  <a:pt x="738285" y="4140468"/>
                </a:lnTo>
                <a:cubicBezTo>
                  <a:pt x="738285" y="4200122"/>
                  <a:pt x="689925" y="4248482"/>
                  <a:pt x="630271" y="4248482"/>
                </a:cubicBezTo>
                <a:lnTo>
                  <a:pt x="36302" y="4248482"/>
                </a:lnTo>
                <a:cubicBezTo>
                  <a:pt x="-23352" y="4248482"/>
                  <a:pt x="94976" y="4252509"/>
                  <a:pt x="90213" y="4140468"/>
                </a:cubicBezTo>
                <a:lnTo>
                  <a:pt x="90213" y="146124"/>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eaVert" lIns="72000" tIns="0" rIns="0" bIns="0" anchor="ct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5116" name="椭圆 40">
            <a:extLst>
              <a:ext uri="{FF2B5EF4-FFF2-40B4-BE49-F238E27FC236}">
                <a16:creationId xmlns:a16="http://schemas.microsoft.com/office/drawing/2014/main" id="{CDF21559-76E8-5040-A84B-708D887A2C8E}"/>
              </a:ext>
            </a:extLst>
          </p:cNvPr>
          <p:cNvSpPr>
            <a:spLocks noChangeArrowheads="1"/>
          </p:cNvSpPr>
          <p:nvPr/>
        </p:nvSpPr>
        <p:spPr bwMode="auto">
          <a:xfrm>
            <a:off x="974725" y="3776663"/>
            <a:ext cx="96838" cy="155575"/>
          </a:xfrm>
          <a:prstGeom prst="ellipse">
            <a:avLst/>
          </a:prstGeom>
          <a:solidFill>
            <a:srgbClr val="A5A5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eaLnBrk="1" hangingPunct="1">
              <a:lnSpc>
                <a:spcPct val="100000"/>
              </a:lnSpc>
              <a:spcBef>
                <a:spcPct val="20000"/>
              </a:spcBef>
            </a:pPr>
            <a:endParaRPr lang="zh-CN" altLang="en-US" sz="2800">
              <a:solidFill>
                <a:srgbClr val="FFFFFF"/>
              </a:solidFill>
              <a:sym typeface="+mn-lt"/>
            </a:endParaRPr>
          </a:p>
        </p:txBody>
      </p:sp>
      <p:sp>
        <p:nvSpPr>
          <p:cNvPr id="42" name="圆角矩形 15">
            <a:extLst>
              <a:ext uri="{FF2B5EF4-FFF2-40B4-BE49-F238E27FC236}">
                <a16:creationId xmlns:a16="http://schemas.microsoft.com/office/drawing/2014/main" id="{3C54582F-DBC5-4998-AED0-06714E251A96}"/>
              </a:ext>
            </a:extLst>
          </p:cNvPr>
          <p:cNvSpPr>
            <a:spLocks noChangeArrowheads="1"/>
          </p:cNvSpPr>
          <p:nvPr/>
        </p:nvSpPr>
        <p:spPr bwMode="auto">
          <a:xfrm>
            <a:off x="1004888" y="3773488"/>
            <a:ext cx="492125" cy="2525712"/>
          </a:xfrm>
          <a:custGeom>
            <a:avLst/>
            <a:gdLst>
              <a:gd name="T0" fmla="*/ 11872 w 738285"/>
              <a:gd name="T1" fmla="*/ 19557 h 4248500"/>
              <a:gd name="T2" fmla="*/ 1644 w 738285"/>
              <a:gd name="T3" fmla="*/ 1 h 4248500"/>
              <a:gd name="T4" fmla="*/ 82944 w 738285"/>
              <a:gd name="T5" fmla="*/ 1 h 4248500"/>
              <a:gd name="T6" fmla="*/ 97159 w 738285"/>
              <a:gd name="T7" fmla="*/ 14458 h 4248500"/>
              <a:gd name="T8" fmla="*/ 97159 w 738285"/>
              <a:gd name="T9" fmla="*/ 554146 h 4248500"/>
              <a:gd name="T10" fmla="*/ 82944 w 738285"/>
              <a:gd name="T11" fmla="*/ 568602 h 4248500"/>
              <a:gd name="T12" fmla="*/ 4777 w 738285"/>
              <a:gd name="T13" fmla="*/ 568602 h 4248500"/>
              <a:gd name="T14" fmla="*/ 11872 w 738285"/>
              <a:gd name="T15" fmla="*/ 554146 h 4248500"/>
              <a:gd name="T16" fmla="*/ 11872 w 738285"/>
              <a:gd name="T17" fmla="*/ 19557 h 42485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8285"/>
              <a:gd name="T28" fmla="*/ 0 h 4248500"/>
              <a:gd name="T29" fmla="*/ 738285 w 738285"/>
              <a:gd name="T30" fmla="*/ 4248500 h 42485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8285" h="4248500">
                <a:moveTo>
                  <a:pt x="90213" y="146124"/>
                </a:moveTo>
                <a:cubicBezTo>
                  <a:pt x="128313" y="-4018"/>
                  <a:pt x="-47164" y="10"/>
                  <a:pt x="12490" y="10"/>
                </a:cubicBezTo>
                <a:lnTo>
                  <a:pt x="630271" y="10"/>
                </a:lnTo>
                <a:cubicBezTo>
                  <a:pt x="689925" y="10"/>
                  <a:pt x="738285" y="48370"/>
                  <a:pt x="738285" y="108024"/>
                </a:cubicBezTo>
                <a:lnTo>
                  <a:pt x="738285" y="4140468"/>
                </a:lnTo>
                <a:cubicBezTo>
                  <a:pt x="738285" y="4200122"/>
                  <a:pt x="689925" y="4248482"/>
                  <a:pt x="630271" y="4248482"/>
                </a:cubicBezTo>
                <a:lnTo>
                  <a:pt x="36302" y="4248482"/>
                </a:lnTo>
                <a:cubicBezTo>
                  <a:pt x="-23352" y="4248482"/>
                  <a:pt x="94976" y="4252509"/>
                  <a:pt x="90213" y="4140468"/>
                </a:cubicBezTo>
                <a:lnTo>
                  <a:pt x="90213" y="146124"/>
                </a:lnTo>
                <a:close/>
              </a:path>
            </a:pathLst>
          </a:custGeom>
          <a:solidFill>
            <a:srgbClr val="A5A5E9"/>
          </a:solidFill>
          <a:ln>
            <a:noFill/>
          </a:ln>
          <a:extLst>
            <a:ext uri="{91240B29-F687-4F45-9708-019B960494DF}">
              <a14:hiddenLine xmlns:a14="http://schemas.microsoft.com/office/drawing/2010/main" w="9525">
                <a:solidFill>
                  <a:srgbClr val="000000"/>
                </a:solidFill>
                <a:round/>
                <a:headEnd/>
                <a:tailEnd/>
              </a14:hiddenLine>
            </a:ext>
          </a:extLst>
        </p:spPr>
        <p:txBody>
          <a:bodyPr vert="eaVert" lIns="72000" tIns="0" rIns="0" bIns="0" anchor="ct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55653" name="Rectangle 7">
            <a:extLst>
              <a:ext uri="{FF2B5EF4-FFF2-40B4-BE49-F238E27FC236}">
                <a16:creationId xmlns:a16="http://schemas.microsoft.com/office/drawing/2014/main" id="{E1B1E4F6-42DC-4891-8C3C-AD5B8D017989}"/>
              </a:ext>
            </a:extLst>
          </p:cNvPr>
          <p:cNvSpPr>
            <a:spLocks noChangeArrowheads="1"/>
          </p:cNvSpPr>
          <p:nvPr/>
        </p:nvSpPr>
        <p:spPr bwMode="auto">
          <a:xfrm>
            <a:off x="1974850" y="5075238"/>
            <a:ext cx="716597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marL="0" lvl="2">
              <a:spcBef>
                <a:spcPct val="20000"/>
              </a:spcBef>
              <a:buFont typeface="Arial" panose="020B0604020202020204" pitchFamily="34" charset="0"/>
              <a:buNone/>
            </a:pPr>
            <a:r>
              <a:rPr lang="zh-CN" altLang="zh-CN" sz="2600" b="0">
                <a:ea typeface="微软雅黑" panose="020B0503020204020204" pitchFamily="34" charset="-122"/>
                <a:sym typeface="+mn-lt"/>
              </a:rPr>
              <a:t>链式基数排序：用</a:t>
            </a:r>
            <a:r>
              <a:rPr lang="zh-CN" altLang="zh-CN" sz="2600" b="0">
                <a:solidFill>
                  <a:schemeClr val="accent2"/>
                </a:solidFill>
                <a:ea typeface="微软雅黑" panose="020B0503020204020204" pitchFamily="34" charset="-122"/>
                <a:sym typeface="+mn-lt"/>
              </a:rPr>
              <a:t>链表</a:t>
            </a:r>
            <a:r>
              <a:rPr lang="zh-CN" altLang="zh-CN" sz="2600" b="0">
                <a:ea typeface="微软雅黑" panose="020B0503020204020204" pitchFamily="34" charset="-122"/>
                <a:sym typeface="+mn-lt"/>
              </a:rPr>
              <a:t>作存储结构的基数排序</a:t>
            </a:r>
            <a:endParaRPr lang="zh-CN" altLang="en-US" sz="2600" b="0">
              <a:ea typeface="微软雅黑" panose="020B0503020204020204" pitchFamily="34" charset="-122"/>
              <a:sym typeface="+mn-lt"/>
            </a:endParaRPr>
          </a:p>
        </p:txBody>
      </p:sp>
      <p:sp>
        <p:nvSpPr>
          <p:cNvPr id="1173509" name="Rectangle 5">
            <a:extLst>
              <a:ext uri="{FF2B5EF4-FFF2-40B4-BE49-F238E27FC236}">
                <a16:creationId xmlns:a16="http://schemas.microsoft.com/office/drawing/2014/main" id="{4563F56B-D17A-4E7F-BB66-866E1F716DAC}"/>
              </a:ext>
            </a:extLst>
          </p:cNvPr>
          <p:cNvSpPr>
            <a:spLocks noChangeArrowheads="1"/>
          </p:cNvSpPr>
          <p:nvPr/>
        </p:nvSpPr>
        <p:spPr bwMode="auto">
          <a:xfrm>
            <a:off x="1951038" y="4411663"/>
            <a:ext cx="2447925" cy="573087"/>
          </a:xfrm>
          <a:prstGeom prst="rect">
            <a:avLst/>
          </a:prstGeom>
          <a:noFill/>
          <a:ln w="9525">
            <a:noFill/>
            <a:miter lim="800000"/>
          </a:ln>
          <a:effectLst/>
        </p:spPr>
        <p:txBody>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spcBef>
                <a:spcPct val="50000"/>
              </a:spcBef>
            </a:pPr>
            <a:r>
              <a:rPr lang="zh-CN" altLang="en-US" b="0">
                <a:solidFill>
                  <a:srgbClr val="FF3300"/>
                </a:solidFill>
                <a:ea typeface="微软雅黑" panose="020B0503020204020204" pitchFamily="34" charset="-122"/>
                <a:sym typeface="+mn-lt"/>
              </a:rPr>
              <a:t>链式基数排序</a:t>
            </a:r>
          </a:p>
        </p:txBody>
      </p:sp>
    </p:spTree>
  </p:cSld>
  <p:clrMapOvr>
    <a:masterClrMapping/>
  </p:clrMapOvr>
  <p:transition spd="slow"/>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5" name="Rectangle 6">
            <a:extLst>
              <a:ext uri="{FF2B5EF4-FFF2-40B4-BE49-F238E27FC236}">
                <a16:creationId xmlns:a16="http://schemas.microsoft.com/office/drawing/2014/main" id="{8DDBD0F0-2FF2-4DE1-BBB5-4C9AB73E512E}"/>
              </a:ext>
            </a:extLst>
          </p:cNvPr>
          <p:cNvSpPr>
            <a:spLocks noChangeArrowheads="1"/>
          </p:cNvSpPr>
          <p:nvPr/>
        </p:nvSpPr>
        <p:spPr bwMode="auto">
          <a:xfrm>
            <a:off x="755650" y="130175"/>
            <a:ext cx="2338388" cy="582613"/>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最高位优先法</a:t>
            </a:r>
          </a:p>
        </p:txBody>
      </p:sp>
      <p:sp>
        <p:nvSpPr>
          <p:cNvPr id="1172487" name="Rectangle 7">
            <a:extLst>
              <a:ext uri="{FF2B5EF4-FFF2-40B4-BE49-F238E27FC236}">
                <a16:creationId xmlns:a16="http://schemas.microsoft.com/office/drawing/2014/main" id="{2E61B587-E783-4C5F-92BE-C387C5359D42}"/>
              </a:ext>
            </a:extLst>
          </p:cNvPr>
          <p:cNvSpPr>
            <a:spLocks noChangeArrowheads="1"/>
          </p:cNvSpPr>
          <p:nvPr/>
        </p:nvSpPr>
        <p:spPr bwMode="auto">
          <a:xfrm>
            <a:off x="331788" y="6003925"/>
            <a:ext cx="8561387" cy="523875"/>
          </a:xfrm>
          <a:prstGeom prst="rect">
            <a:avLst/>
          </a:prstGeom>
          <a:solidFill>
            <a:schemeClr val="accent1">
              <a:lumMod val="20000"/>
              <a:lumOff val="80000"/>
            </a:schemeClr>
          </a:solidFill>
          <a:ln w="9525">
            <a:noFill/>
            <a:miter lim="800000"/>
          </a:ln>
          <a:effectLst/>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lvl="1" eaLnBrk="1" hangingPunct="1">
              <a:spcBef>
                <a:spcPct val="20000"/>
              </a:spcBef>
              <a:buClr>
                <a:srgbClr val="FF3300"/>
              </a:buClr>
              <a:buSzPct val="105000"/>
              <a:buFont typeface="Wingdings" pitchFamily="2" charset="2"/>
              <a:buChar char="ü"/>
            </a:pPr>
            <a:r>
              <a:rPr kumimoji="1" lang="zh-CN" altLang="en-US" b="0">
                <a:ea typeface="微软雅黑" panose="020B0503020204020204" pitchFamily="34" charset="-122"/>
                <a:sym typeface="+mn-lt"/>
              </a:rPr>
              <a:t>十进制数比较可以看作是一个多关键字排序</a:t>
            </a:r>
          </a:p>
        </p:txBody>
      </p:sp>
      <p:sp>
        <p:nvSpPr>
          <p:cNvPr id="6" name="Rectangle 6">
            <a:extLst>
              <a:ext uri="{FF2B5EF4-FFF2-40B4-BE49-F238E27FC236}">
                <a16:creationId xmlns:a16="http://schemas.microsoft.com/office/drawing/2014/main" id="{FFF14470-C2A0-456C-8896-92C7100D3714}"/>
              </a:ext>
            </a:extLst>
          </p:cNvPr>
          <p:cNvSpPr>
            <a:spLocks noChangeArrowheads="1"/>
          </p:cNvSpPr>
          <p:nvPr/>
        </p:nvSpPr>
        <p:spPr bwMode="auto">
          <a:xfrm>
            <a:off x="331788" y="3644900"/>
            <a:ext cx="2459037"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0000"/>
              </a:lnSpc>
              <a:spcBef>
                <a:spcPct val="30000"/>
              </a:spcBef>
              <a:buFont typeface="Arial" panose="020B0604020202020204" pitchFamily="34" charset="0"/>
              <a:buNone/>
            </a:pPr>
            <a:r>
              <a:rPr lang="zh-CN" altLang="en-US" sz="2200" b="0">
                <a:ea typeface="微软雅黑" panose="020B0503020204020204" pitchFamily="34" charset="-122"/>
                <a:sym typeface="+mn-lt"/>
              </a:rPr>
              <a:t>先对</a:t>
            </a:r>
            <a:r>
              <a:rPr lang="zh-CN" altLang="en-US" sz="2200" b="0">
                <a:solidFill>
                  <a:srgbClr val="FF0000"/>
                </a:solidFill>
                <a:ea typeface="微软雅黑" panose="020B0503020204020204" pitchFamily="34" charset="-122"/>
                <a:sym typeface="+mn-lt"/>
              </a:rPr>
              <a:t>最高位</a:t>
            </a:r>
            <a:r>
              <a:rPr lang="zh-CN" altLang="en-US" sz="2200" b="0">
                <a:ea typeface="微软雅黑" panose="020B0503020204020204" pitchFamily="34" charset="-122"/>
                <a:sym typeface="+mn-lt"/>
              </a:rPr>
              <a:t>关键字</a:t>
            </a:r>
            <a:r>
              <a:rPr lang="en-US" altLang="zh-CN" sz="2200" b="0">
                <a:ea typeface="微软雅黑" panose="020B0503020204020204" pitchFamily="34" charset="-122"/>
                <a:sym typeface="+mn-lt"/>
              </a:rPr>
              <a:t>k1</a:t>
            </a:r>
            <a:r>
              <a:rPr lang="zh-CN" altLang="en-US" sz="2200" b="0">
                <a:ea typeface="微软雅黑" panose="020B0503020204020204" pitchFamily="34" charset="-122"/>
                <a:sym typeface="+mn-lt"/>
              </a:rPr>
              <a:t>（如花色）排序，将序列分成若干子序列，每个子序列有相同的</a:t>
            </a:r>
            <a:r>
              <a:rPr lang="en-US" altLang="zh-CN" sz="2200" b="0">
                <a:ea typeface="微软雅黑" panose="020B0503020204020204" pitchFamily="34" charset="-122"/>
                <a:sym typeface="+mn-lt"/>
              </a:rPr>
              <a:t>k1</a:t>
            </a:r>
            <a:r>
              <a:rPr lang="zh-CN" altLang="en-US" sz="2200" b="0">
                <a:ea typeface="微软雅黑" panose="020B0503020204020204" pitchFamily="34" charset="-122"/>
                <a:sym typeface="+mn-lt"/>
              </a:rPr>
              <a:t>值；</a:t>
            </a:r>
          </a:p>
        </p:txBody>
      </p:sp>
      <p:grpSp>
        <p:nvGrpSpPr>
          <p:cNvPr id="7" name="组合 6">
            <a:extLst>
              <a:ext uri="{FF2B5EF4-FFF2-40B4-BE49-F238E27FC236}">
                <a16:creationId xmlns:a16="http://schemas.microsoft.com/office/drawing/2014/main" id="{A196A9F5-467A-274C-A523-6BE16C702D29}"/>
              </a:ext>
            </a:extLst>
          </p:cNvPr>
          <p:cNvGrpSpPr>
            <a:grpSpLocks/>
          </p:cNvGrpSpPr>
          <p:nvPr/>
        </p:nvGrpSpPr>
        <p:grpSpPr bwMode="auto">
          <a:xfrm>
            <a:off x="488950" y="1268413"/>
            <a:ext cx="1900238" cy="2141537"/>
            <a:chOff x="1168053" y="2217316"/>
            <a:chExt cx="1901372" cy="2140857"/>
          </a:xfrm>
        </p:grpSpPr>
        <p:sp>
          <p:nvSpPr>
            <p:cNvPr id="8" name="íṡľíḍè-Rectangle 22">
              <a:extLst>
                <a:ext uri="{FF2B5EF4-FFF2-40B4-BE49-F238E27FC236}">
                  <a16:creationId xmlns:a16="http://schemas.microsoft.com/office/drawing/2014/main" id="{92BEAC8E-5872-4A8B-B32C-50D557310DE1}"/>
                </a:ext>
              </a:extLst>
            </p:cNvPr>
            <p:cNvSpPr/>
            <p:nvPr/>
          </p:nvSpPr>
          <p:spPr>
            <a:xfrm>
              <a:off x="1168053" y="2217316"/>
              <a:ext cx="1901372" cy="1901221"/>
            </a:xfrm>
            <a:prstGeom prst="rect">
              <a:avLst/>
            </a:prstGeom>
            <a:solidFill>
              <a:srgbClr val="4F81BD"/>
            </a:solidFill>
            <a:ln w="25400" cap="flat" cmpd="sng" algn="ctr">
              <a:noFill/>
              <a:prstDash val="solid"/>
            </a:ln>
            <a:effectLst/>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white"/>
                </a:solidFill>
                <a:latin typeface="+mn-lt"/>
                <a:ea typeface="+mn-ea"/>
                <a:cs typeface="+mn-ea"/>
                <a:sym typeface="+mn-lt"/>
              </a:endParaRPr>
            </a:p>
          </p:txBody>
        </p:sp>
        <p:sp>
          <p:nvSpPr>
            <p:cNvPr id="9" name="íṡľíḍè-Freeform: Shape 23">
              <a:extLst>
                <a:ext uri="{FF2B5EF4-FFF2-40B4-BE49-F238E27FC236}">
                  <a16:creationId xmlns:a16="http://schemas.microsoft.com/office/drawing/2014/main" id="{BC55373D-7428-412B-ACAF-A2C54891D2FD}"/>
                </a:ext>
              </a:extLst>
            </p:cNvPr>
            <p:cNvSpPr/>
            <p:nvPr/>
          </p:nvSpPr>
          <p:spPr>
            <a:xfrm rot="10800000">
              <a:off x="1168053" y="3988403"/>
              <a:ext cx="1901372" cy="369770"/>
            </a:xfrm>
            <a:custGeom>
              <a:avLst/>
              <a:gdLst>
                <a:gd name="connsiteX0" fmla="*/ 1901372 w 1901372"/>
                <a:gd name="connsiteY0" fmla="*/ 370114 h 370114"/>
                <a:gd name="connsiteX1" fmla="*/ 0 w 1901372"/>
                <a:gd name="connsiteY1" fmla="*/ 370114 h 370114"/>
                <a:gd name="connsiteX2" fmla="*/ 0 w 1901372"/>
                <a:gd name="connsiteY2" fmla="*/ 239486 h 370114"/>
                <a:gd name="connsiteX3" fmla="*/ 639355 w 1901372"/>
                <a:gd name="connsiteY3" fmla="*/ 239486 h 370114"/>
                <a:gd name="connsiteX4" fmla="*/ 950686 w 1901372"/>
                <a:gd name="connsiteY4" fmla="*/ 0 h 370114"/>
                <a:gd name="connsiteX5" fmla="*/ 1262017 w 1901372"/>
                <a:gd name="connsiteY5" fmla="*/ 239486 h 370114"/>
                <a:gd name="connsiteX6" fmla="*/ 1901372 w 1901372"/>
                <a:gd name="connsiteY6" fmla="*/ 239486 h 37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1372" h="370114">
                  <a:moveTo>
                    <a:pt x="1901372" y="370114"/>
                  </a:moveTo>
                  <a:lnTo>
                    <a:pt x="0" y="370114"/>
                  </a:lnTo>
                  <a:lnTo>
                    <a:pt x="0" y="239486"/>
                  </a:lnTo>
                  <a:lnTo>
                    <a:pt x="639355" y="239486"/>
                  </a:lnTo>
                  <a:lnTo>
                    <a:pt x="950686" y="0"/>
                  </a:lnTo>
                  <a:lnTo>
                    <a:pt x="1262017" y="239486"/>
                  </a:lnTo>
                  <a:lnTo>
                    <a:pt x="1901372" y="239486"/>
                  </a:lnTo>
                  <a:close/>
                </a:path>
              </a:pathLst>
            </a:custGeom>
            <a:solidFill>
              <a:srgbClr val="4F81BD">
                <a:lumMod val="75000"/>
              </a:srgbClr>
            </a:solidFill>
            <a:ln w="25400" cap="flat" cmpd="sng" algn="ctr">
              <a:noFill/>
              <a:prstDash val="solid"/>
            </a:ln>
            <a:effectLst/>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white"/>
                </a:solidFill>
                <a:latin typeface="+mn-lt"/>
                <a:ea typeface="+mn-ea"/>
                <a:cs typeface="+mn-ea"/>
                <a:sym typeface="+mn-lt"/>
              </a:endParaRPr>
            </a:p>
          </p:txBody>
        </p:sp>
        <p:sp>
          <p:nvSpPr>
            <p:cNvPr id="10" name="îŝḷîḓé-Freeform: Shape 42">
              <a:extLst>
                <a:ext uri="{FF2B5EF4-FFF2-40B4-BE49-F238E27FC236}">
                  <a16:creationId xmlns:a16="http://schemas.microsoft.com/office/drawing/2014/main" id="{355C1C3A-36AA-477B-85CA-3FF3CE276733}"/>
                </a:ext>
              </a:extLst>
            </p:cNvPr>
            <p:cNvSpPr>
              <a:spLocks/>
            </p:cNvSpPr>
            <p:nvPr/>
          </p:nvSpPr>
          <p:spPr bwMode="auto">
            <a:xfrm>
              <a:off x="1689064" y="2469648"/>
              <a:ext cx="945127" cy="944263"/>
            </a:xfrm>
            <a:custGeom>
              <a:avLst/>
              <a:gdLst>
                <a:gd name="T0" fmla="*/ 184 w 260"/>
                <a:gd name="T1" fmla="*/ 106 h 260"/>
                <a:gd name="T2" fmla="*/ 193 w 260"/>
                <a:gd name="T3" fmla="*/ 143 h 260"/>
                <a:gd name="T4" fmla="*/ 117 w 260"/>
                <a:gd name="T5" fmla="*/ 219 h 260"/>
                <a:gd name="T6" fmla="*/ 42 w 260"/>
                <a:gd name="T7" fmla="*/ 143 h 260"/>
                <a:gd name="T8" fmla="*/ 117 w 260"/>
                <a:gd name="T9" fmla="*/ 66 h 260"/>
                <a:gd name="T10" fmla="*/ 154 w 260"/>
                <a:gd name="T11" fmla="*/ 76 h 260"/>
                <a:gd name="T12" fmla="*/ 183 w 260"/>
                <a:gd name="T13" fmla="*/ 46 h 260"/>
                <a:gd name="T14" fmla="*/ 117 w 260"/>
                <a:gd name="T15" fmla="*/ 25 h 260"/>
                <a:gd name="T16" fmla="*/ 0 w 260"/>
                <a:gd name="T17" fmla="*/ 143 h 260"/>
                <a:gd name="T18" fmla="*/ 117 w 260"/>
                <a:gd name="T19" fmla="*/ 260 h 260"/>
                <a:gd name="T20" fmla="*/ 233 w 260"/>
                <a:gd name="T21" fmla="*/ 143 h 260"/>
                <a:gd name="T22" fmla="*/ 213 w 260"/>
                <a:gd name="T23" fmla="*/ 77 h 260"/>
                <a:gd name="T24" fmla="*/ 184 w 260"/>
                <a:gd name="T25" fmla="*/ 106 h 260"/>
                <a:gd name="T26" fmla="*/ 225 w 260"/>
                <a:gd name="T27" fmla="*/ 35 h 260"/>
                <a:gd name="T28" fmla="*/ 225 w 260"/>
                <a:gd name="T29" fmla="*/ 35 h 260"/>
                <a:gd name="T30" fmla="*/ 225 w 260"/>
                <a:gd name="T31" fmla="*/ 0 h 260"/>
                <a:gd name="T32" fmla="*/ 203 w 260"/>
                <a:gd name="T33" fmla="*/ 23 h 260"/>
                <a:gd name="T34" fmla="*/ 203 w 260"/>
                <a:gd name="T35" fmla="*/ 46 h 260"/>
                <a:gd name="T36" fmla="*/ 139 w 260"/>
                <a:gd name="T37" fmla="*/ 111 h 260"/>
                <a:gd name="T38" fmla="*/ 117 w 260"/>
                <a:gd name="T39" fmla="*/ 104 h 260"/>
                <a:gd name="T40" fmla="*/ 79 w 260"/>
                <a:gd name="T41" fmla="*/ 143 h 260"/>
                <a:gd name="T42" fmla="*/ 117 w 260"/>
                <a:gd name="T43" fmla="*/ 181 h 260"/>
                <a:gd name="T44" fmla="*/ 155 w 260"/>
                <a:gd name="T45" fmla="*/ 143 h 260"/>
                <a:gd name="T46" fmla="*/ 150 w 260"/>
                <a:gd name="T47" fmla="*/ 123 h 260"/>
                <a:gd name="T48" fmla="*/ 215 w 260"/>
                <a:gd name="T49" fmla="*/ 58 h 260"/>
                <a:gd name="T50" fmla="*/ 237 w 260"/>
                <a:gd name="T51" fmla="*/ 58 h 260"/>
                <a:gd name="T52" fmla="*/ 260 w 260"/>
                <a:gd name="T53" fmla="*/ 35 h 260"/>
                <a:gd name="T54" fmla="*/ 225 w 260"/>
                <a:gd name="T55" fmla="*/ 3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0" h="260">
                  <a:moveTo>
                    <a:pt x="184" y="106"/>
                  </a:moveTo>
                  <a:cubicBezTo>
                    <a:pt x="190" y="117"/>
                    <a:pt x="193" y="129"/>
                    <a:pt x="193" y="143"/>
                  </a:cubicBezTo>
                  <a:cubicBezTo>
                    <a:pt x="193" y="185"/>
                    <a:pt x="159" y="219"/>
                    <a:pt x="117" y="219"/>
                  </a:cubicBezTo>
                  <a:cubicBezTo>
                    <a:pt x="76" y="219"/>
                    <a:pt x="42" y="185"/>
                    <a:pt x="42" y="143"/>
                  </a:cubicBezTo>
                  <a:cubicBezTo>
                    <a:pt x="42" y="100"/>
                    <a:pt x="76" y="66"/>
                    <a:pt x="117" y="66"/>
                  </a:cubicBezTo>
                  <a:cubicBezTo>
                    <a:pt x="131" y="66"/>
                    <a:pt x="143" y="70"/>
                    <a:pt x="154" y="76"/>
                  </a:cubicBezTo>
                  <a:cubicBezTo>
                    <a:pt x="183" y="46"/>
                    <a:pt x="183" y="46"/>
                    <a:pt x="183" y="46"/>
                  </a:cubicBezTo>
                  <a:cubicBezTo>
                    <a:pt x="165" y="33"/>
                    <a:pt x="141" y="25"/>
                    <a:pt x="117" y="25"/>
                  </a:cubicBezTo>
                  <a:cubicBezTo>
                    <a:pt x="52" y="25"/>
                    <a:pt x="0" y="78"/>
                    <a:pt x="0" y="143"/>
                  </a:cubicBezTo>
                  <a:cubicBezTo>
                    <a:pt x="0" y="207"/>
                    <a:pt x="52" y="260"/>
                    <a:pt x="117" y="260"/>
                  </a:cubicBezTo>
                  <a:cubicBezTo>
                    <a:pt x="181" y="260"/>
                    <a:pt x="233" y="207"/>
                    <a:pt x="233" y="143"/>
                  </a:cubicBezTo>
                  <a:cubicBezTo>
                    <a:pt x="233" y="118"/>
                    <a:pt x="226" y="96"/>
                    <a:pt x="213" y="77"/>
                  </a:cubicBezTo>
                  <a:cubicBezTo>
                    <a:pt x="184" y="106"/>
                    <a:pt x="184" y="106"/>
                    <a:pt x="184" y="106"/>
                  </a:cubicBezTo>
                  <a:close/>
                  <a:moveTo>
                    <a:pt x="225" y="35"/>
                  </a:moveTo>
                  <a:cubicBezTo>
                    <a:pt x="225" y="35"/>
                    <a:pt x="225" y="35"/>
                    <a:pt x="225" y="35"/>
                  </a:cubicBezTo>
                  <a:cubicBezTo>
                    <a:pt x="225" y="0"/>
                    <a:pt x="225" y="0"/>
                    <a:pt x="225" y="0"/>
                  </a:cubicBezTo>
                  <a:cubicBezTo>
                    <a:pt x="203" y="23"/>
                    <a:pt x="203" y="23"/>
                    <a:pt x="203" y="23"/>
                  </a:cubicBezTo>
                  <a:cubicBezTo>
                    <a:pt x="203" y="46"/>
                    <a:pt x="203" y="46"/>
                    <a:pt x="203" y="46"/>
                  </a:cubicBezTo>
                  <a:cubicBezTo>
                    <a:pt x="139" y="111"/>
                    <a:pt x="139" y="111"/>
                    <a:pt x="139" y="111"/>
                  </a:cubicBezTo>
                  <a:cubicBezTo>
                    <a:pt x="133" y="106"/>
                    <a:pt x="125" y="104"/>
                    <a:pt x="117" y="104"/>
                  </a:cubicBezTo>
                  <a:cubicBezTo>
                    <a:pt x="96" y="104"/>
                    <a:pt x="79" y="121"/>
                    <a:pt x="79" y="143"/>
                  </a:cubicBezTo>
                  <a:cubicBezTo>
                    <a:pt x="79" y="164"/>
                    <a:pt x="96" y="181"/>
                    <a:pt x="117" y="181"/>
                  </a:cubicBezTo>
                  <a:cubicBezTo>
                    <a:pt x="138" y="181"/>
                    <a:pt x="155" y="164"/>
                    <a:pt x="155" y="143"/>
                  </a:cubicBezTo>
                  <a:cubicBezTo>
                    <a:pt x="155" y="136"/>
                    <a:pt x="154" y="129"/>
                    <a:pt x="150" y="123"/>
                  </a:cubicBezTo>
                  <a:cubicBezTo>
                    <a:pt x="215" y="58"/>
                    <a:pt x="215" y="58"/>
                    <a:pt x="215" y="58"/>
                  </a:cubicBezTo>
                  <a:cubicBezTo>
                    <a:pt x="237" y="58"/>
                    <a:pt x="237" y="58"/>
                    <a:pt x="237" y="58"/>
                  </a:cubicBezTo>
                  <a:cubicBezTo>
                    <a:pt x="260" y="35"/>
                    <a:pt x="260" y="35"/>
                    <a:pt x="260" y="35"/>
                  </a:cubicBezTo>
                  <a:cubicBezTo>
                    <a:pt x="225" y="35"/>
                    <a:pt x="225" y="35"/>
                    <a:pt x="225" y="35"/>
                  </a:cubicBezTo>
                  <a:close/>
                </a:path>
              </a:pathLst>
            </a:custGeom>
            <a:solidFill>
              <a:sysClr val="window" lastClr="FFFFFF"/>
            </a:solidFill>
            <a:ln>
              <a:noFill/>
            </a:ln>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black"/>
                </a:solidFill>
                <a:latin typeface="+mn-lt"/>
                <a:ea typeface="+mn-ea"/>
                <a:cs typeface="+mn-ea"/>
                <a:sym typeface="+mn-lt"/>
              </a:endParaRPr>
            </a:p>
          </p:txBody>
        </p:sp>
      </p:grpSp>
      <p:grpSp>
        <p:nvGrpSpPr>
          <p:cNvPr id="11" name="组合 10">
            <a:extLst>
              <a:ext uri="{FF2B5EF4-FFF2-40B4-BE49-F238E27FC236}">
                <a16:creationId xmlns:a16="http://schemas.microsoft.com/office/drawing/2014/main" id="{9EB46091-B3E5-D049-943D-976836DDFE4B}"/>
              </a:ext>
            </a:extLst>
          </p:cNvPr>
          <p:cNvGrpSpPr>
            <a:grpSpLocks/>
          </p:cNvGrpSpPr>
          <p:nvPr/>
        </p:nvGrpSpPr>
        <p:grpSpPr bwMode="auto">
          <a:xfrm>
            <a:off x="6581775" y="1268413"/>
            <a:ext cx="1901825" cy="2181225"/>
            <a:chOff x="9271092" y="2217316"/>
            <a:chExt cx="1901375" cy="2180771"/>
          </a:xfrm>
        </p:grpSpPr>
        <p:sp>
          <p:nvSpPr>
            <p:cNvPr id="12" name="íṡľíḍè-Rectangle 30">
              <a:extLst>
                <a:ext uri="{FF2B5EF4-FFF2-40B4-BE49-F238E27FC236}">
                  <a16:creationId xmlns:a16="http://schemas.microsoft.com/office/drawing/2014/main" id="{FBF49975-46D4-42D6-9954-C3D6AED9B6B8}"/>
                </a:ext>
              </a:extLst>
            </p:cNvPr>
            <p:cNvSpPr/>
            <p:nvPr/>
          </p:nvSpPr>
          <p:spPr>
            <a:xfrm>
              <a:off x="9271092" y="2217316"/>
              <a:ext cx="1901375" cy="1901429"/>
            </a:xfrm>
            <a:prstGeom prst="rect">
              <a:avLst/>
            </a:prstGeom>
            <a:solidFill>
              <a:srgbClr val="8064A2"/>
            </a:solidFill>
            <a:ln w="25400" cap="flat" cmpd="sng" algn="ctr">
              <a:noFill/>
              <a:prstDash val="solid"/>
            </a:ln>
            <a:effectLst/>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white"/>
                </a:solidFill>
                <a:latin typeface="+mn-lt"/>
                <a:ea typeface="+mn-ea"/>
                <a:cs typeface="+mn-ea"/>
                <a:sym typeface="+mn-lt"/>
              </a:endParaRPr>
            </a:p>
          </p:txBody>
        </p:sp>
        <p:sp>
          <p:nvSpPr>
            <p:cNvPr id="13" name="íṡľíḍè-Freeform: Shape 31">
              <a:extLst>
                <a:ext uri="{FF2B5EF4-FFF2-40B4-BE49-F238E27FC236}">
                  <a16:creationId xmlns:a16="http://schemas.microsoft.com/office/drawing/2014/main" id="{6E04A9DA-BE60-4C85-B270-0289FE9611BE}"/>
                </a:ext>
              </a:extLst>
            </p:cNvPr>
            <p:cNvSpPr/>
            <p:nvPr/>
          </p:nvSpPr>
          <p:spPr>
            <a:xfrm rot="10800000">
              <a:off x="9271092" y="4028276"/>
              <a:ext cx="1901375" cy="369811"/>
            </a:xfrm>
            <a:custGeom>
              <a:avLst/>
              <a:gdLst>
                <a:gd name="connsiteX0" fmla="*/ 1901372 w 1901372"/>
                <a:gd name="connsiteY0" fmla="*/ 370114 h 370114"/>
                <a:gd name="connsiteX1" fmla="*/ 0 w 1901372"/>
                <a:gd name="connsiteY1" fmla="*/ 370114 h 370114"/>
                <a:gd name="connsiteX2" fmla="*/ 0 w 1901372"/>
                <a:gd name="connsiteY2" fmla="*/ 239486 h 370114"/>
                <a:gd name="connsiteX3" fmla="*/ 639355 w 1901372"/>
                <a:gd name="connsiteY3" fmla="*/ 239486 h 370114"/>
                <a:gd name="connsiteX4" fmla="*/ 950686 w 1901372"/>
                <a:gd name="connsiteY4" fmla="*/ 0 h 370114"/>
                <a:gd name="connsiteX5" fmla="*/ 1262017 w 1901372"/>
                <a:gd name="connsiteY5" fmla="*/ 239486 h 370114"/>
                <a:gd name="connsiteX6" fmla="*/ 1901372 w 1901372"/>
                <a:gd name="connsiteY6" fmla="*/ 239486 h 37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1372" h="370114">
                  <a:moveTo>
                    <a:pt x="1901372" y="370114"/>
                  </a:moveTo>
                  <a:lnTo>
                    <a:pt x="0" y="370114"/>
                  </a:lnTo>
                  <a:lnTo>
                    <a:pt x="0" y="239486"/>
                  </a:lnTo>
                  <a:lnTo>
                    <a:pt x="639355" y="239486"/>
                  </a:lnTo>
                  <a:lnTo>
                    <a:pt x="950686" y="0"/>
                  </a:lnTo>
                  <a:lnTo>
                    <a:pt x="1262017" y="239486"/>
                  </a:lnTo>
                  <a:lnTo>
                    <a:pt x="1901372" y="239486"/>
                  </a:lnTo>
                  <a:close/>
                </a:path>
              </a:pathLst>
            </a:custGeom>
            <a:solidFill>
              <a:srgbClr val="8064A2">
                <a:lumMod val="75000"/>
              </a:srgbClr>
            </a:solidFill>
            <a:ln w="25400" cap="flat" cmpd="sng" algn="ctr">
              <a:noFill/>
              <a:prstDash val="solid"/>
            </a:ln>
            <a:effectLst/>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white"/>
                </a:solidFill>
                <a:latin typeface="+mn-lt"/>
                <a:ea typeface="+mn-ea"/>
                <a:cs typeface="+mn-ea"/>
                <a:sym typeface="+mn-lt"/>
              </a:endParaRPr>
            </a:p>
          </p:txBody>
        </p:sp>
        <p:sp>
          <p:nvSpPr>
            <p:cNvPr id="14" name="îŝḷîḓé-Freeform: Shape 43">
              <a:extLst>
                <a:ext uri="{FF2B5EF4-FFF2-40B4-BE49-F238E27FC236}">
                  <a16:creationId xmlns:a16="http://schemas.microsoft.com/office/drawing/2014/main" id="{3B08B98B-E254-40FF-AC2C-B93A837DA6F7}"/>
                </a:ext>
              </a:extLst>
            </p:cNvPr>
            <p:cNvSpPr>
              <a:spLocks/>
            </p:cNvSpPr>
            <p:nvPr/>
          </p:nvSpPr>
          <p:spPr bwMode="auto">
            <a:xfrm>
              <a:off x="9763101" y="2560145"/>
              <a:ext cx="838002" cy="839612"/>
            </a:xfrm>
            <a:custGeom>
              <a:avLst/>
              <a:gdLst>
                <a:gd name="T0" fmla="*/ 116 w 232"/>
                <a:gd name="T1" fmla="*/ 0 h 232"/>
                <a:gd name="T2" fmla="*/ 0 w 232"/>
                <a:gd name="T3" fmla="*/ 116 h 232"/>
                <a:gd name="T4" fmla="*/ 116 w 232"/>
                <a:gd name="T5" fmla="*/ 232 h 232"/>
                <a:gd name="T6" fmla="*/ 232 w 232"/>
                <a:gd name="T7" fmla="*/ 116 h 232"/>
                <a:gd name="T8" fmla="*/ 116 w 232"/>
                <a:gd name="T9" fmla="*/ 0 h 232"/>
                <a:gd name="T10" fmla="*/ 129 w 232"/>
                <a:gd name="T11" fmla="*/ 208 h 232"/>
                <a:gd name="T12" fmla="*/ 129 w 232"/>
                <a:gd name="T13" fmla="*/ 190 h 232"/>
                <a:gd name="T14" fmla="*/ 117 w 232"/>
                <a:gd name="T15" fmla="*/ 178 h 232"/>
                <a:gd name="T16" fmla="*/ 105 w 232"/>
                <a:gd name="T17" fmla="*/ 190 h 232"/>
                <a:gd name="T18" fmla="*/ 105 w 232"/>
                <a:gd name="T19" fmla="*/ 208 h 232"/>
                <a:gd name="T20" fmla="*/ 25 w 232"/>
                <a:gd name="T21" fmla="*/ 129 h 232"/>
                <a:gd name="T22" fmla="*/ 42 w 232"/>
                <a:gd name="T23" fmla="*/ 129 h 232"/>
                <a:gd name="T24" fmla="*/ 53 w 232"/>
                <a:gd name="T25" fmla="*/ 117 h 232"/>
                <a:gd name="T26" fmla="*/ 42 w 232"/>
                <a:gd name="T27" fmla="*/ 105 h 232"/>
                <a:gd name="T28" fmla="*/ 24 w 232"/>
                <a:gd name="T29" fmla="*/ 105 h 232"/>
                <a:gd name="T30" fmla="*/ 104 w 232"/>
                <a:gd name="T31" fmla="*/ 25 h 232"/>
                <a:gd name="T32" fmla="*/ 104 w 232"/>
                <a:gd name="T33" fmla="*/ 41 h 232"/>
                <a:gd name="T34" fmla="*/ 116 w 232"/>
                <a:gd name="T35" fmla="*/ 53 h 232"/>
                <a:gd name="T36" fmla="*/ 128 w 232"/>
                <a:gd name="T37" fmla="*/ 41 h 232"/>
                <a:gd name="T38" fmla="*/ 128 w 232"/>
                <a:gd name="T39" fmla="*/ 25 h 232"/>
                <a:gd name="T40" fmla="*/ 208 w 232"/>
                <a:gd name="T41" fmla="*/ 104 h 232"/>
                <a:gd name="T42" fmla="*/ 190 w 232"/>
                <a:gd name="T43" fmla="*/ 104 h 232"/>
                <a:gd name="T44" fmla="*/ 179 w 232"/>
                <a:gd name="T45" fmla="*/ 116 h 232"/>
                <a:gd name="T46" fmla="*/ 190 w 232"/>
                <a:gd name="T47" fmla="*/ 128 h 232"/>
                <a:gd name="T48" fmla="*/ 208 w 232"/>
                <a:gd name="T49" fmla="*/ 128 h 232"/>
                <a:gd name="T50" fmla="*/ 129 w 232"/>
                <a:gd name="T51" fmla="*/ 208 h 232"/>
                <a:gd name="T52" fmla="*/ 124 w 232"/>
                <a:gd name="T53" fmla="*/ 94 h 232"/>
                <a:gd name="T54" fmla="*/ 70 w 232"/>
                <a:gd name="T55" fmla="*/ 69 h 232"/>
                <a:gd name="T56" fmla="*/ 94 w 232"/>
                <a:gd name="T57" fmla="*/ 124 h 232"/>
                <a:gd name="T58" fmla="*/ 109 w 232"/>
                <a:gd name="T59" fmla="*/ 138 h 232"/>
                <a:gd name="T60" fmla="*/ 163 w 232"/>
                <a:gd name="T61" fmla="*/ 163 h 232"/>
                <a:gd name="T62" fmla="*/ 138 w 232"/>
                <a:gd name="T63" fmla="*/ 108 h 232"/>
                <a:gd name="T64" fmla="*/ 124 w 232"/>
                <a:gd name="T65" fmla="*/ 94 h 232"/>
                <a:gd name="T66" fmla="*/ 123 w 232"/>
                <a:gd name="T67" fmla="*/ 123 h 232"/>
                <a:gd name="T68" fmla="*/ 110 w 232"/>
                <a:gd name="T69" fmla="*/ 123 h 232"/>
                <a:gd name="T70" fmla="*/ 110 w 232"/>
                <a:gd name="T71" fmla="*/ 109 h 232"/>
                <a:gd name="T72" fmla="*/ 123 w 232"/>
                <a:gd name="T73" fmla="*/ 109 h 232"/>
                <a:gd name="T74" fmla="*/ 123 w 232"/>
                <a:gd name="T75" fmla="*/ 123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2" h="232">
                  <a:moveTo>
                    <a:pt x="116" y="0"/>
                  </a:moveTo>
                  <a:cubicBezTo>
                    <a:pt x="52" y="0"/>
                    <a:pt x="0" y="52"/>
                    <a:pt x="0" y="116"/>
                  </a:cubicBezTo>
                  <a:cubicBezTo>
                    <a:pt x="0" y="180"/>
                    <a:pt x="52" y="232"/>
                    <a:pt x="116" y="232"/>
                  </a:cubicBezTo>
                  <a:cubicBezTo>
                    <a:pt x="180" y="232"/>
                    <a:pt x="232" y="180"/>
                    <a:pt x="232" y="116"/>
                  </a:cubicBezTo>
                  <a:cubicBezTo>
                    <a:pt x="232" y="52"/>
                    <a:pt x="180" y="0"/>
                    <a:pt x="116" y="0"/>
                  </a:cubicBezTo>
                  <a:close/>
                  <a:moveTo>
                    <a:pt x="129" y="208"/>
                  </a:moveTo>
                  <a:cubicBezTo>
                    <a:pt x="129" y="190"/>
                    <a:pt x="129" y="190"/>
                    <a:pt x="129" y="190"/>
                  </a:cubicBezTo>
                  <a:cubicBezTo>
                    <a:pt x="129" y="183"/>
                    <a:pt x="123" y="178"/>
                    <a:pt x="117" y="178"/>
                  </a:cubicBezTo>
                  <a:cubicBezTo>
                    <a:pt x="110" y="178"/>
                    <a:pt x="105" y="183"/>
                    <a:pt x="105" y="190"/>
                  </a:cubicBezTo>
                  <a:cubicBezTo>
                    <a:pt x="105" y="208"/>
                    <a:pt x="105" y="208"/>
                    <a:pt x="105" y="208"/>
                  </a:cubicBezTo>
                  <a:cubicBezTo>
                    <a:pt x="63" y="203"/>
                    <a:pt x="30" y="170"/>
                    <a:pt x="25" y="129"/>
                  </a:cubicBezTo>
                  <a:cubicBezTo>
                    <a:pt x="42" y="129"/>
                    <a:pt x="42" y="129"/>
                    <a:pt x="42" y="129"/>
                  </a:cubicBezTo>
                  <a:cubicBezTo>
                    <a:pt x="48" y="129"/>
                    <a:pt x="53" y="123"/>
                    <a:pt x="53" y="117"/>
                  </a:cubicBezTo>
                  <a:cubicBezTo>
                    <a:pt x="53" y="110"/>
                    <a:pt x="48" y="105"/>
                    <a:pt x="42" y="105"/>
                  </a:cubicBezTo>
                  <a:cubicBezTo>
                    <a:pt x="24" y="105"/>
                    <a:pt x="24" y="105"/>
                    <a:pt x="24" y="105"/>
                  </a:cubicBezTo>
                  <a:cubicBezTo>
                    <a:pt x="29" y="63"/>
                    <a:pt x="63" y="30"/>
                    <a:pt x="104" y="25"/>
                  </a:cubicBezTo>
                  <a:cubicBezTo>
                    <a:pt x="104" y="41"/>
                    <a:pt x="104" y="41"/>
                    <a:pt x="104" y="41"/>
                  </a:cubicBezTo>
                  <a:cubicBezTo>
                    <a:pt x="104" y="47"/>
                    <a:pt x="109" y="53"/>
                    <a:pt x="116" y="53"/>
                  </a:cubicBezTo>
                  <a:cubicBezTo>
                    <a:pt x="122" y="53"/>
                    <a:pt x="128" y="47"/>
                    <a:pt x="128" y="41"/>
                  </a:cubicBezTo>
                  <a:cubicBezTo>
                    <a:pt x="128" y="25"/>
                    <a:pt x="128" y="25"/>
                    <a:pt x="128" y="25"/>
                  </a:cubicBezTo>
                  <a:cubicBezTo>
                    <a:pt x="169" y="30"/>
                    <a:pt x="202" y="63"/>
                    <a:pt x="208" y="104"/>
                  </a:cubicBezTo>
                  <a:cubicBezTo>
                    <a:pt x="190" y="104"/>
                    <a:pt x="190" y="104"/>
                    <a:pt x="190" y="104"/>
                  </a:cubicBezTo>
                  <a:cubicBezTo>
                    <a:pt x="184" y="104"/>
                    <a:pt x="179" y="109"/>
                    <a:pt x="179" y="116"/>
                  </a:cubicBezTo>
                  <a:cubicBezTo>
                    <a:pt x="179" y="122"/>
                    <a:pt x="184" y="128"/>
                    <a:pt x="190" y="128"/>
                  </a:cubicBezTo>
                  <a:cubicBezTo>
                    <a:pt x="208" y="128"/>
                    <a:pt x="208" y="128"/>
                    <a:pt x="208" y="128"/>
                  </a:cubicBezTo>
                  <a:cubicBezTo>
                    <a:pt x="203" y="169"/>
                    <a:pt x="170" y="202"/>
                    <a:pt x="129" y="208"/>
                  </a:cubicBezTo>
                  <a:close/>
                  <a:moveTo>
                    <a:pt x="124" y="94"/>
                  </a:moveTo>
                  <a:cubicBezTo>
                    <a:pt x="70" y="69"/>
                    <a:pt x="70" y="69"/>
                    <a:pt x="70" y="69"/>
                  </a:cubicBezTo>
                  <a:cubicBezTo>
                    <a:pt x="94" y="124"/>
                    <a:pt x="94" y="124"/>
                    <a:pt x="94" y="124"/>
                  </a:cubicBezTo>
                  <a:cubicBezTo>
                    <a:pt x="97" y="129"/>
                    <a:pt x="103" y="136"/>
                    <a:pt x="109" y="138"/>
                  </a:cubicBezTo>
                  <a:cubicBezTo>
                    <a:pt x="163" y="163"/>
                    <a:pt x="163" y="163"/>
                    <a:pt x="163" y="163"/>
                  </a:cubicBezTo>
                  <a:cubicBezTo>
                    <a:pt x="138" y="108"/>
                    <a:pt x="138" y="108"/>
                    <a:pt x="138" y="108"/>
                  </a:cubicBezTo>
                  <a:cubicBezTo>
                    <a:pt x="136" y="103"/>
                    <a:pt x="130" y="96"/>
                    <a:pt x="124" y="94"/>
                  </a:cubicBezTo>
                  <a:close/>
                  <a:moveTo>
                    <a:pt x="123" y="123"/>
                  </a:moveTo>
                  <a:cubicBezTo>
                    <a:pt x="119" y="126"/>
                    <a:pt x="113" y="126"/>
                    <a:pt x="110" y="123"/>
                  </a:cubicBezTo>
                  <a:cubicBezTo>
                    <a:pt x="106" y="119"/>
                    <a:pt x="106" y="113"/>
                    <a:pt x="110" y="109"/>
                  </a:cubicBezTo>
                  <a:cubicBezTo>
                    <a:pt x="113" y="106"/>
                    <a:pt x="119" y="106"/>
                    <a:pt x="123" y="109"/>
                  </a:cubicBezTo>
                  <a:cubicBezTo>
                    <a:pt x="127" y="113"/>
                    <a:pt x="127" y="119"/>
                    <a:pt x="123" y="123"/>
                  </a:cubicBezTo>
                  <a:close/>
                </a:path>
              </a:pathLst>
            </a:custGeom>
            <a:solidFill>
              <a:sysClr val="window" lastClr="FFFFFF"/>
            </a:solidFill>
            <a:ln>
              <a:noFill/>
            </a:ln>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black"/>
                </a:solidFill>
                <a:latin typeface="+mn-lt"/>
                <a:ea typeface="+mn-ea"/>
                <a:cs typeface="+mn-ea"/>
                <a:sym typeface="+mn-lt"/>
              </a:endParaRPr>
            </a:p>
          </p:txBody>
        </p:sp>
      </p:grpSp>
      <p:grpSp>
        <p:nvGrpSpPr>
          <p:cNvPr id="15" name="组合 14">
            <a:extLst>
              <a:ext uri="{FF2B5EF4-FFF2-40B4-BE49-F238E27FC236}">
                <a16:creationId xmlns:a16="http://schemas.microsoft.com/office/drawing/2014/main" id="{CF8EBFE0-9E7C-2840-BDD5-D4A27CD2EA8C}"/>
              </a:ext>
            </a:extLst>
          </p:cNvPr>
          <p:cNvGrpSpPr>
            <a:grpSpLocks/>
          </p:cNvGrpSpPr>
          <p:nvPr/>
        </p:nvGrpSpPr>
        <p:grpSpPr bwMode="auto">
          <a:xfrm>
            <a:off x="3557588" y="1268413"/>
            <a:ext cx="1901825" cy="2144712"/>
            <a:chOff x="3869067" y="2217316"/>
            <a:chExt cx="1901372" cy="2144485"/>
          </a:xfrm>
        </p:grpSpPr>
        <p:sp>
          <p:nvSpPr>
            <p:cNvPr id="16" name="íṡľíḍè-Rectangle 18">
              <a:extLst>
                <a:ext uri="{FF2B5EF4-FFF2-40B4-BE49-F238E27FC236}">
                  <a16:creationId xmlns:a16="http://schemas.microsoft.com/office/drawing/2014/main" id="{CD9E6A31-5DEE-448E-A2EB-7156759D7C00}"/>
                </a:ext>
              </a:extLst>
            </p:cNvPr>
            <p:cNvSpPr/>
            <p:nvPr/>
          </p:nvSpPr>
          <p:spPr>
            <a:xfrm>
              <a:off x="3869067" y="2217316"/>
              <a:ext cx="1901372" cy="1901624"/>
            </a:xfrm>
            <a:prstGeom prst="rect">
              <a:avLst/>
            </a:prstGeom>
            <a:solidFill>
              <a:srgbClr val="C0504D"/>
            </a:solidFill>
            <a:ln w="25400" cap="flat" cmpd="sng" algn="ctr">
              <a:noFill/>
              <a:prstDash val="solid"/>
            </a:ln>
            <a:effectLst/>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white"/>
                </a:solidFill>
                <a:latin typeface="+mn-lt"/>
                <a:ea typeface="+mn-ea"/>
                <a:cs typeface="+mn-ea"/>
                <a:sym typeface="+mn-lt"/>
              </a:endParaRPr>
            </a:p>
          </p:txBody>
        </p:sp>
        <p:sp>
          <p:nvSpPr>
            <p:cNvPr id="17" name="íṡľíḍè-Freeform: Shape 19">
              <a:extLst>
                <a:ext uri="{FF2B5EF4-FFF2-40B4-BE49-F238E27FC236}">
                  <a16:creationId xmlns:a16="http://schemas.microsoft.com/office/drawing/2014/main" id="{3AEF2121-82CF-40BF-B032-73279EC96EB7}"/>
                </a:ext>
              </a:extLst>
            </p:cNvPr>
            <p:cNvSpPr/>
            <p:nvPr/>
          </p:nvSpPr>
          <p:spPr>
            <a:xfrm rot="10800000">
              <a:off x="3869067" y="3991953"/>
              <a:ext cx="1901372" cy="369848"/>
            </a:xfrm>
            <a:custGeom>
              <a:avLst/>
              <a:gdLst>
                <a:gd name="connsiteX0" fmla="*/ 1901372 w 1901372"/>
                <a:gd name="connsiteY0" fmla="*/ 370114 h 370114"/>
                <a:gd name="connsiteX1" fmla="*/ 0 w 1901372"/>
                <a:gd name="connsiteY1" fmla="*/ 370114 h 370114"/>
                <a:gd name="connsiteX2" fmla="*/ 0 w 1901372"/>
                <a:gd name="connsiteY2" fmla="*/ 239486 h 370114"/>
                <a:gd name="connsiteX3" fmla="*/ 639355 w 1901372"/>
                <a:gd name="connsiteY3" fmla="*/ 239486 h 370114"/>
                <a:gd name="connsiteX4" fmla="*/ 950686 w 1901372"/>
                <a:gd name="connsiteY4" fmla="*/ 0 h 370114"/>
                <a:gd name="connsiteX5" fmla="*/ 1262017 w 1901372"/>
                <a:gd name="connsiteY5" fmla="*/ 239486 h 370114"/>
                <a:gd name="connsiteX6" fmla="*/ 1901372 w 1901372"/>
                <a:gd name="connsiteY6" fmla="*/ 239486 h 37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1372" h="370114">
                  <a:moveTo>
                    <a:pt x="1901372" y="370114"/>
                  </a:moveTo>
                  <a:lnTo>
                    <a:pt x="0" y="370114"/>
                  </a:lnTo>
                  <a:lnTo>
                    <a:pt x="0" y="239486"/>
                  </a:lnTo>
                  <a:lnTo>
                    <a:pt x="639355" y="239486"/>
                  </a:lnTo>
                  <a:lnTo>
                    <a:pt x="950686" y="0"/>
                  </a:lnTo>
                  <a:lnTo>
                    <a:pt x="1262017" y="239486"/>
                  </a:lnTo>
                  <a:lnTo>
                    <a:pt x="1901372" y="239486"/>
                  </a:lnTo>
                  <a:close/>
                </a:path>
              </a:pathLst>
            </a:custGeom>
            <a:solidFill>
              <a:srgbClr val="C0504D">
                <a:lumMod val="75000"/>
              </a:srgbClr>
            </a:solidFill>
            <a:ln w="25400" cap="flat" cmpd="sng" algn="ctr">
              <a:noFill/>
              <a:prstDash val="solid"/>
            </a:ln>
            <a:effectLst/>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white"/>
                </a:solidFill>
                <a:latin typeface="+mn-lt"/>
                <a:ea typeface="+mn-ea"/>
                <a:cs typeface="+mn-ea"/>
                <a:sym typeface="+mn-lt"/>
              </a:endParaRPr>
            </a:p>
          </p:txBody>
        </p:sp>
        <p:sp>
          <p:nvSpPr>
            <p:cNvPr id="18" name="îŝḷîḓé-Freeform: Shape 44">
              <a:extLst>
                <a:ext uri="{FF2B5EF4-FFF2-40B4-BE49-F238E27FC236}">
                  <a16:creationId xmlns:a16="http://schemas.microsoft.com/office/drawing/2014/main" id="{6DE173A7-5253-4DE6-A0F3-4C144781CC6A}"/>
                </a:ext>
              </a:extLst>
            </p:cNvPr>
            <p:cNvSpPr>
              <a:spLocks/>
            </p:cNvSpPr>
            <p:nvPr/>
          </p:nvSpPr>
          <p:spPr bwMode="auto">
            <a:xfrm>
              <a:off x="4388055" y="2568116"/>
              <a:ext cx="852285" cy="850810"/>
            </a:xfrm>
            <a:custGeom>
              <a:avLst/>
              <a:gdLst>
                <a:gd name="T0" fmla="*/ 187 w 228"/>
                <a:gd name="T1" fmla="*/ 114 h 240"/>
                <a:gd name="T2" fmla="*/ 114 w 228"/>
                <a:gd name="T3" fmla="*/ 40 h 240"/>
                <a:gd name="T4" fmla="*/ 40 w 228"/>
                <a:gd name="T5" fmla="*/ 114 h 240"/>
                <a:gd name="T6" fmla="*/ 68 w 228"/>
                <a:gd name="T7" fmla="*/ 171 h 240"/>
                <a:gd name="T8" fmla="*/ 74 w 228"/>
                <a:gd name="T9" fmla="*/ 173 h 240"/>
                <a:gd name="T10" fmla="*/ 81 w 228"/>
                <a:gd name="T11" fmla="*/ 169 h 240"/>
                <a:gd name="T12" fmla="*/ 79 w 228"/>
                <a:gd name="T13" fmla="*/ 156 h 240"/>
                <a:gd name="T14" fmla="*/ 59 w 228"/>
                <a:gd name="T15" fmla="*/ 114 h 240"/>
                <a:gd name="T16" fmla="*/ 114 w 228"/>
                <a:gd name="T17" fmla="*/ 59 h 240"/>
                <a:gd name="T18" fmla="*/ 169 w 228"/>
                <a:gd name="T19" fmla="*/ 114 h 240"/>
                <a:gd name="T20" fmla="*/ 152 w 228"/>
                <a:gd name="T21" fmla="*/ 153 h 240"/>
                <a:gd name="T22" fmla="*/ 151 w 228"/>
                <a:gd name="T23" fmla="*/ 166 h 240"/>
                <a:gd name="T24" fmla="*/ 165 w 228"/>
                <a:gd name="T25" fmla="*/ 167 h 240"/>
                <a:gd name="T26" fmla="*/ 187 w 228"/>
                <a:gd name="T27" fmla="*/ 114 h 240"/>
                <a:gd name="T28" fmla="*/ 116 w 228"/>
                <a:gd name="T29" fmla="*/ 79 h 240"/>
                <a:gd name="T30" fmla="*/ 81 w 228"/>
                <a:gd name="T31" fmla="*/ 114 h 240"/>
                <a:gd name="T32" fmla="*/ 101 w 228"/>
                <a:gd name="T33" fmla="*/ 144 h 240"/>
                <a:gd name="T34" fmla="*/ 101 w 228"/>
                <a:gd name="T35" fmla="*/ 226 h 240"/>
                <a:gd name="T36" fmla="*/ 115 w 228"/>
                <a:gd name="T37" fmla="*/ 240 h 240"/>
                <a:gd name="T38" fmla="*/ 129 w 228"/>
                <a:gd name="T39" fmla="*/ 226 h 240"/>
                <a:gd name="T40" fmla="*/ 129 w 228"/>
                <a:gd name="T41" fmla="*/ 145 h 240"/>
                <a:gd name="T42" fmla="*/ 150 w 228"/>
                <a:gd name="T43" fmla="*/ 114 h 240"/>
                <a:gd name="T44" fmla="*/ 116 w 228"/>
                <a:gd name="T45" fmla="*/ 79 h 240"/>
                <a:gd name="T46" fmla="*/ 114 w 228"/>
                <a:gd name="T47" fmla="*/ 0 h 240"/>
                <a:gd name="T48" fmla="*/ 0 w 228"/>
                <a:gd name="T49" fmla="*/ 114 h 240"/>
                <a:gd name="T50" fmla="*/ 52 w 228"/>
                <a:gd name="T51" fmla="*/ 209 h 240"/>
                <a:gd name="T52" fmla="*/ 57 w 228"/>
                <a:gd name="T53" fmla="*/ 211 h 240"/>
                <a:gd name="T54" fmla="*/ 65 w 228"/>
                <a:gd name="T55" fmla="*/ 206 h 240"/>
                <a:gd name="T56" fmla="*/ 62 w 228"/>
                <a:gd name="T57" fmla="*/ 193 h 240"/>
                <a:gd name="T58" fmla="*/ 19 w 228"/>
                <a:gd name="T59" fmla="*/ 114 h 240"/>
                <a:gd name="T60" fmla="*/ 114 w 228"/>
                <a:gd name="T61" fmla="*/ 18 h 240"/>
                <a:gd name="T62" fmla="*/ 209 w 228"/>
                <a:gd name="T63" fmla="*/ 114 h 240"/>
                <a:gd name="T64" fmla="*/ 168 w 228"/>
                <a:gd name="T65" fmla="*/ 192 h 240"/>
                <a:gd name="T66" fmla="*/ 165 w 228"/>
                <a:gd name="T67" fmla="*/ 205 h 240"/>
                <a:gd name="T68" fmla="*/ 178 w 228"/>
                <a:gd name="T69" fmla="*/ 208 h 240"/>
                <a:gd name="T70" fmla="*/ 228 w 228"/>
                <a:gd name="T71" fmla="*/ 114 h 240"/>
                <a:gd name="T72" fmla="*/ 114 w 228"/>
                <a:gd name="T73"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 h="240">
                  <a:moveTo>
                    <a:pt x="187" y="114"/>
                  </a:moveTo>
                  <a:cubicBezTo>
                    <a:pt x="187" y="73"/>
                    <a:pt x="154" y="40"/>
                    <a:pt x="114" y="40"/>
                  </a:cubicBezTo>
                  <a:cubicBezTo>
                    <a:pt x="73" y="40"/>
                    <a:pt x="40" y="73"/>
                    <a:pt x="40" y="114"/>
                  </a:cubicBezTo>
                  <a:cubicBezTo>
                    <a:pt x="40" y="136"/>
                    <a:pt x="50" y="157"/>
                    <a:pt x="68" y="171"/>
                  </a:cubicBezTo>
                  <a:cubicBezTo>
                    <a:pt x="69" y="172"/>
                    <a:pt x="71" y="173"/>
                    <a:pt x="74" y="173"/>
                  </a:cubicBezTo>
                  <a:cubicBezTo>
                    <a:pt x="76" y="173"/>
                    <a:pt x="79" y="171"/>
                    <a:pt x="81" y="169"/>
                  </a:cubicBezTo>
                  <a:cubicBezTo>
                    <a:pt x="84" y="165"/>
                    <a:pt x="83" y="159"/>
                    <a:pt x="79" y="156"/>
                  </a:cubicBezTo>
                  <a:cubicBezTo>
                    <a:pt x="67" y="146"/>
                    <a:pt x="59" y="130"/>
                    <a:pt x="59" y="114"/>
                  </a:cubicBezTo>
                  <a:cubicBezTo>
                    <a:pt x="59" y="83"/>
                    <a:pt x="84" y="59"/>
                    <a:pt x="114" y="59"/>
                  </a:cubicBezTo>
                  <a:cubicBezTo>
                    <a:pt x="144" y="59"/>
                    <a:pt x="169" y="83"/>
                    <a:pt x="169" y="114"/>
                  </a:cubicBezTo>
                  <a:cubicBezTo>
                    <a:pt x="169" y="129"/>
                    <a:pt x="163" y="143"/>
                    <a:pt x="152" y="153"/>
                  </a:cubicBezTo>
                  <a:cubicBezTo>
                    <a:pt x="148" y="157"/>
                    <a:pt x="148" y="163"/>
                    <a:pt x="151" y="166"/>
                  </a:cubicBezTo>
                  <a:cubicBezTo>
                    <a:pt x="155" y="170"/>
                    <a:pt x="161" y="170"/>
                    <a:pt x="165" y="167"/>
                  </a:cubicBezTo>
                  <a:cubicBezTo>
                    <a:pt x="179" y="153"/>
                    <a:pt x="187" y="134"/>
                    <a:pt x="187" y="114"/>
                  </a:cubicBezTo>
                  <a:close/>
                  <a:moveTo>
                    <a:pt x="116" y="79"/>
                  </a:moveTo>
                  <a:cubicBezTo>
                    <a:pt x="97" y="79"/>
                    <a:pt x="81" y="95"/>
                    <a:pt x="81" y="114"/>
                  </a:cubicBezTo>
                  <a:cubicBezTo>
                    <a:pt x="81" y="127"/>
                    <a:pt x="89" y="139"/>
                    <a:pt x="101" y="144"/>
                  </a:cubicBezTo>
                  <a:cubicBezTo>
                    <a:pt x="101" y="226"/>
                    <a:pt x="101" y="226"/>
                    <a:pt x="101" y="226"/>
                  </a:cubicBezTo>
                  <a:cubicBezTo>
                    <a:pt x="101" y="233"/>
                    <a:pt x="107" y="240"/>
                    <a:pt x="115" y="240"/>
                  </a:cubicBezTo>
                  <a:cubicBezTo>
                    <a:pt x="123" y="240"/>
                    <a:pt x="129" y="233"/>
                    <a:pt x="129" y="226"/>
                  </a:cubicBezTo>
                  <a:cubicBezTo>
                    <a:pt x="129" y="145"/>
                    <a:pt x="129" y="145"/>
                    <a:pt x="129" y="145"/>
                  </a:cubicBezTo>
                  <a:cubicBezTo>
                    <a:pt x="141" y="140"/>
                    <a:pt x="150" y="128"/>
                    <a:pt x="150" y="114"/>
                  </a:cubicBezTo>
                  <a:cubicBezTo>
                    <a:pt x="150" y="95"/>
                    <a:pt x="134" y="79"/>
                    <a:pt x="116" y="79"/>
                  </a:cubicBezTo>
                  <a:close/>
                  <a:moveTo>
                    <a:pt x="114" y="0"/>
                  </a:moveTo>
                  <a:cubicBezTo>
                    <a:pt x="51" y="0"/>
                    <a:pt x="0" y="51"/>
                    <a:pt x="0" y="114"/>
                  </a:cubicBezTo>
                  <a:cubicBezTo>
                    <a:pt x="0" y="152"/>
                    <a:pt x="19" y="188"/>
                    <a:pt x="52" y="209"/>
                  </a:cubicBezTo>
                  <a:cubicBezTo>
                    <a:pt x="54" y="210"/>
                    <a:pt x="55" y="211"/>
                    <a:pt x="57" y="211"/>
                  </a:cubicBezTo>
                  <a:cubicBezTo>
                    <a:pt x="60" y="211"/>
                    <a:pt x="63" y="209"/>
                    <a:pt x="65" y="206"/>
                  </a:cubicBezTo>
                  <a:cubicBezTo>
                    <a:pt x="68" y="202"/>
                    <a:pt x="67" y="196"/>
                    <a:pt x="62" y="193"/>
                  </a:cubicBezTo>
                  <a:cubicBezTo>
                    <a:pt x="35" y="176"/>
                    <a:pt x="19" y="146"/>
                    <a:pt x="19" y="114"/>
                  </a:cubicBezTo>
                  <a:cubicBezTo>
                    <a:pt x="19" y="61"/>
                    <a:pt x="61" y="18"/>
                    <a:pt x="114" y="18"/>
                  </a:cubicBezTo>
                  <a:cubicBezTo>
                    <a:pt x="166" y="18"/>
                    <a:pt x="209" y="61"/>
                    <a:pt x="209" y="114"/>
                  </a:cubicBezTo>
                  <a:cubicBezTo>
                    <a:pt x="209" y="145"/>
                    <a:pt x="194" y="174"/>
                    <a:pt x="168" y="192"/>
                  </a:cubicBezTo>
                  <a:cubicBezTo>
                    <a:pt x="163" y="195"/>
                    <a:pt x="162" y="201"/>
                    <a:pt x="165" y="205"/>
                  </a:cubicBezTo>
                  <a:cubicBezTo>
                    <a:pt x="168" y="209"/>
                    <a:pt x="174" y="211"/>
                    <a:pt x="178" y="208"/>
                  </a:cubicBezTo>
                  <a:cubicBezTo>
                    <a:pt x="209" y="186"/>
                    <a:pt x="228" y="151"/>
                    <a:pt x="228" y="114"/>
                  </a:cubicBezTo>
                  <a:cubicBezTo>
                    <a:pt x="228" y="51"/>
                    <a:pt x="177" y="0"/>
                    <a:pt x="114" y="0"/>
                  </a:cubicBezTo>
                  <a:close/>
                </a:path>
              </a:pathLst>
            </a:custGeom>
            <a:solidFill>
              <a:sysClr val="window" lastClr="FFFFFF"/>
            </a:solidFill>
            <a:ln>
              <a:noFill/>
            </a:ln>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black"/>
                </a:solidFill>
                <a:latin typeface="+mn-lt"/>
                <a:ea typeface="+mn-ea"/>
                <a:cs typeface="+mn-ea"/>
                <a:sym typeface="+mn-lt"/>
              </a:endParaRPr>
            </a:p>
          </p:txBody>
        </p:sp>
      </p:grpSp>
      <p:sp>
        <p:nvSpPr>
          <p:cNvPr id="19" name="Rectangle 6">
            <a:extLst>
              <a:ext uri="{FF2B5EF4-FFF2-40B4-BE49-F238E27FC236}">
                <a16:creationId xmlns:a16="http://schemas.microsoft.com/office/drawing/2014/main" id="{209D205A-CB71-4FBC-9725-3128226A92AD}"/>
              </a:ext>
            </a:extLst>
          </p:cNvPr>
          <p:cNvSpPr>
            <a:spLocks noChangeArrowheads="1"/>
          </p:cNvSpPr>
          <p:nvPr/>
        </p:nvSpPr>
        <p:spPr bwMode="auto">
          <a:xfrm>
            <a:off x="3092450" y="3671888"/>
            <a:ext cx="2820988" cy="171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0000"/>
              </a:lnSpc>
              <a:spcBef>
                <a:spcPct val="30000"/>
              </a:spcBef>
              <a:buFont typeface="Arial" panose="020B0604020202020204" pitchFamily="34" charset="0"/>
              <a:buNone/>
            </a:pPr>
            <a:r>
              <a:rPr lang="zh-CN" altLang="en-US" sz="2200" b="0">
                <a:ea typeface="微软雅黑" panose="020B0503020204020204" pitchFamily="34" charset="-122"/>
                <a:sym typeface="+mn-lt"/>
              </a:rPr>
              <a:t>然后让每个子序列对</a:t>
            </a:r>
            <a:r>
              <a:rPr lang="zh-CN" altLang="en-US" sz="2200" b="0">
                <a:solidFill>
                  <a:srgbClr val="FF0000"/>
                </a:solidFill>
                <a:ea typeface="微软雅黑" panose="020B0503020204020204" pitchFamily="34" charset="-122"/>
                <a:sym typeface="+mn-lt"/>
              </a:rPr>
              <a:t>次关键字</a:t>
            </a:r>
            <a:r>
              <a:rPr lang="en-US" altLang="zh-CN" sz="2200" b="0">
                <a:ea typeface="微软雅黑" panose="020B0503020204020204" pitchFamily="34" charset="-122"/>
                <a:sym typeface="+mn-lt"/>
              </a:rPr>
              <a:t>k2</a:t>
            </a:r>
            <a:r>
              <a:rPr lang="zh-CN" altLang="en-US" sz="2200" b="0">
                <a:ea typeface="微软雅黑" panose="020B0503020204020204" pitchFamily="34" charset="-122"/>
                <a:sym typeface="+mn-lt"/>
              </a:rPr>
              <a:t>（如面值）排序，又分成若干更小的子序列；</a:t>
            </a:r>
          </a:p>
        </p:txBody>
      </p:sp>
      <p:sp>
        <p:nvSpPr>
          <p:cNvPr id="20" name="Rectangle 6">
            <a:extLst>
              <a:ext uri="{FF2B5EF4-FFF2-40B4-BE49-F238E27FC236}">
                <a16:creationId xmlns:a16="http://schemas.microsoft.com/office/drawing/2014/main" id="{FCE55B8B-9ADA-4751-8B65-BCC50516C4A4}"/>
              </a:ext>
            </a:extLst>
          </p:cNvPr>
          <p:cNvSpPr>
            <a:spLocks noChangeArrowheads="1"/>
          </p:cNvSpPr>
          <p:nvPr/>
        </p:nvSpPr>
        <p:spPr bwMode="auto">
          <a:xfrm>
            <a:off x="6437313" y="3644900"/>
            <a:ext cx="2455862"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0000"/>
              </a:lnSpc>
              <a:spcBef>
                <a:spcPct val="30000"/>
              </a:spcBef>
              <a:buFont typeface="Arial" panose="020B0604020202020204" pitchFamily="34" charset="0"/>
              <a:buNone/>
            </a:pPr>
            <a:r>
              <a:rPr lang="zh-CN" altLang="en-US" sz="2200" b="0">
                <a:ea typeface="微软雅黑" panose="020B0503020204020204" pitchFamily="34" charset="-122"/>
                <a:sym typeface="+mn-lt"/>
              </a:rPr>
              <a:t>依次重复，直至就每个子序列对</a:t>
            </a:r>
            <a:r>
              <a:rPr lang="zh-CN" altLang="en-US" sz="2200" b="0">
                <a:solidFill>
                  <a:srgbClr val="FF0000"/>
                </a:solidFill>
                <a:ea typeface="微软雅黑" panose="020B0503020204020204" pitchFamily="34" charset="-122"/>
                <a:sym typeface="+mn-lt"/>
              </a:rPr>
              <a:t>最低位关键字</a:t>
            </a:r>
            <a:r>
              <a:rPr lang="en-US" altLang="zh-CN" sz="2200" b="0">
                <a:ea typeface="微软雅黑" panose="020B0503020204020204" pitchFamily="34" charset="-122"/>
                <a:sym typeface="+mn-lt"/>
              </a:rPr>
              <a:t>kd</a:t>
            </a:r>
            <a:r>
              <a:rPr lang="zh-CN" altLang="en-US" sz="2200" b="0">
                <a:ea typeface="微软雅黑" panose="020B0503020204020204" pitchFamily="34" charset="-122"/>
                <a:sym typeface="+mn-lt"/>
              </a:rPr>
              <a:t>排序，就可以得到一个有序的序列。</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1172487"/>
                                        </p:tgtEl>
                                        <p:attrNameLst>
                                          <p:attrName>style.visibility</p:attrName>
                                        </p:attrNameLst>
                                      </p:cBhvr>
                                      <p:to>
                                        <p:strVal val="visible"/>
                                      </p:to>
                                    </p:set>
                                    <p:animEffect transition="in" filter="wheel(4)">
                                      <p:cBhvr>
                                        <p:cTn id="7" dur="2000"/>
                                        <p:tgtEl>
                                          <p:spTgt spid="117248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0-#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500"/>
                            </p:stCondLst>
                            <p:childTnLst>
                              <p:par>
                                <p:cTn id="15" presetID="2" presetClass="entr" presetSubtype="8" fill="hold" grpId="0" nodeType="after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 calcmode="lin" valueType="num">
                                      <p:cBhvr additive="base">
                                        <p:cTn id="1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500" fill="hold"/>
                                        <p:tgtEl>
                                          <p:spTgt spid="15"/>
                                        </p:tgtEl>
                                        <p:attrNameLst>
                                          <p:attrName>ppt_x</p:attrName>
                                        </p:attrNameLst>
                                      </p:cBhvr>
                                      <p:tavLst>
                                        <p:tav tm="0">
                                          <p:val>
                                            <p:strVal val="0-#ppt_w/2"/>
                                          </p:val>
                                        </p:tav>
                                        <p:tav tm="100000">
                                          <p:val>
                                            <p:strVal val="#ppt_x"/>
                                          </p:val>
                                        </p:tav>
                                      </p:tavLst>
                                    </p:anim>
                                    <p:anim calcmode="lin" valueType="num">
                                      <p:cBhvr additive="base">
                                        <p:cTn id="24" dur="500" fill="hold"/>
                                        <p:tgtEl>
                                          <p:spTgt spid="15"/>
                                        </p:tgtEl>
                                        <p:attrNameLst>
                                          <p:attrName>ppt_y</p:attrName>
                                        </p:attrNameLst>
                                      </p:cBhvr>
                                      <p:tavLst>
                                        <p:tav tm="0">
                                          <p:val>
                                            <p:strVal val="#ppt_y"/>
                                          </p:val>
                                        </p:tav>
                                        <p:tav tm="100000">
                                          <p:val>
                                            <p:strVal val="#ppt_y"/>
                                          </p:val>
                                        </p:tav>
                                      </p:tavLst>
                                    </p:anim>
                                  </p:childTnLst>
                                </p:cTn>
                              </p:par>
                            </p:childTnLst>
                          </p:cTn>
                        </p:par>
                        <p:par>
                          <p:cTn id="25" fill="hold" nodeType="afterGroup">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19">
                                            <p:txEl>
                                              <p:pRg st="0" end="0"/>
                                            </p:txEl>
                                          </p:spTgt>
                                        </p:tgtEl>
                                        <p:attrNameLst>
                                          <p:attrName>style.visibility</p:attrName>
                                        </p:attrNameLst>
                                      </p:cBhvr>
                                      <p:to>
                                        <p:strVal val="visible"/>
                                      </p:to>
                                    </p:set>
                                    <p:anim calcmode="lin" valueType="num">
                                      <p:cBhvr additive="base">
                                        <p:cTn id="28" dur="500" fill="hold"/>
                                        <p:tgtEl>
                                          <p:spTgt spid="19">
                                            <p:txEl>
                                              <p:pRg st="0" end="0"/>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2" presetClass="entr" presetSubtype="8" fill="hold" nodeType="clickEffect">
                                  <p:stCondLst>
                                    <p:cond delay="0"/>
                                  </p:stCondLst>
                                  <p:childTnLst>
                                    <p:set>
                                      <p:cBhvr>
                                        <p:cTn id="33" dur="1" fill="hold">
                                          <p:stCondLst>
                                            <p:cond delay="0"/>
                                          </p:stCondLst>
                                        </p:cTn>
                                        <p:tgtEl>
                                          <p:spTgt spid="11"/>
                                        </p:tgtEl>
                                        <p:attrNameLst>
                                          <p:attrName>style.visibility</p:attrName>
                                        </p:attrNameLst>
                                      </p:cBhvr>
                                      <p:to>
                                        <p:strVal val="visible"/>
                                      </p:to>
                                    </p:set>
                                    <p:anim calcmode="lin" valueType="num">
                                      <p:cBhvr additive="base">
                                        <p:cTn id="34" dur="500" fill="hold"/>
                                        <p:tgtEl>
                                          <p:spTgt spid="11"/>
                                        </p:tgtEl>
                                        <p:attrNameLst>
                                          <p:attrName>ppt_x</p:attrName>
                                        </p:attrNameLst>
                                      </p:cBhvr>
                                      <p:tavLst>
                                        <p:tav tm="0">
                                          <p:val>
                                            <p:strVal val="0-#ppt_w/2"/>
                                          </p:val>
                                        </p:tav>
                                        <p:tav tm="100000">
                                          <p:val>
                                            <p:strVal val="#ppt_x"/>
                                          </p:val>
                                        </p:tav>
                                      </p:tavLst>
                                    </p:anim>
                                    <p:anim calcmode="lin" valueType="num">
                                      <p:cBhvr additive="base">
                                        <p:cTn id="35" dur="500" fill="hold"/>
                                        <p:tgtEl>
                                          <p:spTgt spid="11"/>
                                        </p:tgtEl>
                                        <p:attrNameLst>
                                          <p:attrName>ppt_y</p:attrName>
                                        </p:attrNameLst>
                                      </p:cBhvr>
                                      <p:tavLst>
                                        <p:tav tm="0">
                                          <p:val>
                                            <p:strVal val="#ppt_y"/>
                                          </p:val>
                                        </p:tav>
                                        <p:tav tm="100000">
                                          <p:val>
                                            <p:strVal val="#ppt_y"/>
                                          </p:val>
                                        </p:tav>
                                      </p:tavLst>
                                    </p:anim>
                                  </p:childTnLst>
                                </p:cTn>
                              </p:par>
                            </p:childTnLst>
                          </p:cTn>
                        </p:par>
                        <p:par>
                          <p:cTn id="36" fill="hold" nodeType="afterGroup">
                            <p:stCondLst>
                              <p:cond delay="500"/>
                            </p:stCondLst>
                            <p:childTnLst>
                              <p:par>
                                <p:cTn id="37" presetID="2" presetClass="entr" presetSubtype="8" fill="hold" grpId="0" nodeType="afterEffect">
                                  <p:stCondLst>
                                    <p:cond delay="0"/>
                                  </p:stCondLst>
                                  <p:childTnLst>
                                    <p:set>
                                      <p:cBhvr>
                                        <p:cTn id="38" dur="1" fill="hold">
                                          <p:stCondLst>
                                            <p:cond delay="0"/>
                                          </p:stCondLst>
                                        </p:cTn>
                                        <p:tgtEl>
                                          <p:spTgt spid="20">
                                            <p:txEl>
                                              <p:pRg st="0" end="0"/>
                                            </p:txEl>
                                          </p:spTgt>
                                        </p:tgtEl>
                                        <p:attrNameLst>
                                          <p:attrName>style.visibility</p:attrName>
                                        </p:attrNameLst>
                                      </p:cBhvr>
                                      <p:to>
                                        <p:strVal val="visible"/>
                                      </p:to>
                                    </p:set>
                                    <p:anim calcmode="lin" valueType="num">
                                      <p:cBhvr additive="base">
                                        <p:cTn id="39"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2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2487" grpId="0" animBg="1"/>
      <p:bldP spid="6" grpId="0" build="p"/>
      <p:bldP spid="19" grpId="0" build="p"/>
      <p:bldP spid="20" grpId="0" build="p"/>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矩形 1">
            <a:extLst>
              <a:ext uri="{FF2B5EF4-FFF2-40B4-BE49-F238E27FC236}">
                <a16:creationId xmlns:a16="http://schemas.microsoft.com/office/drawing/2014/main" id="{82E802D0-C11D-634D-977B-6C9C4D2B1081}"/>
              </a:ext>
            </a:extLst>
          </p:cNvPr>
          <p:cNvSpPr>
            <a:spLocks noChangeArrowheads="1"/>
          </p:cNvSpPr>
          <p:nvPr/>
        </p:nvSpPr>
        <p:spPr bwMode="auto">
          <a:xfrm>
            <a:off x="0" y="1058863"/>
            <a:ext cx="9144000" cy="5181600"/>
          </a:xfrm>
          <a:prstGeom prst="rect">
            <a:avLst/>
          </a:prstGeom>
          <a:solidFill>
            <a:srgbClr val="EAEAEA"/>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graphicFrame>
        <p:nvGraphicFramePr>
          <p:cNvPr id="177155" name="Object 4">
            <a:extLst>
              <a:ext uri="{FF2B5EF4-FFF2-40B4-BE49-F238E27FC236}">
                <a16:creationId xmlns:a16="http://schemas.microsoft.com/office/drawing/2014/main" id="{8575B7B4-562D-5C49-B80D-6D529F998D07}"/>
              </a:ext>
            </a:extLst>
          </p:cNvPr>
          <p:cNvGraphicFramePr>
            <a:graphicFrameLocks/>
          </p:cNvGraphicFramePr>
          <p:nvPr>
            <p:extLst>
              <p:ext uri="{D42A27DB-BD31-4B8C-83A1-F6EECF244321}">
                <p14:modId xmlns:p14="http://schemas.microsoft.com/office/powerpoint/2010/main" val="1703259382"/>
              </p:ext>
            </p:extLst>
          </p:nvPr>
        </p:nvGraphicFramePr>
        <p:xfrm>
          <a:off x="1979712" y="1039696"/>
          <a:ext cx="5040312" cy="5181600"/>
        </p:xfrm>
        <a:graphic>
          <a:graphicData uri="http://schemas.openxmlformats.org/presentationml/2006/ole">
            <mc:AlternateContent xmlns:mc="http://schemas.openxmlformats.org/markup-compatibility/2006">
              <mc:Choice xmlns:v="urn:schemas-microsoft-com:vml" Requires="v">
                <p:oleObj spid="_x0000_s177164" r:id="rId3" imgW="14033500" imgH="14427200" progId="SmartDraw.2">
                  <p:embed/>
                </p:oleObj>
              </mc:Choice>
              <mc:Fallback>
                <p:oleObj r:id="rId3" imgW="14033500" imgH="14427200" progId="SmartDraw.2">
                  <p:embed/>
                  <p:pic>
                    <p:nvPicPr>
                      <p:cNvPr id="0" name="Object 4"/>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79712" y="1039696"/>
                        <a:ext cx="5040312"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sp>
        <p:nvSpPr>
          <p:cNvPr id="157699" name="Rectangle 129">
            <a:extLst>
              <a:ext uri="{FF2B5EF4-FFF2-40B4-BE49-F238E27FC236}">
                <a16:creationId xmlns:a16="http://schemas.microsoft.com/office/drawing/2014/main" id="{3B0651E4-56D3-4F87-9928-C7AE54A30188}"/>
              </a:ext>
            </a:extLst>
          </p:cNvPr>
          <p:cNvSpPr>
            <a:spLocks noChangeArrowheads="1"/>
          </p:cNvSpPr>
          <p:nvPr/>
        </p:nvSpPr>
        <p:spPr bwMode="auto">
          <a:xfrm>
            <a:off x="900113" y="166688"/>
            <a:ext cx="2338387" cy="581025"/>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dirty="0">
                <a:solidFill>
                  <a:schemeClr val="bg1"/>
                </a:solidFill>
                <a:ea typeface="微软雅黑" panose="020B0503020204020204" pitchFamily="34" charset="-122"/>
                <a:sym typeface="+mn-lt"/>
              </a:rPr>
              <a:t>最高位优先法</a:t>
            </a:r>
          </a:p>
        </p:txBody>
      </p:sp>
      <p:sp>
        <p:nvSpPr>
          <p:cNvPr id="157700" name="Text Box 130">
            <a:extLst>
              <a:ext uri="{FF2B5EF4-FFF2-40B4-BE49-F238E27FC236}">
                <a16:creationId xmlns:a16="http://schemas.microsoft.com/office/drawing/2014/main" id="{D6F5137F-9F52-445E-8F0E-6E4C106D2D9D}"/>
              </a:ext>
            </a:extLst>
          </p:cNvPr>
          <p:cNvSpPr txBox="1">
            <a:spLocks noChangeArrowheads="1"/>
          </p:cNvSpPr>
          <p:nvPr/>
        </p:nvSpPr>
        <p:spPr bwMode="auto">
          <a:xfrm>
            <a:off x="5449888" y="1627188"/>
            <a:ext cx="576262" cy="304800"/>
          </a:xfrm>
          <a:prstGeom prst="rect">
            <a:avLst/>
          </a:prstGeom>
          <a:solidFill>
            <a:srgbClr val="EAEAEA"/>
          </a:solidFill>
          <a:ln>
            <a:noFill/>
          </a:ln>
        </p:spPr>
        <p:txBody>
          <a:bodyPr lIns="0" tIns="0" rIns="0" bIns="0">
            <a:spAutoFit/>
          </a:bodyP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000" b="0" dirty="0">
                <a:latin typeface="+mn-lt"/>
                <a:ea typeface="+mn-ea"/>
                <a:cs typeface="+mn-ea"/>
                <a:sym typeface="+mn-lt"/>
              </a:rPr>
              <a:t>十位</a:t>
            </a:r>
          </a:p>
        </p:txBody>
      </p:sp>
      <p:sp>
        <p:nvSpPr>
          <p:cNvPr id="2" name="Rectangle 1">
            <a:extLst>
              <a:ext uri="{FF2B5EF4-FFF2-40B4-BE49-F238E27FC236}">
                <a16:creationId xmlns:a16="http://schemas.microsoft.com/office/drawing/2014/main" id="{9502113C-864F-8240-A4FF-C2F52B1F3E42}"/>
              </a:ext>
            </a:extLst>
          </p:cNvPr>
          <p:cNvSpPr/>
          <p:nvPr/>
        </p:nvSpPr>
        <p:spPr bwMode="auto">
          <a:xfrm>
            <a:off x="1979712" y="1562758"/>
            <a:ext cx="4752528" cy="433660"/>
          </a:xfrm>
          <a:prstGeom prst="rect">
            <a:avLst/>
          </a:prstGeom>
          <a:solidFill>
            <a:schemeClr val="accent1"/>
          </a:solidFill>
          <a:ln w="9525" cap="flat" cmpd="sng" algn="ctr">
            <a:noFill/>
            <a:prstDash val="solid"/>
            <a:round/>
            <a:headEnd type="none" w="med" len="med"/>
            <a:tailEnd type="none" w="med" len="med"/>
          </a:ln>
        </p:spPr>
        <p:txBody>
          <a:bodyPr vert="horz" wrap="square" lIns="91440" tIns="45720" rIns="91440" bIns="45720" numCol="1" rtlCol="0" anchor="t" anchorCtr="0" compatLnSpc="1"/>
          <a:lstStyle/>
          <a:p>
            <a:pPr marL="342900" marR="0" indent="-342900" algn="l" defTabSz="914400" rtl="0" eaLnBrk="0" fontAlgn="base" latinLnBrk="0" hangingPunct="0">
              <a:lnSpc>
                <a:spcPct val="100000"/>
              </a:lnSpc>
              <a:spcBef>
                <a:spcPct val="20000"/>
              </a:spcBef>
              <a:spcAft>
                <a:spcPct val="0"/>
              </a:spcAft>
              <a:buClrTx/>
              <a:buSzTx/>
              <a:buFontTx/>
              <a:buNone/>
            </a:pPr>
            <a:r>
              <a:rPr kumimoji="1" lang="zh-TW" altLang="en-US" sz="2400" b="0" dirty="0">
                <a:solidFill>
                  <a:schemeClr val="bg1"/>
                </a:solidFill>
                <a:ea typeface="仿宋_GB2312" panose="02010609030101010101" pitchFamily="49" charset="-122"/>
              </a:rPr>
              <a:t>按百位排序</a:t>
            </a:r>
            <a:r>
              <a:rPr kumimoji="1" lang="zh-CN" altLang="en-US" sz="2400" b="0" dirty="0">
                <a:solidFill>
                  <a:schemeClr val="bg1"/>
                </a:solidFill>
                <a:ea typeface="仿宋_GB2312" panose="02010609030101010101" pitchFamily="49" charset="-122"/>
              </a:rPr>
              <a:t>                </a:t>
            </a:r>
            <a:r>
              <a:rPr kumimoji="1" lang="zh-TW" altLang="en-US" sz="2400" b="0" dirty="0">
                <a:solidFill>
                  <a:schemeClr val="bg1"/>
                </a:solidFill>
                <a:ea typeface="仿宋_GB2312" panose="02010609030101010101" pitchFamily="49" charset="-122"/>
              </a:rPr>
              <a:t>按十位排序</a:t>
            </a:r>
            <a:endParaRPr kumimoji="1" lang="en-US" sz="2400" b="0" i="0" u="none" strike="noStrike" cap="none" normalizeH="0" baseline="0" dirty="0">
              <a:ln>
                <a:noFill/>
              </a:ln>
              <a:solidFill>
                <a:schemeClr val="bg1"/>
              </a:solidFill>
              <a:effectLst/>
              <a:latin typeface="Times New Roman" panose="02020603050405020304" pitchFamily="18" charset="0"/>
              <a:ea typeface="仿宋_GB2312" panose="02010609030101010101" pitchFamily="49" charset="-122"/>
            </a:endParaRPr>
          </a:p>
        </p:txBody>
      </p:sp>
    </p:spTree>
  </p:cSld>
  <p:clrMapOvr>
    <a:masterClrMapping/>
  </p:clrMapOvr>
  <p:transition spd="slow"/>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5556" name="Text Box 4">
            <a:extLst>
              <a:ext uri="{FF2B5EF4-FFF2-40B4-BE49-F238E27FC236}">
                <a16:creationId xmlns:a16="http://schemas.microsoft.com/office/drawing/2014/main" id="{9A4E77C1-620D-4C8E-93B6-A0EFD34EE3BC}"/>
              </a:ext>
            </a:extLst>
          </p:cNvPr>
          <p:cNvSpPr txBox="1">
            <a:spLocks noChangeArrowheads="1"/>
          </p:cNvSpPr>
          <p:nvPr/>
        </p:nvSpPr>
        <p:spPr bwMode="auto">
          <a:xfrm>
            <a:off x="1547813" y="1330325"/>
            <a:ext cx="7104062" cy="3754438"/>
          </a:xfrm>
          <a:prstGeom prst="rect">
            <a:avLst/>
          </a:prstGeom>
          <a:noFill/>
          <a:ln w="9525">
            <a:noFill/>
            <a:miter lim="800000"/>
          </a:ln>
          <a:effec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spcBef>
                <a:spcPct val="50000"/>
              </a:spcBef>
            </a:pPr>
            <a:r>
              <a:rPr kumimoji="1" lang="zh-CN" altLang="en-US" b="0">
                <a:ea typeface="微软雅黑" panose="020B0503020204020204" pitchFamily="34" charset="-122"/>
                <a:sym typeface="+mn-lt"/>
              </a:rPr>
              <a:t>首先依据</a:t>
            </a:r>
            <a:r>
              <a:rPr kumimoji="1" lang="zh-CN" altLang="en-US" b="0">
                <a:solidFill>
                  <a:srgbClr val="FF3300"/>
                </a:solidFill>
                <a:ea typeface="微软雅黑" panose="020B0503020204020204" pitchFamily="34" charset="-122"/>
                <a:sym typeface="+mn-lt"/>
              </a:rPr>
              <a:t>最低位</a:t>
            </a:r>
            <a:r>
              <a:rPr kumimoji="1" lang="zh-CN" altLang="en-US" b="0">
                <a:ea typeface="微软雅黑" panose="020B0503020204020204" pitchFamily="34" charset="-122"/>
                <a:sym typeface="+mn-lt"/>
              </a:rPr>
              <a:t>排序码</a:t>
            </a:r>
            <a:r>
              <a:rPr kumimoji="1" lang="en-US" altLang="zh-CN" b="0" i="1">
                <a:ea typeface="微软雅黑" panose="020B0503020204020204" pitchFamily="34" charset="-122"/>
                <a:sym typeface="+mn-lt"/>
              </a:rPr>
              <a:t>Kd</a:t>
            </a:r>
            <a:r>
              <a:rPr kumimoji="1" lang="zh-CN" altLang="en-US" b="0">
                <a:ea typeface="微软雅黑" panose="020B0503020204020204" pitchFamily="34" charset="-122"/>
                <a:sym typeface="+mn-lt"/>
              </a:rPr>
              <a:t>对所有对象进行一趟排序。</a:t>
            </a:r>
          </a:p>
          <a:p>
            <a:pPr eaLnBrk="1" hangingPunct="1">
              <a:lnSpc>
                <a:spcPct val="125000"/>
              </a:lnSpc>
              <a:spcBef>
                <a:spcPct val="50000"/>
              </a:spcBef>
            </a:pPr>
            <a:r>
              <a:rPr kumimoji="1" lang="zh-CN" altLang="en-US" b="0">
                <a:ea typeface="微软雅黑" panose="020B0503020204020204" pitchFamily="34" charset="-122"/>
                <a:sym typeface="+mn-lt"/>
              </a:rPr>
              <a:t>再依据</a:t>
            </a:r>
            <a:r>
              <a:rPr kumimoji="1" lang="zh-CN" altLang="en-US" b="0">
                <a:solidFill>
                  <a:srgbClr val="FF3300"/>
                </a:solidFill>
                <a:ea typeface="微软雅黑" panose="020B0503020204020204" pitchFamily="34" charset="-122"/>
                <a:sym typeface="+mn-lt"/>
              </a:rPr>
              <a:t>次低位</a:t>
            </a:r>
            <a:r>
              <a:rPr kumimoji="1" lang="zh-CN" altLang="en-US" b="0">
                <a:ea typeface="微软雅黑" panose="020B0503020204020204" pitchFamily="34" charset="-122"/>
                <a:sym typeface="+mn-lt"/>
              </a:rPr>
              <a:t>排序码</a:t>
            </a:r>
            <a:r>
              <a:rPr kumimoji="1" lang="en-US" altLang="zh-CN" b="0" i="1">
                <a:ea typeface="微软雅黑" panose="020B0503020204020204" pitchFamily="34" charset="-122"/>
                <a:sym typeface="+mn-lt"/>
              </a:rPr>
              <a:t>Kd-1</a:t>
            </a:r>
            <a:r>
              <a:rPr kumimoji="1" lang="zh-CN" altLang="en-US" b="0">
                <a:ea typeface="微软雅黑" panose="020B0503020204020204" pitchFamily="34" charset="-122"/>
                <a:sym typeface="+mn-lt"/>
              </a:rPr>
              <a:t>对上一趟排序结果排序。</a:t>
            </a:r>
          </a:p>
          <a:p>
            <a:pPr eaLnBrk="1" hangingPunct="1">
              <a:lnSpc>
                <a:spcPct val="125000"/>
              </a:lnSpc>
              <a:spcBef>
                <a:spcPct val="50000"/>
              </a:spcBef>
            </a:pPr>
            <a:r>
              <a:rPr kumimoji="1" lang="zh-CN" altLang="en-US" b="0">
                <a:ea typeface="微软雅黑" panose="020B0503020204020204" pitchFamily="34" charset="-122"/>
                <a:sym typeface="+mn-lt"/>
              </a:rPr>
              <a:t>依次重复，直到依据</a:t>
            </a:r>
            <a:r>
              <a:rPr kumimoji="1" lang="zh-CN" altLang="en-US" b="0">
                <a:solidFill>
                  <a:srgbClr val="FF3300"/>
                </a:solidFill>
                <a:ea typeface="微软雅黑" panose="020B0503020204020204" pitchFamily="34" charset="-122"/>
                <a:sym typeface="+mn-lt"/>
              </a:rPr>
              <a:t>排序码</a:t>
            </a:r>
            <a:r>
              <a:rPr kumimoji="1" lang="en-US" altLang="zh-CN" b="0" i="1">
                <a:solidFill>
                  <a:srgbClr val="FF3300"/>
                </a:solidFill>
                <a:ea typeface="微软雅黑" panose="020B0503020204020204" pitchFamily="34" charset="-122"/>
                <a:sym typeface="+mn-lt"/>
              </a:rPr>
              <a:t>K1</a:t>
            </a:r>
            <a:r>
              <a:rPr kumimoji="1" lang="zh-CN" altLang="en-US" b="0">
                <a:solidFill>
                  <a:srgbClr val="FF3300"/>
                </a:solidFill>
                <a:ea typeface="微软雅黑" panose="020B0503020204020204" pitchFamily="34" charset="-122"/>
                <a:sym typeface="+mn-lt"/>
              </a:rPr>
              <a:t>最后一趟排序</a:t>
            </a:r>
            <a:r>
              <a:rPr kumimoji="1" lang="zh-CN" altLang="en-US" b="0">
                <a:ea typeface="微软雅黑" panose="020B0503020204020204" pitchFamily="34" charset="-122"/>
                <a:sym typeface="+mn-lt"/>
              </a:rPr>
              <a:t>完成，就可以得到一个有序的序列。</a:t>
            </a:r>
          </a:p>
        </p:txBody>
      </p:sp>
      <p:sp>
        <p:nvSpPr>
          <p:cNvPr id="158723" name="Rectangle 6">
            <a:extLst>
              <a:ext uri="{FF2B5EF4-FFF2-40B4-BE49-F238E27FC236}">
                <a16:creationId xmlns:a16="http://schemas.microsoft.com/office/drawing/2014/main" id="{5569FFC4-C5DF-473D-9DC5-A14BEB221BD2}"/>
              </a:ext>
            </a:extLst>
          </p:cNvPr>
          <p:cNvSpPr>
            <a:spLocks noChangeArrowheads="1"/>
          </p:cNvSpPr>
          <p:nvPr/>
        </p:nvSpPr>
        <p:spPr bwMode="auto">
          <a:xfrm>
            <a:off x="827088" y="142875"/>
            <a:ext cx="2339975" cy="581025"/>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最低位优先法</a:t>
            </a:r>
          </a:p>
        </p:txBody>
      </p:sp>
      <p:sp>
        <p:nvSpPr>
          <p:cNvPr id="1175560" name="Rectangle 8">
            <a:extLst>
              <a:ext uri="{FF2B5EF4-FFF2-40B4-BE49-F238E27FC236}">
                <a16:creationId xmlns:a16="http://schemas.microsoft.com/office/drawing/2014/main" id="{500C9E74-624F-4616-A8DA-7F2C843A8AC0}"/>
              </a:ext>
            </a:extLst>
          </p:cNvPr>
          <p:cNvSpPr>
            <a:spLocks noChangeArrowheads="1"/>
          </p:cNvSpPr>
          <p:nvPr/>
        </p:nvSpPr>
        <p:spPr bwMode="auto">
          <a:xfrm>
            <a:off x="238125" y="5622925"/>
            <a:ext cx="8761413" cy="519113"/>
          </a:xfrm>
          <a:prstGeom prst="rect">
            <a:avLst/>
          </a:prstGeom>
          <a:solidFill>
            <a:srgbClr val="EAEAEA"/>
          </a:solidFill>
          <a:ln w="9525">
            <a:noFill/>
            <a:miter lim="800000"/>
          </a:ln>
          <a:effectLst/>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spcBef>
                <a:spcPct val="50000"/>
              </a:spcBef>
              <a:buClr>
                <a:srgbClr val="FF3300"/>
              </a:buClr>
              <a:buFont typeface="Wingdings" pitchFamily="2" charset="2"/>
              <a:buChar char="ü"/>
            </a:pPr>
            <a:r>
              <a:rPr kumimoji="1" lang="zh-CN" altLang="en-US" b="0">
                <a:ea typeface="微软雅黑" panose="020B0503020204020204" pitchFamily="34" charset="-122"/>
                <a:sym typeface="+mn-lt"/>
              </a:rPr>
              <a:t>这种方法</a:t>
            </a:r>
            <a:r>
              <a:rPr kumimoji="1" lang="zh-CN" altLang="en-US" b="0">
                <a:solidFill>
                  <a:srgbClr val="FF3300"/>
                </a:solidFill>
                <a:ea typeface="微软雅黑" panose="020B0503020204020204" pitchFamily="34" charset="-122"/>
                <a:sym typeface="+mn-lt"/>
              </a:rPr>
              <a:t>不需要再分组</a:t>
            </a:r>
            <a:r>
              <a:rPr kumimoji="1" lang="zh-CN" altLang="en-US" b="0">
                <a:ea typeface="微软雅黑" panose="020B0503020204020204" pitchFamily="34" charset="-122"/>
                <a:sym typeface="+mn-lt"/>
              </a:rPr>
              <a:t>，而是整个对象组都参加排序</a:t>
            </a:r>
          </a:p>
        </p:txBody>
      </p:sp>
      <p:grpSp>
        <p:nvGrpSpPr>
          <p:cNvPr id="7" name="Group 15">
            <a:extLst>
              <a:ext uri="{FF2B5EF4-FFF2-40B4-BE49-F238E27FC236}">
                <a16:creationId xmlns:a16="http://schemas.microsoft.com/office/drawing/2014/main" id="{F25CABF5-27D5-7C48-AAB3-AEAA69BC000E}"/>
              </a:ext>
            </a:extLst>
          </p:cNvPr>
          <p:cNvGrpSpPr>
            <a:grpSpLocks/>
          </p:cNvGrpSpPr>
          <p:nvPr/>
        </p:nvGrpSpPr>
        <p:grpSpPr bwMode="auto">
          <a:xfrm>
            <a:off x="684213" y="2697163"/>
            <a:ext cx="639762" cy="641350"/>
            <a:chOff x="6253939" y="2516220"/>
            <a:chExt cx="831273" cy="831273"/>
          </a:xfrm>
        </p:grpSpPr>
        <p:sp>
          <p:nvSpPr>
            <p:cNvPr id="8" name="Oval 16">
              <a:extLst>
                <a:ext uri="{FF2B5EF4-FFF2-40B4-BE49-F238E27FC236}">
                  <a16:creationId xmlns:a16="http://schemas.microsoft.com/office/drawing/2014/main" id="{D39377A7-4BC1-48D7-BC8D-C0230DE4CD97}"/>
                </a:ext>
              </a:extLst>
            </p:cNvPr>
            <p:cNvSpPr/>
            <p:nvPr/>
          </p:nvSpPr>
          <p:spPr>
            <a:xfrm>
              <a:off x="6253939" y="2516220"/>
              <a:ext cx="831273" cy="83127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9" name="AutoShape 117">
              <a:extLst>
                <a:ext uri="{FF2B5EF4-FFF2-40B4-BE49-F238E27FC236}">
                  <a16:creationId xmlns:a16="http://schemas.microsoft.com/office/drawing/2014/main" id="{8FC7AB76-9F08-41AD-BB03-90783441D5FD}"/>
                </a:ext>
              </a:extLst>
            </p:cNvPr>
            <p:cNvSpPr>
              <a:spLocks/>
            </p:cNvSpPr>
            <p:nvPr/>
          </p:nvSpPr>
          <p:spPr bwMode="auto">
            <a:xfrm>
              <a:off x="6437520" y="2771363"/>
              <a:ext cx="464111" cy="349793"/>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a:defRPr/>
              </a:pPr>
              <a:endParaRPr lang="en-US" sz="1500">
                <a:solidFill>
                  <a:srgbClr val="FFFFFF"/>
                </a:solidFill>
                <a:effectLst>
                  <a:outerShdw blurRad="38100" dist="38100" dir="2700000" algn="tl">
                    <a:srgbClr val="000000"/>
                  </a:outerShdw>
                </a:effectLst>
                <a:latin typeface="Gill Sans" charset="0"/>
                <a:ea typeface="楷体_GB2312" charset="-122"/>
                <a:sym typeface="Gill Sans" charset="0"/>
              </a:endParaRPr>
            </a:p>
          </p:txBody>
        </p:sp>
      </p:grpSp>
      <p:grpSp>
        <p:nvGrpSpPr>
          <p:cNvPr id="10" name="Group 18">
            <a:extLst>
              <a:ext uri="{FF2B5EF4-FFF2-40B4-BE49-F238E27FC236}">
                <a16:creationId xmlns:a16="http://schemas.microsoft.com/office/drawing/2014/main" id="{A1187877-5D4F-8D42-8571-0DEFE0D28336}"/>
              </a:ext>
            </a:extLst>
          </p:cNvPr>
          <p:cNvGrpSpPr>
            <a:grpSpLocks/>
          </p:cNvGrpSpPr>
          <p:nvPr/>
        </p:nvGrpSpPr>
        <p:grpSpPr bwMode="auto">
          <a:xfrm>
            <a:off x="684213" y="4073525"/>
            <a:ext cx="639762" cy="641350"/>
            <a:chOff x="5716910" y="3464598"/>
            <a:chExt cx="831273" cy="831273"/>
          </a:xfrm>
        </p:grpSpPr>
        <p:sp>
          <p:nvSpPr>
            <p:cNvPr id="11" name="Oval 19">
              <a:extLst>
                <a:ext uri="{FF2B5EF4-FFF2-40B4-BE49-F238E27FC236}">
                  <a16:creationId xmlns:a16="http://schemas.microsoft.com/office/drawing/2014/main" id="{6BC1CFEB-039F-48DD-9944-721715C29ED6}"/>
                </a:ext>
              </a:extLst>
            </p:cNvPr>
            <p:cNvSpPr/>
            <p:nvPr/>
          </p:nvSpPr>
          <p:spPr>
            <a:xfrm>
              <a:off x="5716910" y="3464598"/>
              <a:ext cx="831273" cy="83127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grpSp>
          <p:nvGrpSpPr>
            <p:cNvPr id="12" name="Group 20">
              <a:extLst>
                <a:ext uri="{FF2B5EF4-FFF2-40B4-BE49-F238E27FC236}">
                  <a16:creationId xmlns:a16="http://schemas.microsoft.com/office/drawing/2014/main" id="{2DF26328-927B-4AB3-BC13-D3A12DAB36B0}"/>
                </a:ext>
              </a:extLst>
            </p:cNvPr>
            <p:cNvGrpSpPr/>
            <p:nvPr/>
          </p:nvGrpSpPr>
          <p:grpSpPr>
            <a:xfrm>
              <a:off x="5900374" y="3655628"/>
              <a:ext cx="464344" cy="464344"/>
              <a:chOff x="4439444" y="2582069"/>
              <a:chExt cx="464344" cy="464344"/>
            </a:xfrm>
            <a:solidFill>
              <a:schemeClr val="bg1"/>
            </a:solidFill>
          </p:grpSpPr>
          <p:sp>
            <p:nvSpPr>
              <p:cNvPr id="13" name="AutoShape 123">
                <a:extLst>
                  <a:ext uri="{FF2B5EF4-FFF2-40B4-BE49-F238E27FC236}">
                    <a16:creationId xmlns:a16="http://schemas.microsoft.com/office/drawing/2014/main" id="{E1650C3E-6CA4-4EDB-BBC0-11922F90845B}"/>
                  </a:ext>
                </a:extLst>
              </p:cNvPr>
              <p:cNvSpPr>
                <a:spLocks/>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a:defRPr/>
                </a:pPr>
                <a:endParaRPr lang="en-US" sz="1500">
                  <a:solidFill>
                    <a:srgbClr val="FFFFFF"/>
                  </a:solidFill>
                  <a:effectLst>
                    <a:outerShdw blurRad="38100" dist="38100" dir="2700000" algn="tl">
                      <a:srgbClr val="000000"/>
                    </a:outerShdw>
                  </a:effectLst>
                  <a:latin typeface="Gill Sans" charset="0"/>
                  <a:ea typeface="楷体_GB2312" charset="-122"/>
                  <a:sym typeface="Gill Sans" charset="0"/>
                </a:endParaRPr>
              </a:p>
            </p:txBody>
          </p:sp>
          <p:sp>
            <p:nvSpPr>
              <p:cNvPr id="14" name="AutoShape 124">
                <a:extLst>
                  <a:ext uri="{FF2B5EF4-FFF2-40B4-BE49-F238E27FC236}">
                    <a16:creationId xmlns:a16="http://schemas.microsoft.com/office/drawing/2014/main" id="{F3530439-6C81-458D-81EE-8EF43EE4573C}"/>
                  </a:ext>
                </a:extLst>
              </p:cNvPr>
              <p:cNvSpPr>
                <a:spLocks/>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a:defRPr/>
                </a:pPr>
                <a:endParaRPr lang="en-US" sz="1500">
                  <a:solidFill>
                    <a:srgbClr val="FFFFFF"/>
                  </a:solidFill>
                  <a:effectLst>
                    <a:outerShdw blurRad="38100" dist="38100" dir="2700000" algn="tl">
                      <a:srgbClr val="000000"/>
                    </a:outerShdw>
                  </a:effectLst>
                  <a:latin typeface="Gill Sans" charset="0"/>
                  <a:ea typeface="楷体_GB2312" charset="-122"/>
                  <a:sym typeface="Gill Sans" charset="0"/>
                </a:endParaRPr>
              </a:p>
            </p:txBody>
          </p:sp>
          <p:sp>
            <p:nvSpPr>
              <p:cNvPr id="15" name="AutoShape 125">
                <a:extLst>
                  <a:ext uri="{FF2B5EF4-FFF2-40B4-BE49-F238E27FC236}">
                    <a16:creationId xmlns:a16="http://schemas.microsoft.com/office/drawing/2014/main" id="{1B649CD7-DAE1-43F1-8FDB-DC9EC25169CA}"/>
                  </a:ext>
                </a:extLst>
              </p:cNvPr>
              <p:cNvSpPr>
                <a:spLocks/>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a:defRPr/>
                </a:pPr>
                <a:endParaRPr lang="en-US" sz="1500">
                  <a:solidFill>
                    <a:srgbClr val="FFFFFF"/>
                  </a:solidFill>
                  <a:effectLst>
                    <a:outerShdw blurRad="38100" dist="38100" dir="2700000" algn="tl">
                      <a:srgbClr val="000000"/>
                    </a:outerShdw>
                  </a:effectLst>
                  <a:latin typeface="Gill Sans" charset="0"/>
                  <a:ea typeface="楷体_GB2312" charset="-122"/>
                  <a:sym typeface="Gill Sans" charset="0"/>
                </a:endParaRPr>
              </a:p>
            </p:txBody>
          </p:sp>
        </p:grpSp>
      </p:grpSp>
      <p:grpSp>
        <p:nvGrpSpPr>
          <p:cNvPr id="16" name="Group 24">
            <a:extLst>
              <a:ext uri="{FF2B5EF4-FFF2-40B4-BE49-F238E27FC236}">
                <a16:creationId xmlns:a16="http://schemas.microsoft.com/office/drawing/2014/main" id="{6F135A0B-A18C-AC40-BA2D-199128A262A8}"/>
              </a:ext>
            </a:extLst>
          </p:cNvPr>
          <p:cNvGrpSpPr>
            <a:grpSpLocks/>
          </p:cNvGrpSpPr>
          <p:nvPr/>
        </p:nvGrpSpPr>
        <p:grpSpPr bwMode="auto">
          <a:xfrm>
            <a:off x="684213" y="1482725"/>
            <a:ext cx="639762" cy="639763"/>
            <a:chOff x="6678551" y="1578185"/>
            <a:chExt cx="831273" cy="831273"/>
          </a:xfrm>
        </p:grpSpPr>
        <p:sp>
          <p:nvSpPr>
            <p:cNvPr id="17" name="Oval 25">
              <a:extLst>
                <a:ext uri="{FF2B5EF4-FFF2-40B4-BE49-F238E27FC236}">
                  <a16:creationId xmlns:a16="http://schemas.microsoft.com/office/drawing/2014/main" id="{14EA47DB-9FAC-4972-BB86-2AFA2C59240A}"/>
                </a:ext>
              </a:extLst>
            </p:cNvPr>
            <p:cNvSpPr/>
            <p:nvPr/>
          </p:nvSpPr>
          <p:spPr>
            <a:xfrm>
              <a:off x="6678551" y="1578185"/>
              <a:ext cx="831273" cy="83127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18" name="AutoShape 139">
              <a:extLst>
                <a:ext uri="{FF2B5EF4-FFF2-40B4-BE49-F238E27FC236}">
                  <a16:creationId xmlns:a16="http://schemas.microsoft.com/office/drawing/2014/main" id="{D673A2FB-8E0C-4C95-BFE5-F985DC25ED8B}"/>
                </a:ext>
              </a:extLst>
            </p:cNvPr>
            <p:cNvSpPr>
              <a:spLocks/>
            </p:cNvSpPr>
            <p:nvPr/>
          </p:nvSpPr>
          <p:spPr bwMode="auto">
            <a:xfrm>
              <a:off x="6862132" y="1767954"/>
              <a:ext cx="464111" cy="451734"/>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a:defRPr/>
              </a:pPr>
              <a:endParaRPr lang="en-US" sz="1500">
                <a:solidFill>
                  <a:srgbClr val="FFFFFF"/>
                </a:solidFill>
                <a:effectLst>
                  <a:outerShdw blurRad="38100" dist="38100" dir="2700000" algn="tl">
                    <a:srgbClr val="000000"/>
                  </a:outerShdw>
                </a:effectLst>
                <a:latin typeface="Gill Sans" charset="0"/>
                <a:ea typeface="楷体_GB2312" charset="-122"/>
                <a:sym typeface="Gill Sans" charset="0"/>
              </a:endParaRP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75556">
                                            <p:txEl>
                                              <p:pRg st="0" end="0"/>
                                            </p:txEl>
                                          </p:spTgt>
                                        </p:tgtEl>
                                        <p:attrNameLst>
                                          <p:attrName>style.visibility</p:attrName>
                                        </p:attrNameLst>
                                      </p:cBhvr>
                                      <p:to>
                                        <p:strVal val="visible"/>
                                      </p:to>
                                    </p:set>
                                    <p:anim calcmode="lin" valueType="num">
                                      <p:cBhvr additive="base">
                                        <p:cTn id="13" dur="500" fill="hold"/>
                                        <p:tgtEl>
                                          <p:spTgt spid="1175556">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17555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175556">
                                            <p:txEl>
                                              <p:pRg st="1" end="1"/>
                                            </p:txEl>
                                          </p:spTgt>
                                        </p:tgtEl>
                                        <p:attrNameLst>
                                          <p:attrName>style.visibility</p:attrName>
                                        </p:attrNameLst>
                                      </p:cBhvr>
                                      <p:to>
                                        <p:strVal val="visible"/>
                                      </p:to>
                                    </p:set>
                                    <p:anim calcmode="lin" valueType="num">
                                      <p:cBhvr additive="base">
                                        <p:cTn id="25" dur="500" fill="hold"/>
                                        <p:tgtEl>
                                          <p:spTgt spid="1175556">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17555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175556">
                                            <p:txEl>
                                              <p:pRg st="2" end="2"/>
                                            </p:txEl>
                                          </p:spTgt>
                                        </p:tgtEl>
                                        <p:attrNameLst>
                                          <p:attrName>style.visibility</p:attrName>
                                        </p:attrNameLst>
                                      </p:cBhvr>
                                      <p:to>
                                        <p:strVal val="visible"/>
                                      </p:to>
                                    </p:set>
                                    <p:anim calcmode="lin" valueType="num">
                                      <p:cBhvr additive="base">
                                        <p:cTn id="37" dur="500" fill="hold"/>
                                        <p:tgtEl>
                                          <p:spTgt spid="1175556">
                                            <p:txEl>
                                              <p:pRg st="2" end="2"/>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17555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1" presetClass="entr" presetSubtype="4" fill="hold" grpId="0" nodeType="clickEffect">
                                  <p:stCondLst>
                                    <p:cond delay="0"/>
                                  </p:stCondLst>
                                  <p:childTnLst>
                                    <p:set>
                                      <p:cBhvr>
                                        <p:cTn id="42" dur="1" fill="hold">
                                          <p:stCondLst>
                                            <p:cond delay="0"/>
                                          </p:stCondLst>
                                        </p:cTn>
                                        <p:tgtEl>
                                          <p:spTgt spid="1175560"/>
                                        </p:tgtEl>
                                        <p:attrNameLst>
                                          <p:attrName>style.visibility</p:attrName>
                                        </p:attrNameLst>
                                      </p:cBhvr>
                                      <p:to>
                                        <p:strVal val="visible"/>
                                      </p:to>
                                    </p:set>
                                    <p:animEffect transition="in" filter="wheel(4)">
                                      <p:cBhvr>
                                        <p:cTn id="43" dur="2000"/>
                                        <p:tgtEl>
                                          <p:spTgt spid="11755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5556" grpId="0" build="p"/>
      <p:bldP spid="1175560"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矩形 5">
            <a:extLst>
              <a:ext uri="{FF2B5EF4-FFF2-40B4-BE49-F238E27FC236}">
                <a16:creationId xmlns:a16="http://schemas.microsoft.com/office/drawing/2014/main" id="{27EC274B-4369-784F-BA1B-8220EF15E55D}"/>
              </a:ext>
            </a:extLst>
          </p:cNvPr>
          <p:cNvSpPr>
            <a:spLocks noChangeArrowheads="1"/>
          </p:cNvSpPr>
          <p:nvPr/>
        </p:nvSpPr>
        <p:spPr bwMode="auto">
          <a:xfrm>
            <a:off x="0" y="1209675"/>
            <a:ext cx="9144000" cy="4457700"/>
          </a:xfrm>
          <a:prstGeom prst="rect">
            <a:avLst/>
          </a:prstGeom>
          <a:solidFill>
            <a:srgbClr val="EAEAEA"/>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5" name="Rectangle 129">
            <a:extLst>
              <a:ext uri="{FF2B5EF4-FFF2-40B4-BE49-F238E27FC236}">
                <a16:creationId xmlns:a16="http://schemas.microsoft.com/office/drawing/2014/main" id="{8C4D68E7-2286-4C56-BE12-4AD596AAA6F5}"/>
              </a:ext>
            </a:extLst>
          </p:cNvPr>
          <p:cNvSpPr>
            <a:spLocks noChangeArrowheads="1"/>
          </p:cNvSpPr>
          <p:nvPr/>
        </p:nvSpPr>
        <p:spPr bwMode="auto">
          <a:xfrm>
            <a:off x="900113" y="166688"/>
            <a:ext cx="2338387" cy="581025"/>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最高位优先法</a:t>
            </a:r>
          </a:p>
        </p:txBody>
      </p:sp>
      <p:sp>
        <p:nvSpPr>
          <p:cNvPr id="7" name="矩形 6">
            <a:extLst>
              <a:ext uri="{FF2B5EF4-FFF2-40B4-BE49-F238E27FC236}">
                <a16:creationId xmlns:a16="http://schemas.microsoft.com/office/drawing/2014/main" id="{A848BAE7-F19F-4F84-9157-22BD4D6043C0}"/>
              </a:ext>
            </a:extLst>
          </p:cNvPr>
          <p:cNvSpPr/>
          <p:nvPr/>
        </p:nvSpPr>
        <p:spPr bwMode="auto">
          <a:xfrm>
            <a:off x="0" y="5876925"/>
            <a:ext cx="9144000" cy="215900"/>
          </a:xfrm>
          <a:prstGeom prst="rect">
            <a:avLst/>
          </a:prstGeom>
          <a:solidFill>
            <a:schemeClr val="accent1">
              <a:lumMod val="60000"/>
              <a:lumOff val="40000"/>
            </a:schemeClr>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ea typeface="仿宋_GB2312" panose="02010609030101010101" pitchFamily="49" charset="-122"/>
            </a:endParaRPr>
          </a:p>
        </p:txBody>
      </p:sp>
      <p:pic>
        <p:nvPicPr>
          <p:cNvPr id="3" name="Picture 2">
            <a:extLst>
              <a:ext uri="{FF2B5EF4-FFF2-40B4-BE49-F238E27FC236}">
                <a16:creationId xmlns:a16="http://schemas.microsoft.com/office/drawing/2014/main" id="{0BE4474E-A5E6-984A-9682-FB1F27737C1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35377" y="1129605"/>
            <a:ext cx="7198605" cy="4598789"/>
          </a:xfrm>
          <a:prstGeom prst="rect">
            <a:avLst/>
          </a:prstGeom>
        </p:spPr>
      </p:pic>
    </p:spTree>
  </p:cSld>
  <p:clrMapOvr>
    <a:masterClrMapping/>
  </p:clrMapOvr>
  <p:transition spd="slow"/>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0438" name="Rectangle 6">
            <a:extLst>
              <a:ext uri="{FF2B5EF4-FFF2-40B4-BE49-F238E27FC236}">
                <a16:creationId xmlns:a16="http://schemas.microsoft.com/office/drawing/2014/main" id="{9E412560-E838-45AF-9769-28F1370CCA8F}"/>
              </a:ext>
            </a:extLst>
          </p:cNvPr>
          <p:cNvSpPr>
            <a:spLocks noChangeArrowheads="1"/>
          </p:cNvSpPr>
          <p:nvPr/>
        </p:nvSpPr>
        <p:spPr bwMode="auto">
          <a:xfrm>
            <a:off x="250825" y="908050"/>
            <a:ext cx="8280400" cy="555625"/>
          </a:xfrm>
          <a:prstGeom prst="rect">
            <a:avLst/>
          </a:prstGeom>
          <a:noFill/>
          <a:ln w="9525">
            <a:noFill/>
            <a:miter lim="800000"/>
          </a:ln>
          <a:effectLst/>
        </p:spPr>
        <p:txBody>
          <a:bodyPr/>
          <a:lstStyle/>
          <a:p>
            <a:pPr marL="742950" lvl="1" indent="-285750">
              <a:spcBef>
                <a:spcPct val="20000"/>
              </a:spcBef>
              <a:buFontTx/>
              <a:buChar char="–"/>
              <a:defRPr/>
            </a:pPr>
            <a:r>
              <a:rPr kumimoji="1" lang="zh-CN" altLang="en-US" b="0" dirty="0">
                <a:solidFill>
                  <a:schemeClr val="accent2"/>
                </a:solidFill>
                <a:latin typeface="+mn-lt"/>
                <a:ea typeface="+mn-ea"/>
                <a:cs typeface="+mn-ea"/>
                <a:sym typeface="+mn-lt"/>
              </a:rPr>
              <a:t>先决条件：</a:t>
            </a:r>
          </a:p>
        </p:txBody>
      </p:sp>
      <p:sp>
        <p:nvSpPr>
          <p:cNvPr id="160771" name="Rectangle 7">
            <a:extLst>
              <a:ext uri="{FF2B5EF4-FFF2-40B4-BE49-F238E27FC236}">
                <a16:creationId xmlns:a16="http://schemas.microsoft.com/office/drawing/2014/main" id="{A0059FB3-699A-4065-805C-24443D792FE9}"/>
              </a:ext>
            </a:extLst>
          </p:cNvPr>
          <p:cNvSpPr>
            <a:spLocks noChangeArrowheads="1"/>
          </p:cNvSpPr>
          <p:nvPr/>
        </p:nvSpPr>
        <p:spPr bwMode="auto">
          <a:xfrm>
            <a:off x="900113" y="158750"/>
            <a:ext cx="2338387" cy="581025"/>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链式基数排序</a:t>
            </a:r>
          </a:p>
        </p:txBody>
      </p:sp>
      <p:sp>
        <p:nvSpPr>
          <p:cNvPr id="1170440" name="Rectangle 8">
            <a:extLst>
              <a:ext uri="{FF2B5EF4-FFF2-40B4-BE49-F238E27FC236}">
                <a16:creationId xmlns:a16="http://schemas.microsoft.com/office/drawing/2014/main" id="{F727D09A-6713-4015-AF2F-F736B7A79D3C}"/>
              </a:ext>
            </a:extLst>
          </p:cNvPr>
          <p:cNvSpPr>
            <a:spLocks noChangeArrowheads="1"/>
          </p:cNvSpPr>
          <p:nvPr/>
        </p:nvSpPr>
        <p:spPr bwMode="auto">
          <a:xfrm>
            <a:off x="481013" y="3357563"/>
            <a:ext cx="8280400" cy="3268662"/>
          </a:xfrm>
          <a:prstGeom prst="rect">
            <a:avLst/>
          </a:prstGeom>
          <a:solidFill>
            <a:srgbClr val="E2D9EB"/>
          </a:solidFill>
          <a:ln w="9525">
            <a:noFill/>
            <a:miter lim="800000"/>
          </a:ln>
          <a:effectLst/>
        </p:spPr>
        <p:txBody>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20000"/>
              </a:spcBef>
            </a:pPr>
            <a:r>
              <a:rPr kumimoji="1" lang="zh-CN" altLang="en-US" b="0">
                <a:ea typeface="微软雅黑" panose="020B0503020204020204" pitchFamily="34" charset="-122"/>
                <a:sym typeface="+mn-lt"/>
              </a:rPr>
              <a:t>利用“</a:t>
            </a:r>
            <a:r>
              <a:rPr kumimoji="1" lang="zh-CN" altLang="en-US" b="0">
                <a:solidFill>
                  <a:srgbClr val="FF3300"/>
                </a:solidFill>
                <a:ea typeface="微软雅黑" panose="020B0503020204020204" pitchFamily="34" charset="-122"/>
                <a:sym typeface="+mn-lt"/>
              </a:rPr>
              <a:t>分配</a:t>
            </a:r>
            <a:r>
              <a:rPr kumimoji="1" lang="zh-CN" altLang="en-US" b="0">
                <a:ea typeface="微软雅黑" panose="020B0503020204020204" pitchFamily="34" charset="-122"/>
                <a:sym typeface="+mn-lt"/>
              </a:rPr>
              <a:t>”和“</a:t>
            </a:r>
            <a:r>
              <a:rPr kumimoji="1" lang="zh-CN" altLang="en-US" b="0">
                <a:solidFill>
                  <a:srgbClr val="FF3300"/>
                </a:solidFill>
                <a:ea typeface="微软雅黑" panose="020B0503020204020204" pitchFamily="34" charset="-122"/>
                <a:sym typeface="+mn-lt"/>
              </a:rPr>
              <a:t>收集</a:t>
            </a:r>
            <a:r>
              <a:rPr kumimoji="1" lang="zh-CN" altLang="en-US" b="0">
                <a:ea typeface="微软雅黑" panose="020B0503020204020204" pitchFamily="34" charset="-122"/>
                <a:sym typeface="+mn-lt"/>
              </a:rPr>
              <a:t>”对关键字进行排序</a:t>
            </a:r>
          </a:p>
          <a:p>
            <a:pPr lvl="1">
              <a:spcBef>
                <a:spcPct val="20000"/>
              </a:spcBef>
              <a:buFontTx/>
              <a:buChar char="–"/>
            </a:pPr>
            <a:r>
              <a:rPr kumimoji="1" lang="zh-CN" altLang="en-US" b="0">
                <a:solidFill>
                  <a:schemeClr val="hlink"/>
                </a:solidFill>
                <a:ea typeface="微软雅黑" panose="020B0503020204020204" pitchFamily="34" charset="-122"/>
                <a:sym typeface="+mn-lt"/>
              </a:rPr>
              <a:t>过程</a:t>
            </a:r>
          </a:p>
          <a:p>
            <a:pPr lvl="2">
              <a:spcBef>
                <a:spcPct val="20000"/>
              </a:spcBef>
              <a:buFontTx/>
              <a:buChar char="•"/>
            </a:pPr>
            <a:r>
              <a:rPr kumimoji="1" lang="zh-CN" altLang="en-US" sz="2400" b="0">
                <a:ea typeface="微软雅黑" panose="020B0503020204020204" pitchFamily="34" charset="-122"/>
                <a:sym typeface="+mn-lt"/>
              </a:rPr>
              <a:t>首先对</a:t>
            </a:r>
            <a:r>
              <a:rPr kumimoji="1" lang="zh-CN" altLang="en-US" sz="2400" b="0">
                <a:solidFill>
                  <a:srgbClr val="FF3300"/>
                </a:solidFill>
                <a:ea typeface="微软雅黑" panose="020B0503020204020204" pitchFamily="34" charset="-122"/>
                <a:sym typeface="+mn-lt"/>
              </a:rPr>
              <a:t>低位关键字</a:t>
            </a:r>
            <a:r>
              <a:rPr kumimoji="1" lang="zh-CN" altLang="en-US" sz="2400" b="0">
                <a:ea typeface="微软雅黑" panose="020B0503020204020204" pitchFamily="34" charset="-122"/>
                <a:sym typeface="+mn-lt"/>
              </a:rPr>
              <a:t>排序，各个记录按照此位关键字的值‘</a:t>
            </a:r>
            <a:r>
              <a:rPr kumimoji="1" lang="zh-CN" altLang="en-US" sz="2400" b="0">
                <a:solidFill>
                  <a:srgbClr val="FF3300"/>
                </a:solidFill>
                <a:ea typeface="微软雅黑" panose="020B0503020204020204" pitchFamily="34" charset="-122"/>
                <a:sym typeface="+mn-lt"/>
              </a:rPr>
              <a:t>分配</a:t>
            </a:r>
            <a:r>
              <a:rPr kumimoji="1" lang="zh-CN" altLang="en-US" sz="2400" b="0">
                <a:ea typeface="微软雅黑" panose="020B0503020204020204" pitchFamily="34" charset="-122"/>
                <a:sym typeface="+mn-lt"/>
              </a:rPr>
              <a:t>’到相应的序列里。</a:t>
            </a:r>
          </a:p>
          <a:p>
            <a:pPr lvl="2">
              <a:spcBef>
                <a:spcPct val="20000"/>
              </a:spcBef>
              <a:buFontTx/>
              <a:buChar char="•"/>
            </a:pPr>
            <a:r>
              <a:rPr kumimoji="1" lang="zh-CN" altLang="en-US" sz="2400" b="0">
                <a:ea typeface="微软雅黑" panose="020B0503020204020204" pitchFamily="34" charset="-122"/>
                <a:sym typeface="+mn-lt"/>
              </a:rPr>
              <a:t>按照序列对应的值的大小，从各个序列中将记录‘</a:t>
            </a:r>
            <a:r>
              <a:rPr kumimoji="1" lang="zh-CN" altLang="en-US" sz="2400" b="0">
                <a:solidFill>
                  <a:srgbClr val="FF3300"/>
                </a:solidFill>
                <a:ea typeface="微软雅黑" panose="020B0503020204020204" pitchFamily="34" charset="-122"/>
                <a:sym typeface="+mn-lt"/>
              </a:rPr>
              <a:t>收集</a:t>
            </a:r>
            <a:r>
              <a:rPr kumimoji="1" lang="zh-CN" altLang="en-US" sz="2400" b="0">
                <a:ea typeface="微软雅黑" panose="020B0503020204020204" pitchFamily="34" charset="-122"/>
                <a:sym typeface="+mn-lt"/>
              </a:rPr>
              <a:t>’，收集后的序列按照此位关键字有序。</a:t>
            </a:r>
          </a:p>
          <a:p>
            <a:pPr lvl="2">
              <a:spcBef>
                <a:spcPct val="20000"/>
              </a:spcBef>
              <a:buFontTx/>
              <a:buChar char="•"/>
            </a:pPr>
            <a:r>
              <a:rPr kumimoji="1" lang="zh-CN" altLang="en-US" sz="2400" b="0">
                <a:ea typeface="微软雅黑" panose="020B0503020204020204" pitchFamily="34" charset="-122"/>
                <a:sym typeface="+mn-lt"/>
              </a:rPr>
              <a:t>在此基础上，对前一位关键字进行排序。</a:t>
            </a:r>
          </a:p>
        </p:txBody>
      </p:sp>
      <p:sp>
        <p:nvSpPr>
          <p:cNvPr id="6" name="Rectangle 6">
            <a:extLst>
              <a:ext uri="{FF2B5EF4-FFF2-40B4-BE49-F238E27FC236}">
                <a16:creationId xmlns:a16="http://schemas.microsoft.com/office/drawing/2014/main" id="{079D4B36-0ACC-47ED-8D80-21D9CC17D784}"/>
              </a:ext>
            </a:extLst>
          </p:cNvPr>
          <p:cNvSpPr>
            <a:spLocks noChangeArrowheads="1"/>
          </p:cNvSpPr>
          <p:nvPr/>
        </p:nvSpPr>
        <p:spPr bwMode="auto">
          <a:xfrm>
            <a:off x="1649413" y="1582738"/>
            <a:ext cx="7112000" cy="563562"/>
          </a:xfrm>
          <a:prstGeom prst="rect">
            <a:avLst/>
          </a:prstGeom>
          <a:noFill/>
          <a:ln w="9525">
            <a:noFill/>
            <a:miter lim="800000"/>
          </a:ln>
          <a:effectLst/>
        </p:spPr>
        <p:txBody>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marL="0" lvl="2">
              <a:spcBef>
                <a:spcPct val="20000"/>
              </a:spcBef>
            </a:pPr>
            <a:r>
              <a:rPr kumimoji="1" lang="zh-CN" altLang="en-US" sz="2600" b="0">
                <a:ea typeface="微软雅黑" panose="020B0503020204020204" pitchFamily="34" charset="-122"/>
                <a:sym typeface="+mn-lt"/>
              </a:rPr>
              <a:t>知道各级关键字的</a:t>
            </a:r>
            <a:r>
              <a:rPr kumimoji="1" lang="zh-CN" altLang="en-US" sz="2600" b="0">
                <a:solidFill>
                  <a:srgbClr val="FF3300"/>
                </a:solidFill>
                <a:ea typeface="微软雅黑" panose="020B0503020204020204" pitchFamily="34" charset="-122"/>
                <a:sym typeface="+mn-lt"/>
              </a:rPr>
              <a:t>主次关系</a:t>
            </a:r>
          </a:p>
        </p:txBody>
      </p:sp>
      <p:grpSp>
        <p:nvGrpSpPr>
          <p:cNvPr id="180230" name="Group 15">
            <a:extLst>
              <a:ext uri="{FF2B5EF4-FFF2-40B4-BE49-F238E27FC236}">
                <a16:creationId xmlns:a16="http://schemas.microsoft.com/office/drawing/2014/main" id="{23AD8E84-5ECF-C949-9389-BCCC562B8875}"/>
              </a:ext>
            </a:extLst>
          </p:cNvPr>
          <p:cNvGrpSpPr>
            <a:grpSpLocks/>
          </p:cNvGrpSpPr>
          <p:nvPr/>
        </p:nvGrpSpPr>
        <p:grpSpPr bwMode="auto">
          <a:xfrm>
            <a:off x="804863" y="2349500"/>
            <a:ext cx="639762" cy="639763"/>
            <a:chOff x="6253939" y="2516220"/>
            <a:chExt cx="831273" cy="831273"/>
          </a:xfrm>
        </p:grpSpPr>
        <p:sp>
          <p:nvSpPr>
            <p:cNvPr id="8" name="Oval 16">
              <a:extLst>
                <a:ext uri="{FF2B5EF4-FFF2-40B4-BE49-F238E27FC236}">
                  <a16:creationId xmlns:a16="http://schemas.microsoft.com/office/drawing/2014/main" id="{008E3F8E-7DE3-4DC7-9EC3-B953F5CBF26C}"/>
                </a:ext>
              </a:extLst>
            </p:cNvPr>
            <p:cNvSpPr/>
            <p:nvPr/>
          </p:nvSpPr>
          <p:spPr>
            <a:xfrm>
              <a:off x="6253939" y="2516220"/>
              <a:ext cx="831273" cy="83127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9" name="AutoShape 117">
              <a:extLst>
                <a:ext uri="{FF2B5EF4-FFF2-40B4-BE49-F238E27FC236}">
                  <a16:creationId xmlns:a16="http://schemas.microsoft.com/office/drawing/2014/main" id="{13FFDAEF-6EC6-4613-AC3B-0AC2413344AB}"/>
                </a:ext>
              </a:extLst>
            </p:cNvPr>
            <p:cNvSpPr>
              <a:spLocks/>
            </p:cNvSpPr>
            <p:nvPr/>
          </p:nvSpPr>
          <p:spPr bwMode="auto">
            <a:xfrm>
              <a:off x="6437520" y="2771996"/>
              <a:ext cx="464111" cy="348599"/>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a:defRPr/>
              </a:pPr>
              <a:endParaRPr lang="en-US" sz="1500">
                <a:solidFill>
                  <a:srgbClr val="FFFFFF"/>
                </a:solidFill>
                <a:effectLst>
                  <a:outerShdw blurRad="38100" dist="38100" dir="2700000" algn="tl">
                    <a:srgbClr val="000000"/>
                  </a:outerShdw>
                </a:effectLst>
                <a:latin typeface="Gill Sans" charset="0"/>
                <a:ea typeface="楷体_GB2312" charset="-122"/>
                <a:sym typeface="Gill Sans" charset="0"/>
              </a:endParaRPr>
            </a:p>
          </p:txBody>
        </p:sp>
      </p:grpSp>
      <p:grpSp>
        <p:nvGrpSpPr>
          <p:cNvPr id="180231" name="Group 24">
            <a:extLst>
              <a:ext uri="{FF2B5EF4-FFF2-40B4-BE49-F238E27FC236}">
                <a16:creationId xmlns:a16="http://schemas.microsoft.com/office/drawing/2014/main" id="{973BC000-B8C3-6345-AC18-2FDD4B30DFD0}"/>
              </a:ext>
            </a:extLst>
          </p:cNvPr>
          <p:cNvGrpSpPr>
            <a:grpSpLocks/>
          </p:cNvGrpSpPr>
          <p:nvPr/>
        </p:nvGrpSpPr>
        <p:grpSpPr bwMode="auto">
          <a:xfrm>
            <a:off x="793750" y="1544638"/>
            <a:ext cx="639763" cy="639762"/>
            <a:chOff x="6678551" y="1578185"/>
            <a:chExt cx="831273" cy="831273"/>
          </a:xfrm>
        </p:grpSpPr>
        <p:sp>
          <p:nvSpPr>
            <p:cNvPr id="11" name="Oval 25">
              <a:extLst>
                <a:ext uri="{FF2B5EF4-FFF2-40B4-BE49-F238E27FC236}">
                  <a16:creationId xmlns:a16="http://schemas.microsoft.com/office/drawing/2014/main" id="{22AC2F1F-382F-4CD3-958C-FC0F3A169785}"/>
                </a:ext>
              </a:extLst>
            </p:cNvPr>
            <p:cNvSpPr/>
            <p:nvPr/>
          </p:nvSpPr>
          <p:spPr>
            <a:xfrm>
              <a:off x="6678551" y="1578185"/>
              <a:ext cx="831273" cy="83127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12" name="AutoShape 139">
              <a:extLst>
                <a:ext uri="{FF2B5EF4-FFF2-40B4-BE49-F238E27FC236}">
                  <a16:creationId xmlns:a16="http://schemas.microsoft.com/office/drawing/2014/main" id="{43C1CF1F-6F79-45E7-98A5-C784993BE9EF}"/>
                </a:ext>
              </a:extLst>
            </p:cNvPr>
            <p:cNvSpPr>
              <a:spLocks/>
            </p:cNvSpPr>
            <p:nvPr/>
          </p:nvSpPr>
          <p:spPr bwMode="auto">
            <a:xfrm>
              <a:off x="6862133" y="1767955"/>
              <a:ext cx="464109" cy="451734"/>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a:defRPr/>
              </a:pPr>
              <a:endParaRPr lang="en-US" sz="1500">
                <a:solidFill>
                  <a:srgbClr val="FFFFFF"/>
                </a:solidFill>
                <a:effectLst>
                  <a:outerShdw blurRad="38100" dist="38100" dir="2700000" algn="tl">
                    <a:srgbClr val="000000"/>
                  </a:outerShdw>
                </a:effectLst>
                <a:latin typeface="Gill Sans" charset="0"/>
                <a:ea typeface="楷体_GB2312" charset="-122"/>
                <a:sym typeface="Gill Sans" charset="0"/>
              </a:endParaRPr>
            </a:p>
          </p:txBody>
        </p:sp>
      </p:grpSp>
      <p:sp>
        <p:nvSpPr>
          <p:cNvPr id="13" name="Rectangle 6">
            <a:extLst>
              <a:ext uri="{FF2B5EF4-FFF2-40B4-BE49-F238E27FC236}">
                <a16:creationId xmlns:a16="http://schemas.microsoft.com/office/drawing/2014/main" id="{1372A340-CB57-42D3-BE5F-00C4E0A45B12}"/>
              </a:ext>
            </a:extLst>
          </p:cNvPr>
          <p:cNvSpPr>
            <a:spLocks noChangeArrowheads="1"/>
          </p:cNvSpPr>
          <p:nvPr/>
        </p:nvSpPr>
        <p:spPr bwMode="auto">
          <a:xfrm>
            <a:off x="1649413" y="2409825"/>
            <a:ext cx="7112000" cy="574675"/>
          </a:xfrm>
          <a:prstGeom prst="rect">
            <a:avLst/>
          </a:prstGeom>
          <a:noFill/>
          <a:ln w="9525">
            <a:noFill/>
            <a:miter lim="800000"/>
          </a:ln>
          <a:effectLst/>
        </p:spPr>
        <p:txBody>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marL="0" lvl="2">
              <a:spcBef>
                <a:spcPct val="20000"/>
              </a:spcBef>
            </a:pPr>
            <a:r>
              <a:rPr kumimoji="1" lang="zh-CN" altLang="en-US" sz="2600" b="0">
                <a:ea typeface="微软雅黑" panose="020B0503020204020204" pitchFamily="34" charset="-122"/>
                <a:sym typeface="+mn-lt"/>
              </a:rPr>
              <a:t>知道各级关键字的</a:t>
            </a:r>
            <a:r>
              <a:rPr kumimoji="1" lang="zh-CN" altLang="en-US" sz="2600" b="0">
                <a:solidFill>
                  <a:srgbClr val="FF3300"/>
                </a:solidFill>
                <a:ea typeface="微软雅黑" panose="020B0503020204020204" pitchFamily="34" charset="-122"/>
                <a:sym typeface="+mn-lt"/>
              </a:rPr>
              <a:t>取值范围</a:t>
            </a:r>
            <a:endParaRPr kumimoji="1" lang="en-US" altLang="zh-CN" sz="2600" b="0">
              <a:ea typeface="微软雅黑" panose="020B0503020204020204" pitchFamily="34" charset="-122"/>
              <a:sym typeface="+mn-l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grpId="0" nodeType="clickEffect">
                                  <p:stCondLst>
                                    <p:cond delay="0"/>
                                  </p:stCondLst>
                                  <p:childTnLst>
                                    <p:set>
                                      <p:cBhvr>
                                        <p:cTn id="6" dur="1" fill="hold">
                                          <p:stCondLst>
                                            <p:cond delay="0"/>
                                          </p:stCondLst>
                                        </p:cTn>
                                        <p:tgtEl>
                                          <p:spTgt spid="1170440"/>
                                        </p:tgtEl>
                                        <p:attrNameLst>
                                          <p:attrName>style.visibility</p:attrName>
                                        </p:attrNameLst>
                                      </p:cBhvr>
                                      <p:to>
                                        <p:strVal val="visible"/>
                                      </p:to>
                                    </p:set>
                                    <p:anim calcmode="lin" valueType="num">
                                      <p:cBhvr>
                                        <p:cTn id="7" dur="500" fill="hold"/>
                                        <p:tgtEl>
                                          <p:spTgt spid="1170440"/>
                                        </p:tgtEl>
                                        <p:attrNameLst>
                                          <p:attrName>ppt_w</p:attrName>
                                        </p:attrNameLst>
                                      </p:cBhvr>
                                      <p:tavLst>
                                        <p:tav tm="0">
                                          <p:val>
                                            <p:strVal val="#ppt_w*0.05"/>
                                          </p:val>
                                        </p:tav>
                                        <p:tav tm="100000">
                                          <p:val>
                                            <p:strVal val="#ppt_w"/>
                                          </p:val>
                                        </p:tav>
                                      </p:tavLst>
                                    </p:anim>
                                    <p:anim calcmode="lin" valueType="num">
                                      <p:cBhvr>
                                        <p:cTn id="8" dur="500" fill="hold"/>
                                        <p:tgtEl>
                                          <p:spTgt spid="1170440"/>
                                        </p:tgtEl>
                                        <p:attrNameLst>
                                          <p:attrName>ppt_h</p:attrName>
                                        </p:attrNameLst>
                                      </p:cBhvr>
                                      <p:tavLst>
                                        <p:tav tm="0">
                                          <p:val>
                                            <p:strVal val="#ppt_h"/>
                                          </p:val>
                                        </p:tav>
                                        <p:tav tm="100000">
                                          <p:val>
                                            <p:strVal val="#ppt_h"/>
                                          </p:val>
                                        </p:tav>
                                      </p:tavLst>
                                    </p:anim>
                                    <p:anim calcmode="lin" valueType="num">
                                      <p:cBhvr>
                                        <p:cTn id="9" dur="500" fill="hold"/>
                                        <p:tgtEl>
                                          <p:spTgt spid="1170440"/>
                                        </p:tgtEl>
                                        <p:attrNameLst>
                                          <p:attrName>ppt_x</p:attrName>
                                        </p:attrNameLst>
                                      </p:cBhvr>
                                      <p:tavLst>
                                        <p:tav tm="0">
                                          <p:val>
                                            <p:strVal val="#ppt_x-.2"/>
                                          </p:val>
                                        </p:tav>
                                        <p:tav tm="100000">
                                          <p:val>
                                            <p:strVal val="#ppt_x"/>
                                          </p:val>
                                        </p:tav>
                                      </p:tavLst>
                                    </p:anim>
                                    <p:anim calcmode="lin" valueType="num">
                                      <p:cBhvr>
                                        <p:cTn id="10" dur="500" fill="hold"/>
                                        <p:tgtEl>
                                          <p:spTgt spid="1170440"/>
                                        </p:tgtEl>
                                        <p:attrNameLst>
                                          <p:attrName>ppt_y</p:attrName>
                                        </p:attrNameLst>
                                      </p:cBhvr>
                                      <p:tavLst>
                                        <p:tav tm="0">
                                          <p:val>
                                            <p:strVal val="#ppt_y"/>
                                          </p:val>
                                        </p:tav>
                                        <p:tav tm="100000">
                                          <p:val>
                                            <p:strVal val="#ppt_y"/>
                                          </p:val>
                                        </p:tav>
                                      </p:tavLst>
                                    </p:anim>
                                    <p:animEffect transition="in" filter="fade">
                                      <p:cBhvr>
                                        <p:cTn id="11" dur="500"/>
                                        <p:tgtEl>
                                          <p:spTgt spid="11704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0440"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EE869417-94F6-0646-AC9C-0445FC849ECC}"/>
              </a:ext>
            </a:extLst>
          </p:cNvPr>
          <p:cNvSpPr>
            <a:spLocks noChangeArrowheads="1"/>
          </p:cNvSpPr>
          <p:nvPr/>
        </p:nvSpPr>
        <p:spPr bwMode="auto">
          <a:xfrm>
            <a:off x="0" y="2349500"/>
            <a:ext cx="9144000" cy="2951163"/>
          </a:xfrm>
          <a:prstGeom prst="rect">
            <a:avLst/>
          </a:prstGeom>
          <a:solidFill>
            <a:srgbClr val="C4B3D7"/>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grpSp>
        <p:nvGrpSpPr>
          <p:cNvPr id="2" name="Group 5">
            <a:extLst>
              <a:ext uri="{FF2B5EF4-FFF2-40B4-BE49-F238E27FC236}">
                <a16:creationId xmlns:a16="http://schemas.microsoft.com/office/drawing/2014/main" id="{88C545AF-A976-9245-B706-0AD88067C139}"/>
              </a:ext>
            </a:extLst>
          </p:cNvPr>
          <p:cNvGrpSpPr>
            <a:grpSpLocks/>
          </p:cNvGrpSpPr>
          <p:nvPr/>
        </p:nvGrpSpPr>
        <p:grpSpPr bwMode="auto">
          <a:xfrm>
            <a:off x="261938" y="995363"/>
            <a:ext cx="8442325" cy="1052512"/>
            <a:chOff x="286" y="327"/>
            <a:chExt cx="5318" cy="663"/>
          </a:xfrm>
        </p:grpSpPr>
        <p:sp>
          <p:nvSpPr>
            <p:cNvPr id="161795" name="Text Box 6">
              <a:extLst>
                <a:ext uri="{FF2B5EF4-FFF2-40B4-BE49-F238E27FC236}">
                  <a16:creationId xmlns:a16="http://schemas.microsoft.com/office/drawing/2014/main" id="{61F80D91-5B78-4791-9722-78B32A0FDC42}"/>
                </a:ext>
              </a:extLst>
            </p:cNvPr>
            <p:cNvSpPr txBox="1">
              <a:spLocks noChangeArrowheads="1"/>
            </p:cNvSpPr>
            <p:nvPr/>
          </p:nvSpPr>
          <p:spPr bwMode="auto">
            <a:xfrm>
              <a:off x="286" y="327"/>
              <a:ext cx="1081" cy="28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sz="2400">
                  <a:solidFill>
                    <a:srgbClr val="FF3300"/>
                  </a:solidFill>
                  <a:ea typeface="微软雅黑" panose="020B0503020204020204" pitchFamily="34" charset="-122"/>
                  <a:sym typeface="+mn-lt"/>
                </a:rPr>
                <a:t>初始状态：</a:t>
              </a:r>
            </a:p>
          </p:txBody>
        </p:sp>
        <p:grpSp>
          <p:nvGrpSpPr>
            <p:cNvPr id="181347" name="Group 7">
              <a:extLst>
                <a:ext uri="{FF2B5EF4-FFF2-40B4-BE49-F238E27FC236}">
                  <a16:creationId xmlns:a16="http://schemas.microsoft.com/office/drawing/2014/main" id="{47710CA6-7C45-C94A-8CFA-2922C69F912B}"/>
                </a:ext>
              </a:extLst>
            </p:cNvPr>
            <p:cNvGrpSpPr>
              <a:grpSpLocks/>
            </p:cNvGrpSpPr>
            <p:nvPr/>
          </p:nvGrpSpPr>
          <p:grpSpPr bwMode="auto">
            <a:xfrm>
              <a:off x="331" y="734"/>
              <a:ext cx="5273" cy="256"/>
              <a:chOff x="354" y="1045"/>
              <a:chExt cx="5273" cy="256"/>
            </a:xfrm>
          </p:grpSpPr>
          <p:grpSp>
            <p:nvGrpSpPr>
              <p:cNvPr id="181348" name="Group 8">
                <a:extLst>
                  <a:ext uri="{FF2B5EF4-FFF2-40B4-BE49-F238E27FC236}">
                    <a16:creationId xmlns:a16="http://schemas.microsoft.com/office/drawing/2014/main" id="{7C5B4BB1-5CB2-DA44-A747-B1C0EEEF906E}"/>
                  </a:ext>
                </a:extLst>
              </p:cNvPr>
              <p:cNvGrpSpPr>
                <a:grpSpLocks/>
              </p:cNvGrpSpPr>
              <p:nvPr/>
            </p:nvGrpSpPr>
            <p:grpSpPr bwMode="auto">
              <a:xfrm>
                <a:off x="354" y="1045"/>
                <a:ext cx="542" cy="256"/>
                <a:chOff x="1133" y="1389"/>
                <a:chExt cx="542" cy="256"/>
              </a:xfrm>
            </p:grpSpPr>
            <p:sp>
              <p:nvSpPr>
                <p:cNvPr id="161798" name="Rectangle 9">
                  <a:extLst>
                    <a:ext uri="{FF2B5EF4-FFF2-40B4-BE49-F238E27FC236}">
                      <a16:creationId xmlns:a16="http://schemas.microsoft.com/office/drawing/2014/main" id="{8D1AD126-91CD-4218-BE58-7DAC4E65BD32}"/>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278</a:t>
                  </a:r>
                </a:p>
              </p:txBody>
            </p:sp>
            <p:sp>
              <p:nvSpPr>
                <p:cNvPr id="161799" name="Line 10">
                  <a:extLst>
                    <a:ext uri="{FF2B5EF4-FFF2-40B4-BE49-F238E27FC236}">
                      <a16:creationId xmlns:a16="http://schemas.microsoft.com/office/drawing/2014/main" id="{AAD0EDB5-6CF1-4AD2-9FC6-7D76CB4B9B3C}"/>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1349" name="Group 11">
                <a:extLst>
                  <a:ext uri="{FF2B5EF4-FFF2-40B4-BE49-F238E27FC236}">
                    <a16:creationId xmlns:a16="http://schemas.microsoft.com/office/drawing/2014/main" id="{378380A8-D1F6-964F-936C-9D0FB3033BD7}"/>
                  </a:ext>
                </a:extLst>
              </p:cNvPr>
              <p:cNvGrpSpPr>
                <a:grpSpLocks/>
              </p:cNvGrpSpPr>
              <p:nvPr/>
            </p:nvGrpSpPr>
            <p:grpSpPr bwMode="auto">
              <a:xfrm>
                <a:off x="880" y="1045"/>
                <a:ext cx="542" cy="256"/>
                <a:chOff x="1133" y="1389"/>
                <a:chExt cx="542" cy="256"/>
              </a:xfrm>
            </p:grpSpPr>
            <p:sp>
              <p:nvSpPr>
                <p:cNvPr id="161801" name="Rectangle 12">
                  <a:extLst>
                    <a:ext uri="{FF2B5EF4-FFF2-40B4-BE49-F238E27FC236}">
                      <a16:creationId xmlns:a16="http://schemas.microsoft.com/office/drawing/2014/main" id="{B2D5BEA7-1729-4062-A662-15BB2C4EE9CD}"/>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109</a:t>
                  </a:r>
                </a:p>
              </p:txBody>
            </p:sp>
            <p:sp>
              <p:nvSpPr>
                <p:cNvPr id="161802" name="Line 13">
                  <a:extLst>
                    <a:ext uri="{FF2B5EF4-FFF2-40B4-BE49-F238E27FC236}">
                      <a16:creationId xmlns:a16="http://schemas.microsoft.com/office/drawing/2014/main" id="{ECB395BF-1C81-4FB0-912C-637505BB4DA0}"/>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1350" name="Group 14">
                <a:extLst>
                  <a:ext uri="{FF2B5EF4-FFF2-40B4-BE49-F238E27FC236}">
                    <a16:creationId xmlns:a16="http://schemas.microsoft.com/office/drawing/2014/main" id="{98C90635-2FDC-DE44-8789-FB4F8BA042B0}"/>
                  </a:ext>
                </a:extLst>
              </p:cNvPr>
              <p:cNvGrpSpPr>
                <a:grpSpLocks/>
              </p:cNvGrpSpPr>
              <p:nvPr/>
            </p:nvGrpSpPr>
            <p:grpSpPr bwMode="auto">
              <a:xfrm>
                <a:off x="1406" y="1045"/>
                <a:ext cx="542" cy="256"/>
                <a:chOff x="1133" y="1389"/>
                <a:chExt cx="542" cy="256"/>
              </a:xfrm>
            </p:grpSpPr>
            <p:sp>
              <p:nvSpPr>
                <p:cNvPr id="161804" name="Rectangle 15">
                  <a:extLst>
                    <a:ext uri="{FF2B5EF4-FFF2-40B4-BE49-F238E27FC236}">
                      <a16:creationId xmlns:a16="http://schemas.microsoft.com/office/drawing/2014/main" id="{582E57BA-2B24-43A6-81EF-9E31013CEF49}"/>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063</a:t>
                  </a:r>
                </a:p>
              </p:txBody>
            </p:sp>
            <p:sp>
              <p:nvSpPr>
                <p:cNvPr id="161805" name="Line 16">
                  <a:extLst>
                    <a:ext uri="{FF2B5EF4-FFF2-40B4-BE49-F238E27FC236}">
                      <a16:creationId xmlns:a16="http://schemas.microsoft.com/office/drawing/2014/main" id="{FB668D10-43F2-4222-B3AF-B9CBB2D8A7FF}"/>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1351" name="Group 17">
                <a:extLst>
                  <a:ext uri="{FF2B5EF4-FFF2-40B4-BE49-F238E27FC236}">
                    <a16:creationId xmlns:a16="http://schemas.microsoft.com/office/drawing/2014/main" id="{B868F644-5358-3048-8215-C6E68FF4C255}"/>
                  </a:ext>
                </a:extLst>
              </p:cNvPr>
              <p:cNvGrpSpPr>
                <a:grpSpLocks/>
              </p:cNvGrpSpPr>
              <p:nvPr/>
            </p:nvGrpSpPr>
            <p:grpSpPr bwMode="auto">
              <a:xfrm>
                <a:off x="1931" y="1045"/>
                <a:ext cx="542" cy="256"/>
                <a:chOff x="1133" y="1389"/>
                <a:chExt cx="542" cy="256"/>
              </a:xfrm>
            </p:grpSpPr>
            <p:sp>
              <p:nvSpPr>
                <p:cNvPr id="161807" name="Rectangle 18">
                  <a:extLst>
                    <a:ext uri="{FF2B5EF4-FFF2-40B4-BE49-F238E27FC236}">
                      <a16:creationId xmlns:a16="http://schemas.microsoft.com/office/drawing/2014/main" id="{B85BE555-687D-486F-832B-BAAA98C84503}"/>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930</a:t>
                  </a:r>
                </a:p>
              </p:txBody>
            </p:sp>
            <p:sp>
              <p:nvSpPr>
                <p:cNvPr id="161808" name="Line 19">
                  <a:extLst>
                    <a:ext uri="{FF2B5EF4-FFF2-40B4-BE49-F238E27FC236}">
                      <a16:creationId xmlns:a16="http://schemas.microsoft.com/office/drawing/2014/main" id="{51CCAAF2-CBCF-4C32-928D-37409F9E7BA7}"/>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1352" name="Group 20">
                <a:extLst>
                  <a:ext uri="{FF2B5EF4-FFF2-40B4-BE49-F238E27FC236}">
                    <a16:creationId xmlns:a16="http://schemas.microsoft.com/office/drawing/2014/main" id="{F43AB089-1660-DE4B-8F00-6EAC4F2BDCA5}"/>
                  </a:ext>
                </a:extLst>
              </p:cNvPr>
              <p:cNvGrpSpPr>
                <a:grpSpLocks/>
              </p:cNvGrpSpPr>
              <p:nvPr/>
            </p:nvGrpSpPr>
            <p:grpSpPr bwMode="auto">
              <a:xfrm>
                <a:off x="2457" y="1045"/>
                <a:ext cx="542" cy="256"/>
                <a:chOff x="1133" y="1389"/>
                <a:chExt cx="542" cy="256"/>
              </a:xfrm>
            </p:grpSpPr>
            <p:sp>
              <p:nvSpPr>
                <p:cNvPr id="161810" name="Rectangle 21">
                  <a:extLst>
                    <a:ext uri="{FF2B5EF4-FFF2-40B4-BE49-F238E27FC236}">
                      <a16:creationId xmlns:a16="http://schemas.microsoft.com/office/drawing/2014/main" id="{DFEFB4AE-2F01-4E1C-9F61-6EEBE0D50AB4}"/>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589</a:t>
                  </a:r>
                </a:p>
              </p:txBody>
            </p:sp>
            <p:sp>
              <p:nvSpPr>
                <p:cNvPr id="161811" name="Line 22">
                  <a:extLst>
                    <a:ext uri="{FF2B5EF4-FFF2-40B4-BE49-F238E27FC236}">
                      <a16:creationId xmlns:a16="http://schemas.microsoft.com/office/drawing/2014/main" id="{0FE616C3-016B-43C3-85FD-37999E3A693D}"/>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1353" name="Group 23">
                <a:extLst>
                  <a:ext uri="{FF2B5EF4-FFF2-40B4-BE49-F238E27FC236}">
                    <a16:creationId xmlns:a16="http://schemas.microsoft.com/office/drawing/2014/main" id="{F91A532B-0D44-734E-A107-18A5E4C2F1AD}"/>
                  </a:ext>
                </a:extLst>
              </p:cNvPr>
              <p:cNvGrpSpPr>
                <a:grpSpLocks/>
              </p:cNvGrpSpPr>
              <p:nvPr/>
            </p:nvGrpSpPr>
            <p:grpSpPr bwMode="auto">
              <a:xfrm>
                <a:off x="2983" y="1045"/>
                <a:ext cx="542" cy="256"/>
                <a:chOff x="1133" y="1389"/>
                <a:chExt cx="542" cy="256"/>
              </a:xfrm>
            </p:grpSpPr>
            <p:sp>
              <p:nvSpPr>
                <p:cNvPr id="161813" name="Rectangle 24">
                  <a:extLst>
                    <a:ext uri="{FF2B5EF4-FFF2-40B4-BE49-F238E27FC236}">
                      <a16:creationId xmlns:a16="http://schemas.microsoft.com/office/drawing/2014/main" id="{4BB68575-F4A0-402A-AC3F-848D738180DC}"/>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184</a:t>
                  </a:r>
                </a:p>
              </p:txBody>
            </p:sp>
            <p:sp>
              <p:nvSpPr>
                <p:cNvPr id="161814" name="Line 25">
                  <a:extLst>
                    <a:ext uri="{FF2B5EF4-FFF2-40B4-BE49-F238E27FC236}">
                      <a16:creationId xmlns:a16="http://schemas.microsoft.com/office/drawing/2014/main" id="{432125FB-600F-4F3A-B09E-D30933C11E30}"/>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1354" name="Group 26">
                <a:extLst>
                  <a:ext uri="{FF2B5EF4-FFF2-40B4-BE49-F238E27FC236}">
                    <a16:creationId xmlns:a16="http://schemas.microsoft.com/office/drawing/2014/main" id="{0B6192C2-3536-844D-AF54-4759D07EB8CD}"/>
                  </a:ext>
                </a:extLst>
              </p:cNvPr>
              <p:cNvGrpSpPr>
                <a:grpSpLocks/>
              </p:cNvGrpSpPr>
              <p:nvPr/>
            </p:nvGrpSpPr>
            <p:grpSpPr bwMode="auto">
              <a:xfrm>
                <a:off x="3508" y="1045"/>
                <a:ext cx="542" cy="256"/>
                <a:chOff x="1133" y="1389"/>
                <a:chExt cx="542" cy="256"/>
              </a:xfrm>
            </p:grpSpPr>
            <p:sp>
              <p:nvSpPr>
                <p:cNvPr id="161816" name="Rectangle 27">
                  <a:extLst>
                    <a:ext uri="{FF2B5EF4-FFF2-40B4-BE49-F238E27FC236}">
                      <a16:creationId xmlns:a16="http://schemas.microsoft.com/office/drawing/2014/main" id="{67575268-7BB4-412F-BC69-003FAFCF3162}"/>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505</a:t>
                  </a:r>
                </a:p>
              </p:txBody>
            </p:sp>
            <p:sp>
              <p:nvSpPr>
                <p:cNvPr id="161817" name="Line 28">
                  <a:extLst>
                    <a:ext uri="{FF2B5EF4-FFF2-40B4-BE49-F238E27FC236}">
                      <a16:creationId xmlns:a16="http://schemas.microsoft.com/office/drawing/2014/main" id="{3010699D-60E5-4323-841F-304620EEDFF6}"/>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1355" name="Group 29">
                <a:extLst>
                  <a:ext uri="{FF2B5EF4-FFF2-40B4-BE49-F238E27FC236}">
                    <a16:creationId xmlns:a16="http://schemas.microsoft.com/office/drawing/2014/main" id="{0A74F814-76A4-2A4F-A3F4-0222CC974C4D}"/>
                  </a:ext>
                </a:extLst>
              </p:cNvPr>
              <p:cNvGrpSpPr>
                <a:grpSpLocks/>
              </p:cNvGrpSpPr>
              <p:nvPr/>
            </p:nvGrpSpPr>
            <p:grpSpPr bwMode="auto">
              <a:xfrm>
                <a:off x="4034" y="1045"/>
                <a:ext cx="542" cy="256"/>
                <a:chOff x="1133" y="1389"/>
                <a:chExt cx="542" cy="256"/>
              </a:xfrm>
            </p:grpSpPr>
            <p:sp>
              <p:nvSpPr>
                <p:cNvPr id="161819" name="Rectangle 30">
                  <a:extLst>
                    <a:ext uri="{FF2B5EF4-FFF2-40B4-BE49-F238E27FC236}">
                      <a16:creationId xmlns:a16="http://schemas.microsoft.com/office/drawing/2014/main" id="{1CBFFDEB-433F-4944-806E-4FA5C097F0DA}"/>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269</a:t>
                  </a:r>
                </a:p>
              </p:txBody>
            </p:sp>
            <p:sp>
              <p:nvSpPr>
                <p:cNvPr id="161820" name="Line 31">
                  <a:extLst>
                    <a:ext uri="{FF2B5EF4-FFF2-40B4-BE49-F238E27FC236}">
                      <a16:creationId xmlns:a16="http://schemas.microsoft.com/office/drawing/2014/main" id="{C5C14E5D-CE63-4173-A30B-E1556250F138}"/>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1356" name="Group 32">
                <a:extLst>
                  <a:ext uri="{FF2B5EF4-FFF2-40B4-BE49-F238E27FC236}">
                    <a16:creationId xmlns:a16="http://schemas.microsoft.com/office/drawing/2014/main" id="{DBD9E377-036B-C04D-AEFF-9DD83E6B8367}"/>
                  </a:ext>
                </a:extLst>
              </p:cNvPr>
              <p:cNvGrpSpPr>
                <a:grpSpLocks/>
              </p:cNvGrpSpPr>
              <p:nvPr/>
            </p:nvGrpSpPr>
            <p:grpSpPr bwMode="auto">
              <a:xfrm>
                <a:off x="4560" y="1045"/>
                <a:ext cx="542" cy="256"/>
                <a:chOff x="1133" y="1389"/>
                <a:chExt cx="542" cy="256"/>
              </a:xfrm>
            </p:grpSpPr>
            <p:sp>
              <p:nvSpPr>
                <p:cNvPr id="161822" name="Rectangle 33">
                  <a:extLst>
                    <a:ext uri="{FF2B5EF4-FFF2-40B4-BE49-F238E27FC236}">
                      <a16:creationId xmlns:a16="http://schemas.microsoft.com/office/drawing/2014/main" id="{F3C9D670-2405-4884-A84A-87B802133EEB}"/>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008</a:t>
                  </a:r>
                </a:p>
              </p:txBody>
            </p:sp>
            <p:sp>
              <p:nvSpPr>
                <p:cNvPr id="161823" name="Line 34">
                  <a:extLst>
                    <a:ext uri="{FF2B5EF4-FFF2-40B4-BE49-F238E27FC236}">
                      <a16:creationId xmlns:a16="http://schemas.microsoft.com/office/drawing/2014/main" id="{A17EB12C-208D-433D-8DF8-AF9AC78CDB2C}"/>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1357" name="Group 35">
                <a:extLst>
                  <a:ext uri="{FF2B5EF4-FFF2-40B4-BE49-F238E27FC236}">
                    <a16:creationId xmlns:a16="http://schemas.microsoft.com/office/drawing/2014/main" id="{96956132-FB86-0148-943A-391F65BEABA7}"/>
                  </a:ext>
                </a:extLst>
              </p:cNvPr>
              <p:cNvGrpSpPr>
                <a:grpSpLocks/>
              </p:cNvGrpSpPr>
              <p:nvPr/>
            </p:nvGrpSpPr>
            <p:grpSpPr bwMode="auto">
              <a:xfrm>
                <a:off x="5085" y="1045"/>
                <a:ext cx="542" cy="256"/>
                <a:chOff x="1133" y="1389"/>
                <a:chExt cx="542" cy="256"/>
              </a:xfrm>
            </p:grpSpPr>
            <p:sp>
              <p:nvSpPr>
                <p:cNvPr id="161825" name="Rectangle 36">
                  <a:extLst>
                    <a:ext uri="{FF2B5EF4-FFF2-40B4-BE49-F238E27FC236}">
                      <a16:creationId xmlns:a16="http://schemas.microsoft.com/office/drawing/2014/main" id="{23ECD162-9C6D-4D83-AE7D-0A4FC1281EC5}"/>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083</a:t>
                  </a:r>
                </a:p>
              </p:txBody>
            </p:sp>
            <p:sp>
              <p:nvSpPr>
                <p:cNvPr id="161826" name="Line 37">
                  <a:extLst>
                    <a:ext uri="{FF2B5EF4-FFF2-40B4-BE49-F238E27FC236}">
                      <a16:creationId xmlns:a16="http://schemas.microsoft.com/office/drawing/2014/main" id="{0709638D-EBE8-4D7A-BB35-8B2CBF9D89A6}"/>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grpSp>
      <p:grpSp>
        <p:nvGrpSpPr>
          <p:cNvPr id="14" name="Group 38">
            <a:extLst>
              <a:ext uri="{FF2B5EF4-FFF2-40B4-BE49-F238E27FC236}">
                <a16:creationId xmlns:a16="http://schemas.microsoft.com/office/drawing/2014/main" id="{D639B43C-87EC-6E4C-BA05-2710D7EAFB3B}"/>
              </a:ext>
            </a:extLst>
          </p:cNvPr>
          <p:cNvGrpSpPr>
            <a:grpSpLocks/>
          </p:cNvGrpSpPr>
          <p:nvPr/>
        </p:nvGrpSpPr>
        <p:grpSpPr bwMode="auto">
          <a:xfrm>
            <a:off x="8177213" y="4184650"/>
            <a:ext cx="582612" cy="717550"/>
            <a:chOff x="5195" y="2337"/>
            <a:chExt cx="367" cy="452"/>
          </a:xfrm>
        </p:grpSpPr>
        <p:sp>
          <p:nvSpPr>
            <p:cNvPr id="161828" name="Text Box 39">
              <a:extLst>
                <a:ext uri="{FF2B5EF4-FFF2-40B4-BE49-F238E27FC236}">
                  <a16:creationId xmlns:a16="http://schemas.microsoft.com/office/drawing/2014/main" id="{06496301-5FBF-45C1-AAB9-B5EF8C5B7BBB}"/>
                </a:ext>
              </a:extLst>
            </p:cNvPr>
            <p:cNvSpPr txBox="1">
              <a:spLocks noChangeArrowheads="1"/>
            </p:cNvSpPr>
            <p:nvPr/>
          </p:nvSpPr>
          <p:spPr bwMode="auto">
            <a:xfrm>
              <a:off x="5195" y="2337"/>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109</a:t>
              </a:r>
            </a:p>
          </p:txBody>
        </p:sp>
        <p:sp>
          <p:nvSpPr>
            <p:cNvPr id="161829" name="Line 40">
              <a:extLst>
                <a:ext uri="{FF2B5EF4-FFF2-40B4-BE49-F238E27FC236}">
                  <a16:creationId xmlns:a16="http://schemas.microsoft.com/office/drawing/2014/main" id="{7DF9B5EE-2112-4C35-883E-74E33903D5AA}"/>
                </a:ext>
              </a:extLst>
            </p:cNvPr>
            <p:cNvSpPr>
              <a:spLocks noChangeShapeType="1"/>
            </p:cNvSpPr>
            <p:nvPr/>
          </p:nvSpPr>
          <p:spPr bwMode="auto">
            <a:xfrm flipH="1" flipV="1">
              <a:off x="5368" y="2588"/>
              <a:ext cx="0" cy="2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5" name="Group 41">
            <a:extLst>
              <a:ext uri="{FF2B5EF4-FFF2-40B4-BE49-F238E27FC236}">
                <a16:creationId xmlns:a16="http://schemas.microsoft.com/office/drawing/2014/main" id="{0CA369E8-DA65-7B43-B0A0-10D847E6CB06}"/>
              </a:ext>
            </a:extLst>
          </p:cNvPr>
          <p:cNvGrpSpPr>
            <a:grpSpLocks/>
          </p:cNvGrpSpPr>
          <p:nvPr/>
        </p:nvGrpSpPr>
        <p:grpSpPr bwMode="auto">
          <a:xfrm>
            <a:off x="8177213" y="3590925"/>
            <a:ext cx="582612" cy="587375"/>
            <a:chOff x="5195" y="1963"/>
            <a:chExt cx="367" cy="370"/>
          </a:xfrm>
        </p:grpSpPr>
        <p:sp>
          <p:nvSpPr>
            <p:cNvPr id="161831" name="Text Box 42">
              <a:extLst>
                <a:ext uri="{FF2B5EF4-FFF2-40B4-BE49-F238E27FC236}">
                  <a16:creationId xmlns:a16="http://schemas.microsoft.com/office/drawing/2014/main" id="{074C3966-6D1D-40B0-B5A5-34AC8D956F05}"/>
                </a:ext>
              </a:extLst>
            </p:cNvPr>
            <p:cNvSpPr txBox="1">
              <a:spLocks noChangeArrowheads="1"/>
            </p:cNvSpPr>
            <p:nvPr/>
          </p:nvSpPr>
          <p:spPr bwMode="auto">
            <a:xfrm>
              <a:off x="5195" y="1963"/>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589</a:t>
              </a:r>
            </a:p>
          </p:txBody>
        </p:sp>
        <p:sp>
          <p:nvSpPr>
            <p:cNvPr id="161832" name="Line 43">
              <a:extLst>
                <a:ext uri="{FF2B5EF4-FFF2-40B4-BE49-F238E27FC236}">
                  <a16:creationId xmlns:a16="http://schemas.microsoft.com/office/drawing/2014/main" id="{9D38C49C-1E62-4791-81FC-C3D2A4630646}"/>
                </a:ext>
              </a:extLst>
            </p:cNvPr>
            <p:cNvSpPr>
              <a:spLocks noChangeShapeType="1"/>
            </p:cNvSpPr>
            <p:nvPr/>
          </p:nvSpPr>
          <p:spPr bwMode="auto">
            <a:xfrm flipV="1">
              <a:off x="5368" y="2222"/>
              <a:ext cx="0" cy="1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6" name="Group 44">
            <a:extLst>
              <a:ext uri="{FF2B5EF4-FFF2-40B4-BE49-F238E27FC236}">
                <a16:creationId xmlns:a16="http://schemas.microsoft.com/office/drawing/2014/main" id="{4B7E36A7-42C7-614C-8F31-917B89FE329C}"/>
              </a:ext>
            </a:extLst>
          </p:cNvPr>
          <p:cNvGrpSpPr>
            <a:grpSpLocks/>
          </p:cNvGrpSpPr>
          <p:nvPr/>
        </p:nvGrpSpPr>
        <p:grpSpPr bwMode="auto">
          <a:xfrm>
            <a:off x="8177213" y="2697163"/>
            <a:ext cx="582612" cy="900112"/>
            <a:chOff x="5195" y="1400"/>
            <a:chExt cx="367" cy="567"/>
          </a:xfrm>
        </p:grpSpPr>
        <p:sp>
          <p:nvSpPr>
            <p:cNvPr id="161834" name="Text Box 45">
              <a:extLst>
                <a:ext uri="{FF2B5EF4-FFF2-40B4-BE49-F238E27FC236}">
                  <a16:creationId xmlns:a16="http://schemas.microsoft.com/office/drawing/2014/main" id="{B5278B3C-0AF7-48E4-BEE2-27A1FD46818E}"/>
                </a:ext>
              </a:extLst>
            </p:cNvPr>
            <p:cNvSpPr txBox="1">
              <a:spLocks noChangeArrowheads="1"/>
            </p:cNvSpPr>
            <p:nvPr/>
          </p:nvSpPr>
          <p:spPr bwMode="auto">
            <a:xfrm>
              <a:off x="5195" y="1589"/>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269</a:t>
              </a:r>
            </a:p>
          </p:txBody>
        </p:sp>
        <p:sp>
          <p:nvSpPr>
            <p:cNvPr id="161835" name="Line 46">
              <a:extLst>
                <a:ext uri="{FF2B5EF4-FFF2-40B4-BE49-F238E27FC236}">
                  <a16:creationId xmlns:a16="http://schemas.microsoft.com/office/drawing/2014/main" id="{F2D2540A-C2F4-413C-A52B-5ADD9ECFD52E}"/>
                </a:ext>
              </a:extLst>
            </p:cNvPr>
            <p:cNvSpPr>
              <a:spLocks noChangeShapeType="1"/>
            </p:cNvSpPr>
            <p:nvPr/>
          </p:nvSpPr>
          <p:spPr bwMode="auto">
            <a:xfrm>
              <a:off x="5390" y="1400"/>
              <a:ext cx="0" cy="18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61836" name="Line 47">
              <a:extLst>
                <a:ext uri="{FF2B5EF4-FFF2-40B4-BE49-F238E27FC236}">
                  <a16:creationId xmlns:a16="http://schemas.microsoft.com/office/drawing/2014/main" id="{B6A03789-2529-4825-8C14-F2A764A3CD68}"/>
                </a:ext>
              </a:extLst>
            </p:cNvPr>
            <p:cNvSpPr>
              <a:spLocks noChangeShapeType="1"/>
            </p:cNvSpPr>
            <p:nvPr/>
          </p:nvSpPr>
          <p:spPr bwMode="auto">
            <a:xfrm flipV="1">
              <a:off x="5379" y="1844"/>
              <a:ext cx="0" cy="12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7" name="Group 48">
            <a:extLst>
              <a:ext uri="{FF2B5EF4-FFF2-40B4-BE49-F238E27FC236}">
                <a16:creationId xmlns:a16="http://schemas.microsoft.com/office/drawing/2014/main" id="{58B807BC-331B-234B-B097-14554A17C7DB}"/>
              </a:ext>
            </a:extLst>
          </p:cNvPr>
          <p:cNvGrpSpPr>
            <a:grpSpLocks/>
          </p:cNvGrpSpPr>
          <p:nvPr/>
        </p:nvGrpSpPr>
        <p:grpSpPr bwMode="auto">
          <a:xfrm>
            <a:off x="7366000" y="4184650"/>
            <a:ext cx="582613" cy="676275"/>
            <a:chOff x="4684" y="2337"/>
            <a:chExt cx="367" cy="426"/>
          </a:xfrm>
        </p:grpSpPr>
        <p:sp>
          <p:nvSpPr>
            <p:cNvPr id="161838" name="Text Box 49">
              <a:extLst>
                <a:ext uri="{FF2B5EF4-FFF2-40B4-BE49-F238E27FC236}">
                  <a16:creationId xmlns:a16="http://schemas.microsoft.com/office/drawing/2014/main" id="{B74E9392-A3BE-4703-AD81-171A6D29D3A1}"/>
                </a:ext>
              </a:extLst>
            </p:cNvPr>
            <p:cNvSpPr txBox="1">
              <a:spLocks noChangeArrowheads="1"/>
            </p:cNvSpPr>
            <p:nvPr/>
          </p:nvSpPr>
          <p:spPr bwMode="auto">
            <a:xfrm>
              <a:off x="4684" y="2337"/>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278</a:t>
              </a:r>
            </a:p>
          </p:txBody>
        </p:sp>
        <p:sp>
          <p:nvSpPr>
            <p:cNvPr id="161839" name="Line 50">
              <a:extLst>
                <a:ext uri="{FF2B5EF4-FFF2-40B4-BE49-F238E27FC236}">
                  <a16:creationId xmlns:a16="http://schemas.microsoft.com/office/drawing/2014/main" id="{11228BA7-F65A-4BFF-BC06-B942C95BD313}"/>
                </a:ext>
              </a:extLst>
            </p:cNvPr>
            <p:cNvSpPr>
              <a:spLocks noChangeShapeType="1"/>
            </p:cNvSpPr>
            <p:nvPr/>
          </p:nvSpPr>
          <p:spPr bwMode="auto">
            <a:xfrm flipH="1" flipV="1">
              <a:off x="4853" y="2562"/>
              <a:ext cx="0" cy="2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 name="Group 51">
            <a:extLst>
              <a:ext uri="{FF2B5EF4-FFF2-40B4-BE49-F238E27FC236}">
                <a16:creationId xmlns:a16="http://schemas.microsoft.com/office/drawing/2014/main" id="{40FDFCA8-24E2-3A4D-8CB7-35325555C181}"/>
              </a:ext>
            </a:extLst>
          </p:cNvPr>
          <p:cNvGrpSpPr>
            <a:grpSpLocks/>
          </p:cNvGrpSpPr>
          <p:nvPr/>
        </p:nvGrpSpPr>
        <p:grpSpPr bwMode="auto">
          <a:xfrm>
            <a:off x="3122613" y="4184650"/>
            <a:ext cx="582612" cy="693738"/>
            <a:chOff x="2011" y="2337"/>
            <a:chExt cx="367" cy="437"/>
          </a:xfrm>
        </p:grpSpPr>
        <p:sp>
          <p:nvSpPr>
            <p:cNvPr id="161841" name="Text Box 52">
              <a:extLst>
                <a:ext uri="{FF2B5EF4-FFF2-40B4-BE49-F238E27FC236}">
                  <a16:creationId xmlns:a16="http://schemas.microsoft.com/office/drawing/2014/main" id="{C2414812-AFA0-458F-9D3A-1FC31D6DB4E6}"/>
                </a:ext>
              </a:extLst>
            </p:cNvPr>
            <p:cNvSpPr txBox="1">
              <a:spLocks noChangeArrowheads="1"/>
            </p:cNvSpPr>
            <p:nvPr/>
          </p:nvSpPr>
          <p:spPr bwMode="auto">
            <a:xfrm>
              <a:off x="2011" y="2337"/>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063</a:t>
              </a:r>
            </a:p>
          </p:txBody>
        </p:sp>
        <p:sp>
          <p:nvSpPr>
            <p:cNvPr id="161842" name="Line 53">
              <a:extLst>
                <a:ext uri="{FF2B5EF4-FFF2-40B4-BE49-F238E27FC236}">
                  <a16:creationId xmlns:a16="http://schemas.microsoft.com/office/drawing/2014/main" id="{2AB7D124-942E-4BC6-B635-18AC7036FE9B}"/>
                </a:ext>
              </a:extLst>
            </p:cNvPr>
            <p:cNvSpPr>
              <a:spLocks noChangeShapeType="1"/>
            </p:cNvSpPr>
            <p:nvPr/>
          </p:nvSpPr>
          <p:spPr bwMode="auto">
            <a:xfrm flipH="1" flipV="1">
              <a:off x="2197" y="2573"/>
              <a:ext cx="0" cy="2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9" name="Group 54">
            <a:extLst>
              <a:ext uri="{FF2B5EF4-FFF2-40B4-BE49-F238E27FC236}">
                <a16:creationId xmlns:a16="http://schemas.microsoft.com/office/drawing/2014/main" id="{04D5FBC9-7017-454C-BEBF-67703CC77415}"/>
              </a:ext>
            </a:extLst>
          </p:cNvPr>
          <p:cNvGrpSpPr>
            <a:grpSpLocks/>
          </p:cNvGrpSpPr>
          <p:nvPr/>
        </p:nvGrpSpPr>
        <p:grpSpPr bwMode="auto">
          <a:xfrm>
            <a:off x="690563" y="2732088"/>
            <a:ext cx="582612" cy="2147887"/>
            <a:chOff x="479" y="1422"/>
            <a:chExt cx="367" cy="1353"/>
          </a:xfrm>
        </p:grpSpPr>
        <p:grpSp>
          <p:nvGrpSpPr>
            <p:cNvPr id="181331" name="Group 55">
              <a:extLst>
                <a:ext uri="{FF2B5EF4-FFF2-40B4-BE49-F238E27FC236}">
                  <a16:creationId xmlns:a16="http://schemas.microsoft.com/office/drawing/2014/main" id="{D13ACAE6-6717-2D44-A4C4-0BF7E210DF06}"/>
                </a:ext>
              </a:extLst>
            </p:cNvPr>
            <p:cNvGrpSpPr>
              <a:grpSpLocks/>
            </p:cNvGrpSpPr>
            <p:nvPr/>
          </p:nvGrpSpPr>
          <p:grpSpPr bwMode="auto">
            <a:xfrm>
              <a:off x="479" y="2337"/>
              <a:ext cx="367" cy="438"/>
              <a:chOff x="479" y="2337"/>
              <a:chExt cx="367" cy="438"/>
            </a:xfrm>
          </p:grpSpPr>
          <p:sp>
            <p:nvSpPr>
              <p:cNvPr id="161845" name="Text Box 56">
                <a:extLst>
                  <a:ext uri="{FF2B5EF4-FFF2-40B4-BE49-F238E27FC236}">
                    <a16:creationId xmlns:a16="http://schemas.microsoft.com/office/drawing/2014/main" id="{C2686F3D-9AE8-43EF-BFCE-817F80459BFB}"/>
                  </a:ext>
                </a:extLst>
              </p:cNvPr>
              <p:cNvSpPr txBox="1">
                <a:spLocks noChangeArrowheads="1"/>
              </p:cNvSpPr>
              <p:nvPr/>
            </p:nvSpPr>
            <p:spPr bwMode="auto">
              <a:xfrm>
                <a:off x="479" y="2337"/>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930</a:t>
                </a:r>
              </a:p>
            </p:txBody>
          </p:sp>
          <p:sp>
            <p:nvSpPr>
              <p:cNvPr id="161846" name="Line 57">
                <a:extLst>
                  <a:ext uri="{FF2B5EF4-FFF2-40B4-BE49-F238E27FC236}">
                    <a16:creationId xmlns:a16="http://schemas.microsoft.com/office/drawing/2014/main" id="{6FB19D9B-95D6-444B-9D05-2B498B65699B}"/>
                  </a:ext>
                </a:extLst>
              </p:cNvPr>
              <p:cNvSpPr>
                <a:spLocks noChangeShapeType="1"/>
              </p:cNvSpPr>
              <p:nvPr/>
            </p:nvSpPr>
            <p:spPr bwMode="auto">
              <a:xfrm flipH="1" flipV="1">
                <a:off x="630" y="2574"/>
                <a:ext cx="0" cy="2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61847" name="Line 58">
              <a:extLst>
                <a:ext uri="{FF2B5EF4-FFF2-40B4-BE49-F238E27FC236}">
                  <a16:creationId xmlns:a16="http://schemas.microsoft.com/office/drawing/2014/main" id="{3CA1D6A2-F4EB-4E69-AC02-FEBCD345F2C9}"/>
                </a:ext>
              </a:extLst>
            </p:cNvPr>
            <p:cNvSpPr>
              <a:spLocks noChangeShapeType="1"/>
            </p:cNvSpPr>
            <p:nvPr/>
          </p:nvSpPr>
          <p:spPr bwMode="auto">
            <a:xfrm>
              <a:off x="645" y="1422"/>
              <a:ext cx="0" cy="9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21" name="Group 59">
            <a:extLst>
              <a:ext uri="{FF2B5EF4-FFF2-40B4-BE49-F238E27FC236}">
                <a16:creationId xmlns:a16="http://schemas.microsoft.com/office/drawing/2014/main" id="{B84A2546-B87F-6647-8ED0-483AEDCB5213}"/>
              </a:ext>
            </a:extLst>
          </p:cNvPr>
          <p:cNvGrpSpPr>
            <a:grpSpLocks/>
          </p:cNvGrpSpPr>
          <p:nvPr/>
        </p:nvGrpSpPr>
        <p:grpSpPr bwMode="auto">
          <a:xfrm>
            <a:off x="3130550" y="2732088"/>
            <a:ext cx="582613" cy="1422400"/>
            <a:chOff x="2016" y="1422"/>
            <a:chExt cx="367" cy="896"/>
          </a:xfrm>
        </p:grpSpPr>
        <p:sp>
          <p:nvSpPr>
            <p:cNvPr id="161849" name="Text Box 60">
              <a:extLst>
                <a:ext uri="{FF2B5EF4-FFF2-40B4-BE49-F238E27FC236}">
                  <a16:creationId xmlns:a16="http://schemas.microsoft.com/office/drawing/2014/main" id="{E376F1D6-6DDB-474C-ADC4-F2CE0B0F66FA}"/>
                </a:ext>
              </a:extLst>
            </p:cNvPr>
            <p:cNvSpPr txBox="1">
              <a:spLocks noChangeArrowheads="1"/>
            </p:cNvSpPr>
            <p:nvPr/>
          </p:nvSpPr>
          <p:spPr bwMode="auto">
            <a:xfrm>
              <a:off x="2016" y="1963"/>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083</a:t>
              </a:r>
            </a:p>
          </p:txBody>
        </p:sp>
        <p:sp>
          <p:nvSpPr>
            <p:cNvPr id="161850" name="Line 61">
              <a:extLst>
                <a:ext uri="{FF2B5EF4-FFF2-40B4-BE49-F238E27FC236}">
                  <a16:creationId xmlns:a16="http://schemas.microsoft.com/office/drawing/2014/main" id="{138E7115-7E06-44D7-8288-60D9C4AC86C1}"/>
                </a:ext>
              </a:extLst>
            </p:cNvPr>
            <p:cNvSpPr>
              <a:spLocks noChangeShapeType="1"/>
            </p:cNvSpPr>
            <p:nvPr/>
          </p:nvSpPr>
          <p:spPr bwMode="auto">
            <a:xfrm flipV="1">
              <a:off x="2197" y="2207"/>
              <a:ext cx="0" cy="1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61851" name="Line 62">
              <a:extLst>
                <a:ext uri="{FF2B5EF4-FFF2-40B4-BE49-F238E27FC236}">
                  <a16:creationId xmlns:a16="http://schemas.microsoft.com/office/drawing/2014/main" id="{4E20FB0D-4262-4F17-BF62-C3051AE76B4B}"/>
                </a:ext>
              </a:extLst>
            </p:cNvPr>
            <p:cNvSpPr>
              <a:spLocks noChangeShapeType="1"/>
            </p:cNvSpPr>
            <p:nvPr/>
          </p:nvSpPr>
          <p:spPr bwMode="auto">
            <a:xfrm>
              <a:off x="2212" y="1422"/>
              <a:ext cx="0" cy="54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22" name="Group 63">
            <a:extLst>
              <a:ext uri="{FF2B5EF4-FFF2-40B4-BE49-F238E27FC236}">
                <a16:creationId xmlns:a16="http://schemas.microsoft.com/office/drawing/2014/main" id="{C8871348-C71D-E64A-8D0C-8EEB91A45EFD}"/>
              </a:ext>
            </a:extLst>
          </p:cNvPr>
          <p:cNvGrpSpPr>
            <a:grpSpLocks/>
          </p:cNvGrpSpPr>
          <p:nvPr/>
        </p:nvGrpSpPr>
        <p:grpSpPr bwMode="auto">
          <a:xfrm>
            <a:off x="3963988" y="2732088"/>
            <a:ext cx="582612" cy="2163762"/>
            <a:chOff x="2541" y="1422"/>
            <a:chExt cx="367" cy="1363"/>
          </a:xfrm>
        </p:grpSpPr>
        <p:grpSp>
          <p:nvGrpSpPr>
            <p:cNvPr id="181324" name="Group 64">
              <a:extLst>
                <a:ext uri="{FF2B5EF4-FFF2-40B4-BE49-F238E27FC236}">
                  <a16:creationId xmlns:a16="http://schemas.microsoft.com/office/drawing/2014/main" id="{FB90EF5A-E975-934A-B93A-211BBB1A919A}"/>
                </a:ext>
              </a:extLst>
            </p:cNvPr>
            <p:cNvGrpSpPr>
              <a:grpSpLocks/>
            </p:cNvGrpSpPr>
            <p:nvPr/>
          </p:nvGrpSpPr>
          <p:grpSpPr bwMode="auto">
            <a:xfrm>
              <a:off x="2541" y="2337"/>
              <a:ext cx="367" cy="448"/>
              <a:chOff x="2541" y="2337"/>
              <a:chExt cx="367" cy="448"/>
            </a:xfrm>
          </p:grpSpPr>
          <p:sp>
            <p:nvSpPr>
              <p:cNvPr id="161854" name="Text Box 65">
                <a:extLst>
                  <a:ext uri="{FF2B5EF4-FFF2-40B4-BE49-F238E27FC236}">
                    <a16:creationId xmlns:a16="http://schemas.microsoft.com/office/drawing/2014/main" id="{D898BC36-8254-41A1-BDA3-6EC821E60669}"/>
                  </a:ext>
                </a:extLst>
              </p:cNvPr>
              <p:cNvSpPr txBox="1">
                <a:spLocks noChangeArrowheads="1"/>
              </p:cNvSpPr>
              <p:nvPr/>
            </p:nvSpPr>
            <p:spPr bwMode="auto">
              <a:xfrm>
                <a:off x="2541" y="2337"/>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184</a:t>
                </a:r>
              </a:p>
            </p:txBody>
          </p:sp>
          <p:sp>
            <p:nvSpPr>
              <p:cNvPr id="161855" name="Line 66">
                <a:extLst>
                  <a:ext uri="{FF2B5EF4-FFF2-40B4-BE49-F238E27FC236}">
                    <a16:creationId xmlns:a16="http://schemas.microsoft.com/office/drawing/2014/main" id="{DF4B230E-3F38-4F0E-B84F-F6F3775A57D6}"/>
                  </a:ext>
                </a:extLst>
              </p:cNvPr>
              <p:cNvSpPr>
                <a:spLocks noChangeShapeType="1"/>
              </p:cNvSpPr>
              <p:nvPr/>
            </p:nvSpPr>
            <p:spPr bwMode="auto">
              <a:xfrm flipH="1" flipV="1">
                <a:off x="2730" y="2584"/>
                <a:ext cx="0" cy="2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61856" name="Line 67">
              <a:extLst>
                <a:ext uri="{FF2B5EF4-FFF2-40B4-BE49-F238E27FC236}">
                  <a16:creationId xmlns:a16="http://schemas.microsoft.com/office/drawing/2014/main" id="{B88F5D91-5C4E-4A21-982D-A73F5FB7B965}"/>
                </a:ext>
              </a:extLst>
            </p:cNvPr>
            <p:cNvSpPr>
              <a:spLocks noChangeShapeType="1"/>
            </p:cNvSpPr>
            <p:nvPr/>
          </p:nvSpPr>
          <p:spPr bwMode="auto">
            <a:xfrm>
              <a:off x="2757" y="1422"/>
              <a:ext cx="0" cy="9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24" name="Group 68">
            <a:extLst>
              <a:ext uri="{FF2B5EF4-FFF2-40B4-BE49-F238E27FC236}">
                <a16:creationId xmlns:a16="http://schemas.microsoft.com/office/drawing/2014/main" id="{4DF933CA-CD5C-374C-8173-AE5B1699FF7F}"/>
              </a:ext>
            </a:extLst>
          </p:cNvPr>
          <p:cNvGrpSpPr>
            <a:grpSpLocks/>
          </p:cNvGrpSpPr>
          <p:nvPr/>
        </p:nvGrpSpPr>
        <p:grpSpPr bwMode="auto">
          <a:xfrm>
            <a:off x="4857750" y="2714625"/>
            <a:ext cx="582613" cy="2146300"/>
            <a:chOff x="3104" y="1411"/>
            <a:chExt cx="367" cy="1352"/>
          </a:xfrm>
        </p:grpSpPr>
        <p:sp>
          <p:nvSpPr>
            <p:cNvPr id="161858" name="Text Box 69">
              <a:extLst>
                <a:ext uri="{FF2B5EF4-FFF2-40B4-BE49-F238E27FC236}">
                  <a16:creationId xmlns:a16="http://schemas.microsoft.com/office/drawing/2014/main" id="{28588608-A54D-472D-A0C8-4302E45DA0FA}"/>
                </a:ext>
              </a:extLst>
            </p:cNvPr>
            <p:cNvSpPr txBox="1">
              <a:spLocks noChangeArrowheads="1"/>
            </p:cNvSpPr>
            <p:nvPr/>
          </p:nvSpPr>
          <p:spPr bwMode="auto">
            <a:xfrm>
              <a:off x="3104" y="2337"/>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505</a:t>
              </a:r>
            </a:p>
          </p:txBody>
        </p:sp>
        <p:sp>
          <p:nvSpPr>
            <p:cNvPr id="161859" name="Line 70">
              <a:extLst>
                <a:ext uri="{FF2B5EF4-FFF2-40B4-BE49-F238E27FC236}">
                  <a16:creationId xmlns:a16="http://schemas.microsoft.com/office/drawing/2014/main" id="{41508CDD-B9BF-429E-A099-DF6699403BA8}"/>
                </a:ext>
              </a:extLst>
            </p:cNvPr>
            <p:cNvSpPr>
              <a:spLocks noChangeShapeType="1"/>
            </p:cNvSpPr>
            <p:nvPr/>
          </p:nvSpPr>
          <p:spPr bwMode="auto">
            <a:xfrm flipH="1" flipV="1">
              <a:off x="3264" y="2562"/>
              <a:ext cx="0" cy="2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61860" name="Line 71">
              <a:extLst>
                <a:ext uri="{FF2B5EF4-FFF2-40B4-BE49-F238E27FC236}">
                  <a16:creationId xmlns:a16="http://schemas.microsoft.com/office/drawing/2014/main" id="{C2E0D818-DD1F-466A-91A8-6658EE0B9447}"/>
                </a:ext>
              </a:extLst>
            </p:cNvPr>
            <p:cNvSpPr>
              <a:spLocks noChangeShapeType="1"/>
            </p:cNvSpPr>
            <p:nvPr/>
          </p:nvSpPr>
          <p:spPr bwMode="auto">
            <a:xfrm>
              <a:off x="3279" y="1411"/>
              <a:ext cx="0" cy="92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25" name="Group 72">
            <a:extLst>
              <a:ext uri="{FF2B5EF4-FFF2-40B4-BE49-F238E27FC236}">
                <a16:creationId xmlns:a16="http://schemas.microsoft.com/office/drawing/2014/main" id="{99360B7C-9822-7E4E-8664-F63360393D5C}"/>
              </a:ext>
            </a:extLst>
          </p:cNvPr>
          <p:cNvGrpSpPr>
            <a:grpSpLocks/>
          </p:cNvGrpSpPr>
          <p:nvPr/>
        </p:nvGrpSpPr>
        <p:grpSpPr bwMode="auto">
          <a:xfrm>
            <a:off x="7339013" y="2732088"/>
            <a:ext cx="582612" cy="1404937"/>
            <a:chOff x="4667" y="1422"/>
            <a:chExt cx="367" cy="885"/>
          </a:xfrm>
        </p:grpSpPr>
        <p:sp>
          <p:nvSpPr>
            <p:cNvPr id="161862" name="Text Box 73">
              <a:extLst>
                <a:ext uri="{FF2B5EF4-FFF2-40B4-BE49-F238E27FC236}">
                  <a16:creationId xmlns:a16="http://schemas.microsoft.com/office/drawing/2014/main" id="{DC5B71D4-3CD2-42BF-B9A5-4599F7B2E37C}"/>
                </a:ext>
              </a:extLst>
            </p:cNvPr>
            <p:cNvSpPr txBox="1">
              <a:spLocks noChangeArrowheads="1"/>
            </p:cNvSpPr>
            <p:nvPr/>
          </p:nvSpPr>
          <p:spPr bwMode="auto">
            <a:xfrm>
              <a:off x="4667" y="1963"/>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008</a:t>
              </a:r>
            </a:p>
          </p:txBody>
        </p:sp>
        <p:sp>
          <p:nvSpPr>
            <p:cNvPr id="161863" name="Line 74">
              <a:extLst>
                <a:ext uri="{FF2B5EF4-FFF2-40B4-BE49-F238E27FC236}">
                  <a16:creationId xmlns:a16="http://schemas.microsoft.com/office/drawing/2014/main" id="{5C8FAB9A-F60E-4EE2-AAA6-A17AF1876391}"/>
                </a:ext>
              </a:extLst>
            </p:cNvPr>
            <p:cNvSpPr>
              <a:spLocks noChangeShapeType="1"/>
            </p:cNvSpPr>
            <p:nvPr/>
          </p:nvSpPr>
          <p:spPr bwMode="auto">
            <a:xfrm flipV="1">
              <a:off x="4853" y="2196"/>
              <a:ext cx="0" cy="1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61864" name="Line 75">
              <a:extLst>
                <a:ext uri="{FF2B5EF4-FFF2-40B4-BE49-F238E27FC236}">
                  <a16:creationId xmlns:a16="http://schemas.microsoft.com/office/drawing/2014/main" id="{DFAC840F-A6E3-4853-AF76-8C758069C106}"/>
                </a:ext>
              </a:extLst>
            </p:cNvPr>
            <p:cNvSpPr>
              <a:spLocks noChangeShapeType="1"/>
            </p:cNvSpPr>
            <p:nvPr/>
          </p:nvSpPr>
          <p:spPr bwMode="auto">
            <a:xfrm>
              <a:off x="4835" y="1422"/>
              <a:ext cx="0" cy="54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26" name="Group 76">
            <a:extLst>
              <a:ext uri="{FF2B5EF4-FFF2-40B4-BE49-F238E27FC236}">
                <a16:creationId xmlns:a16="http://schemas.microsoft.com/office/drawing/2014/main" id="{2ED3A709-8548-2947-B5C2-76D2D25E7DA2}"/>
              </a:ext>
            </a:extLst>
          </p:cNvPr>
          <p:cNvGrpSpPr>
            <a:grpSpLocks/>
          </p:cNvGrpSpPr>
          <p:nvPr/>
        </p:nvGrpSpPr>
        <p:grpSpPr bwMode="auto">
          <a:xfrm>
            <a:off x="341313" y="2349500"/>
            <a:ext cx="8423275" cy="2841625"/>
            <a:chOff x="259" y="1181"/>
            <a:chExt cx="5306" cy="1790"/>
          </a:xfrm>
        </p:grpSpPr>
        <p:sp>
          <p:nvSpPr>
            <p:cNvPr id="161866" name="Text Box 77">
              <a:extLst>
                <a:ext uri="{FF2B5EF4-FFF2-40B4-BE49-F238E27FC236}">
                  <a16:creationId xmlns:a16="http://schemas.microsoft.com/office/drawing/2014/main" id="{89E2E889-301B-4F0D-9156-46E5DD7E7634}"/>
                </a:ext>
              </a:extLst>
            </p:cNvPr>
            <p:cNvSpPr txBox="1">
              <a:spLocks noChangeArrowheads="1"/>
            </p:cNvSpPr>
            <p:nvPr/>
          </p:nvSpPr>
          <p:spPr bwMode="auto">
            <a:xfrm>
              <a:off x="472" y="1181"/>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e[0]</a:t>
              </a:r>
            </a:p>
          </p:txBody>
        </p:sp>
        <p:sp>
          <p:nvSpPr>
            <p:cNvPr id="161867" name="Text Box 78">
              <a:extLst>
                <a:ext uri="{FF2B5EF4-FFF2-40B4-BE49-F238E27FC236}">
                  <a16:creationId xmlns:a16="http://schemas.microsoft.com/office/drawing/2014/main" id="{AC2C3127-9EB1-4BA5-BA7C-E78801D1306B}"/>
                </a:ext>
              </a:extLst>
            </p:cNvPr>
            <p:cNvSpPr txBox="1">
              <a:spLocks noChangeArrowheads="1"/>
            </p:cNvSpPr>
            <p:nvPr/>
          </p:nvSpPr>
          <p:spPr bwMode="auto">
            <a:xfrm>
              <a:off x="996" y="1181"/>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e[1]</a:t>
              </a:r>
            </a:p>
          </p:txBody>
        </p:sp>
        <p:sp>
          <p:nvSpPr>
            <p:cNvPr id="161868" name="Text Box 79">
              <a:extLst>
                <a:ext uri="{FF2B5EF4-FFF2-40B4-BE49-F238E27FC236}">
                  <a16:creationId xmlns:a16="http://schemas.microsoft.com/office/drawing/2014/main" id="{C0A30C15-ECB7-45AB-9BB7-30729719485E}"/>
                </a:ext>
              </a:extLst>
            </p:cNvPr>
            <p:cNvSpPr txBox="1">
              <a:spLocks noChangeArrowheads="1"/>
            </p:cNvSpPr>
            <p:nvPr/>
          </p:nvSpPr>
          <p:spPr bwMode="auto">
            <a:xfrm>
              <a:off x="1520" y="1181"/>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e[2]</a:t>
              </a:r>
            </a:p>
          </p:txBody>
        </p:sp>
        <p:sp>
          <p:nvSpPr>
            <p:cNvPr id="161869" name="Text Box 80">
              <a:extLst>
                <a:ext uri="{FF2B5EF4-FFF2-40B4-BE49-F238E27FC236}">
                  <a16:creationId xmlns:a16="http://schemas.microsoft.com/office/drawing/2014/main" id="{2D54B502-EB9A-4E59-93A2-B367BA642E04}"/>
                </a:ext>
              </a:extLst>
            </p:cNvPr>
            <p:cNvSpPr txBox="1">
              <a:spLocks noChangeArrowheads="1"/>
            </p:cNvSpPr>
            <p:nvPr/>
          </p:nvSpPr>
          <p:spPr bwMode="auto">
            <a:xfrm>
              <a:off x="2045" y="1181"/>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e[3]</a:t>
              </a:r>
            </a:p>
          </p:txBody>
        </p:sp>
        <p:sp>
          <p:nvSpPr>
            <p:cNvPr id="161870" name="Text Box 81">
              <a:extLst>
                <a:ext uri="{FF2B5EF4-FFF2-40B4-BE49-F238E27FC236}">
                  <a16:creationId xmlns:a16="http://schemas.microsoft.com/office/drawing/2014/main" id="{63DFA189-000C-431D-B718-53145CB6C1F0}"/>
                </a:ext>
              </a:extLst>
            </p:cNvPr>
            <p:cNvSpPr txBox="1">
              <a:spLocks noChangeArrowheads="1"/>
            </p:cNvSpPr>
            <p:nvPr/>
          </p:nvSpPr>
          <p:spPr bwMode="auto">
            <a:xfrm>
              <a:off x="2569" y="1181"/>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e[4]</a:t>
              </a:r>
            </a:p>
          </p:txBody>
        </p:sp>
        <p:sp>
          <p:nvSpPr>
            <p:cNvPr id="161871" name="Text Box 82">
              <a:extLst>
                <a:ext uri="{FF2B5EF4-FFF2-40B4-BE49-F238E27FC236}">
                  <a16:creationId xmlns:a16="http://schemas.microsoft.com/office/drawing/2014/main" id="{B708F37D-B89E-48DE-B397-2396374052F6}"/>
                </a:ext>
              </a:extLst>
            </p:cNvPr>
            <p:cNvSpPr txBox="1">
              <a:spLocks noChangeArrowheads="1"/>
            </p:cNvSpPr>
            <p:nvPr/>
          </p:nvSpPr>
          <p:spPr bwMode="auto">
            <a:xfrm>
              <a:off x="3094" y="1181"/>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e[5]</a:t>
              </a:r>
            </a:p>
          </p:txBody>
        </p:sp>
        <p:sp>
          <p:nvSpPr>
            <p:cNvPr id="161872" name="Text Box 83">
              <a:extLst>
                <a:ext uri="{FF2B5EF4-FFF2-40B4-BE49-F238E27FC236}">
                  <a16:creationId xmlns:a16="http://schemas.microsoft.com/office/drawing/2014/main" id="{B9F8B7A6-4991-4C84-BD23-7FB4298945E9}"/>
                </a:ext>
              </a:extLst>
            </p:cNvPr>
            <p:cNvSpPr txBox="1">
              <a:spLocks noChangeArrowheads="1"/>
            </p:cNvSpPr>
            <p:nvPr/>
          </p:nvSpPr>
          <p:spPr bwMode="auto">
            <a:xfrm>
              <a:off x="3618" y="1181"/>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e[6]</a:t>
              </a:r>
            </a:p>
          </p:txBody>
        </p:sp>
        <p:sp>
          <p:nvSpPr>
            <p:cNvPr id="161873" name="Text Box 84">
              <a:extLst>
                <a:ext uri="{FF2B5EF4-FFF2-40B4-BE49-F238E27FC236}">
                  <a16:creationId xmlns:a16="http://schemas.microsoft.com/office/drawing/2014/main" id="{F9C66701-7FA9-48FE-A2D0-A3474278A620}"/>
                </a:ext>
              </a:extLst>
            </p:cNvPr>
            <p:cNvSpPr txBox="1">
              <a:spLocks noChangeArrowheads="1"/>
            </p:cNvSpPr>
            <p:nvPr/>
          </p:nvSpPr>
          <p:spPr bwMode="auto">
            <a:xfrm>
              <a:off x="4143" y="1181"/>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e[7]</a:t>
              </a:r>
            </a:p>
          </p:txBody>
        </p:sp>
        <p:sp>
          <p:nvSpPr>
            <p:cNvPr id="161874" name="Text Box 85">
              <a:extLst>
                <a:ext uri="{FF2B5EF4-FFF2-40B4-BE49-F238E27FC236}">
                  <a16:creationId xmlns:a16="http://schemas.microsoft.com/office/drawing/2014/main" id="{00029F7D-D5A5-413E-9B4E-57112CF88E7C}"/>
                </a:ext>
              </a:extLst>
            </p:cNvPr>
            <p:cNvSpPr txBox="1">
              <a:spLocks noChangeArrowheads="1"/>
            </p:cNvSpPr>
            <p:nvPr/>
          </p:nvSpPr>
          <p:spPr bwMode="auto">
            <a:xfrm>
              <a:off x="4667" y="1181"/>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e[8]</a:t>
              </a:r>
            </a:p>
          </p:txBody>
        </p:sp>
        <p:sp>
          <p:nvSpPr>
            <p:cNvPr id="161875" name="Text Box 86">
              <a:extLst>
                <a:ext uri="{FF2B5EF4-FFF2-40B4-BE49-F238E27FC236}">
                  <a16:creationId xmlns:a16="http://schemas.microsoft.com/office/drawing/2014/main" id="{3DFEBE0A-8151-41C9-BEFF-3ADC3B417EAE}"/>
                </a:ext>
              </a:extLst>
            </p:cNvPr>
            <p:cNvSpPr txBox="1">
              <a:spLocks noChangeArrowheads="1"/>
            </p:cNvSpPr>
            <p:nvPr/>
          </p:nvSpPr>
          <p:spPr bwMode="auto">
            <a:xfrm>
              <a:off x="5192" y="1181"/>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e[9]</a:t>
              </a:r>
            </a:p>
          </p:txBody>
        </p:sp>
        <p:sp>
          <p:nvSpPr>
            <p:cNvPr id="161876" name="Text Box 87">
              <a:extLst>
                <a:ext uri="{FF2B5EF4-FFF2-40B4-BE49-F238E27FC236}">
                  <a16:creationId xmlns:a16="http://schemas.microsoft.com/office/drawing/2014/main" id="{6EF97EBE-BF51-4CF4-A23D-C8EABBA89A3A}"/>
                </a:ext>
              </a:extLst>
            </p:cNvPr>
            <p:cNvSpPr txBox="1">
              <a:spLocks noChangeArrowheads="1"/>
            </p:cNvSpPr>
            <p:nvPr/>
          </p:nvSpPr>
          <p:spPr bwMode="auto">
            <a:xfrm>
              <a:off x="472" y="2721"/>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f[0]</a:t>
              </a:r>
            </a:p>
          </p:txBody>
        </p:sp>
        <p:sp>
          <p:nvSpPr>
            <p:cNvPr id="161877" name="Text Box 88">
              <a:extLst>
                <a:ext uri="{FF2B5EF4-FFF2-40B4-BE49-F238E27FC236}">
                  <a16:creationId xmlns:a16="http://schemas.microsoft.com/office/drawing/2014/main" id="{099BB1AF-210B-4A9E-9B5A-113E39AAA2E8}"/>
                </a:ext>
              </a:extLst>
            </p:cNvPr>
            <p:cNvSpPr txBox="1">
              <a:spLocks noChangeArrowheads="1"/>
            </p:cNvSpPr>
            <p:nvPr/>
          </p:nvSpPr>
          <p:spPr bwMode="auto">
            <a:xfrm>
              <a:off x="996" y="2721"/>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f[1]</a:t>
              </a:r>
            </a:p>
          </p:txBody>
        </p:sp>
        <p:sp>
          <p:nvSpPr>
            <p:cNvPr id="161878" name="Text Box 89">
              <a:extLst>
                <a:ext uri="{FF2B5EF4-FFF2-40B4-BE49-F238E27FC236}">
                  <a16:creationId xmlns:a16="http://schemas.microsoft.com/office/drawing/2014/main" id="{15FF846F-5130-46F9-9B28-7D80957ADD4D}"/>
                </a:ext>
              </a:extLst>
            </p:cNvPr>
            <p:cNvSpPr txBox="1">
              <a:spLocks noChangeArrowheads="1"/>
            </p:cNvSpPr>
            <p:nvPr/>
          </p:nvSpPr>
          <p:spPr bwMode="auto">
            <a:xfrm>
              <a:off x="1520" y="2721"/>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f[2]</a:t>
              </a:r>
            </a:p>
          </p:txBody>
        </p:sp>
        <p:sp>
          <p:nvSpPr>
            <p:cNvPr id="161879" name="Text Box 90">
              <a:extLst>
                <a:ext uri="{FF2B5EF4-FFF2-40B4-BE49-F238E27FC236}">
                  <a16:creationId xmlns:a16="http://schemas.microsoft.com/office/drawing/2014/main" id="{CC20E3E1-0C94-4CFB-96B7-40573C90268C}"/>
                </a:ext>
              </a:extLst>
            </p:cNvPr>
            <p:cNvSpPr txBox="1">
              <a:spLocks noChangeArrowheads="1"/>
            </p:cNvSpPr>
            <p:nvPr/>
          </p:nvSpPr>
          <p:spPr bwMode="auto">
            <a:xfrm>
              <a:off x="2045" y="2721"/>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f[3]</a:t>
              </a:r>
            </a:p>
          </p:txBody>
        </p:sp>
        <p:sp>
          <p:nvSpPr>
            <p:cNvPr id="161880" name="Text Box 91">
              <a:extLst>
                <a:ext uri="{FF2B5EF4-FFF2-40B4-BE49-F238E27FC236}">
                  <a16:creationId xmlns:a16="http://schemas.microsoft.com/office/drawing/2014/main" id="{8484BD8A-7495-4F95-BF58-46BFD714480A}"/>
                </a:ext>
              </a:extLst>
            </p:cNvPr>
            <p:cNvSpPr txBox="1">
              <a:spLocks noChangeArrowheads="1"/>
            </p:cNvSpPr>
            <p:nvPr/>
          </p:nvSpPr>
          <p:spPr bwMode="auto">
            <a:xfrm>
              <a:off x="2569" y="2721"/>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f[4]</a:t>
              </a:r>
            </a:p>
          </p:txBody>
        </p:sp>
        <p:sp>
          <p:nvSpPr>
            <p:cNvPr id="161881" name="Text Box 92">
              <a:extLst>
                <a:ext uri="{FF2B5EF4-FFF2-40B4-BE49-F238E27FC236}">
                  <a16:creationId xmlns:a16="http://schemas.microsoft.com/office/drawing/2014/main" id="{4618672C-DB36-482B-8E43-3AEAE0B6E021}"/>
                </a:ext>
              </a:extLst>
            </p:cNvPr>
            <p:cNvSpPr txBox="1">
              <a:spLocks noChangeArrowheads="1"/>
            </p:cNvSpPr>
            <p:nvPr/>
          </p:nvSpPr>
          <p:spPr bwMode="auto">
            <a:xfrm>
              <a:off x="3094" y="2721"/>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f[5]</a:t>
              </a:r>
            </a:p>
          </p:txBody>
        </p:sp>
        <p:sp>
          <p:nvSpPr>
            <p:cNvPr id="161882" name="Text Box 93">
              <a:extLst>
                <a:ext uri="{FF2B5EF4-FFF2-40B4-BE49-F238E27FC236}">
                  <a16:creationId xmlns:a16="http://schemas.microsoft.com/office/drawing/2014/main" id="{A0BD9797-B2CA-40C4-B582-11024CF081FA}"/>
                </a:ext>
              </a:extLst>
            </p:cNvPr>
            <p:cNvSpPr txBox="1">
              <a:spLocks noChangeArrowheads="1"/>
            </p:cNvSpPr>
            <p:nvPr/>
          </p:nvSpPr>
          <p:spPr bwMode="auto">
            <a:xfrm>
              <a:off x="3618" y="2721"/>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f[6]</a:t>
              </a:r>
            </a:p>
          </p:txBody>
        </p:sp>
        <p:sp>
          <p:nvSpPr>
            <p:cNvPr id="161883" name="Text Box 94">
              <a:extLst>
                <a:ext uri="{FF2B5EF4-FFF2-40B4-BE49-F238E27FC236}">
                  <a16:creationId xmlns:a16="http://schemas.microsoft.com/office/drawing/2014/main" id="{E739DFC1-6154-4244-BE85-A0E062EBA32C}"/>
                </a:ext>
              </a:extLst>
            </p:cNvPr>
            <p:cNvSpPr txBox="1">
              <a:spLocks noChangeArrowheads="1"/>
            </p:cNvSpPr>
            <p:nvPr/>
          </p:nvSpPr>
          <p:spPr bwMode="auto">
            <a:xfrm>
              <a:off x="4143" y="2721"/>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f[7]</a:t>
              </a:r>
            </a:p>
          </p:txBody>
        </p:sp>
        <p:sp>
          <p:nvSpPr>
            <p:cNvPr id="161884" name="Text Box 95">
              <a:extLst>
                <a:ext uri="{FF2B5EF4-FFF2-40B4-BE49-F238E27FC236}">
                  <a16:creationId xmlns:a16="http://schemas.microsoft.com/office/drawing/2014/main" id="{31401150-F776-4A69-BF8C-693025C469DD}"/>
                </a:ext>
              </a:extLst>
            </p:cNvPr>
            <p:cNvSpPr txBox="1">
              <a:spLocks noChangeArrowheads="1"/>
            </p:cNvSpPr>
            <p:nvPr/>
          </p:nvSpPr>
          <p:spPr bwMode="auto">
            <a:xfrm>
              <a:off x="4667" y="2721"/>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f[8]</a:t>
              </a:r>
            </a:p>
          </p:txBody>
        </p:sp>
        <p:sp>
          <p:nvSpPr>
            <p:cNvPr id="161885" name="Text Box 96">
              <a:extLst>
                <a:ext uri="{FF2B5EF4-FFF2-40B4-BE49-F238E27FC236}">
                  <a16:creationId xmlns:a16="http://schemas.microsoft.com/office/drawing/2014/main" id="{3C3274E1-F55E-493F-A1C0-52412873E358}"/>
                </a:ext>
              </a:extLst>
            </p:cNvPr>
            <p:cNvSpPr txBox="1">
              <a:spLocks noChangeArrowheads="1"/>
            </p:cNvSpPr>
            <p:nvPr/>
          </p:nvSpPr>
          <p:spPr bwMode="auto">
            <a:xfrm>
              <a:off x="5192" y="2721"/>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f[9]</a:t>
              </a:r>
            </a:p>
          </p:txBody>
        </p:sp>
        <p:sp>
          <p:nvSpPr>
            <p:cNvPr id="161886" name="Text Box 97">
              <a:extLst>
                <a:ext uri="{FF2B5EF4-FFF2-40B4-BE49-F238E27FC236}">
                  <a16:creationId xmlns:a16="http://schemas.microsoft.com/office/drawing/2014/main" id="{2DCBEDEC-D6BC-45AE-AF3C-E6D4B1FF227D}"/>
                </a:ext>
              </a:extLst>
            </p:cNvPr>
            <p:cNvSpPr txBox="1">
              <a:spLocks noChangeArrowheads="1"/>
            </p:cNvSpPr>
            <p:nvPr/>
          </p:nvSpPr>
          <p:spPr bwMode="auto">
            <a:xfrm>
              <a:off x="259" y="1515"/>
              <a:ext cx="310" cy="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sz="2000">
                  <a:solidFill>
                    <a:srgbClr val="FF3300"/>
                  </a:solidFill>
                  <a:ea typeface="微软雅黑" panose="020B0503020204020204" pitchFamily="34" charset="-122"/>
                  <a:sym typeface="+mn-lt"/>
                </a:rPr>
                <a:t>一趟分配</a:t>
              </a:r>
            </a:p>
          </p:txBody>
        </p:sp>
      </p:grpSp>
      <p:grpSp>
        <p:nvGrpSpPr>
          <p:cNvPr id="27" name="Group 98">
            <a:extLst>
              <a:ext uri="{FF2B5EF4-FFF2-40B4-BE49-F238E27FC236}">
                <a16:creationId xmlns:a16="http://schemas.microsoft.com/office/drawing/2014/main" id="{47ABB670-BA62-5947-8F51-A05CD46FAA0D}"/>
              </a:ext>
            </a:extLst>
          </p:cNvPr>
          <p:cNvGrpSpPr>
            <a:grpSpLocks/>
          </p:cNvGrpSpPr>
          <p:nvPr/>
        </p:nvGrpSpPr>
        <p:grpSpPr bwMode="auto">
          <a:xfrm>
            <a:off x="438150" y="5445125"/>
            <a:ext cx="8382000" cy="1003300"/>
            <a:chOff x="320" y="3086"/>
            <a:chExt cx="5280" cy="632"/>
          </a:xfrm>
        </p:grpSpPr>
        <p:grpSp>
          <p:nvGrpSpPr>
            <p:cNvPr id="181265" name="Group 99">
              <a:extLst>
                <a:ext uri="{FF2B5EF4-FFF2-40B4-BE49-F238E27FC236}">
                  <a16:creationId xmlns:a16="http://schemas.microsoft.com/office/drawing/2014/main" id="{C84D8741-4EB2-834E-82E1-60AE8472E217}"/>
                </a:ext>
              </a:extLst>
            </p:cNvPr>
            <p:cNvGrpSpPr>
              <a:grpSpLocks/>
            </p:cNvGrpSpPr>
            <p:nvPr/>
          </p:nvGrpSpPr>
          <p:grpSpPr bwMode="auto">
            <a:xfrm>
              <a:off x="327" y="3462"/>
              <a:ext cx="5273" cy="256"/>
              <a:chOff x="354" y="1045"/>
              <a:chExt cx="5273" cy="256"/>
            </a:xfrm>
          </p:grpSpPr>
          <p:grpSp>
            <p:nvGrpSpPr>
              <p:cNvPr id="181267" name="Group 100">
                <a:extLst>
                  <a:ext uri="{FF2B5EF4-FFF2-40B4-BE49-F238E27FC236}">
                    <a16:creationId xmlns:a16="http://schemas.microsoft.com/office/drawing/2014/main" id="{A35242BC-A110-BF40-B3B6-DAA77601B9B7}"/>
                  </a:ext>
                </a:extLst>
              </p:cNvPr>
              <p:cNvGrpSpPr>
                <a:grpSpLocks/>
              </p:cNvGrpSpPr>
              <p:nvPr/>
            </p:nvGrpSpPr>
            <p:grpSpPr bwMode="auto">
              <a:xfrm>
                <a:off x="354" y="1045"/>
                <a:ext cx="542" cy="256"/>
                <a:chOff x="1133" y="1389"/>
                <a:chExt cx="542" cy="256"/>
              </a:xfrm>
            </p:grpSpPr>
            <p:sp>
              <p:nvSpPr>
                <p:cNvPr id="161890" name="Rectangle 101">
                  <a:extLst>
                    <a:ext uri="{FF2B5EF4-FFF2-40B4-BE49-F238E27FC236}">
                      <a16:creationId xmlns:a16="http://schemas.microsoft.com/office/drawing/2014/main" id="{729F07A3-59CA-4A16-8E9C-289D0A05AE3F}"/>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930</a:t>
                  </a:r>
                </a:p>
              </p:txBody>
            </p:sp>
            <p:sp>
              <p:nvSpPr>
                <p:cNvPr id="161891" name="Line 102">
                  <a:extLst>
                    <a:ext uri="{FF2B5EF4-FFF2-40B4-BE49-F238E27FC236}">
                      <a16:creationId xmlns:a16="http://schemas.microsoft.com/office/drawing/2014/main" id="{EC36B972-D7E4-4411-BD78-35A16001A9D7}"/>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1268" name="Group 103">
                <a:extLst>
                  <a:ext uri="{FF2B5EF4-FFF2-40B4-BE49-F238E27FC236}">
                    <a16:creationId xmlns:a16="http://schemas.microsoft.com/office/drawing/2014/main" id="{F4969176-DF72-4944-B868-9CB0F119D43B}"/>
                  </a:ext>
                </a:extLst>
              </p:cNvPr>
              <p:cNvGrpSpPr>
                <a:grpSpLocks/>
              </p:cNvGrpSpPr>
              <p:nvPr/>
            </p:nvGrpSpPr>
            <p:grpSpPr bwMode="auto">
              <a:xfrm>
                <a:off x="880" y="1045"/>
                <a:ext cx="542" cy="256"/>
                <a:chOff x="1133" y="1389"/>
                <a:chExt cx="542" cy="256"/>
              </a:xfrm>
            </p:grpSpPr>
            <p:sp>
              <p:nvSpPr>
                <p:cNvPr id="161893" name="Rectangle 104">
                  <a:extLst>
                    <a:ext uri="{FF2B5EF4-FFF2-40B4-BE49-F238E27FC236}">
                      <a16:creationId xmlns:a16="http://schemas.microsoft.com/office/drawing/2014/main" id="{66E5CD62-C692-4161-AA38-EC34ACFCCA98}"/>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063</a:t>
                  </a:r>
                </a:p>
              </p:txBody>
            </p:sp>
            <p:sp>
              <p:nvSpPr>
                <p:cNvPr id="161894" name="Line 105">
                  <a:extLst>
                    <a:ext uri="{FF2B5EF4-FFF2-40B4-BE49-F238E27FC236}">
                      <a16:creationId xmlns:a16="http://schemas.microsoft.com/office/drawing/2014/main" id="{442DF822-CEC2-4559-8223-B54E5C704D0B}"/>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1269" name="Group 106">
                <a:extLst>
                  <a:ext uri="{FF2B5EF4-FFF2-40B4-BE49-F238E27FC236}">
                    <a16:creationId xmlns:a16="http://schemas.microsoft.com/office/drawing/2014/main" id="{C91F6054-09BC-4F4A-BF13-3090957C0CAE}"/>
                  </a:ext>
                </a:extLst>
              </p:cNvPr>
              <p:cNvGrpSpPr>
                <a:grpSpLocks/>
              </p:cNvGrpSpPr>
              <p:nvPr/>
            </p:nvGrpSpPr>
            <p:grpSpPr bwMode="auto">
              <a:xfrm>
                <a:off x="1406" y="1045"/>
                <a:ext cx="542" cy="256"/>
                <a:chOff x="1133" y="1389"/>
                <a:chExt cx="542" cy="256"/>
              </a:xfrm>
            </p:grpSpPr>
            <p:sp>
              <p:nvSpPr>
                <p:cNvPr id="161896" name="Rectangle 107">
                  <a:extLst>
                    <a:ext uri="{FF2B5EF4-FFF2-40B4-BE49-F238E27FC236}">
                      <a16:creationId xmlns:a16="http://schemas.microsoft.com/office/drawing/2014/main" id="{80A27CDB-6870-41B3-AE9B-8DD0966EDD1A}"/>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083</a:t>
                  </a:r>
                </a:p>
              </p:txBody>
            </p:sp>
            <p:sp>
              <p:nvSpPr>
                <p:cNvPr id="161897" name="Line 108">
                  <a:extLst>
                    <a:ext uri="{FF2B5EF4-FFF2-40B4-BE49-F238E27FC236}">
                      <a16:creationId xmlns:a16="http://schemas.microsoft.com/office/drawing/2014/main" id="{BB785EF5-F3D6-4F05-A978-9F52F691DA3D}"/>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1270" name="Group 109">
                <a:extLst>
                  <a:ext uri="{FF2B5EF4-FFF2-40B4-BE49-F238E27FC236}">
                    <a16:creationId xmlns:a16="http://schemas.microsoft.com/office/drawing/2014/main" id="{D33E5E18-3C28-0241-8422-F72FEC6FDC7C}"/>
                  </a:ext>
                </a:extLst>
              </p:cNvPr>
              <p:cNvGrpSpPr>
                <a:grpSpLocks/>
              </p:cNvGrpSpPr>
              <p:nvPr/>
            </p:nvGrpSpPr>
            <p:grpSpPr bwMode="auto">
              <a:xfrm>
                <a:off x="1931" y="1045"/>
                <a:ext cx="542" cy="256"/>
                <a:chOff x="1133" y="1389"/>
                <a:chExt cx="542" cy="256"/>
              </a:xfrm>
            </p:grpSpPr>
            <p:sp>
              <p:nvSpPr>
                <p:cNvPr id="161899" name="Rectangle 110">
                  <a:extLst>
                    <a:ext uri="{FF2B5EF4-FFF2-40B4-BE49-F238E27FC236}">
                      <a16:creationId xmlns:a16="http://schemas.microsoft.com/office/drawing/2014/main" id="{39615D99-1C45-4E00-9F28-4474CD3E2DA8}"/>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184</a:t>
                  </a:r>
                </a:p>
              </p:txBody>
            </p:sp>
            <p:sp>
              <p:nvSpPr>
                <p:cNvPr id="161900" name="Line 111">
                  <a:extLst>
                    <a:ext uri="{FF2B5EF4-FFF2-40B4-BE49-F238E27FC236}">
                      <a16:creationId xmlns:a16="http://schemas.microsoft.com/office/drawing/2014/main" id="{7BCA0D06-E723-4B56-B785-56B53C4F48B8}"/>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1271" name="Group 112">
                <a:extLst>
                  <a:ext uri="{FF2B5EF4-FFF2-40B4-BE49-F238E27FC236}">
                    <a16:creationId xmlns:a16="http://schemas.microsoft.com/office/drawing/2014/main" id="{F9012060-EC90-8840-847E-24C7DB93B953}"/>
                  </a:ext>
                </a:extLst>
              </p:cNvPr>
              <p:cNvGrpSpPr>
                <a:grpSpLocks/>
              </p:cNvGrpSpPr>
              <p:nvPr/>
            </p:nvGrpSpPr>
            <p:grpSpPr bwMode="auto">
              <a:xfrm>
                <a:off x="2457" y="1045"/>
                <a:ext cx="542" cy="256"/>
                <a:chOff x="1133" y="1389"/>
                <a:chExt cx="542" cy="256"/>
              </a:xfrm>
            </p:grpSpPr>
            <p:sp>
              <p:nvSpPr>
                <p:cNvPr id="161902" name="Rectangle 113">
                  <a:extLst>
                    <a:ext uri="{FF2B5EF4-FFF2-40B4-BE49-F238E27FC236}">
                      <a16:creationId xmlns:a16="http://schemas.microsoft.com/office/drawing/2014/main" id="{BF8D856E-961E-4FDB-877B-E6CDBE9A1A10}"/>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505</a:t>
                  </a:r>
                </a:p>
              </p:txBody>
            </p:sp>
            <p:sp>
              <p:nvSpPr>
                <p:cNvPr id="161903" name="Line 114">
                  <a:extLst>
                    <a:ext uri="{FF2B5EF4-FFF2-40B4-BE49-F238E27FC236}">
                      <a16:creationId xmlns:a16="http://schemas.microsoft.com/office/drawing/2014/main" id="{71B43431-1BAD-4F86-8DA2-0820C3B30990}"/>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1272" name="Group 115">
                <a:extLst>
                  <a:ext uri="{FF2B5EF4-FFF2-40B4-BE49-F238E27FC236}">
                    <a16:creationId xmlns:a16="http://schemas.microsoft.com/office/drawing/2014/main" id="{2C946EE9-A192-2B4E-BD40-CAE297E234DE}"/>
                  </a:ext>
                </a:extLst>
              </p:cNvPr>
              <p:cNvGrpSpPr>
                <a:grpSpLocks/>
              </p:cNvGrpSpPr>
              <p:nvPr/>
            </p:nvGrpSpPr>
            <p:grpSpPr bwMode="auto">
              <a:xfrm>
                <a:off x="2983" y="1045"/>
                <a:ext cx="542" cy="256"/>
                <a:chOff x="1133" y="1389"/>
                <a:chExt cx="542" cy="256"/>
              </a:xfrm>
            </p:grpSpPr>
            <p:sp>
              <p:nvSpPr>
                <p:cNvPr id="161905" name="Rectangle 116">
                  <a:extLst>
                    <a:ext uri="{FF2B5EF4-FFF2-40B4-BE49-F238E27FC236}">
                      <a16:creationId xmlns:a16="http://schemas.microsoft.com/office/drawing/2014/main" id="{2E51DB81-56A3-430C-8C7E-F6E503F2022F}"/>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278</a:t>
                  </a:r>
                </a:p>
              </p:txBody>
            </p:sp>
            <p:sp>
              <p:nvSpPr>
                <p:cNvPr id="161906" name="Line 117">
                  <a:extLst>
                    <a:ext uri="{FF2B5EF4-FFF2-40B4-BE49-F238E27FC236}">
                      <a16:creationId xmlns:a16="http://schemas.microsoft.com/office/drawing/2014/main" id="{5744DD50-350F-4E00-BDBA-F205FA3B76E4}"/>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1273" name="Group 118">
                <a:extLst>
                  <a:ext uri="{FF2B5EF4-FFF2-40B4-BE49-F238E27FC236}">
                    <a16:creationId xmlns:a16="http://schemas.microsoft.com/office/drawing/2014/main" id="{83C35534-93AF-504E-8287-1D2E41ACD61B}"/>
                  </a:ext>
                </a:extLst>
              </p:cNvPr>
              <p:cNvGrpSpPr>
                <a:grpSpLocks/>
              </p:cNvGrpSpPr>
              <p:nvPr/>
            </p:nvGrpSpPr>
            <p:grpSpPr bwMode="auto">
              <a:xfrm>
                <a:off x="3508" y="1045"/>
                <a:ext cx="542" cy="256"/>
                <a:chOff x="1133" y="1389"/>
                <a:chExt cx="542" cy="256"/>
              </a:xfrm>
            </p:grpSpPr>
            <p:sp>
              <p:nvSpPr>
                <p:cNvPr id="161908" name="Rectangle 119">
                  <a:extLst>
                    <a:ext uri="{FF2B5EF4-FFF2-40B4-BE49-F238E27FC236}">
                      <a16:creationId xmlns:a16="http://schemas.microsoft.com/office/drawing/2014/main" id="{DC6F81FD-C9BF-4A82-8C4C-24734576D3CD}"/>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008</a:t>
                  </a:r>
                </a:p>
              </p:txBody>
            </p:sp>
            <p:sp>
              <p:nvSpPr>
                <p:cNvPr id="161909" name="Line 120">
                  <a:extLst>
                    <a:ext uri="{FF2B5EF4-FFF2-40B4-BE49-F238E27FC236}">
                      <a16:creationId xmlns:a16="http://schemas.microsoft.com/office/drawing/2014/main" id="{D837CF91-0477-4851-8A73-B5B21BECC280}"/>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1274" name="Group 121">
                <a:extLst>
                  <a:ext uri="{FF2B5EF4-FFF2-40B4-BE49-F238E27FC236}">
                    <a16:creationId xmlns:a16="http://schemas.microsoft.com/office/drawing/2014/main" id="{FD81C207-B194-0944-BD75-9E64EB6C2A9C}"/>
                  </a:ext>
                </a:extLst>
              </p:cNvPr>
              <p:cNvGrpSpPr>
                <a:grpSpLocks/>
              </p:cNvGrpSpPr>
              <p:nvPr/>
            </p:nvGrpSpPr>
            <p:grpSpPr bwMode="auto">
              <a:xfrm>
                <a:off x="4034" y="1045"/>
                <a:ext cx="542" cy="256"/>
                <a:chOff x="1133" y="1389"/>
                <a:chExt cx="542" cy="256"/>
              </a:xfrm>
            </p:grpSpPr>
            <p:sp>
              <p:nvSpPr>
                <p:cNvPr id="161911" name="Rectangle 122">
                  <a:extLst>
                    <a:ext uri="{FF2B5EF4-FFF2-40B4-BE49-F238E27FC236}">
                      <a16:creationId xmlns:a16="http://schemas.microsoft.com/office/drawing/2014/main" id="{77000387-C943-4803-8D1E-FA5956A836DA}"/>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109</a:t>
                  </a:r>
                </a:p>
              </p:txBody>
            </p:sp>
            <p:sp>
              <p:nvSpPr>
                <p:cNvPr id="161912" name="Line 123">
                  <a:extLst>
                    <a:ext uri="{FF2B5EF4-FFF2-40B4-BE49-F238E27FC236}">
                      <a16:creationId xmlns:a16="http://schemas.microsoft.com/office/drawing/2014/main" id="{DA463472-8193-4893-AE77-36835EB6CED7}"/>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1275" name="Group 124">
                <a:extLst>
                  <a:ext uri="{FF2B5EF4-FFF2-40B4-BE49-F238E27FC236}">
                    <a16:creationId xmlns:a16="http://schemas.microsoft.com/office/drawing/2014/main" id="{6402C3B3-16A1-484D-9532-88C857F1ED61}"/>
                  </a:ext>
                </a:extLst>
              </p:cNvPr>
              <p:cNvGrpSpPr>
                <a:grpSpLocks/>
              </p:cNvGrpSpPr>
              <p:nvPr/>
            </p:nvGrpSpPr>
            <p:grpSpPr bwMode="auto">
              <a:xfrm>
                <a:off x="4560" y="1045"/>
                <a:ext cx="542" cy="256"/>
                <a:chOff x="1133" y="1389"/>
                <a:chExt cx="542" cy="256"/>
              </a:xfrm>
            </p:grpSpPr>
            <p:sp>
              <p:nvSpPr>
                <p:cNvPr id="161914" name="Rectangle 125">
                  <a:extLst>
                    <a:ext uri="{FF2B5EF4-FFF2-40B4-BE49-F238E27FC236}">
                      <a16:creationId xmlns:a16="http://schemas.microsoft.com/office/drawing/2014/main" id="{0F9A9D70-BDBE-4230-8D3E-72D89C7117E1}"/>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589</a:t>
                  </a:r>
                </a:p>
              </p:txBody>
            </p:sp>
            <p:sp>
              <p:nvSpPr>
                <p:cNvPr id="161915" name="Line 126">
                  <a:extLst>
                    <a:ext uri="{FF2B5EF4-FFF2-40B4-BE49-F238E27FC236}">
                      <a16:creationId xmlns:a16="http://schemas.microsoft.com/office/drawing/2014/main" id="{144008DD-BDA8-47C9-A561-2DFB998244C6}"/>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1276" name="Group 127">
                <a:extLst>
                  <a:ext uri="{FF2B5EF4-FFF2-40B4-BE49-F238E27FC236}">
                    <a16:creationId xmlns:a16="http://schemas.microsoft.com/office/drawing/2014/main" id="{0A935D9F-AA26-EE4D-8429-64F679C1DADF}"/>
                  </a:ext>
                </a:extLst>
              </p:cNvPr>
              <p:cNvGrpSpPr>
                <a:grpSpLocks/>
              </p:cNvGrpSpPr>
              <p:nvPr/>
            </p:nvGrpSpPr>
            <p:grpSpPr bwMode="auto">
              <a:xfrm>
                <a:off x="5085" y="1045"/>
                <a:ext cx="542" cy="256"/>
                <a:chOff x="1133" y="1389"/>
                <a:chExt cx="542" cy="256"/>
              </a:xfrm>
            </p:grpSpPr>
            <p:sp>
              <p:nvSpPr>
                <p:cNvPr id="161917" name="Rectangle 128">
                  <a:extLst>
                    <a:ext uri="{FF2B5EF4-FFF2-40B4-BE49-F238E27FC236}">
                      <a16:creationId xmlns:a16="http://schemas.microsoft.com/office/drawing/2014/main" id="{04482751-7A9A-4925-BB33-3CCA590C4B58}"/>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269</a:t>
                  </a:r>
                </a:p>
              </p:txBody>
            </p:sp>
            <p:sp>
              <p:nvSpPr>
                <p:cNvPr id="161918" name="Line 129">
                  <a:extLst>
                    <a:ext uri="{FF2B5EF4-FFF2-40B4-BE49-F238E27FC236}">
                      <a16:creationId xmlns:a16="http://schemas.microsoft.com/office/drawing/2014/main" id="{80D16FE0-60F2-4981-98DC-37F57724B6CC}"/>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sp>
          <p:nvSpPr>
            <p:cNvPr id="161919" name="Text Box 130">
              <a:extLst>
                <a:ext uri="{FF2B5EF4-FFF2-40B4-BE49-F238E27FC236}">
                  <a16:creationId xmlns:a16="http://schemas.microsoft.com/office/drawing/2014/main" id="{27EB438C-1006-43A0-85ED-5833AF1A2888}"/>
                </a:ext>
              </a:extLst>
            </p:cNvPr>
            <p:cNvSpPr txBox="1">
              <a:spLocks noChangeArrowheads="1"/>
            </p:cNvSpPr>
            <p:nvPr/>
          </p:nvSpPr>
          <p:spPr bwMode="auto">
            <a:xfrm>
              <a:off x="320" y="3086"/>
              <a:ext cx="92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sz="2000">
                  <a:solidFill>
                    <a:srgbClr val="FF3300"/>
                  </a:solidFill>
                  <a:ea typeface="微软雅黑" panose="020B0503020204020204" pitchFamily="34" charset="-122"/>
                  <a:sym typeface="+mn-lt"/>
                </a:rPr>
                <a:t>一趟收集：</a:t>
              </a:r>
            </a:p>
          </p:txBody>
        </p:sp>
      </p:grpSp>
      <p:sp>
        <p:nvSpPr>
          <p:cNvPr id="129" name="Rectangle 7">
            <a:extLst>
              <a:ext uri="{FF2B5EF4-FFF2-40B4-BE49-F238E27FC236}">
                <a16:creationId xmlns:a16="http://schemas.microsoft.com/office/drawing/2014/main" id="{F8B9FCD8-29D3-450F-8105-C3D295036BC5}"/>
              </a:ext>
            </a:extLst>
          </p:cNvPr>
          <p:cNvSpPr>
            <a:spLocks noChangeArrowheads="1"/>
          </p:cNvSpPr>
          <p:nvPr/>
        </p:nvSpPr>
        <p:spPr bwMode="auto">
          <a:xfrm>
            <a:off x="900113" y="158750"/>
            <a:ext cx="2338387" cy="581025"/>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链式基数排序</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out)">
                                      <p:cBhvr>
                                        <p:cTn id="7" dur="500"/>
                                        <p:tgtEl>
                                          <p:spTgt spid="2"/>
                                        </p:tgtEl>
                                      </p:cBhvr>
                                    </p:animEffect>
                                  </p:childTnLst>
                                  <p:subTnLst>
                                    <p:audio>
                                      <p:cMediaNode>
                                        <p:cTn display="0" masterRel="sameClick">
                                          <p:stCondLst>
                                            <p:cond evt="begin" delay="0">
                                              <p:tn val="5"/>
                                            </p:cond>
                                          </p:stCondLst>
                                          <p:endCondLst>
                                            <p:cond evt="onStopAudio" delay="0">
                                              <p:tgtEl>
                                                <p:sldTgt/>
                                              </p:tgtEl>
                                            </p:cond>
                                          </p:endCondLst>
                                        </p:cTn>
                                        <p:tgtEl>
                                          <p:sndTgt r:embed="rId2" name="CAMERA.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 presetClass="entr" presetSubtype="32" fill="hold" nodeType="click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box(out)">
                                      <p:cBhvr>
                                        <p:cTn id="18" dur="500"/>
                                        <p:tgtEl>
                                          <p:spTgt spid="26"/>
                                        </p:tgtEl>
                                      </p:cBhvr>
                                    </p:animEffect>
                                  </p:childTnLst>
                                  <p:subTnLst>
                                    <p:audio>
                                      <p:cMediaNode>
                                        <p:cTn display="0" masterRel="sameClick">
                                          <p:stCondLst>
                                            <p:cond evt="begin" delay="0">
                                              <p:tn val="16"/>
                                            </p:cond>
                                          </p:stCondLst>
                                          <p:endCondLst>
                                            <p:cond evt="onStopAudio" delay="0">
                                              <p:tgtEl>
                                                <p:sldTgt/>
                                              </p:tgtEl>
                                            </p:cond>
                                          </p:endCondLst>
                                        </p:cTn>
                                        <p:tgtEl>
                                          <p:sndTgt r:embed="rId2" name="CAMERA.WAV"/>
                                        </p:tgtEl>
                                      </p:cMediaNode>
                                    </p:audio>
                                  </p:sub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32"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box(out)">
                                      <p:cBhvr>
                                        <p:cTn id="23" dur="500"/>
                                        <p:tgtEl>
                                          <p:spTgt spid="17"/>
                                        </p:tgtEl>
                                      </p:cBhvr>
                                    </p:animEffect>
                                  </p:childTnLst>
                                  <p:subTnLst>
                                    <p:audio>
                                      <p:cMediaNode>
                                        <p:cTn display="0" masterRel="sameClick">
                                          <p:stCondLst>
                                            <p:cond evt="begin" delay="0">
                                              <p:tn val="21"/>
                                            </p:cond>
                                          </p:stCondLst>
                                          <p:endCondLst>
                                            <p:cond evt="onStopAudio" delay="0">
                                              <p:tgtEl>
                                                <p:sldTgt/>
                                              </p:tgtEl>
                                            </p:cond>
                                          </p:endCondLst>
                                        </p:cTn>
                                        <p:tgtEl>
                                          <p:sndTgt r:embed="rId2" name="CAMERA.WAV"/>
                                        </p:tgtEl>
                                      </p:cMediaNode>
                                    </p:audio>
                                  </p:subTnLst>
                                </p:cTn>
                              </p:par>
                            </p:childTnLst>
                          </p:cTn>
                        </p:par>
                      </p:childTnLst>
                    </p:cTn>
                  </p:par>
                  <p:par>
                    <p:cTn id="24" fill="hold" nodeType="clickPar">
                      <p:stCondLst>
                        <p:cond delay="indefinite"/>
                      </p:stCondLst>
                      <p:childTnLst>
                        <p:par>
                          <p:cTn id="25" fill="hold" nodeType="withGroup">
                            <p:stCondLst>
                              <p:cond delay="0"/>
                            </p:stCondLst>
                            <p:childTnLst>
                              <p:par>
                                <p:cTn id="26" presetID="4" presetClass="entr" presetSubtype="32" fill="hold" nodeType="click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box(out)">
                                      <p:cBhvr>
                                        <p:cTn id="28" dur="500"/>
                                        <p:tgtEl>
                                          <p:spTgt spid="14"/>
                                        </p:tgtEl>
                                      </p:cBhvr>
                                    </p:animEffect>
                                  </p:childTnLst>
                                  <p:subTnLst>
                                    <p:audio>
                                      <p:cMediaNode>
                                        <p:cTn display="0" masterRel="sameClick">
                                          <p:stCondLst>
                                            <p:cond evt="begin" delay="0">
                                              <p:tn val="26"/>
                                            </p:cond>
                                          </p:stCondLst>
                                          <p:endCondLst>
                                            <p:cond evt="onStopAudio" delay="0">
                                              <p:tgtEl>
                                                <p:sldTgt/>
                                              </p:tgtEl>
                                            </p:cond>
                                          </p:endCondLst>
                                        </p:cTn>
                                        <p:tgtEl>
                                          <p:sndTgt r:embed="rId2" name="CAMERA.WAV"/>
                                        </p:tgtEl>
                                      </p:cMediaNode>
                                    </p:audio>
                                  </p:subTnLst>
                                </p:cTn>
                              </p:par>
                            </p:childTnLst>
                          </p:cTn>
                        </p:par>
                      </p:childTnLst>
                    </p:cTn>
                  </p:par>
                  <p:par>
                    <p:cTn id="29" fill="hold" nodeType="clickPar">
                      <p:stCondLst>
                        <p:cond delay="indefinite"/>
                      </p:stCondLst>
                      <p:childTnLst>
                        <p:par>
                          <p:cTn id="30" fill="hold" nodeType="withGroup">
                            <p:stCondLst>
                              <p:cond delay="0"/>
                            </p:stCondLst>
                            <p:childTnLst>
                              <p:par>
                                <p:cTn id="31" presetID="4" presetClass="entr" presetSubtype="32" fill="hold" nodeType="click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box(out)">
                                      <p:cBhvr>
                                        <p:cTn id="33" dur="500"/>
                                        <p:tgtEl>
                                          <p:spTgt spid="18"/>
                                        </p:tgtEl>
                                      </p:cBhvr>
                                    </p:animEffect>
                                  </p:childTnLst>
                                  <p:subTnLst>
                                    <p:audio>
                                      <p:cMediaNode>
                                        <p:cTn display="0" masterRel="sameClick">
                                          <p:stCondLst>
                                            <p:cond evt="begin" delay="0">
                                              <p:tn val="31"/>
                                            </p:cond>
                                          </p:stCondLst>
                                          <p:endCondLst>
                                            <p:cond evt="onStopAudio" delay="0">
                                              <p:tgtEl>
                                                <p:sldTgt/>
                                              </p:tgtEl>
                                            </p:cond>
                                          </p:endCondLst>
                                        </p:cTn>
                                        <p:tgtEl>
                                          <p:sndTgt r:embed="rId2" name="CAMERA.WAV"/>
                                        </p:tgtEl>
                                      </p:cMediaNode>
                                    </p:audio>
                                  </p:subTnLst>
                                </p:cTn>
                              </p:par>
                            </p:childTnLst>
                          </p:cTn>
                        </p:par>
                      </p:childTnLst>
                    </p:cTn>
                  </p:par>
                  <p:par>
                    <p:cTn id="34" fill="hold" nodeType="clickPar">
                      <p:stCondLst>
                        <p:cond delay="indefinite"/>
                      </p:stCondLst>
                      <p:childTnLst>
                        <p:par>
                          <p:cTn id="35" fill="hold" nodeType="withGroup">
                            <p:stCondLst>
                              <p:cond delay="0"/>
                            </p:stCondLst>
                            <p:childTnLst>
                              <p:par>
                                <p:cTn id="36" presetID="4" presetClass="entr" presetSubtype="32" fill="hold" nodeType="click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box(out)">
                                      <p:cBhvr>
                                        <p:cTn id="38" dur="500"/>
                                        <p:tgtEl>
                                          <p:spTgt spid="19"/>
                                        </p:tgtEl>
                                      </p:cBhvr>
                                    </p:animEffect>
                                  </p:childTnLst>
                                  <p:subTnLst>
                                    <p:audio>
                                      <p:cMediaNode>
                                        <p:cTn display="0" masterRel="sameClick">
                                          <p:stCondLst>
                                            <p:cond evt="begin" delay="0">
                                              <p:tn val="36"/>
                                            </p:cond>
                                          </p:stCondLst>
                                          <p:endCondLst>
                                            <p:cond evt="onStopAudio" delay="0">
                                              <p:tgtEl>
                                                <p:sldTgt/>
                                              </p:tgtEl>
                                            </p:cond>
                                          </p:endCondLst>
                                        </p:cTn>
                                        <p:tgtEl>
                                          <p:sndTgt r:embed="rId2" name="CAMERA.WAV"/>
                                        </p:tgtEl>
                                      </p:cMediaNode>
                                    </p:audio>
                                  </p:subTnLst>
                                </p:cTn>
                              </p:par>
                            </p:childTnLst>
                          </p:cTn>
                        </p:par>
                      </p:childTnLst>
                    </p:cTn>
                  </p:par>
                  <p:par>
                    <p:cTn id="39" fill="hold" nodeType="clickPar">
                      <p:stCondLst>
                        <p:cond delay="indefinite"/>
                      </p:stCondLst>
                      <p:childTnLst>
                        <p:par>
                          <p:cTn id="40" fill="hold" nodeType="withGroup">
                            <p:stCondLst>
                              <p:cond delay="0"/>
                            </p:stCondLst>
                            <p:childTnLst>
                              <p:par>
                                <p:cTn id="41" presetID="4" presetClass="entr" presetSubtype="32" fill="hold" nodeType="clickEffect">
                                  <p:stCondLst>
                                    <p:cond delay="0"/>
                                  </p:stCondLst>
                                  <p:childTnLst>
                                    <p:set>
                                      <p:cBhvr>
                                        <p:cTn id="42" dur="1" fill="hold">
                                          <p:stCondLst>
                                            <p:cond delay="0"/>
                                          </p:stCondLst>
                                        </p:cTn>
                                        <p:tgtEl>
                                          <p:spTgt spid="15"/>
                                        </p:tgtEl>
                                        <p:attrNameLst>
                                          <p:attrName>style.visibility</p:attrName>
                                        </p:attrNameLst>
                                      </p:cBhvr>
                                      <p:to>
                                        <p:strVal val="visible"/>
                                      </p:to>
                                    </p:set>
                                    <p:animEffect transition="in" filter="box(out)">
                                      <p:cBhvr>
                                        <p:cTn id="43" dur="500"/>
                                        <p:tgtEl>
                                          <p:spTgt spid="15"/>
                                        </p:tgtEl>
                                      </p:cBhvr>
                                    </p:animEffect>
                                  </p:childTnLst>
                                  <p:subTnLst>
                                    <p:audio>
                                      <p:cMediaNode>
                                        <p:cTn display="0" masterRel="sameClick">
                                          <p:stCondLst>
                                            <p:cond evt="begin" delay="0">
                                              <p:tn val="41"/>
                                            </p:cond>
                                          </p:stCondLst>
                                          <p:endCondLst>
                                            <p:cond evt="onStopAudio" delay="0">
                                              <p:tgtEl>
                                                <p:sldTgt/>
                                              </p:tgtEl>
                                            </p:cond>
                                          </p:endCondLst>
                                        </p:cTn>
                                        <p:tgtEl>
                                          <p:sndTgt r:embed="rId2" name="CAMERA.WAV"/>
                                        </p:tgtEl>
                                      </p:cMediaNode>
                                    </p:audio>
                                  </p:subTnLst>
                                </p:cTn>
                              </p:par>
                            </p:childTnLst>
                          </p:cTn>
                        </p:par>
                      </p:childTnLst>
                    </p:cTn>
                  </p:par>
                  <p:par>
                    <p:cTn id="44" fill="hold" nodeType="clickPar">
                      <p:stCondLst>
                        <p:cond delay="indefinite"/>
                      </p:stCondLst>
                      <p:childTnLst>
                        <p:par>
                          <p:cTn id="45" fill="hold" nodeType="withGroup">
                            <p:stCondLst>
                              <p:cond delay="0"/>
                            </p:stCondLst>
                            <p:childTnLst>
                              <p:par>
                                <p:cTn id="46" presetID="4" presetClass="entr" presetSubtype="32" fill="hold" nodeType="click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box(out)">
                                      <p:cBhvr>
                                        <p:cTn id="48" dur="500"/>
                                        <p:tgtEl>
                                          <p:spTgt spid="22"/>
                                        </p:tgtEl>
                                      </p:cBhvr>
                                    </p:animEffect>
                                  </p:childTnLst>
                                  <p:subTnLst>
                                    <p:audio>
                                      <p:cMediaNode>
                                        <p:cTn display="0" masterRel="sameClick">
                                          <p:stCondLst>
                                            <p:cond evt="begin" delay="0">
                                              <p:tn val="46"/>
                                            </p:cond>
                                          </p:stCondLst>
                                          <p:endCondLst>
                                            <p:cond evt="onStopAudio" delay="0">
                                              <p:tgtEl>
                                                <p:sldTgt/>
                                              </p:tgtEl>
                                            </p:cond>
                                          </p:endCondLst>
                                        </p:cTn>
                                        <p:tgtEl>
                                          <p:sndTgt r:embed="rId2" name="CAMERA.WAV"/>
                                        </p:tgtEl>
                                      </p:cMediaNode>
                                    </p:audio>
                                  </p:subTnLst>
                                </p:cTn>
                              </p:par>
                            </p:childTnLst>
                          </p:cTn>
                        </p:par>
                      </p:childTnLst>
                    </p:cTn>
                  </p:par>
                  <p:par>
                    <p:cTn id="49" fill="hold" nodeType="clickPar">
                      <p:stCondLst>
                        <p:cond delay="indefinite"/>
                      </p:stCondLst>
                      <p:childTnLst>
                        <p:par>
                          <p:cTn id="50" fill="hold" nodeType="withGroup">
                            <p:stCondLst>
                              <p:cond delay="0"/>
                            </p:stCondLst>
                            <p:childTnLst>
                              <p:par>
                                <p:cTn id="51" presetID="4" presetClass="entr" presetSubtype="32" fill="hold" nodeType="click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box(out)">
                                      <p:cBhvr>
                                        <p:cTn id="53" dur="500"/>
                                        <p:tgtEl>
                                          <p:spTgt spid="24"/>
                                        </p:tgtEl>
                                      </p:cBhvr>
                                    </p:animEffect>
                                  </p:childTnLst>
                                  <p:subTnLst>
                                    <p:audio>
                                      <p:cMediaNode>
                                        <p:cTn display="0" masterRel="sameClick">
                                          <p:stCondLst>
                                            <p:cond evt="begin" delay="0">
                                              <p:tn val="51"/>
                                            </p:cond>
                                          </p:stCondLst>
                                          <p:endCondLst>
                                            <p:cond evt="onStopAudio" delay="0">
                                              <p:tgtEl>
                                                <p:sldTgt/>
                                              </p:tgtEl>
                                            </p:cond>
                                          </p:endCondLst>
                                        </p:cTn>
                                        <p:tgtEl>
                                          <p:sndTgt r:embed="rId2" name="CAMERA.WAV"/>
                                        </p:tgtEl>
                                      </p:cMediaNode>
                                    </p:audio>
                                  </p:subTnLst>
                                </p:cTn>
                              </p:par>
                            </p:childTnLst>
                          </p:cTn>
                        </p:par>
                      </p:childTnLst>
                    </p:cTn>
                  </p:par>
                  <p:par>
                    <p:cTn id="54" fill="hold" nodeType="clickPar">
                      <p:stCondLst>
                        <p:cond delay="indefinite"/>
                      </p:stCondLst>
                      <p:childTnLst>
                        <p:par>
                          <p:cTn id="55" fill="hold" nodeType="withGroup">
                            <p:stCondLst>
                              <p:cond delay="0"/>
                            </p:stCondLst>
                            <p:childTnLst>
                              <p:par>
                                <p:cTn id="56" presetID="4" presetClass="entr" presetSubtype="32" fill="hold" nodeType="click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box(out)">
                                      <p:cBhvr>
                                        <p:cTn id="58" dur="500"/>
                                        <p:tgtEl>
                                          <p:spTgt spid="16"/>
                                        </p:tgtEl>
                                      </p:cBhvr>
                                    </p:animEffect>
                                  </p:childTnLst>
                                  <p:subTnLst>
                                    <p:audio>
                                      <p:cMediaNode>
                                        <p:cTn display="0" masterRel="sameClick">
                                          <p:stCondLst>
                                            <p:cond evt="begin" delay="0">
                                              <p:tn val="56"/>
                                            </p:cond>
                                          </p:stCondLst>
                                          <p:endCondLst>
                                            <p:cond evt="onStopAudio" delay="0">
                                              <p:tgtEl>
                                                <p:sldTgt/>
                                              </p:tgtEl>
                                            </p:cond>
                                          </p:endCondLst>
                                        </p:cTn>
                                        <p:tgtEl>
                                          <p:sndTgt r:embed="rId2" name="CAMERA.WAV"/>
                                        </p:tgtEl>
                                      </p:cMediaNode>
                                    </p:audio>
                                  </p:subTnLst>
                                </p:cTn>
                              </p:par>
                            </p:childTnLst>
                          </p:cTn>
                        </p:par>
                      </p:childTnLst>
                    </p:cTn>
                  </p:par>
                  <p:par>
                    <p:cTn id="59" fill="hold" nodeType="clickPar">
                      <p:stCondLst>
                        <p:cond delay="indefinite"/>
                      </p:stCondLst>
                      <p:childTnLst>
                        <p:par>
                          <p:cTn id="60" fill="hold" nodeType="withGroup">
                            <p:stCondLst>
                              <p:cond delay="0"/>
                            </p:stCondLst>
                            <p:childTnLst>
                              <p:par>
                                <p:cTn id="61" presetID="4" presetClass="entr" presetSubtype="32" fill="hold" nodeType="clickEffect">
                                  <p:stCondLst>
                                    <p:cond delay="0"/>
                                  </p:stCondLst>
                                  <p:childTnLst>
                                    <p:set>
                                      <p:cBhvr>
                                        <p:cTn id="62" dur="1" fill="hold">
                                          <p:stCondLst>
                                            <p:cond delay="0"/>
                                          </p:stCondLst>
                                        </p:cTn>
                                        <p:tgtEl>
                                          <p:spTgt spid="25"/>
                                        </p:tgtEl>
                                        <p:attrNameLst>
                                          <p:attrName>style.visibility</p:attrName>
                                        </p:attrNameLst>
                                      </p:cBhvr>
                                      <p:to>
                                        <p:strVal val="visible"/>
                                      </p:to>
                                    </p:set>
                                    <p:animEffect transition="in" filter="box(out)">
                                      <p:cBhvr>
                                        <p:cTn id="63" dur="500"/>
                                        <p:tgtEl>
                                          <p:spTgt spid="25"/>
                                        </p:tgtEl>
                                      </p:cBhvr>
                                    </p:animEffect>
                                  </p:childTnLst>
                                  <p:subTnLst>
                                    <p:audio>
                                      <p:cMediaNode>
                                        <p:cTn display="0" masterRel="sameClick">
                                          <p:stCondLst>
                                            <p:cond evt="begin" delay="0">
                                              <p:tn val="61"/>
                                            </p:cond>
                                          </p:stCondLst>
                                          <p:endCondLst>
                                            <p:cond evt="onStopAudio" delay="0">
                                              <p:tgtEl>
                                                <p:sldTgt/>
                                              </p:tgtEl>
                                            </p:cond>
                                          </p:endCondLst>
                                        </p:cTn>
                                        <p:tgtEl>
                                          <p:sndTgt r:embed="rId2" name="CAMERA.WAV"/>
                                        </p:tgtEl>
                                      </p:cMediaNode>
                                    </p:audio>
                                  </p:subTnLst>
                                </p:cTn>
                              </p:par>
                            </p:childTnLst>
                          </p:cTn>
                        </p:par>
                      </p:childTnLst>
                    </p:cTn>
                  </p:par>
                  <p:par>
                    <p:cTn id="64" fill="hold" nodeType="clickPar">
                      <p:stCondLst>
                        <p:cond delay="indefinite"/>
                      </p:stCondLst>
                      <p:childTnLst>
                        <p:par>
                          <p:cTn id="65" fill="hold" nodeType="withGroup">
                            <p:stCondLst>
                              <p:cond delay="0"/>
                            </p:stCondLst>
                            <p:childTnLst>
                              <p:par>
                                <p:cTn id="66" presetID="4" presetClass="entr" presetSubtype="32" fill="hold" nodeType="click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box(out)">
                                      <p:cBhvr>
                                        <p:cTn id="68" dur="500"/>
                                        <p:tgtEl>
                                          <p:spTgt spid="21"/>
                                        </p:tgtEl>
                                      </p:cBhvr>
                                    </p:animEffect>
                                  </p:childTnLst>
                                  <p:subTnLst>
                                    <p:audio>
                                      <p:cMediaNode>
                                        <p:cTn display="0" masterRel="sameClick">
                                          <p:stCondLst>
                                            <p:cond evt="begin" delay="0">
                                              <p:tn val="66"/>
                                            </p:cond>
                                          </p:stCondLst>
                                          <p:endCondLst>
                                            <p:cond evt="onStopAudio" delay="0">
                                              <p:tgtEl>
                                                <p:sldTgt/>
                                              </p:tgtEl>
                                            </p:cond>
                                          </p:endCondLst>
                                        </p:cTn>
                                        <p:tgtEl>
                                          <p:sndTgt r:embed="rId2" name="CAMERA.WAV"/>
                                        </p:tgtEl>
                                      </p:cMediaNode>
                                    </p:audio>
                                  </p:subTnLst>
                                </p:cTn>
                              </p:par>
                            </p:childTnLst>
                          </p:cTn>
                        </p:par>
                      </p:childTnLst>
                    </p:cTn>
                  </p:par>
                  <p:par>
                    <p:cTn id="69" fill="hold" nodeType="clickPar">
                      <p:stCondLst>
                        <p:cond delay="indefinite"/>
                      </p:stCondLst>
                      <p:childTnLst>
                        <p:par>
                          <p:cTn id="70" fill="hold" nodeType="withGroup">
                            <p:stCondLst>
                              <p:cond delay="0"/>
                            </p:stCondLst>
                            <p:childTnLst>
                              <p:par>
                                <p:cTn id="71" presetID="4" presetClass="entr" presetSubtype="32" fill="hold" nodeType="click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box(out)">
                                      <p:cBhvr>
                                        <p:cTn id="73" dur="500"/>
                                        <p:tgtEl>
                                          <p:spTgt spid="27"/>
                                        </p:tgtEl>
                                      </p:cBhvr>
                                    </p:animEffect>
                                  </p:childTnLst>
                                  <p:subTnLst>
                                    <p:audio>
                                      <p:cMediaNode>
                                        <p:cTn display="0" masterRel="sameClick">
                                          <p:stCondLst>
                                            <p:cond evt="begin" delay="0">
                                              <p:tn val="71"/>
                                            </p:cond>
                                          </p:stCondLst>
                                          <p:endCondLst>
                                            <p:cond evt="onStopAudio" delay="0">
                                              <p:tgtEl>
                                                <p:sldTgt/>
                                              </p:tgtEl>
                                            </p:cond>
                                          </p:endCondLst>
                                        </p:cTn>
                                        <p:tgtEl>
                                          <p:sndTgt r:embed="rId2" name="CAMERA.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 name="矩形 128">
            <a:extLst>
              <a:ext uri="{FF2B5EF4-FFF2-40B4-BE49-F238E27FC236}">
                <a16:creationId xmlns:a16="http://schemas.microsoft.com/office/drawing/2014/main" id="{169BC57B-EAE6-0C46-9690-78AA9F4EAD3A}"/>
              </a:ext>
            </a:extLst>
          </p:cNvPr>
          <p:cNvSpPr>
            <a:spLocks noChangeArrowheads="1"/>
          </p:cNvSpPr>
          <p:nvPr/>
        </p:nvSpPr>
        <p:spPr bwMode="auto">
          <a:xfrm>
            <a:off x="0" y="2349500"/>
            <a:ext cx="9144000" cy="2951163"/>
          </a:xfrm>
          <a:prstGeom prst="rect">
            <a:avLst/>
          </a:prstGeom>
          <a:solidFill>
            <a:srgbClr val="C4B3D7"/>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grpSp>
        <p:nvGrpSpPr>
          <p:cNvPr id="2" name="Group 4">
            <a:extLst>
              <a:ext uri="{FF2B5EF4-FFF2-40B4-BE49-F238E27FC236}">
                <a16:creationId xmlns:a16="http://schemas.microsoft.com/office/drawing/2014/main" id="{FB975A80-2947-ED45-AD41-08BBE1F806CF}"/>
              </a:ext>
            </a:extLst>
          </p:cNvPr>
          <p:cNvGrpSpPr>
            <a:grpSpLocks/>
          </p:cNvGrpSpPr>
          <p:nvPr/>
        </p:nvGrpSpPr>
        <p:grpSpPr bwMode="auto">
          <a:xfrm>
            <a:off x="355600" y="5680075"/>
            <a:ext cx="8558213" cy="989013"/>
            <a:chOff x="209" y="3095"/>
            <a:chExt cx="5391" cy="623"/>
          </a:xfrm>
        </p:grpSpPr>
        <p:grpSp>
          <p:nvGrpSpPr>
            <p:cNvPr id="182369" name="Group 5">
              <a:extLst>
                <a:ext uri="{FF2B5EF4-FFF2-40B4-BE49-F238E27FC236}">
                  <a16:creationId xmlns:a16="http://schemas.microsoft.com/office/drawing/2014/main" id="{5DFAFFD2-3577-C84D-A7FD-9AAA51B59E63}"/>
                </a:ext>
              </a:extLst>
            </p:cNvPr>
            <p:cNvGrpSpPr>
              <a:grpSpLocks/>
            </p:cNvGrpSpPr>
            <p:nvPr/>
          </p:nvGrpSpPr>
          <p:grpSpPr bwMode="auto">
            <a:xfrm>
              <a:off x="327" y="3462"/>
              <a:ext cx="5273" cy="256"/>
              <a:chOff x="354" y="1045"/>
              <a:chExt cx="5273" cy="256"/>
            </a:xfrm>
          </p:grpSpPr>
          <p:grpSp>
            <p:nvGrpSpPr>
              <p:cNvPr id="182371" name="Group 6">
                <a:extLst>
                  <a:ext uri="{FF2B5EF4-FFF2-40B4-BE49-F238E27FC236}">
                    <a16:creationId xmlns:a16="http://schemas.microsoft.com/office/drawing/2014/main" id="{CBB1DCB7-B1A9-1449-BAD5-EE1B2FF4A0E1}"/>
                  </a:ext>
                </a:extLst>
              </p:cNvPr>
              <p:cNvGrpSpPr>
                <a:grpSpLocks/>
              </p:cNvGrpSpPr>
              <p:nvPr/>
            </p:nvGrpSpPr>
            <p:grpSpPr bwMode="auto">
              <a:xfrm>
                <a:off x="354" y="1045"/>
                <a:ext cx="542" cy="256"/>
                <a:chOff x="1133" y="1389"/>
                <a:chExt cx="542" cy="256"/>
              </a:xfrm>
            </p:grpSpPr>
            <p:sp>
              <p:nvSpPr>
                <p:cNvPr id="162821" name="Rectangle 7">
                  <a:extLst>
                    <a:ext uri="{FF2B5EF4-FFF2-40B4-BE49-F238E27FC236}">
                      <a16:creationId xmlns:a16="http://schemas.microsoft.com/office/drawing/2014/main" id="{53AA172C-C177-46C7-9650-FC914A610083}"/>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505</a:t>
                  </a:r>
                </a:p>
              </p:txBody>
            </p:sp>
            <p:sp>
              <p:nvSpPr>
                <p:cNvPr id="162822" name="Line 8">
                  <a:extLst>
                    <a:ext uri="{FF2B5EF4-FFF2-40B4-BE49-F238E27FC236}">
                      <a16:creationId xmlns:a16="http://schemas.microsoft.com/office/drawing/2014/main" id="{84C4255F-116E-42CD-8157-2C49C3E807DD}"/>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2372" name="Group 9">
                <a:extLst>
                  <a:ext uri="{FF2B5EF4-FFF2-40B4-BE49-F238E27FC236}">
                    <a16:creationId xmlns:a16="http://schemas.microsoft.com/office/drawing/2014/main" id="{08403678-975A-6A44-BB9C-40D928CA47E3}"/>
                  </a:ext>
                </a:extLst>
              </p:cNvPr>
              <p:cNvGrpSpPr>
                <a:grpSpLocks/>
              </p:cNvGrpSpPr>
              <p:nvPr/>
            </p:nvGrpSpPr>
            <p:grpSpPr bwMode="auto">
              <a:xfrm>
                <a:off x="880" y="1045"/>
                <a:ext cx="542" cy="256"/>
                <a:chOff x="1133" y="1389"/>
                <a:chExt cx="542" cy="256"/>
              </a:xfrm>
            </p:grpSpPr>
            <p:sp>
              <p:nvSpPr>
                <p:cNvPr id="162824" name="Rectangle 10">
                  <a:extLst>
                    <a:ext uri="{FF2B5EF4-FFF2-40B4-BE49-F238E27FC236}">
                      <a16:creationId xmlns:a16="http://schemas.microsoft.com/office/drawing/2014/main" id="{BB09DB4E-7E35-4B79-8EC6-E63B386BDE0F}"/>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008</a:t>
                  </a:r>
                </a:p>
              </p:txBody>
            </p:sp>
            <p:sp>
              <p:nvSpPr>
                <p:cNvPr id="162825" name="Line 11">
                  <a:extLst>
                    <a:ext uri="{FF2B5EF4-FFF2-40B4-BE49-F238E27FC236}">
                      <a16:creationId xmlns:a16="http://schemas.microsoft.com/office/drawing/2014/main" id="{A5010ECF-6F0E-4963-A903-1F8C3F4747EA}"/>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2373" name="Group 12">
                <a:extLst>
                  <a:ext uri="{FF2B5EF4-FFF2-40B4-BE49-F238E27FC236}">
                    <a16:creationId xmlns:a16="http://schemas.microsoft.com/office/drawing/2014/main" id="{D7027E5D-B2E8-3C49-AB11-8429FBE2C55E}"/>
                  </a:ext>
                </a:extLst>
              </p:cNvPr>
              <p:cNvGrpSpPr>
                <a:grpSpLocks/>
              </p:cNvGrpSpPr>
              <p:nvPr/>
            </p:nvGrpSpPr>
            <p:grpSpPr bwMode="auto">
              <a:xfrm>
                <a:off x="1406" y="1045"/>
                <a:ext cx="542" cy="256"/>
                <a:chOff x="1133" y="1389"/>
                <a:chExt cx="542" cy="256"/>
              </a:xfrm>
            </p:grpSpPr>
            <p:sp>
              <p:nvSpPr>
                <p:cNvPr id="162827" name="Rectangle 13">
                  <a:extLst>
                    <a:ext uri="{FF2B5EF4-FFF2-40B4-BE49-F238E27FC236}">
                      <a16:creationId xmlns:a16="http://schemas.microsoft.com/office/drawing/2014/main" id="{FDFCA368-D49C-4C81-B4C3-BEA424C8906B}"/>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109</a:t>
                  </a:r>
                </a:p>
              </p:txBody>
            </p:sp>
            <p:sp>
              <p:nvSpPr>
                <p:cNvPr id="162828" name="Line 14">
                  <a:extLst>
                    <a:ext uri="{FF2B5EF4-FFF2-40B4-BE49-F238E27FC236}">
                      <a16:creationId xmlns:a16="http://schemas.microsoft.com/office/drawing/2014/main" id="{0B696AE6-CF90-4DF3-8A0A-0DA221533917}"/>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2374" name="Group 15">
                <a:extLst>
                  <a:ext uri="{FF2B5EF4-FFF2-40B4-BE49-F238E27FC236}">
                    <a16:creationId xmlns:a16="http://schemas.microsoft.com/office/drawing/2014/main" id="{F8D86B42-D1F4-7E43-8745-13A69BA1C012}"/>
                  </a:ext>
                </a:extLst>
              </p:cNvPr>
              <p:cNvGrpSpPr>
                <a:grpSpLocks/>
              </p:cNvGrpSpPr>
              <p:nvPr/>
            </p:nvGrpSpPr>
            <p:grpSpPr bwMode="auto">
              <a:xfrm>
                <a:off x="1931" y="1045"/>
                <a:ext cx="542" cy="256"/>
                <a:chOff x="1133" y="1389"/>
                <a:chExt cx="542" cy="256"/>
              </a:xfrm>
            </p:grpSpPr>
            <p:sp>
              <p:nvSpPr>
                <p:cNvPr id="162830" name="Rectangle 16">
                  <a:extLst>
                    <a:ext uri="{FF2B5EF4-FFF2-40B4-BE49-F238E27FC236}">
                      <a16:creationId xmlns:a16="http://schemas.microsoft.com/office/drawing/2014/main" id="{D2F864B2-AC26-47D9-BD5F-15A1AC6D5D58}"/>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930</a:t>
                  </a:r>
                </a:p>
              </p:txBody>
            </p:sp>
            <p:sp>
              <p:nvSpPr>
                <p:cNvPr id="162831" name="Line 17">
                  <a:extLst>
                    <a:ext uri="{FF2B5EF4-FFF2-40B4-BE49-F238E27FC236}">
                      <a16:creationId xmlns:a16="http://schemas.microsoft.com/office/drawing/2014/main" id="{7F9A8726-0788-416C-A419-52C9180EFF77}"/>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2375" name="Group 18">
                <a:extLst>
                  <a:ext uri="{FF2B5EF4-FFF2-40B4-BE49-F238E27FC236}">
                    <a16:creationId xmlns:a16="http://schemas.microsoft.com/office/drawing/2014/main" id="{5692A093-834C-5F46-9724-B18E2E5E6D93}"/>
                  </a:ext>
                </a:extLst>
              </p:cNvPr>
              <p:cNvGrpSpPr>
                <a:grpSpLocks/>
              </p:cNvGrpSpPr>
              <p:nvPr/>
            </p:nvGrpSpPr>
            <p:grpSpPr bwMode="auto">
              <a:xfrm>
                <a:off x="2457" y="1045"/>
                <a:ext cx="542" cy="256"/>
                <a:chOff x="1133" y="1389"/>
                <a:chExt cx="542" cy="256"/>
              </a:xfrm>
            </p:grpSpPr>
            <p:sp>
              <p:nvSpPr>
                <p:cNvPr id="162833" name="Rectangle 19">
                  <a:extLst>
                    <a:ext uri="{FF2B5EF4-FFF2-40B4-BE49-F238E27FC236}">
                      <a16:creationId xmlns:a16="http://schemas.microsoft.com/office/drawing/2014/main" id="{FF24D7C5-C457-4A09-B65A-B7247EDC6C4A}"/>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063</a:t>
                  </a:r>
                </a:p>
              </p:txBody>
            </p:sp>
            <p:sp>
              <p:nvSpPr>
                <p:cNvPr id="162834" name="Line 20">
                  <a:extLst>
                    <a:ext uri="{FF2B5EF4-FFF2-40B4-BE49-F238E27FC236}">
                      <a16:creationId xmlns:a16="http://schemas.microsoft.com/office/drawing/2014/main" id="{F2DA3024-C39E-4739-9C71-0EFB585B274F}"/>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2376" name="Group 21">
                <a:extLst>
                  <a:ext uri="{FF2B5EF4-FFF2-40B4-BE49-F238E27FC236}">
                    <a16:creationId xmlns:a16="http://schemas.microsoft.com/office/drawing/2014/main" id="{02199A89-41B7-BA47-AF69-64E5CFD4EBD3}"/>
                  </a:ext>
                </a:extLst>
              </p:cNvPr>
              <p:cNvGrpSpPr>
                <a:grpSpLocks/>
              </p:cNvGrpSpPr>
              <p:nvPr/>
            </p:nvGrpSpPr>
            <p:grpSpPr bwMode="auto">
              <a:xfrm>
                <a:off x="2983" y="1045"/>
                <a:ext cx="542" cy="256"/>
                <a:chOff x="1133" y="1389"/>
                <a:chExt cx="542" cy="256"/>
              </a:xfrm>
            </p:grpSpPr>
            <p:sp>
              <p:nvSpPr>
                <p:cNvPr id="162836" name="Rectangle 22">
                  <a:extLst>
                    <a:ext uri="{FF2B5EF4-FFF2-40B4-BE49-F238E27FC236}">
                      <a16:creationId xmlns:a16="http://schemas.microsoft.com/office/drawing/2014/main" id="{83C1B503-509E-4163-8145-9C8FC08FECE1}"/>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269</a:t>
                  </a:r>
                </a:p>
              </p:txBody>
            </p:sp>
            <p:sp>
              <p:nvSpPr>
                <p:cNvPr id="162837" name="Line 23">
                  <a:extLst>
                    <a:ext uri="{FF2B5EF4-FFF2-40B4-BE49-F238E27FC236}">
                      <a16:creationId xmlns:a16="http://schemas.microsoft.com/office/drawing/2014/main" id="{D055AD4F-85C8-4C75-ACE5-C0D392D38D07}"/>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2377" name="Group 24">
                <a:extLst>
                  <a:ext uri="{FF2B5EF4-FFF2-40B4-BE49-F238E27FC236}">
                    <a16:creationId xmlns:a16="http://schemas.microsoft.com/office/drawing/2014/main" id="{32B4B083-8382-3046-8F46-7AFBBF047868}"/>
                  </a:ext>
                </a:extLst>
              </p:cNvPr>
              <p:cNvGrpSpPr>
                <a:grpSpLocks/>
              </p:cNvGrpSpPr>
              <p:nvPr/>
            </p:nvGrpSpPr>
            <p:grpSpPr bwMode="auto">
              <a:xfrm>
                <a:off x="3508" y="1045"/>
                <a:ext cx="542" cy="256"/>
                <a:chOff x="1133" y="1389"/>
                <a:chExt cx="542" cy="256"/>
              </a:xfrm>
            </p:grpSpPr>
            <p:sp>
              <p:nvSpPr>
                <p:cNvPr id="162839" name="Rectangle 25">
                  <a:extLst>
                    <a:ext uri="{FF2B5EF4-FFF2-40B4-BE49-F238E27FC236}">
                      <a16:creationId xmlns:a16="http://schemas.microsoft.com/office/drawing/2014/main" id="{7EED5800-A93B-4205-9E79-15D6E0F6F517}"/>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278</a:t>
                  </a:r>
                </a:p>
              </p:txBody>
            </p:sp>
            <p:sp>
              <p:nvSpPr>
                <p:cNvPr id="162840" name="Line 26">
                  <a:extLst>
                    <a:ext uri="{FF2B5EF4-FFF2-40B4-BE49-F238E27FC236}">
                      <a16:creationId xmlns:a16="http://schemas.microsoft.com/office/drawing/2014/main" id="{B4FC2FDB-149B-4EB4-A799-1D7E3899B089}"/>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2378" name="Group 27">
                <a:extLst>
                  <a:ext uri="{FF2B5EF4-FFF2-40B4-BE49-F238E27FC236}">
                    <a16:creationId xmlns:a16="http://schemas.microsoft.com/office/drawing/2014/main" id="{A81C728D-E707-754E-B334-A561C17BFF26}"/>
                  </a:ext>
                </a:extLst>
              </p:cNvPr>
              <p:cNvGrpSpPr>
                <a:grpSpLocks/>
              </p:cNvGrpSpPr>
              <p:nvPr/>
            </p:nvGrpSpPr>
            <p:grpSpPr bwMode="auto">
              <a:xfrm>
                <a:off x="4034" y="1045"/>
                <a:ext cx="542" cy="256"/>
                <a:chOff x="1133" y="1389"/>
                <a:chExt cx="542" cy="256"/>
              </a:xfrm>
            </p:grpSpPr>
            <p:sp>
              <p:nvSpPr>
                <p:cNvPr id="162842" name="Rectangle 28">
                  <a:extLst>
                    <a:ext uri="{FF2B5EF4-FFF2-40B4-BE49-F238E27FC236}">
                      <a16:creationId xmlns:a16="http://schemas.microsoft.com/office/drawing/2014/main" id="{60368467-EEEC-4C76-B516-4DEAAF989A36}"/>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083</a:t>
                  </a:r>
                </a:p>
              </p:txBody>
            </p:sp>
            <p:sp>
              <p:nvSpPr>
                <p:cNvPr id="162843" name="Line 29">
                  <a:extLst>
                    <a:ext uri="{FF2B5EF4-FFF2-40B4-BE49-F238E27FC236}">
                      <a16:creationId xmlns:a16="http://schemas.microsoft.com/office/drawing/2014/main" id="{96904212-85D2-4C84-B560-28440044DF26}"/>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2379" name="Group 30">
                <a:extLst>
                  <a:ext uri="{FF2B5EF4-FFF2-40B4-BE49-F238E27FC236}">
                    <a16:creationId xmlns:a16="http://schemas.microsoft.com/office/drawing/2014/main" id="{46E62F54-272A-F141-B93F-1699CB329035}"/>
                  </a:ext>
                </a:extLst>
              </p:cNvPr>
              <p:cNvGrpSpPr>
                <a:grpSpLocks/>
              </p:cNvGrpSpPr>
              <p:nvPr/>
            </p:nvGrpSpPr>
            <p:grpSpPr bwMode="auto">
              <a:xfrm>
                <a:off x="4560" y="1045"/>
                <a:ext cx="542" cy="256"/>
                <a:chOff x="1133" y="1389"/>
                <a:chExt cx="542" cy="256"/>
              </a:xfrm>
            </p:grpSpPr>
            <p:sp>
              <p:nvSpPr>
                <p:cNvPr id="162845" name="Rectangle 31">
                  <a:extLst>
                    <a:ext uri="{FF2B5EF4-FFF2-40B4-BE49-F238E27FC236}">
                      <a16:creationId xmlns:a16="http://schemas.microsoft.com/office/drawing/2014/main" id="{BDC9CE0E-E87A-4605-BE52-DCC88F3A2693}"/>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184</a:t>
                  </a:r>
                </a:p>
              </p:txBody>
            </p:sp>
            <p:sp>
              <p:nvSpPr>
                <p:cNvPr id="162846" name="Line 32">
                  <a:extLst>
                    <a:ext uri="{FF2B5EF4-FFF2-40B4-BE49-F238E27FC236}">
                      <a16:creationId xmlns:a16="http://schemas.microsoft.com/office/drawing/2014/main" id="{E20A4B71-0F47-4E7D-89BE-E3C5728A53B3}"/>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2380" name="Group 33">
                <a:extLst>
                  <a:ext uri="{FF2B5EF4-FFF2-40B4-BE49-F238E27FC236}">
                    <a16:creationId xmlns:a16="http://schemas.microsoft.com/office/drawing/2014/main" id="{9ABE02F6-831C-6845-9C46-0CE58C920930}"/>
                  </a:ext>
                </a:extLst>
              </p:cNvPr>
              <p:cNvGrpSpPr>
                <a:grpSpLocks/>
              </p:cNvGrpSpPr>
              <p:nvPr/>
            </p:nvGrpSpPr>
            <p:grpSpPr bwMode="auto">
              <a:xfrm>
                <a:off x="5085" y="1045"/>
                <a:ext cx="542" cy="256"/>
                <a:chOff x="1133" y="1389"/>
                <a:chExt cx="542" cy="256"/>
              </a:xfrm>
            </p:grpSpPr>
            <p:sp>
              <p:nvSpPr>
                <p:cNvPr id="162848" name="Rectangle 34">
                  <a:extLst>
                    <a:ext uri="{FF2B5EF4-FFF2-40B4-BE49-F238E27FC236}">
                      <a16:creationId xmlns:a16="http://schemas.microsoft.com/office/drawing/2014/main" id="{118A1251-02C8-4C0B-904A-DF76B67C81B0}"/>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589</a:t>
                  </a:r>
                </a:p>
              </p:txBody>
            </p:sp>
            <p:sp>
              <p:nvSpPr>
                <p:cNvPr id="162849" name="Line 35">
                  <a:extLst>
                    <a:ext uri="{FF2B5EF4-FFF2-40B4-BE49-F238E27FC236}">
                      <a16:creationId xmlns:a16="http://schemas.microsoft.com/office/drawing/2014/main" id="{8DA6F534-0D20-454B-B2C2-F31407F4F849}"/>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sp>
          <p:nvSpPr>
            <p:cNvPr id="162850" name="Text Box 36">
              <a:extLst>
                <a:ext uri="{FF2B5EF4-FFF2-40B4-BE49-F238E27FC236}">
                  <a16:creationId xmlns:a16="http://schemas.microsoft.com/office/drawing/2014/main" id="{74C02935-823B-40A5-A572-979AC6F8349B}"/>
                </a:ext>
              </a:extLst>
            </p:cNvPr>
            <p:cNvSpPr txBox="1">
              <a:spLocks noChangeArrowheads="1"/>
            </p:cNvSpPr>
            <p:nvPr/>
          </p:nvSpPr>
          <p:spPr bwMode="auto">
            <a:xfrm>
              <a:off x="209" y="3095"/>
              <a:ext cx="92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sz="2000">
                  <a:solidFill>
                    <a:srgbClr val="FF3300"/>
                  </a:solidFill>
                  <a:ea typeface="微软雅黑" panose="020B0503020204020204" pitchFamily="34" charset="-122"/>
                  <a:sym typeface="+mn-lt"/>
                </a:rPr>
                <a:t>二趟收集：</a:t>
              </a:r>
            </a:p>
          </p:txBody>
        </p:sp>
      </p:grpSp>
      <p:grpSp>
        <p:nvGrpSpPr>
          <p:cNvPr id="14" name="Group 37">
            <a:extLst>
              <a:ext uri="{FF2B5EF4-FFF2-40B4-BE49-F238E27FC236}">
                <a16:creationId xmlns:a16="http://schemas.microsoft.com/office/drawing/2014/main" id="{734F1F13-7C09-854E-8E85-C532741AA43A}"/>
              </a:ext>
            </a:extLst>
          </p:cNvPr>
          <p:cNvGrpSpPr>
            <a:grpSpLocks/>
          </p:cNvGrpSpPr>
          <p:nvPr/>
        </p:nvGrpSpPr>
        <p:grpSpPr bwMode="auto">
          <a:xfrm>
            <a:off x="7380288" y="4248150"/>
            <a:ext cx="582612" cy="700088"/>
            <a:chOff x="4701" y="2359"/>
            <a:chExt cx="367" cy="441"/>
          </a:xfrm>
        </p:grpSpPr>
        <p:sp>
          <p:nvSpPr>
            <p:cNvPr id="162852" name="Text Box 38">
              <a:extLst>
                <a:ext uri="{FF2B5EF4-FFF2-40B4-BE49-F238E27FC236}">
                  <a16:creationId xmlns:a16="http://schemas.microsoft.com/office/drawing/2014/main" id="{F5E827EE-4006-485D-B1E8-2C751EE0BBC3}"/>
                </a:ext>
              </a:extLst>
            </p:cNvPr>
            <p:cNvSpPr txBox="1">
              <a:spLocks noChangeArrowheads="1"/>
            </p:cNvSpPr>
            <p:nvPr/>
          </p:nvSpPr>
          <p:spPr bwMode="auto">
            <a:xfrm>
              <a:off x="4701" y="2359"/>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083</a:t>
              </a:r>
            </a:p>
          </p:txBody>
        </p:sp>
        <p:sp>
          <p:nvSpPr>
            <p:cNvPr id="162853" name="Line 39">
              <a:extLst>
                <a:ext uri="{FF2B5EF4-FFF2-40B4-BE49-F238E27FC236}">
                  <a16:creationId xmlns:a16="http://schemas.microsoft.com/office/drawing/2014/main" id="{136E9B63-5002-41EB-9124-61CEA02DF5F1}"/>
                </a:ext>
              </a:extLst>
            </p:cNvPr>
            <p:cNvSpPr>
              <a:spLocks noChangeShapeType="1"/>
            </p:cNvSpPr>
            <p:nvPr/>
          </p:nvSpPr>
          <p:spPr bwMode="auto">
            <a:xfrm flipH="1" flipV="1">
              <a:off x="4874" y="2599"/>
              <a:ext cx="0" cy="2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5" name="Group 40">
            <a:extLst>
              <a:ext uri="{FF2B5EF4-FFF2-40B4-BE49-F238E27FC236}">
                <a16:creationId xmlns:a16="http://schemas.microsoft.com/office/drawing/2014/main" id="{06EFAC2D-8488-CD49-8FB6-810E3823C96E}"/>
              </a:ext>
            </a:extLst>
          </p:cNvPr>
          <p:cNvGrpSpPr>
            <a:grpSpLocks/>
          </p:cNvGrpSpPr>
          <p:nvPr/>
        </p:nvGrpSpPr>
        <p:grpSpPr bwMode="auto">
          <a:xfrm>
            <a:off x="7380288" y="3636963"/>
            <a:ext cx="582612" cy="587375"/>
            <a:chOff x="4701" y="1974"/>
            <a:chExt cx="367" cy="370"/>
          </a:xfrm>
        </p:grpSpPr>
        <p:sp>
          <p:nvSpPr>
            <p:cNvPr id="162855" name="Text Box 41">
              <a:extLst>
                <a:ext uri="{FF2B5EF4-FFF2-40B4-BE49-F238E27FC236}">
                  <a16:creationId xmlns:a16="http://schemas.microsoft.com/office/drawing/2014/main" id="{233A1882-F11A-4B1A-A936-B98C4A56F6DA}"/>
                </a:ext>
              </a:extLst>
            </p:cNvPr>
            <p:cNvSpPr txBox="1">
              <a:spLocks noChangeArrowheads="1"/>
            </p:cNvSpPr>
            <p:nvPr/>
          </p:nvSpPr>
          <p:spPr bwMode="auto">
            <a:xfrm>
              <a:off x="4701" y="1974"/>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184</a:t>
              </a:r>
            </a:p>
          </p:txBody>
        </p:sp>
        <p:sp>
          <p:nvSpPr>
            <p:cNvPr id="162856" name="Line 42">
              <a:extLst>
                <a:ext uri="{FF2B5EF4-FFF2-40B4-BE49-F238E27FC236}">
                  <a16:creationId xmlns:a16="http://schemas.microsoft.com/office/drawing/2014/main" id="{036FA7B2-82F2-419A-A9EF-A9EA6143A9F8}"/>
                </a:ext>
              </a:extLst>
            </p:cNvPr>
            <p:cNvSpPr>
              <a:spLocks noChangeShapeType="1"/>
            </p:cNvSpPr>
            <p:nvPr/>
          </p:nvSpPr>
          <p:spPr bwMode="auto">
            <a:xfrm flipV="1">
              <a:off x="4874" y="2233"/>
              <a:ext cx="0" cy="1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6" name="Group 43">
            <a:extLst>
              <a:ext uri="{FF2B5EF4-FFF2-40B4-BE49-F238E27FC236}">
                <a16:creationId xmlns:a16="http://schemas.microsoft.com/office/drawing/2014/main" id="{DCEA1711-5F1A-094B-9C9D-E42F3F8B87CB}"/>
              </a:ext>
            </a:extLst>
          </p:cNvPr>
          <p:cNvGrpSpPr>
            <a:grpSpLocks/>
          </p:cNvGrpSpPr>
          <p:nvPr/>
        </p:nvGrpSpPr>
        <p:grpSpPr bwMode="auto">
          <a:xfrm>
            <a:off x="7380288" y="2743200"/>
            <a:ext cx="582612" cy="900113"/>
            <a:chOff x="4701" y="1411"/>
            <a:chExt cx="367" cy="567"/>
          </a:xfrm>
        </p:grpSpPr>
        <p:sp>
          <p:nvSpPr>
            <p:cNvPr id="162858" name="Text Box 44">
              <a:extLst>
                <a:ext uri="{FF2B5EF4-FFF2-40B4-BE49-F238E27FC236}">
                  <a16:creationId xmlns:a16="http://schemas.microsoft.com/office/drawing/2014/main" id="{2FAA9074-A443-4708-B794-13ED11AE11FC}"/>
                </a:ext>
              </a:extLst>
            </p:cNvPr>
            <p:cNvSpPr txBox="1">
              <a:spLocks noChangeArrowheads="1"/>
            </p:cNvSpPr>
            <p:nvPr/>
          </p:nvSpPr>
          <p:spPr bwMode="auto">
            <a:xfrm>
              <a:off x="4701" y="1600"/>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589</a:t>
              </a:r>
            </a:p>
          </p:txBody>
        </p:sp>
        <p:sp>
          <p:nvSpPr>
            <p:cNvPr id="162859" name="Line 45">
              <a:extLst>
                <a:ext uri="{FF2B5EF4-FFF2-40B4-BE49-F238E27FC236}">
                  <a16:creationId xmlns:a16="http://schemas.microsoft.com/office/drawing/2014/main" id="{474DFFB9-2244-472D-A1B9-690586489677}"/>
                </a:ext>
              </a:extLst>
            </p:cNvPr>
            <p:cNvSpPr>
              <a:spLocks noChangeShapeType="1"/>
            </p:cNvSpPr>
            <p:nvPr/>
          </p:nvSpPr>
          <p:spPr bwMode="auto">
            <a:xfrm>
              <a:off x="4896" y="1411"/>
              <a:ext cx="0" cy="18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62860" name="Line 46">
              <a:extLst>
                <a:ext uri="{FF2B5EF4-FFF2-40B4-BE49-F238E27FC236}">
                  <a16:creationId xmlns:a16="http://schemas.microsoft.com/office/drawing/2014/main" id="{2D0A0940-716E-445C-8BD7-AEC8E5DFA0F3}"/>
                </a:ext>
              </a:extLst>
            </p:cNvPr>
            <p:cNvSpPr>
              <a:spLocks noChangeShapeType="1"/>
            </p:cNvSpPr>
            <p:nvPr/>
          </p:nvSpPr>
          <p:spPr bwMode="auto">
            <a:xfrm flipV="1">
              <a:off x="4885" y="1855"/>
              <a:ext cx="0" cy="12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7" name="Group 47">
            <a:extLst>
              <a:ext uri="{FF2B5EF4-FFF2-40B4-BE49-F238E27FC236}">
                <a16:creationId xmlns:a16="http://schemas.microsoft.com/office/drawing/2014/main" id="{21D54958-7E47-E640-9970-4435512D84F8}"/>
              </a:ext>
            </a:extLst>
          </p:cNvPr>
          <p:cNvGrpSpPr>
            <a:grpSpLocks/>
          </p:cNvGrpSpPr>
          <p:nvPr/>
        </p:nvGrpSpPr>
        <p:grpSpPr bwMode="auto">
          <a:xfrm>
            <a:off x="5711825" y="4248150"/>
            <a:ext cx="582613" cy="693738"/>
            <a:chOff x="3650" y="2359"/>
            <a:chExt cx="367" cy="437"/>
          </a:xfrm>
        </p:grpSpPr>
        <p:sp>
          <p:nvSpPr>
            <p:cNvPr id="162862" name="Text Box 48">
              <a:extLst>
                <a:ext uri="{FF2B5EF4-FFF2-40B4-BE49-F238E27FC236}">
                  <a16:creationId xmlns:a16="http://schemas.microsoft.com/office/drawing/2014/main" id="{1F266A2F-BE9D-4B67-9BAF-9825C1AACE45}"/>
                </a:ext>
              </a:extLst>
            </p:cNvPr>
            <p:cNvSpPr txBox="1">
              <a:spLocks noChangeArrowheads="1"/>
            </p:cNvSpPr>
            <p:nvPr/>
          </p:nvSpPr>
          <p:spPr bwMode="auto">
            <a:xfrm>
              <a:off x="3650" y="2359"/>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063</a:t>
              </a:r>
            </a:p>
          </p:txBody>
        </p:sp>
        <p:sp>
          <p:nvSpPr>
            <p:cNvPr id="162863" name="Line 49">
              <a:extLst>
                <a:ext uri="{FF2B5EF4-FFF2-40B4-BE49-F238E27FC236}">
                  <a16:creationId xmlns:a16="http://schemas.microsoft.com/office/drawing/2014/main" id="{DA022D5D-0338-4964-8086-E9F2ACF0D4C7}"/>
                </a:ext>
              </a:extLst>
            </p:cNvPr>
            <p:cNvSpPr>
              <a:spLocks noChangeShapeType="1"/>
            </p:cNvSpPr>
            <p:nvPr/>
          </p:nvSpPr>
          <p:spPr bwMode="auto">
            <a:xfrm flipH="1" flipV="1">
              <a:off x="3836" y="2595"/>
              <a:ext cx="0" cy="2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 name="Group 50">
            <a:extLst>
              <a:ext uri="{FF2B5EF4-FFF2-40B4-BE49-F238E27FC236}">
                <a16:creationId xmlns:a16="http://schemas.microsoft.com/office/drawing/2014/main" id="{FFD60B81-2C7F-0F48-9DB9-7B31EBCF92A9}"/>
              </a:ext>
            </a:extLst>
          </p:cNvPr>
          <p:cNvGrpSpPr>
            <a:grpSpLocks/>
          </p:cNvGrpSpPr>
          <p:nvPr/>
        </p:nvGrpSpPr>
        <p:grpSpPr bwMode="auto">
          <a:xfrm>
            <a:off x="757238" y="4248150"/>
            <a:ext cx="582612" cy="695325"/>
            <a:chOff x="529" y="2359"/>
            <a:chExt cx="367" cy="438"/>
          </a:xfrm>
        </p:grpSpPr>
        <p:sp>
          <p:nvSpPr>
            <p:cNvPr id="162865" name="Text Box 51">
              <a:extLst>
                <a:ext uri="{FF2B5EF4-FFF2-40B4-BE49-F238E27FC236}">
                  <a16:creationId xmlns:a16="http://schemas.microsoft.com/office/drawing/2014/main" id="{117083A1-96B1-463D-BAE6-BBF1B2E8547F}"/>
                </a:ext>
              </a:extLst>
            </p:cNvPr>
            <p:cNvSpPr txBox="1">
              <a:spLocks noChangeArrowheads="1"/>
            </p:cNvSpPr>
            <p:nvPr/>
          </p:nvSpPr>
          <p:spPr bwMode="auto">
            <a:xfrm>
              <a:off x="529" y="2359"/>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505</a:t>
              </a:r>
            </a:p>
          </p:txBody>
        </p:sp>
        <p:sp>
          <p:nvSpPr>
            <p:cNvPr id="162866" name="Line 52">
              <a:extLst>
                <a:ext uri="{FF2B5EF4-FFF2-40B4-BE49-F238E27FC236}">
                  <a16:creationId xmlns:a16="http://schemas.microsoft.com/office/drawing/2014/main" id="{116DF900-0AD3-4085-A745-9655D03A9F3C}"/>
                </a:ext>
              </a:extLst>
            </p:cNvPr>
            <p:cNvSpPr>
              <a:spLocks noChangeShapeType="1"/>
            </p:cNvSpPr>
            <p:nvPr/>
          </p:nvSpPr>
          <p:spPr bwMode="auto">
            <a:xfrm flipH="1" flipV="1">
              <a:off x="680" y="2596"/>
              <a:ext cx="0" cy="2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9" name="Group 53">
            <a:extLst>
              <a:ext uri="{FF2B5EF4-FFF2-40B4-BE49-F238E27FC236}">
                <a16:creationId xmlns:a16="http://schemas.microsoft.com/office/drawing/2014/main" id="{819D35EF-6340-854A-AD80-968B17CBDFEB}"/>
              </a:ext>
            </a:extLst>
          </p:cNvPr>
          <p:cNvGrpSpPr>
            <a:grpSpLocks/>
          </p:cNvGrpSpPr>
          <p:nvPr/>
        </p:nvGrpSpPr>
        <p:grpSpPr bwMode="auto">
          <a:xfrm>
            <a:off x="5719763" y="2795588"/>
            <a:ext cx="582612" cy="1422400"/>
            <a:chOff x="3655" y="1444"/>
            <a:chExt cx="367" cy="896"/>
          </a:xfrm>
        </p:grpSpPr>
        <p:sp>
          <p:nvSpPr>
            <p:cNvPr id="162868" name="Text Box 54">
              <a:extLst>
                <a:ext uri="{FF2B5EF4-FFF2-40B4-BE49-F238E27FC236}">
                  <a16:creationId xmlns:a16="http://schemas.microsoft.com/office/drawing/2014/main" id="{C56015F6-2A44-4EE3-ADE6-2612EB624FC9}"/>
                </a:ext>
              </a:extLst>
            </p:cNvPr>
            <p:cNvSpPr txBox="1">
              <a:spLocks noChangeArrowheads="1"/>
            </p:cNvSpPr>
            <p:nvPr/>
          </p:nvSpPr>
          <p:spPr bwMode="auto">
            <a:xfrm>
              <a:off x="3655" y="1974"/>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269</a:t>
              </a:r>
            </a:p>
          </p:txBody>
        </p:sp>
        <p:sp>
          <p:nvSpPr>
            <p:cNvPr id="162869" name="Line 55">
              <a:extLst>
                <a:ext uri="{FF2B5EF4-FFF2-40B4-BE49-F238E27FC236}">
                  <a16:creationId xmlns:a16="http://schemas.microsoft.com/office/drawing/2014/main" id="{7BA86779-2787-4F4E-BEB9-6BA3A54C72B3}"/>
                </a:ext>
              </a:extLst>
            </p:cNvPr>
            <p:cNvSpPr>
              <a:spLocks noChangeShapeType="1"/>
            </p:cNvSpPr>
            <p:nvPr/>
          </p:nvSpPr>
          <p:spPr bwMode="auto">
            <a:xfrm flipV="1">
              <a:off x="3847" y="2229"/>
              <a:ext cx="0" cy="1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62870" name="Line 56">
              <a:extLst>
                <a:ext uri="{FF2B5EF4-FFF2-40B4-BE49-F238E27FC236}">
                  <a16:creationId xmlns:a16="http://schemas.microsoft.com/office/drawing/2014/main" id="{CFD2940C-C20B-4522-877E-932BB875D84D}"/>
                </a:ext>
              </a:extLst>
            </p:cNvPr>
            <p:cNvSpPr>
              <a:spLocks noChangeShapeType="1"/>
            </p:cNvSpPr>
            <p:nvPr/>
          </p:nvSpPr>
          <p:spPr bwMode="auto">
            <a:xfrm>
              <a:off x="3851" y="1444"/>
              <a:ext cx="0" cy="54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20" name="Group 57">
            <a:extLst>
              <a:ext uri="{FF2B5EF4-FFF2-40B4-BE49-F238E27FC236}">
                <a16:creationId xmlns:a16="http://schemas.microsoft.com/office/drawing/2014/main" id="{1101681A-F68F-1A43-A5FF-B80DAC00DA64}"/>
              </a:ext>
            </a:extLst>
          </p:cNvPr>
          <p:cNvGrpSpPr>
            <a:grpSpLocks/>
          </p:cNvGrpSpPr>
          <p:nvPr/>
        </p:nvGrpSpPr>
        <p:grpSpPr bwMode="auto">
          <a:xfrm>
            <a:off x="3219450" y="2776538"/>
            <a:ext cx="582613" cy="2146300"/>
            <a:chOff x="2080" y="1432"/>
            <a:chExt cx="367" cy="1352"/>
          </a:xfrm>
        </p:grpSpPr>
        <p:sp>
          <p:nvSpPr>
            <p:cNvPr id="162872" name="Text Box 58">
              <a:extLst>
                <a:ext uri="{FF2B5EF4-FFF2-40B4-BE49-F238E27FC236}">
                  <a16:creationId xmlns:a16="http://schemas.microsoft.com/office/drawing/2014/main" id="{DBB6F03B-D066-437C-B2F3-049DCDBF66E0}"/>
                </a:ext>
              </a:extLst>
            </p:cNvPr>
            <p:cNvSpPr txBox="1">
              <a:spLocks noChangeArrowheads="1"/>
            </p:cNvSpPr>
            <p:nvPr/>
          </p:nvSpPr>
          <p:spPr bwMode="auto">
            <a:xfrm>
              <a:off x="2080" y="2348"/>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930</a:t>
              </a:r>
            </a:p>
          </p:txBody>
        </p:sp>
        <p:sp>
          <p:nvSpPr>
            <p:cNvPr id="162873" name="Line 59">
              <a:extLst>
                <a:ext uri="{FF2B5EF4-FFF2-40B4-BE49-F238E27FC236}">
                  <a16:creationId xmlns:a16="http://schemas.microsoft.com/office/drawing/2014/main" id="{4F270A47-D344-4C50-A67B-7971311615E9}"/>
                </a:ext>
              </a:extLst>
            </p:cNvPr>
            <p:cNvSpPr>
              <a:spLocks noChangeShapeType="1"/>
            </p:cNvSpPr>
            <p:nvPr/>
          </p:nvSpPr>
          <p:spPr bwMode="auto">
            <a:xfrm flipH="1" flipV="1">
              <a:off x="2269" y="2583"/>
              <a:ext cx="0" cy="2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62874" name="Line 60">
              <a:extLst>
                <a:ext uri="{FF2B5EF4-FFF2-40B4-BE49-F238E27FC236}">
                  <a16:creationId xmlns:a16="http://schemas.microsoft.com/office/drawing/2014/main" id="{047F48EF-B8C6-482B-9EA3-EB85DE63074E}"/>
                </a:ext>
              </a:extLst>
            </p:cNvPr>
            <p:cNvSpPr>
              <a:spLocks noChangeShapeType="1"/>
            </p:cNvSpPr>
            <p:nvPr/>
          </p:nvSpPr>
          <p:spPr bwMode="auto">
            <a:xfrm>
              <a:off x="2262" y="1432"/>
              <a:ext cx="0" cy="9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21" name="Group 61">
            <a:extLst>
              <a:ext uri="{FF2B5EF4-FFF2-40B4-BE49-F238E27FC236}">
                <a16:creationId xmlns:a16="http://schemas.microsoft.com/office/drawing/2014/main" id="{4279F950-D2B5-3E4B-ACAA-2FAD7D66B3D7}"/>
              </a:ext>
            </a:extLst>
          </p:cNvPr>
          <p:cNvGrpSpPr>
            <a:grpSpLocks/>
          </p:cNvGrpSpPr>
          <p:nvPr/>
        </p:nvGrpSpPr>
        <p:grpSpPr bwMode="auto">
          <a:xfrm>
            <a:off x="179388" y="2413000"/>
            <a:ext cx="8651875" cy="2841625"/>
            <a:chOff x="165" y="1203"/>
            <a:chExt cx="5450" cy="1790"/>
          </a:xfrm>
        </p:grpSpPr>
        <p:grpSp>
          <p:nvGrpSpPr>
            <p:cNvPr id="182329" name="Group 62">
              <a:extLst>
                <a:ext uri="{FF2B5EF4-FFF2-40B4-BE49-F238E27FC236}">
                  <a16:creationId xmlns:a16="http://schemas.microsoft.com/office/drawing/2014/main" id="{EEB9A0D7-0C6B-E64E-817F-326D1A71E25F}"/>
                </a:ext>
              </a:extLst>
            </p:cNvPr>
            <p:cNvGrpSpPr>
              <a:grpSpLocks/>
            </p:cNvGrpSpPr>
            <p:nvPr/>
          </p:nvGrpSpPr>
          <p:grpSpPr bwMode="auto">
            <a:xfrm>
              <a:off x="522" y="1203"/>
              <a:ext cx="5093" cy="250"/>
              <a:chOff x="520" y="914"/>
              <a:chExt cx="5093" cy="250"/>
            </a:xfrm>
          </p:grpSpPr>
          <p:sp>
            <p:nvSpPr>
              <p:cNvPr id="162877" name="Text Box 63">
                <a:extLst>
                  <a:ext uri="{FF2B5EF4-FFF2-40B4-BE49-F238E27FC236}">
                    <a16:creationId xmlns:a16="http://schemas.microsoft.com/office/drawing/2014/main" id="{78EF0C92-BE41-4D3A-BEDF-82C504A0B5CB}"/>
                  </a:ext>
                </a:extLst>
              </p:cNvPr>
              <p:cNvSpPr txBox="1">
                <a:spLocks noChangeArrowheads="1"/>
              </p:cNvSpPr>
              <p:nvPr/>
            </p:nvSpPr>
            <p:spPr bwMode="auto">
              <a:xfrm>
                <a:off x="520" y="914"/>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e[0]</a:t>
                </a:r>
              </a:p>
            </p:txBody>
          </p:sp>
          <p:sp>
            <p:nvSpPr>
              <p:cNvPr id="162878" name="Text Box 64">
                <a:extLst>
                  <a:ext uri="{FF2B5EF4-FFF2-40B4-BE49-F238E27FC236}">
                    <a16:creationId xmlns:a16="http://schemas.microsoft.com/office/drawing/2014/main" id="{F9A78D9D-2047-4938-9909-63F9FBC079FC}"/>
                  </a:ext>
                </a:extLst>
              </p:cNvPr>
              <p:cNvSpPr txBox="1">
                <a:spLocks noChangeArrowheads="1"/>
              </p:cNvSpPr>
              <p:nvPr/>
            </p:nvSpPr>
            <p:spPr bwMode="auto">
              <a:xfrm>
                <a:off x="1044" y="914"/>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e[1]</a:t>
                </a:r>
              </a:p>
            </p:txBody>
          </p:sp>
          <p:sp>
            <p:nvSpPr>
              <p:cNvPr id="162879" name="Text Box 65">
                <a:extLst>
                  <a:ext uri="{FF2B5EF4-FFF2-40B4-BE49-F238E27FC236}">
                    <a16:creationId xmlns:a16="http://schemas.microsoft.com/office/drawing/2014/main" id="{13964DCD-16AE-46F4-8AA9-FA0C2DC76C78}"/>
                  </a:ext>
                </a:extLst>
              </p:cNvPr>
              <p:cNvSpPr txBox="1">
                <a:spLocks noChangeArrowheads="1"/>
              </p:cNvSpPr>
              <p:nvPr/>
            </p:nvSpPr>
            <p:spPr bwMode="auto">
              <a:xfrm>
                <a:off x="1568" y="914"/>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e[2]</a:t>
                </a:r>
              </a:p>
            </p:txBody>
          </p:sp>
          <p:sp>
            <p:nvSpPr>
              <p:cNvPr id="162880" name="Text Box 66">
                <a:extLst>
                  <a:ext uri="{FF2B5EF4-FFF2-40B4-BE49-F238E27FC236}">
                    <a16:creationId xmlns:a16="http://schemas.microsoft.com/office/drawing/2014/main" id="{68F8CA9F-161B-4B67-92E0-F77BFD8BF54C}"/>
                  </a:ext>
                </a:extLst>
              </p:cNvPr>
              <p:cNvSpPr txBox="1">
                <a:spLocks noChangeArrowheads="1"/>
              </p:cNvSpPr>
              <p:nvPr/>
            </p:nvSpPr>
            <p:spPr bwMode="auto">
              <a:xfrm>
                <a:off x="2093" y="914"/>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e[3]</a:t>
                </a:r>
              </a:p>
            </p:txBody>
          </p:sp>
          <p:sp>
            <p:nvSpPr>
              <p:cNvPr id="162881" name="Text Box 67">
                <a:extLst>
                  <a:ext uri="{FF2B5EF4-FFF2-40B4-BE49-F238E27FC236}">
                    <a16:creationId xmlns:a16="http://schemas.microsoft.com/office/drawing/2014/main" id="{729670C7-0D58-4437-AAC0-98FF78071B93}"/>
                  </a:ext>
                </a:extLst>
              </p:cNvPr>
              <p:cNvSpPr txBox="1">
                <a:spLocks noChangeArrowheads="1"/>
              </p:cNvSpPr>
              <p:nvPr/>
            </p:nvSpPr>
            <p:spPr bwMode="auto">
              <a:xfrm>
                <a:off x="2617" y="914"/>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e[4]</a:t>
                </a:r>
              </a:p>
            </p:txBody>
          </p:sp>
          <p:sp>
            <p:nvSpPr>
              <p:cNvPr id="162882" name="Text Box 68">
                <a:extLst>
                  <a:ext uri="{FF2B5EF4-FFF2-40B4-BE49-F238E27FC236}">
                    <a16:creationId xmlns:a16="http://schemas.microsoft.com/office/drawing/2014/main" id="{B53E368F-F183-4701-A852-D69BDB5282C7}"/>
                  </a:ext>
                </a:extLst>
              </p:cNvPr>
              <p:cNvSpPr txBox="1">
                <a:spLocks noChangeArrowheads="1"/>
              </p:cNvSpPr>
              <p:nvPr/>
            </p:nvSpPr>
            <p:spPr bwMode="auto">
              <a:xfrm>
                <a:off x="3142" y="914"/>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e[5]</a:t>
                </a:r>
              </a:p>
            </p:txBody>
          </p:sp>
          <p:sp>
            <p:nvSpPr>
              <p:cNvPr id="162883" name="Text Box 69">
                <a:extLst>
                  <a:ext uri="{FF2B5EF4-FFF2-40B4-BE49-F238E27FC236}">
                    <a16:creationId xmlns:a16="http://schemas.microsoft.com/office/drawing/2014/main" id="{1BEBADD6-70E9-4CEC-947A-895C09AC46EA}"/>
                  </a:ext>
                </a:extLst>
              </p:cNvPr>
              <p:cNvSpPr txBox="1">
                <a:spLocks noChangeArrowheads="1"/>
              </p:cNvSpPr>
              <p:nvPr/>
            </p:nvSpPr>
            <p:spPr bwMode="auto">
              <a:xfrm>
                <a:off x="3666" y="914"/>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e[6]</a:t>
                </a:r>
              </a:p>
            </p:txBody>
          </p:sp>
          <p:sp>
            <p:nvSpPr>
              <p:cNvPr id="162884" name="Text Box 70">
                <a:extLst>
                  <a:ext uri="{FF2B5EF4-FFF2-40B4-BE49-F238E27FC236}">
                    <a16:creationId xmlns:a16="http://schemas.microsoft.com/office/drawing/2014/main" id="{296D8DD8-9BEA-483A-A232-88E282A77060}"/>
                  </a:ext>
                </a:extLst>
              </p:cNvPr>
              <p:cNvSpPr txBox="1">
                <a:spLocks noChangeArrowheads="1"/>
              </p:cNvSpPr>
              <p:nvPr/>
            </p:nvSpPr>
            <p:spPr bwMode="auto">
              <a:xfrm>
                <a:off x="4191" y="914"/>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e[7]</a:t>
                </a:r>
              </a:p>
            </p:txBody>
          </p:sp>
          <p:sp>
            <p:nvSpPr>
              <p:cNvPr id="162885" name="Text Box 71">
                <a:extLst>
                  <a:ext uri="{FF2B5EF4-FFF2-40B4-BE49-F238E27FC236}">
                    <a16:creationId xmlns:a16="http://schemas.microsoft.com/office/drawing/2014/main" id="{460A3AB3-5805-40A8-A818-B74B61A4009C}"/>
                  </a:ext>
                </a:extLst>
              </p:cNvPr>
              <p:cNvSpPr txBox="1">
                <a:spLocks noChangeArrowheads="1"/>
              </p:cNvSpPr>
              <p:nvPr/>
            </p:nvSpPr>
            <p:spPr bwMode="auto">
              <a:xfrm>
                <a:off x="4715" y="914"/>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e[8]</a:t>
                </a:r>
              </a:p>
            </p:txBody>
          </p:sp>
          <p:sp>
            <p:nvSpPr>
              <p:cNvPr id="162886" name="Text Box 72">
                <a:extLst>
                  <a:ext uri="{FF2B5EF4-FFF2-40B4-BE49-F238E27FC236}">
                    <a16:creationId xmlns:a16="http://schemas.microsoft.com/office/drawing/2014/main" id="{8125579B-0A41-457F-B3C3-9906680FC3F3}"/>
                  </a:ext>
                </a:extLst>
              </p:cNvPr>
              <p:cNvSpPr txBox="1">
                <a:spLocks noChangeArrowheads="1"/>
              </p:cNvSpPr>
              <p:nvPr/>
            </p:nvSpPr>
            <p:spPr bwMode="auto">
              <a:xfrm>
                <a:off x="5240" y="914"/>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e[9]</a:t>
                </a:r>
              </a:p>
            </p:txBody>
          </p:sp>
        </p:grpSp>
        <p:grpSp>
          <p:nvGrpSpPr>
            <p:cNvPr id="182330" name="Group 73">
              <a:extLst>
                <a:ext uri="{FF2B5EF4-FFF2-40B4-BE49-F238E27FC236}">
                  <a16:creationId xmlns:a16="http://schemas.microsoft.com/office/drawing/2014/main" id="{39E700A8-5120-FF44-8D75-DE60C4EE2FA2}"/>
                </a:ext>
              </a:extLst>
            </p:cNvPr>
            <p:cNvGrpSpPr>
              <a:grpSpLocks/>
            </p:cNvGrpSpPr>
            <p:nvPr/>
          </p:nvGrpSpPr>
          <p:grpSpPr bwMode="auto">
            <a:xfrm>
              <a:off x="522" y="2743"/>
              <a:ext cx="5075" cy="250"/>
              <a:chOff x="520" y="914"/>
              <a:chExt cx="5075" cy="250"/>
            </a:xfrm>
          </p:grpSpPr>
          <p:sp>
            <p:nvSpPr>
              <p:cNvPr id="162888" name="Text Box 74">
                <a:extLst>
                  <a:ext uri="{FF2B5EF4-FFF2-40B4-BE49-F238E27FC236}">
                    <a16:creationId xmlns:a16="http://schemas.microsoft.com/office/drawing/2014/main" id="{F534716A-50A0-4B6F-94E9-5655E8089F01}"/>
                  </a:ext>
                </a:extLst>
              </p:cNvPr>
              <p:cNvSpPr txBox="1">
                <a:spLocks noChangeArrowheads="1"/>
              </p:cNvSpPr>
              <p:nvPr/>
            </p:nvSpPr>
            <p:spPr bwMode="auto">
              <a:xfrm>
                <a:off x="520" y="914"/>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f[0]</a:t>
                </a:r>
              </a:p>
            </p:txBody>
          </p:sp>
          <p:sp>
            <p:nvSpPr>
              <p:cNvPr id="162889" name="Text Box 75">
                <a:extLst>
                  <a:ext uri="{FF2B5EF4-FFF2-40B4-BE49-F238E27FC236}">
                    <a16:creationId xmlns:a16="http://schemas.microsoft.com/office/drawing/2014/main" id="{CBD2C366-F473-43E1-A9D8-40640C0932D9}"/>
                  </a:ext>
                </a:extLst>
              </p:cNvPr>
              <p:cNvSpPr txBox="1">
                <a:spLocks noChangeArrowheads="1"/>
              </p:cNvSpPr>
              <p:nvPr/>
            </p:nvSpPr>
            <p:spPr bwMode="auto">
              <a:xfrm>
                <a:off x="1044" y="914"/>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f[1]</a:t>
                </a:r>
              </a:p>
            </p:txBody>
          </p:sp>
          <p:sp>
            <p:nvSpPr>
              <p:cNvPr id="162890" name="Text Box 76">
                <a:extLst>
                  <a:ext uri="{FF2B5EF4-FFF2-40B4-BE49-F238E27FC236}">
                    <a16:creationId xmlns:a16="http://schemas.microsoft.com/office/drawing/2014/main" id="{8472DE8A-9891-4A6D-9FA6-873944642584}"/>
                  </a:ext>
                </a:extLst>
              </p:cNvPr>
              <p:cNvSpPr txBox="1">
                <a:spLocks noChangeArrowheads="1"/>
              </p:cNvSpPr>
              <p:nvPr/>
            </p:nvSpPr>
            <p:spPr bwMode="auto">
              <a:xfrm>
                <a:off x="1568" y="914"/>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f[2]</a:t>
                </a:r>
              </a:p>
            </p:txBody>
          </p:sp>
          <p:sp>
            <p:nvSpPr>
              <p:cNvPr id="162891" name="Text Box 77">
                <a:extLst>
                  <a:ext uri="{FF2B5EF4-FFF2-40B4-BE49-F238E27FC236}">
                    <a16:creationId xmlns:a16="http://schemas.microsoft.com/office/drawing/2014/main" id="{CC9179FA-83C7-4E7D-9ED2-AD4C0F550323}"/>
                  </a:ext>
                </a:extLst>
              </p:cNvPr>
              <p:cNvSpPr txBox="1">
                <a:spLocks noChangeArrowheads="1"/>
              </p:cNvSpPr>
              <p:nvPr/>
            </p:nvSpPr>
            <p:spPr bwMode="auto">
              <a:xfrm>
                <a:off x="2093" y="914"/>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f[3]</a:t>
                </a:r>
              </a:p>
            </p:txBody>
          </p:sp>
          <p:sp>
            <p:nvSpPr>
              <p:cNvPr id="162892" name="Text Box 78">
                <a:extLst>
                  <a:ext uri="{FF2B5EF4-FFF2-40B4-BE49-F238E27FC236}">
                    <a16:creationId xmlns:a16="http://schemas.microsoft.com/office/drawing/2014/main" id="{562432AF-953F-4F8C-BADE-4615EA3E83B4}"/>
                  </a:ext>
                </a:extLst>
              </p:cNvPr>
              <p:cNvSpPr txBox="1">
                <a:spLocks noChangeArrowheads="1"/>
              </p:cNvSpPr>
              <p:nvPr/>
            </p:nvSpPr>
            <p:spPr bwMode="auto">
              <a:xfrm>
                <a:off x="2617" y="914"/>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f[4]</a:t>
                </a:r>
              </a:p>
            </p:txBody>
          </p:sp>
          <p:sp>
            <p:nvSpPr>
              <p:cNvPr id="162893" name="Text Box 79">
                <a:extLst>
                  <a:ext uri="{FF2B5EF4-FFF2-40B4-BE49-F238E27FC236}">
                    <a16:creationId xmlns:a16="http://schemas.microsoft.com/office/drawing/2014/main" id="{BE99B955-5869-4648-AA9E-594B65A70E16}"/>
                  </a:ext>
                </a:extLst>
              </p:cNvPr>
              <p:cNvSpPr txBox="1">
                <a:spLocks noChangeArrowheads="1"/>
              </p:cNvSpPr>
              <p:nvPr/>
            </p:nvSpPr>
            <p:spPr bwMode="auto">
              <a:xfrm>
                <a:off x="3142" y="914"/>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f[5]</a:t>
                </a:r>
              </a:p>
            </p:txBody>
          </p:sp>
          <p:sp>
            <p:nvSpPr>
              <p:cNvPr id="162894" name="Text Box 80">
                <a:extLst>
                  <a:ext uri="{FF2B5EF4-FFF2-40B4-BE49-F238E27FC236}">
                    <a16:creationId xmlns:a16="http://schemas.microsoft.com/office/drawing/2014/main" id="{C772E890-5AF0-4E7B-B135-D66B03323E02}"/>
                  </a:ext>
                </a:extLst>
              </p:cNvPr>
              <p:cNvSpPr txBox="1">
                <a:spLocks noChangeArrowheads="1"/>
              </p:cNvSpPr>
              <p:nvPr/>
            </p:nvSpPr>
            <p:spPr bwMode="auto">
              <a:xfrm>
                <a:off x="3666" y="914"/>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f[6]</a:t>
                </a:r>
              </a:p>
            </p:txBody>
          </p:sp>
          <p:sp>
            <p:nvSpPr>
              <p:cNvPr id="162895" name="Text Box 81">
                <a:extLst>
                  <a:ext uri="{FF2B5EF4-FFF2-40B4-BE49-F238E27FC236}">
                    <a16:creationId xmlns:a16="http://schemas.microsoft.com/office/drawing/2014/main" id="{2EE8AE52-6D88-4470-8611-AF2E41006423}"/>
                  </a:ext>
                </a:extLst>
              </p:cNvPr>
              <p:cNvSpPr txBox="1">
                <a:spLocks noChangeArrowheads="1"/>
              </p:cNvSpPr>
              <p:nvPr/>
            </p:nvSpPr>
            <p:spPr bwMode="auto">
              <a:xfrm>
                <a:off x="4191" y="914"/>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f[7]</a:t>
                </a:r>
              </a:p>
            </p:txBody>
          </p:sp>
          <p:sp>
            <p:nvSpPr>
              <p:cNvPr id="162896" name="Text Box 82">
                <a:extLst>
                  <a:ext uri="{FF2B5EF4-FFF2-40B4-BE49-F238E27FC236}">
                    <a16:creationId xmlns:a16="http://schemas.microsoft.com/office/drawing/2014/main" id="{415140E4-2354-408C-8202-82A22F7FC764}"/>
                  </a:ext>
                </a:extLst>
              </p:cNvPr>
              <p:cNvSpPr txBox="1">
                <a:spLocks noChangeArrowheads="1"/>
              </p:cNvSpPr>
              <p:nvPr/>
            </p:nvSpPr>
            <p:spPr bwMode="auto">
              <a:xfrm>
                <a:off x="4715" y="914"/>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f[8]</a:t>
                </a:r>
              </a:p>
            </p:txBody>
          </p:sp>
          <p:sp>
            <p:nvSpPr>
              <p:cNvPr id="162897" name="Text Box 83">
                <a:extLst>
                  <a:ext uri="{FF2B5EF4-FFF2-40B4-BE49-F238E27FC236}">
                    <a16:creationId xmlns:a16="http://schemas.microsoft.com/office/drawing/2014/main" id="{C7523A24-D7F1-400D-A28D-AAD6F3117974}"/>
                  </a:ext>
                </a:extLst>
              </p:cNvPr>
              <p:cNvSpPr txBox="1">
                <a:spLocks noChangeArrowheads="1"/>
              </p:cNvSpPr>
              <p:nvPr/>
            </p:nvSpPr>
            <p:spPr bwMode="auto">
              <a:xfrm>
                <a:off x="5240" y="914"/>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f[9]</a:t>
                </a:r>
              </a:p>
            </p:txBody>
          </p:sp>
        </p:grpSp>
        <p:sp>
          <p:nvSpPr>
            <p:cNvPr id="162898" name="Text Box 84">
              <a:extLst>
                <a:ext uri="{FF2B5EF4-FFF2-40B4-BE49-F238E27FC236}">
                  <a16:creationId xmlns:a16="http://schemas.microsoft.com/office/drawing/2014/main" id="{E3D5C87C-3815-416B-B0C8-5894D4E1D27B}"/>
                </a:ext>
              </a:extLst>
            </p:cNvPr>
            <p:cNvSpPr txBox="1">
              <a:spLocks noChangeArrowheads="1"/>
            </p:cNvSpPr>
            <p:nvPr/>
          </p:nvSpPr>
          <p:spPr bwMode="auto">
            <a:xfrm>
              <a:off x="165" y="1871"/>
              <a:ext cx="310" cy="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sz="2000">
                  <a:solidFill>
                    <a:srgbClr val="FF3300"/>
                  </a:solidFill>
                  <a:ea typeface="微软雅黑" panose="020B0503020204020204" pitchFamily="34" charset="-122"/>
                  <a:sym typeface="+mn-lt"/>
                </a:rPr>
                <a:t>二趟分配</a:t>
              </a:r>
            </a:p>
          </p:txBody>
        </p:sp>
      </p:grpSp>
      <p:grpSp>
        <p:nvGrpSpPr>
          <p:cNvPr id="24" name="Group 85">
            <a:extLst>
              <a:ext uri="{FF2B5EF4-FFF2-40B4-BE49-F238E27FC236}">
                <a16:creationId xmlns:a16="http://schemas.microsoft.com/office/drawing/2014/main" id="{CC181F89-CE8A-D142-90A3-8CE290412892}"/>
              </a:ext>
            </a:extLst>
          </p:cNvPr>
          <p:cNvGrpSpPr>
            <a:grpSpLocks/>
          </p:cNvGrpSpPr>
          <p:nvPr/>
        </p:nvGrpSpPr>
        <p:grpSpPr bwMode="auto">
          <a:xfrm>
            <a:off x="757238" y="3636963"/>
            <a:ext cx="582612" cy="604837"/>
            <a:chOff x="529" y="1974"/>
            <a:chExt cx="367" cy="381"/>
          </a:xfrm>
        </p:grpSpPr>
        <p:sp>
          <p:nvSpPr>
            <p:cNvPr id="162900" name="Text Box 86">
              <a:extLst>
                <a:ext uri="{FF2B5EF4-FFF2-40B4-BE49-F238E27FC236}">
                  <a16:creationId xmlns:a16="http://schemas.microsoft.com/office/drawing/2014/main" id="{2B43CC91-8C1D-442C-BDAE-83E948BABA74}"/>
                </a:ext>
              </a:extLst>
            </p:cNvPr>
            <p:cNvSpPr txBox="1">
              <a:spLocks noChangeArrowheads="1"/>
            </p:cNvSpPr>
            <p:nvPr/>
          </p:nvSpPr>
          <p:spPr bwMode="auto">
            <a:xfrm>
              <a:off x="529" y="1974"/>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008</a:t>
              </a:r>
            </a:p>
          </p:txBody>
        </p:sp>
        <p:sp>
          <p:nvSpPr>
            <p:cNvPr id="162901" name="Line 87">
              <a:extLst>
                <a:ext uri="{FF2B5EF4-FFF2-40B4-BE49-F238E27FC236}">
                  <a16:creationId xmlns:a16="http://schemas.microsoft.com/office/drawing/2014/main" id="{762B903D-A6CA-4C75-9851-6670324B7441}"/>
                </a:ext>
              </a:extLst>
            </p:cNvPr>
            <p:cNvSpPr>
              <a:spLocks noChangeShapeType="1"/>
            </p:cNvSpPr>
            <p:nvPr/>
          </p:nvSpPr>
          <p:spPr bwMode="auto">
            <a:xfrm flipV="1">
              <a:off x="688" y="2210"/>
              <a:ext cx="0" cy="14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25" name="Group 88">
            <a:extLst>
              <a:ext uri="{FF2B5EF4-FFF2-40B4-BE49-F238E27FC236}">
                <a16:creationId xmlns:a16="http://schemas.microsoft.com/office/drawing/2014/main" id="{77934ECD-59B6-FE42-BEC9-372D46BED2F4}"/>
              </a:ext>
            </a:extLst>
          </p:cNvPr>
          <p:cNvGrpSpPr>
            <a:grpSpLocks/>
          </p:cNvGrpSpPr>
          <p:nvPr/>
        </p:nvGrpSpPr>
        <p:grpSpPr bwMode="auto">
          <a:xfrm>
            <a:off x="757238" y="2741613"/>
            <a:ext cx="582612" cy="900112"/>
            <a:chOff x="529" y="1410"/>
            <a:chExt cx="367" cy="567"/>
          </a:xfrm>
        </p:grpSpPr>
        <p:sp>
          <p:nvSpPr>
            <p:cNvPr id="162903" name="Text Box 89">
              <a:extLst>
                <a:ext uri="{FF2B5EF4-FFF2-40B4-BE49-F238E27FC236}">
                  <a16:creationId xmlns:a16="http://schemas.microsoft.com/office/drawing/2014/main" id="{243F6E81-7EA1-4326-91A6-1754647633B6}"/>
                </a:ext>
              </a:extLst>
            </p:cNvPr>
            <p:cNvSpPr txBox="1">
              <a:spLocks noChangeArrowheads="1"/>
            </p:cNvSpPr>
            <p:nvPr/>
          </p:nvSpPr>
          <p:spPr bwMode="auto">
            <a:xfrm>
              <a:off x="529" y="1600"/>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109</a:t>
              </a:r>
            </a:p>
          </p:txBody>
        </p:sp>
        <p:sp>
          <p:nvSpPr>
            <p:cNvPr id="162904" name="Line 90">
              <a:extLst>
                <a:ext uri="{FF2B5EF4-FFF2-40B4-BE49-F238E27FC236}">
                  <a16:creationId xmlns:a16="http://schemas.microsoft.com/office/drawing/2014/main" id="{64D8D342-212C-4B96-A137-F87D84A01C05}"/>
                </a:ext>
              </a:extLst>
            </p:cNvPr>
            <p:cNvSpPr>
              <a:spLocks noChangeShapeType="1"/>
            </p:cNvSpPr>
            <p:nvPr/>
          </p:nvSpPr>
          <p:spPr bwMode="auto">
            <a:xfrm flipH="1">
              <a:off x="710" y="1410"/>
              <a:ext cx="1" cy="18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62905" name="Line 91">
              <a:extLst>
                <a:ext uri="{FF2B5EF4-FFF2-40B4-BE49-F238E27FC236}">
                  <a16:creationId xmlns:a16="http://schemas.microsoft.com/office/drawing/2014/main" id="{2EAF60D3-DEA1-4E6A-B006-079AEF309DAD}"/>
                </a:ext>
              </a:extLst>
            </p:cNvPr>
            <p:cNvSpPr>
              <a:spLocks noChangeShapeType="1"/>
            </p:cNvSpPr>
            <p:nvPr/>
          </p:nvSpPr>
          <p:spPr bwMode="auto">
            <a:xfrm flipV="1">
              <a:off x="688" y="1855"/>
              <a:ext cx="0" cy="12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26" name="Group 92">
            <a:extLst>
              <a:ext uri="{FF2B5EF4-FFF2-40B4-BE49-F238E27FC236}">
                <a16:creationId xmlns:a16="http://schemas.microsoft.com/office/drawing/2014/main" id="{61D41492-AEE9-4B42-9729-F1512C65C302}"/>
              </a:ext>
            </a:extLst>
          </p:cNvPr>
          <p:cNvGrpSpPr>
            <a:grpSpLocks/>
          </p:cNvGrpSpPr>
          <p:nvPr/>
        </p:nvGrpSpPr>
        <p:grpSpPr bwMode="auto">
          <a:xfrm>
            <a:off x="6604000" y="2830513"/>
            <a:ext cx="582613" cy="2111375"/>
            <a:chOff x="4212" y="1466"/>
            <a:chExt cx="367" cy="1330"/>
          </a:xfrm>
        </p:grpSpPr>
        <p:sp>
          <p:nvSpPr>
            <p:cNvPr id="162907" name="Text Box 93">
              <a:extLst>
                <a:ext uri="{FF2B5EF4-FFF2-40B4-BE49-F238E27FC236}">
                  <a16:creationId xmlns:a16="http://schemas.microsoft.com/office/drawing/2014/main" id="{D8F02F54-7E3E-4436-8502-7503E87F7247}"/>
                </a:ext>
              </a:extLst>
            </p:cNvPr>
            <p:cNvSpPr txBox="1">
              <a:spLocks noChangeArrowheads="1"/>
            </p:cNvSpPr>
            <p:nvPr/>
          </p:nvSpPr>
          <p:spPr bwMode="auto">
            <a:xfrm>
              <a:off x="4212" y="2359"/>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278</a:t>
              </a:r>
            </a:p>
          </p:txBody>
        </p:sp>
        <p:sp>
          <p:nvSpPr>
            <p:cNvPr id="162908" name="Line 94">
              <a:extLst>
                <a:ext uri="{FF2B5EF4-FFF2-40B4-BE49-F238E27FC236}">
                  <a16:creationId xmlns:a16="http://schemas.microsoft.com/office/drawing/2014/main" id="{AC7E1101-6290-4975-AAA5-5125CA53C346}"/>
                </a:ext>
              </a:extLst>
            </p:cNvPr>
            <p:cNvSpPr>
              <a:spLocks noChangeShapeType="1"/>
            </p:cNvSpPr>
            <p:nvPr/>
          </p:nvSpPr>
          <p:spPr bwMode="auto">
            <a:xfrm flipH="1" flipV="1">
              <a:off x="4381" y="2595"/>
              <a:ext cx="0" cy="2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62909" name="Line 95">
              <a:extLst>
                <a:ext uri="{FF2B5EF4-FFF2-40B4-BE49-F238E27FC236}">
                  <a16:creationId xmlns:a16="http://schemas.microsoft.com/office/drawing/2014/main" id="{7E121649-D4A3-43B5-8512-087EF890D028}"/>
                </a:ext>
              </a:extLst>
            </p:cNvPr>
            <p:cNvSpPr>
              <a:spLocks noChangeShapeType="1"/>
            </p:cNvSpPr>
            <p:nvPr/>
          </p:nvSpPr>
          <p:spPr bwMode="auto">
            <a:xfrm>
              <a:off x="4389" y="1466"/>
              <a:ext cx="0" cy="9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2287" name="Group 96">
            <a:extLst>
              <a:ext uri="{FF2B5EF4-FFF2-40B4-BE49-F238E27FC236}">
                <a16:creationId xmlns:a16="http://schemas.microsoft.com/office/drawing/2014/main" id="{2B5983C6-B7E7-224D-B241-FD4FFCAC83FE}"/>
              </a:ext>
            </a:extLst>
          </p:cNvPr>
          <p:cNvGrpSpPr>
            <a:grpSpLocks/>
          </p:cNvGrpSpPr>
          <p:nvPr/>
        </p:nvGrpSpPr>
        <p:grpSpPr bwMode="auto">
          <a:xfrm>
            <a:off x="355600" y="993775"/>
            <a:ext cx="8558213" cy="1041400"/>
            <a:chOff x="209" y="3062"/>
            <a:chExt cx="5391" cy="656"/>
          </a:xfrm>
        </p:grpSpPr>
        <p:grpSp>
          <p:nvGrpSpPr>
            <p:cNvPr id="182289" name="Group 97">
              <a:extLst>
                <a:ext uri="{FF2B5EF4-FFF2-40B4-BE49-F238E27FC236}">
                  <a16:creationId xmlns:a16="http://schemas.microsoft.com/office/drawing/2014/main" id="{21FC9801-6805-3F4E-BCE0-4583E76D2447}"/>
                </a:ext>
              </a:extLst>
            </p:cNvPr>
            <p:cNvGrpSpPr>
              <a:grpSpLocks/>
            </p:cNvGrpSpPr>
            <p:nvPr/>
          </p:nvGrpSpPr>
          <p:grpSpPr bwMode="auto">
            <a:xfrm>
              <a:off x="327" y="3462"/>
              <a:ext cx="5273" cy="256"/>
              <a:chOff x="354" y="1045"/>
              <a:chExt cx="5273" cy="256"/>
            </a:xfrm>
          </p:grpSpPr>
          <p:grpSp>
            <p:nvGrpSpPr>
              <p:cNvPr id="182291" name="Group 98">
                <a:extLst>
                  <a:ext uri="{FF2B5EF4-FFF2-40B4-BE49-F238E27FC236}">
                    <a16:creationId xmlns:a16="http://schemas.microsoft.com/office/drawing/2014/main" id="{A4BA1BF8-D584-A94A-A198-70D11033AC96}"/>
                  </a:ext>
                </a:extLst>
              </p:cNvPr>
              <p:cNvGrpSpPr>
                <a:grpSpLocks/>
              </p:cNvGrpSpPr>
              <p:nvPr/>
            </p:nvGrpSpPr>
            <p:grpSpPr bwMode="auto">
              <a:xfrm>
                <a:off x="354" y="1045"/>
                <a:ext cx="542" cy="256"/>
                <a:chOff x="1133" y="1389"/>
                <a:chExt cx="542" cy="256"/>
              </a:xfrm>
            </p:grpSpPr>
            <p:sp>
              <p:nvSpPr>
                <p:cNvPr id="162913" name="Rectangle 99">
                  <a:extLst>
                    <a:ext uri="{FF2B5EF4-FFF2-40B4-BE49-F238E27FC236}">
                      <a16:creationId xmlns:a16="http://schemas.microsoft.com/office/drawing/2014/main" id="{52C66C76-C66B-4E69-98CF-002C00014B97}"/>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930</a:t>
                  </a:r>
                </a:p>
              </p:txBody>
            </p:sp>
            <p:sp>
              <p:nvSpPr>
                <p:cNvPr id="162914" name="Line 100">
                  <a:extLst>
                    <a:ext uri="{FF2B5EF4-FFF2-40B4-BE49-F238E27FC236}">
                      <a16:creationId xmlns:a16="http://schemas.microsoft.com/office/drawing/2014/main" id="{9839D12E-8593-47F0-92EC-F906492B7225}"/>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2292" name="Group 101">
                <a:extLst>
                  <a:ext uri="{FF2B5EF4-FFF2-40B4-BE49-F238E27FC236}">
                    <a16:creationId xmlns:a16="http://schemas.microsoft.com/office/drawing/2014/main" id="{AD3FCF8A-E95B-0F4B-9672-8D785EDE75A4}"/>
                  </a:ext>
                </a:extLst>
              </p:cNvPr>
              <p:cNvGrpSpPr>
                <a:grpSpLocks/>
              </p:cNvGrpSpPr>
              <p:nvPr/>
            </p:nvGrpSpPr>
            <p:grpSpPr bwMode="auto">
              <a:xfrm>
                <a:off x="880" y="1045"/>
                <a:ext cx="542" cy="256"/>
                <a:chOff x="1133" y="1389"/>
                <a:chExt cx="542" cy="256"/>
              </a:xfrm>
            </p:grpSpPr>
            <p:sp>
              <p:nvSpPr>
                <p:cNvPr id="162916" name="Rectangle 102">
                  <a:extLst>
                    <a:ext uri="{FF2B5EF4-FFF2-40B4-BE49-F238E27FC236}">
                      <a16:creationId xmlns:a16="http://schemas.microsoft.com/office/drawing/2014/main" id="{ABD71F63-21B4-4B67-9885-8D029EF22760}"/>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063</a:t>
                  </a:r>
                </a:p>
              </p:txBody>
            </p:sp>
            <p:sp>
              <p:nvSpPr>
                <p:cNvPr id="162917" name="Line 103">
                  <a:extLst>
                    <a:ext uri="{FF2B5EF4-FFF2-40B4-BE49-F238E27FC236}">
                      <a16:creationId xmlns:a16="http://schemas.microsoft.com/office/drawing/2014/main" id="{3F5635B5-50FE-4C01-AB26-C8AFF7EF308E}"/>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2293" name="Group 104">
                <a:extLst>
                  <a:ext uri="{FF2B5EF4-FFF2-40B4-BE49-F238E27FC236}">
                    <a16:creationId xmlns:a16="http://schemas.microsoft.com/office/drawing/2014/main" id="{4B2575D9-0781-4341-92FD-50BADF04BBAA}"/>
                  </a:ext>
                </a:extLst>
              </p:cNvPr>
              <p:cNvGrpSpPr>
                <a:grpSpLocks/>
              </p:cNvGrpSpPr>
              <p:nvPr/>
            </p:nvGrpSpPr>
            <p:grpSpPr bwMode="auto">
              <a:xfrm>
                <a:off x="1406" y="1045"/>
                <a:ext cx="542" cy="256"/>
                <a:chOff x="1133" y="1389"/>
                <a:chExt cx="542" cy="256"/>
              </a:xfrm>
            </p:grpSpPr>
            <p:sp>
              <p:nvSpPr>
                <p:cNvPr id="162919" name="Rectangle 105">
                  <a:extLst>
                    <a:ext uri="{FF2B5EF4-FFF2-40B4-BE49-F238E27FC236}">
                      <a16:creationId xmlns:a16="http://schemas.microsoft.com/office/drawing/2014/main" id="{CE8CF3A2-C723-4A60-996D-DFDD38A7DF1A}"/>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083</a:t>
                  </a:r>
                </a:p>
              </p:txBody>
            </p:sp>
            <p:sp>
              <p:nvSpPr>
                <p:cNvPr id="162920" name="Line 106">
                  <a:extLst>
                    <a:ext uri="{FF2B5EF4-FFF2-40B4-BE49-F238E27FC236}">
                      <a16:creationId xmlns:a16="http://schemas.microsoft.com/office/drawing/2014/main" id="{013913EE-A1E6-4F9A-8897-239B84171287}"/>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2294" name="Group 107">
                <a:extLst>
                  <a:ext uri="{FF2B5EF4-FFF2-40B4-BE49-F238E27FC236}">
                    <a16:creationId xmlns:a16="http://schemas.microsoft.com/office/drawing/2014/main" id="{5A3BF39C-8B38-7E42-9D5B-488EC2B7A105}"/>
                  </a:ext>
                </a:extLst>
              </p:cNvPr>
              <p:cNvGrpSpPr>
                <a:grpSpLocks/>
              </p:cNvGrpSpPr>
              <p:nvPr/>
            </p:nvGrpSpPr>
            <p:grpSpPr bwMode="auto">
              <a:xfrm>
                <a:off x="1931" y="1045"/>
                <a:ext cx="542" cy="256"/>
                <a:chOff x="1133" y="1389"/>
                <a:chExt cx="542" cy="256"/>
              </a:xfrm>
            </p:grpSpPr>
            <p:sp>
              <p:nvSpPr>
                <p:cNvPr id="162922" name="Rectangle 108">
                  <a:extLst>
                    <a:ext uri="{FF2B5EF4-FFF2-40B4-BE49-F238E27FC236}">
                      <a16:creationId xmlns:a16="http://schemas.microsoft.com/office/drawing/2014/main" id="{C192BB90-311B-4400-A61B-306FF58DF391}"/>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184</a:t>
                  </a:r>
                </a:p>
              </p:txBody>
            </p:sp>
            <p:sp>
              <p:nvSpPr>
                <p:cNvPr id="162923" name="Line 109">
                  <a:extLst>
                    <a:ext uri="{FF2B5EF4-FFF2-40B4-BE49-F238E27FC236}">
                      <a16:creationId xmlns:a16="http://schemas.microsoft.com/office/drawing/2014/main" id="{3E5A221C-7687-4F28-B4CD-AD5E81473108}"/>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2295" name="Group 110">
                <a:extLst>
                  <a:ext uri="{FF2B5EF4-FFF2-40B4-BE49-F238E27FC236}">
                    <a16:creationId xmlns:a16="http://schemas.microsoft.com/office/drawing/2014/main" id="{3154176D-977D-EE40-88C7-70875E66454C}"/>
                  </a:ext>
                </a:extLst>
              </p:cNvPr>
              <p:cNvGrpSpPr>
                <a:grpSpLocks/>
              </p:cNvGrpSpPr>
              <p:nvPr/>
            </p:nvGrpSpPr>
            <p:grpSpPr bwMode="auto">
              <a:xfrm>
                <a:off x="2457" y="1045"/>
                <a:ext cx="542" cy="256"/>
                <a:chOff x="1133" y="1389"/>
                <a:chExt cx="542" cy="256"/>
              </a:xfrm>
            </p:grpSpPr>
            <p:sp>
              <p:nvSpPr>
                <p:cNvPr id="162925" name="Rectangle 111">
                  <a:extLst>
                    <a:ext uri="{FF2B5EF4-FFF2-40B4-BE49-F238E27FC236}">
                      <a16:creationId xmlns:a16="http://schemas.microsoft.com/office/drawing/2014/main" id="{43B9F091-AAFF-43AE-A547-7145BAB26553}"/>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505</a:t>
                  </a:r>
                </a:p>
              </p:txBody>
            </p:sp>
            <p:sp>
              <p:nvSpPr>
                <p:cNvPr id="162926" name="Line 112">
                  <a:extLst>
                    <a:ext uri="{FF2B5EF4-FFF2-40B4-BE49-F238E27FC236}">
                      <a16:creationId xmlns:a16="http://schemas.microsoft.com/office/drawing/2014/main" id="{6D049983-A878-4FE6-A799-D2406DB57B23}"/>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2296" name="Group 113">
                <a:extLst>
                  <a:ext uri="{FF2B5EF4-FFF2-40B4-BE49-F238E27FC236}">
                    <a16:creationId xmlns:a16="http://schemas.microsoft.com/office/drawing/2014/main" id="{48287AD6-564D-584E-85D2-2A8129E9A4F7}"/>
                  </a:ext>
                </a:extLst>
              </p:cNvPr>
              <p:cNvGrpSpPr>
                <a:grpSpLocks/>
              </p:cNvGrpSpPr>
              <p:nvPr/>
            </p:nvGrpSpPr>
            <p:grpSpPr bwMode="auto">
              <a:xfrm>
                <a:off x="2983" y="1045"/>
                <a:ext cx="542" cy="256"/>
                <a:chOff x="1133" y="1389"/>
                <a:chExt cx="542" cy="256"/>
              </a:xfrm>
            </p:grpSpPr>
            <p:sp>
              <p:nvSpPr>
                <p:cNvPr id="162928" name="Rectangle 114">
                  <a:extLst>
                    <a:ext uri="{FF2B5EF4-FFF2-40B4-BE49-F238E27FC236}">
                      <a16:creationId xmlns:a16="http://schemas.microsoft.com/office/drawing/2014/main" id="{25E8284F-AA37-4377-BD04-9F9C7BF642A9}"/>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278</a:t>
                  </a:r>
                </a:p>
              </p:txBody>
            </p:sp>
            <p:sp>
              <p:nvSpPr>
                <p:cNvPr id="162929" name="Line 115">
                  <a:extLst>
                    <a:ext uri="{FF2B5EF4-FFF2-40B4-BE49-F238E27FC236}">
                      <a16:creationId xmlns:a16="http://schemas.microsoft.com/office/drawing/2014/main" id="{69FDE42A-2A52-4D49-BB1A-A2CB323AC8C0}"/>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2297" name="Group 116">
                <a:extLst>
                  <a:ext uri="{FF2B5EF4-FFF2-40B4-BE49-F238E27FC236}">
                    <a16:creationId xmlns:a16="http://schemas.microsoft.com/office/drawing/2014/main" id="{48853273-116D-4C44-8920-08AF0335CDA5}"/>
                  </a:ext>
                </a:extLst>
              </p:cNvPr>
              <p:cNvGrpSpPr>
                <a:grpSpLocks/>
              </p:cNvGrpSpPr>
              <p:nvPr/>
            </p:nvGrpSpPr>
            <p:grpSpPr bwMode="auto">
              <a:xfrm>
                <a:off x="3508" y="1045"/>
                <a:ext cx="542" cy="256"/>
                <a:chOff x="1133" y="1389"/>
                <a:chExt cx="542" cy="256"/>
              </a:xfrm>
            </p:grpSpPr>
            <p:sp>
              <p:nvSpPr>
                <p:cNvPr id="162931" name="Rectangle 117">
                  <a:extLst>
                    <a:ext uri="{FF2B5EF4-FFF2-40B4-BE49-F238E27FC236}">
                      <a16:creationId xmlns:a16="http://schemas.microsoft.com/office/drawing/2014/main" id="{34785F25-7224-4FDD-AE23-70C51D20DAD6}"/>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008</a:t>
                  </a:r>
                </a:p>
              </p:txBody>
            </p:sp>
            <p:sp>
              <p:nvSpPr>
                <p:cNvPr id="162932" name="Line 118">
                  <a:extLst>
                    <a:ext uri="{FF2B5EF4-FFF2-40B4-BE49-F238E27FC236}">
                      <a16:creationId xmlns:a16="http://schemas.microsoft.com/office/drawing/2014/main" id="{8C71FFE6-C5FF-434E-88BF-98F13A298A32}"/>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2298" name="Group 119">
                <a:extLst>
                  <a:ext uri="{FF2B5EF4-FFF2-40B4-BE49-F238E27FC236}">
                    <a16:creationId xmlns:a16="http://schemas.microsoft.com/office/drawing/2014/main" id="{CF312A2C-1571-A448-9654-B8CAA8FBE9BE}"/>
                  </a:ext>
                </a:extLst>
              </p:cNvPr>
              <p:cNvGrpSpPr>
                <a:grpSpLocks/>
              </p:cNvGrpSpPr>
              <p:nvPr/>
            </p:nvGrpSpPr>
            <p:grpSpPr bwMode="auto">
              <a:xfrm>
                <a:off x="4034" y="1045"/>
                <a:ext cx="542" cy="256"/>
                <a:chOff x="1133" y="1389"/>
                <a:chExt cx="542" cy="256"/>
              </a:xfrm>
            </p:grpSpPr>
            <p:sp>
              <p:nvSpPr>
                <p:cNvPr id="162934" name="Rectangle 120">
                  <a:extLst>
                    <a:ext uri="{FF2B5EF4-FFF2-40B4-BE49-F238E27FC236}">
                      <a16:creationId xmlns:a16="http://schemas.microsoft.com/office/drawing/2014/main" id="{BFBFA612-EA3F-40AC-B4FC-416CA20ED7C7}"/>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109</a:t>
                  </a:r>
                </a:p>
              </p:txBody>
            </p:sp>
            <p:sp>
              <p:nvSpPr>
                <p:cNvPr id="162935" name="Line 121">
                  <a:extLst>
                    <a:ext uri="{FF2B5EF4-FFF2-40B4-BE49-F238E27FC236}">
                      <a16:creationId xmlns:a16="http://schemas.microsoft.com/office/drawing/2014/main" id="{9017269E-FFE9-4BC3-AECC-7EBB083BEC2B}"/>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2299" name="Group 122">
                <a:extLst>
                  <a:ext uri="{FF2B5EF4-FFF2-40B4-BE49-F238E27FC236}">
                    <a16:creationId xmlns:a16="http://schemas.microsoft.com/office/drawing/2014/main" id="{B0FE8823-ED00-DC4D-9C8E-52AA36DED827}"/>
                  </a:ext>
                </a:extLst>
              </p:cNvPr>
              <p:cNvGrpSpPr>
                <a:grpSpLocks/>
              </p:cNvGrpSpPr>
              <p:nvPr/>
            </p:nvGrpSpPr>
            <p:grpSpPr bwMode="auto">
              <a:xfrm>
                <a:off x="4560" y="1045"/>
                <a:ext cx="542" cy="256"/>
                <a:chOff x="1133" y="1389"/>
                <a:chExt cx="542" cy="256"/>
              </a:xfrm>
            </p:grpSpPr>
            <p:sp>
              <p:nvSpPr>
                <p:cNvPr id="162937" name="Rectangle 123">
                  <a:extLst>
                    <a:ext uri="{FF2B5EF4-FFF2-40B4-BE49-F238E27FC236}">
                      <a16:creationId xmlns:a16="http://schemas.microsoft.com/office/drawing/2014/main" id="{E478B1C8-9B4A-407C-8CCD-93E9653A67ED}"/>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589</a:t>
                  </a:r>
                </a:p>
              </p:txBody>
            </p:sp>
            <p:sp>
              <p:nvSpPr>
                <p:cNvPr id="162938" name="Line 124">
                  <a:extLst>
                    <a:ext uri="{FF2B5EF4-FFF2-40B4-BE49-F238E27FC236}">
                      <a16:creationId xmlns:a16="http://schemas.microsoft.com/office/drawing/2014/main" id="{8A929CB0-EDA5-4B0E-A7E1-242B2A32BF1C}"/>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2300" name="Group 125">
                <a:extLst>
                  <a:ext uri="{FF2B5EF4-FFF2-40B4-BE49-F238E27FC236}">
                    <a16:creationId xmlns:a16="http://schemas.microsoft.com/office/drawing/2014/main" id="{116CBCBA-9423-9A4A-B62A-4C0F3E6F2CBA}"/>
                  </a:ext>
                </a:extLst>
              </p:cNvPr>
              <p:cNvGrpSpPr>
                <a:grpSpLocks/>
              </p:cNvGrpSpPr>
              <p:nvPr/>
            </p:nvGrpSpPr>
            <p:grpSpPr bwMode="auto">
              <a:xfrm>
                <a:off x="5085" y="1045"/>
                <a:ext cx="542" cy="256"/>
                <a:chOff x="1133" y="1389"/>
                <a:chExt cx="542" cy="256"/>
              </a:xfrm>
            </p:grpSpPr>
            <p:sp>
              <p:nvSpPr>
                <p:cNvPr id="162940" name="Rectangle 126">
                  <a:extLst>
                    <a:ext uri="{FF2B5EF4-FFF2-40B4-BE49-F238E27FC236}">
                      <a16:creationId xmlns:a16="http://schemas.microsoft.com/office/drawing/2014/main" id="{2EDBF58B-5458-4D39-A98B-3623EF722E24}"/>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269</a:t>
                  </a:r>
                </a:p>
              </p:txBody>
            </p:sp>
            <p:sp>
              <p:nvSpPr>
                <p:cNvPr id="162941" name="Line 127">
                  <a:extLst>
                    <a:ext uri="{FF2B5EF4-FFF2-40B4-BE49-F238E27FC236}">
                      <a16:creationId xmlns:a16="http://schemas.microsoft.com/office/drawing/2014/main" id="{B1A28E70-7FDF-4F2C-8397-9B210FBF267C}"/>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sp>
          <p:nvSpPr>
            <p:cNvPr id="162942" name="Text Box 128">
              <a:extLst>
                <a:ext uri="{FF2B5EF4-FFF2-40B4-BE49-F238E27FC236}">
                  <a16:creationId xmlns:a16="http://schemas.microsoft.com/office/drawing/2014/main" id="{3949E6A2-6616-4BC4-A310-785EA41C724A}"/>
                </a:ext>
              </a:extLst>
            </p:cNvPr>
            <p:cNvSpPr txBox="1">
              <a:spLocks noChangeArrowheads="1"/>
            </p:cNvSpPr>
            <p:nvPr/>
          </p:nvSpPr>
          <p:spPr bwMode="auto">
            <a:xfrm>
              <a:off x="209" y="3062"/>
              <a:ext cx="888" cy="288"/>
            </a:xfrm>
            <a:prstGeom prst="rect">
              <a:avLst/>
            </a:prstGeom>
            <a:noFill/>
            <a:ln w="9525">
              <a:noFill/>
              <a:miter lim="800000"/>
              <a:headEnd/>
              <a:tailEnd/>
            </a:ln>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sz="2400" b="0">
                  <a:solidFill>
                    <a:srgbClr val="FF3300"/>
                  </a:solidFill>
                  <a:ea typeface="微软雅黑" panose="020B0503020204020204" pitchFamily="34" charset="-122"/>
                  <a:sym typeface="+mn-lt"/>
                </a:rPr>
                <a:t>一趟收集</a:t>
              </a:r>
            </a:p>
          </p:txBody>
        </p:sp>
      </p:grpSp>
      <p:sp>
        <p:nvSpPr>
          <p:cNvPr id="128" name="Rectangle 7">
            <a:extLst>
              <a:ext uri="{FF2B5EF4-FFF2-40B4-BE49-F238E27FC236}">
                <a16:creationId xmlns:a16="http://schemas.microsoft.com/office/drawing/2014/main" id="{83F0CEB2-A2EA-41FD-8A39-730CB714BF81}"/>
              </a:ext>
            </a:extLst>
          </p:cNvPr>
          <p:cNvSpPr>
            <a:spLocks noChangeArrowheads="1"/>
          </p:cNvSpPr>
          <p:nvPr/>
        </p:nvSpPr>
        <p:spPr bwMode="auto">
          <a:xfrm>
            <a:off x="900113" y="158750"/>
            <a:ext cx="2338387" cy="581025"/>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链式基数排序</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9"/>
                                        </p:tgtEl>
                                        <p:attrNameLst>
                                          <p:attrName>style.visibility</p:attrName>
                                        </p:attrNameLst>
                                      </p:cBhvr>
                                      <p:to>
                                        <p:strVal val="visible"/>
                                      </p:to>
                                    </p:set>
                                    <p:anim calcmode="lin" valueType="num">
                                      <p:cBhvr additive="base">
                                        <p:cTn id="7" dur="500" fill="hold"/>
                                        <p:tgtEl>
                                          <p:spTgt spid="129"/>
                                        </p:tgtEl>
                                        <p:attrNameLst>
                                          <p:attrName>ppt_x</p:attrName>
                                        </p:attrNameLst>
                                      </p:cBhvr>
                                      <p:tavLst>
                                        <p:tav tm="0">
                                          <p:val>
                                            <p:strVal val="#ppt_x"/>
                                          </p:val>
                                        </p:tav>
                                        <p:tav tm="100000">
                                          <p:val>
                                            <p:strVal val="#ppt_x"/>
                                          </p:val>
                                        </p:tav>
                                      </p:tavLst>
                                    </p:anim>
                                    <p:anim calcmode="lin" valueType="num">
                                      <p:cBhvr additive="base">
                                        <p:cTn id="8" dur="500" fill="hold"/>
                                        <p:tgtEl>
                                          <p:spTgt spid="12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 presetClass="entr" presetSubtype="32" fill="hold" nodeType="click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box(out)">
                                      <p:cBhvr>
                                        <p:cTn id="13" dur="500"/>
                                        <p:tgtEl>
                                          <p:spTgt spid="21"/>
                                        </p:tgtEl>
                                      </p:cBhvr>
                                    </p:animEffect>
                                  </p:childTnLst>
                                  <p:subTnLst>
                                    <p:audio>
                                      <p:cMediaNode>
                                        <p:cTn display="0" masterRel="sameClick">
                                          <p:stCondLst>
                                            <p:cond evt="begin" delay="0">
                                              <p:tn val="11"/>
                                            </p:cond>
                                          </p:stCondLst>
                                          <p:endCondLst>
                                            <p:cond evt="onStopAudio" delay="0">
                                              <p:tgtEl>
                                                <p:sldTgt/>
                                              </p:tgtEl>
                                            </p:cond>
                                          </p:endCondLst>
                                        </p:cTn>
                                        <p:tgtEl>
                                          <p:sndTgt r:embed="rId2" name="CAMERA.WAV"/>
                                        </p:tgtEl>
                                      </p:cMediaNode>
                                    </p:audio>
                                  </p:subTnLst>
                                </p:cTn>
                              </p:par>
                            </p:childTnLst>
                          </p:cTn>
                        </p:par>
                      </p:childTnLst>
                    </p:cTn>
                  </p:par>
                  <p:par>
                    <p:cTn id="14" fill="hold" nodeType="clickPar">
                      <p:stCondLst>
                        <p:cond delay="indefinite"/>
                      </p:stCondLst>
                      <p:childTnLst>
                        <p:par>
                          <p:cTn id="15" fill="hold" nodeType="withGroup">
                            <p:stCondLst>
                              <p:cond delay="0"/>
                            </p:stCondLst>
                            <p:childTnLst>
                              <p:par>
                                <p:cTn id="16" presetID="4" presetClass="entr" presetSubtype="32" fill="hold" nodeType="click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box(out)">
                                      <p:cBhvr>
                                        <p:cTn id="18" dur="500"/>
                                        <p:tgtEl>
                                          <p:spTgt spid="20"/>
                                        </p:tgtEl>
                                      </p:cBhvr>
                                    </p:animEffect>
                                  </p:childTnLst>
                                  <p:subTnLst>
                                    <p:audio>
                                      <p:cMediaNode>
                                        <p:cTn display="0" masterRel="sameClick">
                                          <p:stCondLst>
                                            <p:cond evt="begin" delay="0">
                                              <p:tn val="16"/>
                                            </p:cond>
                                          </p:stCondLst>
                                          <p:endCondLst>
                                            <p:cond evt="onStopAudio" delay="0">
                                              <p:tgtEl>
                                                <p:sldTgt/>
                                              </p:tgtEl>
                                            </p:cond>
                                          </p:endCondLst>
                                        </p:cTn>
                                        <p:tgtEl>
                                          <p:sndTgt r:embed="rId2" name="CAMERA.WAV"/>
                                        </p:tgtEl>
                                      </p:cMediaNode>
                                    </p:audio>
                                  </p:sub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32"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box(out)">
                                      <p:cBhvr>
                                        <p:cTn id="23" dur="500"/>
                                        <p:tgtEl>
                                          <p:spTgt spid="17"/>
                                        </p:tgtEl>
                                      </p:cBhvr>
                                    </p:animEffect>
                                  </p:childTnLst>
                                  <p:subTnLst>
                                    <p:audio>
                                      <p:cMediaNode>
                                        <p:cTn display="0" masterRel="sameClick">
                                          <p:stCondLst>
                                            <p:cond evt="begin" delay="0">
                                              <p:tn val="21"/>
                                            </p:cond>
                                          </p:stCondLst>
                                          <p:endCondLst>
                                            <p:cond evt="onStopAudio" delay="0">
                                              <p:tgtEl>
                                                <p:sldTgt/>
                                              </p:tgtEl>
                                            </p:cond>
                                          </p:endCondLst>
                                        </p:cTn>
                                        <p:tgtEl>
                                          <p:sndTgt r:embed="rId2" name="CAMERA.WAV"/>
                                        </p:tgtEl>
                                      </p:cMediaNode>
                                    </p:audio>
                                  </p:subTnLst>
                                </p:cTn>
                              </p:par>
                            </p:childTnLst>
                          </p:cTn>
                        </p:par>
                      </p:childTnLst>
                    </p:cTn>
                  </p:par>
                  <p:par>
                    <p:cTn id="24" fill="hold" nodeType="clickPar">
                      <p:stCondLst>
                        <p:cond delay="indefinite"/>
                      </p:stCondLst>
                      <p:childTnLst>
                        <p:par>
                          <p:cTn id="25" fill="hold" nodeType="withGroup">
                            <p:stCondLst>
                              <p:cond delay="0"/>
                            </p:stCondLst>
                            <p:childTnLst>
                              <p:par>
                                <p:cTn id="26" presetID="4" presetClass="entr" presetSubtype="32" fill="hold" nodeType="click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box(out)">
                                      <p:cBhvr>
                                        <p:cTn id="28" dur="500"/>
                                        <p:tgtEl>
                                          <p:spTgt spid="14"/>
                                        </p:tgtEl>
                                      </p:cBhvr>
                                    </p:animEffect>
                                  </p:childTnLst>
                                  <p:subTnLst>
                                    <p:audio>
                                      <p:cMediaNode>
                                        <p:cTn display="0" masterRel="sameClick">
                                          <p:stCondLst>
                                            <p:cond evt="begin" delay="0">
                                              <p:tn val="26"/>
                                            </p:cond>
                                          </p:stCondLst>
                                          <p:endCondLst>
                                            <p:cond evt="onStopAudio" delay="0">
                                              <p:tgtEl>
                                                <p:sldTgt/>
                                              </p:tgtEl>
                                            </p:cond>
                                          </p:endCondLst>
                                        </p:cTn>
                                        <p:tgtEl>
                                          <p:sndTgt r:embed="rId2" name="CAMERA.WAV"/>
                                        </p:tgtEl>
                                      </p:cMediaNode>
                                    </p:audio>
                                  </p:subTnLst>
                                </p:cTn>
                              </p:par>
                            </p:childTnLst>
                          </p:cTn>
                        </p:par>
                      </p:childTnLst>
                    </p:cTn>
                  </p:par>
                  <p:par>
                    <p:cTn id="29" fill="hold" nodeType="clickPar">
                      <p:stCondLst>
                        <p:cond delay="indefinite"/>
                      </p:stCondLst>
                      <p:childTnLst>
                        <p:par>
                          <p:cTn id="30" fill="hold" nodeType="withGroup">
                            <p:stCondLst>
                              <p:cond delay="0"/>
                            </p:stCondLst>
                            <p:childTnLst>
                              <p:par>
                                <p:cTn id="31" presetID="4" presetClass="entr" presetSubtype="32" fill="hold" nodeType="click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box(out)">
                                      <p:cBhvr>
                                        <p:cTn id="33" dur="500"/>
                                        <p:tgtEl>
                                          <p:spTgt spid="15"/>
                                        </p:tgtEl>
                                      </p:cBhvr>
                                    </p:animEffect>
                                  </p:childTnLst>
                                  <p:subTnLst>
                                    <p:audio>
                                      <p:cMediaNode>
                                        <p:cTn display="0" masterRel="sameClick">
                                          <p:stCondLst>
                                            <p:cond evt="begin" delay="0">
                                              <p:tn val="31"/>
                                            </p:cond>
                                          </p:stCondLst>
                                          <p:endCondLst>
                                            <p:cond evt="onStopAudio" delay="0">
                                              <p:tgtEl>
                                                <p:sldTgt/>
                                              </p:tgtEl>
                                            </p:cond>
                                          </p:endCondLst>
                                        </p:cTn>
                                        <p:tgtEl>
                                          <p:sndTgt r:embed="rId2" name="CAMERA.WAV"/>
                                        </p:tgtEl>
                                      </p:cMediaNode>
                                    </p:audio>
                                  </p:subTnLst>
                                </p:cTn>
                              </p:par>
                            </p:childTnLst>
                          </p:cTn>
                        </p:par>
                      </p:childTnLst>
                    </p:cTn>
                  </p:par>
                  <p:par>
                    <p:cTn id="34" fill="hold" nodeType="clickPar">
                      <p:stCondLst>
                        <p:cond delay="indefinite"/>
                      </p:stCondLst>
                      <p:childTnLst>
                        <p:par>
                          <p:cTn id="35" fill="hold" nodeType="withGroup">
                            <p:stCondLst>
                              <p:cond delay="0"/>
                            </p:stCondLst>
                            <p:childTnLst>
                              <p:par>
                                <p:cTn id="36" presetID="4" presetClass="entr" presetSubtype="32" fill="hold" nodeType="clickEffect">
                                  <p:stCondLst>
                                    <p:cond delay="0"/>
                                  </p:stCondLst>
                                  <p:childTnLst>
                                    <p:set>
                                      <p:cBhvr>
                                        <p:cTn id="37" dur="1" fill="hold">
                                          <p:stCondLst>
                                            <p:cond delay="0"/>
                                          </p:stCondLst>
                                        </p:cTn>
                                        <p:tgtEl>
                                          <p:spTgt spid="18"/>
                                        </p:tgtEl>
                                        <p:attrNameLst>
                                          <p:attrName>style.visibility</p:attrName>
                                        </p:attrNameLst>
                                      </p:cBhvr>
                                      <p:to>
                                        <p:strVal val="visible"/>
                                      </p:to>
                                    </p:set>
                                    <p:animEffect transition="in" filter="box(out)">
                                      <p:cBhvr>
                                        <p:cTn id="38" dur="500"/>
                                        <p:tgtEl>
                                          <p:spTgt spid="18"/>
                                        </p:tgtEl>
                                      </p:cBhvr>
                                    </p:animEffect>
                                  </p:childTnLst>
                                  <p:subTnLst>
                                    <p:audio>
                                      <p:cMediaNode>
                                        <p:cTn display="0" masterRel="sameClick">
                                          <p:stCondLst>
                                            <p:cond evt="begin" delay="0">
                                              <p:tn val="36"/>
                                            </p:cond>
                                          </p:stCondLst>
                                          <p:endCondLst>
                                            <p:cond evt="onStopAudio" delay="0">
                                              <p:tgtEl>
                                                <p:sldTgt/>
                                              </p:tgtEl>
                                            </p:cond>
                                          </p:endCondLst>
                                        </p:cTn>
                                        <p:tgtEl>
                                          <p:sndTgt r:embed="rId2" name="CAMERA.WAV"/>
                                        </p:tgtEl>
                                      </p:cMediaNode>
                                    </p:audio>
                                  </p:subTnLst>
                                </p:cTn>
                              </p:par>
                            </p:childTnLst>
                          </p:cTn>
                        </p:par>
                      </p:childTnLst>
                    </p:cTn>
                  </p:par>
                  <p:par>
                    <p:cTn id="39" fill="hold" nodeType="clickPar">
                      <p:stCondLst>
                        <p:cond delay="indefinite"/>
                      </p:stCondLst>
                      <p:childTnLst>
                        <p:par>
                          <p:cTn id="40" fill="hold" nodeType="withGroup">
                            <p:stCondLst>
                              <p:cond delay="0"/>
                            </p:stCondLst>
                            <p:childTnLst>
                              <p:par>
                                <p:cTn id="41" presetID="4" presetClass="entr" presetSubtype="32" fill="hold" nodeType="click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box(out)">
                                      <p:cBhvr>
                                        <p:cTn id="43" dur="500"/>
                                        <p:tgtEl>
                                          <p:spTgt spid="26"/>
                                        </p:tgtEl>
                                      </p:cBhvr>
                                    </p:animEffect>
                                  </p:childTnLst>
                                  <p:subTnLst>
                                    <p:audio>
                                      <p:cMediaNode>
                                        <p:cTn display="0" masterRel="sameClick">
                                          <p:stCondLst>
                                            <p:cond evt="begin" delay="0">
                                              <p:tn val="41"/>
                                            </p:cond>
                                          </p:stCondLst>
                                          <p:endCondLst>
                                            <p:cond evt="onStopAudio" delay="0">
                                              <p:tgtEl>
                                                <p:sldTgt/>
                                              </p:tgtEl>
                                            </p:cond>
                                          </p:endCondLst>
                                        </p:cTn>
                                        <p:tgtEl>
                                          <p:sndTgt r:embed="rId2" name="CAMERA.WAV"/>
                                        </p:tgtEl>
                                      </p:cMediaNode>
                                    </p:audio>
                                  </p:subTnLst>
                                </p:cTn>
                              </p:par>
                            </p:childTnLst>
                          </p:cTn>
                        </p:par>
                      </p:childTnLst>
                    </p:cTn>
                  </p:par>
                  <p:par>
                    <p:cTn id="44" fill="hold" nodeType="clickPar">
                      <p:stCondLst>
                        <p:cond delay="indefinite"/>
                      </p:stCondLst>
                      <p:childTnLst>
                        <p:par>
                          <p:cTn id="45" fill="hold" nodeType="withGroup">
                            <p:stCondLst>
                              <p:cond delay="0"/>
                            </p:stCondLst>
                            <p:childTnLst>
                              <p:par>
                                <p:cTn id="46" presetID="4" presetClass="entr" presetSubtype="32" fill="hold" nodeType="click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box(out)">
                                      <p:cBhvr>
                                        <p:cTn id="48" dur="500"/>
                                        <p:tgtEl>
                                          <p:spTgt spid="24"/>
                                        </p:tgtEl>
                                      </p:cBhvr>
                                    </p:animEffect>
                                  </p:childTnLst>
                                  <p:subTnLst>
                                    <p:audio>
                                      <p:cMediaNode>
                                        <p:cTn display="0" masterRel="sameClick">
                                          <p:stCondLst>
                                            <p:cond evt="begin" delay="0">
                                              <p:tn val="46"/>
                                            </p:cond>
                                          </p:stCondLst>
                                          <p:endCondLst>
                                            <p:cond evt="onStopAudio" delay="0">
                                              <p:tgtEl>
                                                <p:sldTgt/>
                                              </p:tgtEl>
                                            </p:cond>
                                          </p:endCondLst>
                                        </p:cTn>
                                        <p:tgtEl>
                                          <p:sndTgt r:embed="rId2" name="CAMERA.WAV"/>
                                        </p:tgtEl>
                                      </p:cMediaNode>
                                    </p:audio>
                                  </p:subTnLst>
                                </p:cTn>
                              </p:par>
                            </p:childTnLst>
                          </p:cTn>
                        </p:par>
                      </p:childTnLst>
                    </p:cTn>
                  </p:par>
                  <p:par>
                    <p:cTn id="49" fill="hold" nodeType="clickPar">
                      <p:stCondLst>
                        <p:cond delay="indefinite"/>
                      </p:stCondLst>
                      <p:childTnLst>
                        <p:par>
                          <p:cTn id="50" fill="hold" nodeType="withGroup">
                            <p:stCondLst>
                              <p:cond delay="0"/>
                            </p:stCondLst>
                            <p:childTnLst>
                              <p:par>
                                <p:cTn id="51" presetID="4" presetClass="entr" presetSubtype="32" fill="hold" nodeType="clickEffect">
                                  <p:stCondLst>
                                    <p:cond delay="0"/>
                                  </p:stCondLst>
                                  <p:childTnLst>
                                    <p:set>
                                      <p:cBhvr>
                                        <p:cTn id="52" dur="1" fill="hold">
                                          <p:stCondLst>
                                            <p:cond delay="0"/>
                                          </p:stCondLst>
                                        </p:cTn>
                                        <p:tgtEl>
                                          <p:spTgt spid="25"/>
                                        </p:tgtEl>
                                        <p:attrNameLst>
                                          <p:attrName>style.visibility</p:attrName>
                                        </p:attrNameLst>
                                      </p:cBhvr>
                                      <p:to>
                                        <p:strVal val="visible"/>
                                      </p:to>
                                    </p:set>
                                    <p:animEffect transition="in" filter="box(out)">
                                      <p:cBhvr>
                                        <p:cTn id="53" dur="500"/>
                                        <p:tgtEl>
                                          <p:spTgt spid="25"/>
                                        </p:tgtEl>
                                      </p:cBhvr>
                                    </p:animEffect>
                                  </p:childTnLst>
                                  <p:subTnLst>
                                    <p:audio>
                                      <p:cMediaNode>
                                        <p:cTn display="0" masterRel="sameClick">
                                          <p:stCondLst>
                                            <p:cond evt="begin" delay="0">
                                              <p:tn val="51"/>
                                            </p:cond>
                                          </p:stCondLst>
                                          <p:endCondLst>
                                            <p:cond evt="onStopAudio" delay="0">
                                              <p:tgtEl>
                                                <p:sldTgt/>
                                              </p:tgtEl>
                                            </p:cond>
                                          </p:endCondLst>
                                        </p:cTn>
                                        <p:tgtEl>
                                          <p:sndTgt r:embed="rId2" name="CAMERA.WAV"/>
                                        </p:tgtEl>
                                      </p:cMediaNode>
                                    </p:audio>
                                  </p:subTnLst>
                                </p:cTn>
                              </p:par>
                            </p:childTnLst>
                          </p:cTn>
                        </p:par>
                      </p:childTnLst>
                    </p:cTn>
                  </p:par>
                  <p:par>
                    <p:cTn id="54" fill="hold" nodeType="clickPar">
                      <p:stCondLst>
                        <p:cond delay="indefinite"/>
                      </p:stCondLst>
                      <p:childTnLst>
                        <p:par>
                          <p:cTn id="55" fill="hold" nodeType="withGroup">
                            <p:stCondLst>
                              <p:cond delay="0"/>
                            </p:stCondLst>
                            <p:childTnLst>
                              <p:par>
                                <p:cTn id="56" presetID="4" presetClass="entr" presetSubtype="32" fill="hold" nodeType="click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box(out)">
                                      <p:cBhvr>
                                        <p:cTn id="58" dur="500"/>
                                        <p:tgtEl>
                                          <p:spTgt spid="16"/>
                                        </p:tgtEl>
                                      </p:cBhvr>
                                    </p:animEffect>
                                  </p:childTnLst>
                                  <p:subTnLst>
                                    <p:audio>
                                      <p:cMediaNode>
                                        <p:cTn display="0" masterRel="sameClick">
                                          <p:stCondLst>
                                            <p:cond evt="begin" delay="0">
                                              <p:tn val="56"/>
                                            </p:cond>
                                          </p:stCondLst>
                                          <p:endCondLst>
                                            <p:cond evt="onStopAudio" delay="0">
                                              <p:tgtEl>
                                                <p:sldTgt/>
                                              </p:tgtEl>
                                            </p:cond>
                                          </p:endCondLst>
                                        </p:cTn>
                                        <p:tgtEl>
                                          <p:sndTgt r:embed="rId2" name="CAMERA.WAV"/>
                                        </p:tgtEl>
                                      </p:cMediaNode>
                                    </p:audio>
                                  </p:subTnLst>
                                </p:cTn>
                              </p:par>
                            </p:childTnLst>
                          </p:cTn>
                        </p:par>
                      </p:childTnLst>
                    </p:cTn>
                  </p:par>
                  <p:par>
                    <p:cTn id="59" fill="hold" nodeType="clickPar">
                      <p:stCondLst>
                        <p:cond delay="indefinite"/>
                      </p:stCondLst>
                      <p:childTnLst>
                        <p:par>
                          <p:cTn id="60" fill="hold" nodeType="withGroup">
                            <p:stCondLst>
                              <p:cond delay="0"/>
                            </p:stCondLst>
                            <p:childTnLst>
                              <p:par>
                                <p:cTn id="61" presetID="4" presetClass="entr" presetSubtype="32" fill="hold" nodeType="clickEffect">
                                  <p:stCondLst>
                                    <p:cond delay="0"/>
                                  </p:stCondLst>
                                  <p:childTnLst>
                                    <p:set>
                                      <p:cBhvr>
                                        <p:cTn id="62" dur="1" fill="hold">
                                          <p:stCondLst>
                                            <p:cond delay="0"/>
                                          </p:stCondLst>
                                        </p:cTn>
                                        <p:tgtEl>
                                          <p:spTgt spid="19"/>
                                        </p:tgtEl>
                                        <p:attrNameLst>
                                          <p:attrName>style.visibility</p:attrName>
                                        </p:attrNameLst>
                                      </p:cBhvr>
                                      <p:to>
                                        <p:strVal val="visible"/>
                                      </p:to>
                                    </p:set>
                                    <p:animEffect transition="in" filter="box(out)">
                                      <p:cBhvr>
                                        <p:cTn id="63" dur="500"/>
                                        <p:tgtEl>
                                          <p:spTgt spid="19"/>
                                        </p:tgtEl>
                                      </p:cBhvr>
                                    </p:animEffect>
                                  </p:childTnLst>
                                  <p:subTnLst>
                                    <p:audio>
                                      <p:cMediaNode>
                                        <p:cTn display="0" masterRel="sameClick">
                                          <p:stCondLst>
                                            <p:cond evt="begin" delay="0">
                                              <p:tn val="61"/>
                                            </p:cond>
                                          </p:stCondLst>
                                          <p:endCondLst>
                                            <p:cond evt="onStopAudio" delay="0">
                                              <p:tgtEl>
                                                <p:sldTgt/>
                                              </p:tgtEl>
                                            </p:cond>
                                          </p:endCondLst>
                                        </p:cTn>
                                        <p:tgtEl>
                                          <p:sndTgt r:embed="rId2" name="CAMERA.WAV"/>
                                        </p:tgtEl>
                                      </p:cMediaNode>
                                    </p:audio>
                                  </p:subTnLst>
                                </p:cTn>
                              </p:par>
                            </p:childTnLst>
                          </p:cTn>
                        </p:par>
                      </p:childTnLst>
                    </p:cTn>
                  </p:par>
                  <p:par>
                    <p:cTn id="64" fill="hold" nodeType="clickPar">
                      <p:stCondLst>
                        <p:cond delay="indefinite"/>
                      </p:stCondLst>
                      <p:childTnLst>
                        <p:par>
                          <p:cTn id="65" fill="hold" nodeType="withGroup">
                            <p:stCondLst>
                              <p:cond delay="0"/>
                            </p:stCondLst>
                            <p:childTnLst>
                              <p:par>
                                <p:cTn id="66" presetID="4" presetClass="entr" presetSubtype="32" fill="hold" nodeType="clickEffect">
                                  <p:stCondLst>
                                    <p:cond delay="0"/>
                                  </p:stCondLst>
                                  <p:childTnLst>
                                    <p:set>
                                      <p:cBhvr>
                                        <p:cTn id="67" dur="1" fill="hold">
                                          <p:stCondLst>
                                            <p:cond delay="0"/>
                                          </p:stCondLst>
                                        </p:cTn>
                                        <p:tgtEl>
                                          <p:spTgt spid="2"/>
                                        </p:tgtEl>
                                        <p:attrNameLst>
                                          <p:attrName>style.visibility</p:attrName>
                                        </p:attrNameLst>
                                      </p:cBhvr>
                                      <p:to>
                                        <p:strVal val="visible"/>
                                      </p:to>
                                    </p:set>
                                    <p:animEffect transition="in" filter="box(out)">
                                      <p:cBhvr>
                                        <p:cTn id="68" dur="500"/>
                                        <p:tgtEl>
                                          <p:spTgt spid="2"/>
                                        </p:tgtEl>
                                      </p:cBhvr>
                                    </p:animEffect>
                                  </p:childTnLst>
                                  <p:subTnLst>
                                    <p:audio>
                                      <p:cMediaNode>
                                        <p:cTn display="0" masterRel="sameClick">
                                          <p:stCondLst>
                                            <p:cond evt="begin" delay="0">
                                              <p:tn val="66"/>
                                            </p:cond>
                                          </p:stCondLst>
                                          <p:endCondLst>
                                            <p:cond evt="onStopAudio" delay="0">
                                              <p:tgtEl>
                                                <p:sldTgt/>
                                              </p:tgtEl>
                                            </p:cond>
                                          </p:endCondLst>
                                        </p:cTn>
                                        <p:tgtEl>
                                          <p:sndTgt r:embed="rId2" name="CAMERA.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 name="矩形 128">
            <a:extLst>
              <a:ext uri="{FF2B5EF4-FFF2-40B4-BE49-F238E27FC236}">
                <a16:creationId xmlns:a16="http://schemas.microsoft.com/office/drawing/2014/main" id="{C3BDE162-E694-A84D-BAEF-81EF496CE40A}"/>
              </a:ext>
            </a:extLst>
          </p:cNvPr>
          <p:cNvSpPr>
            <a:spLocks noChangeArrowheads="1"/>
          </p:cNvSpPr>
          <p:nvPr/>
        </p:nvSpPr>
        <p:spPr bwMode="auto">
          <a:xfrm>
            <a:off x="0" y="2276475"/>
            <a:ext cx="9144000" cy="3149600"/>
          </a:xfrm>
          <a:prstGeom prst="rect">
            <a:avLst/>
          </a:prstGeom>
          <a:solidFill>
            <a:srgbClr val="C4B3D7"/>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grpSp>
        <p:nvGrpSpPr>
          <p:cNvPr id="2" name="Group 4">
            <a:extLst>
              <a:ext uri="{FF2B5EF4-FFF2-40B4-BE49-F238E27FC236}">
                <a16:creationId xmlns:a16="http://schemas.microsoft.com/office/drawing/2014/main" id="{8DFCF467-A528-1E48-A9CD-64DF9F53C2AE}"/>
              </a:ext>
            </a:extLst>
          </p:cNvPr>
          <p:cNvGrpSpPr>
            <a:grpSpLocks/>
          </p:cNvGrpSpPr>
          <p:nvPr/>
        </p:nvGrpSpPr>
        <p:grpSpPr bwMode="auto">
          <a:xfrm>
            <a:off x="457200" y="5526088"/>
            <a:ext cx="8370888" cy="1052512"/>
            <a:chOff x="327" y="3055"/>
            <a:chExt cx="5273" cy="663"/>
          </a:xfrm>
        </p:grpSpPr>
        <p:grpSp>
          <p:nvGrpSpPr>
            <p:cNvPr id="183393" name="Group 5">
              <a:extLst>
                <a:ext uri="{FF2B5EF4-FFF2-40B4-BE49-F238E27FC236}">
                  <a16:creationId xmlns:a16="http://schemas.microsoft.com/office/drawing/2014/main" id="{AF2CB850-D13E-2547-AD10-ED48E84CFB32}"/>
                </a:ext>
              </a:extLst>
            </p:cNvPr>
            <p:cNvGrpSpPr>
              <a:grpSpLocks/>
            </p:cNvGrpSpPr>
            <p:nvPr/>
          </p:nvGrpSpPr>
          <p:grpSpPr bwMode="auto">
            <a:xfrm>
              <a:off x="327" y="3462"/>
              <a:ext cx="5273" cy="256"/>
              <a:chOff x="354" y="1045"/>
              <a:chExt cx="5273" cy="256"/>
            </a:xfrm>
          </p:grpSpPr>
          <p:grpSp>
            <p:nvGrpSpPr>
              <p:cNvPr id="183395" name="Group 6">
                <a:extLst>
                  <a:ext uri="{FF2B5EF4-FFF2-40B4-BE49-F238E27FC236}">
                    <a16:creationId xmlns:a16="http://schemas.microsoft.com/office/drawing/2014/main" id="{F4E55B10-334E-5441-80A9-41041E655947}"/>
                  </a:ext>
                </a:extLst>
              </p:cNvPr>
              <p:cNvGrpSpPr>
                <a:grpSpLocks/>
              </p:cNvGrpSpPr>
              <p:nvPr/>
            </p:nvGrpSpPr>
            <p:grpSpPr bwMode="auto">
              <a:xfrm>
                <a:off x="354" y="1045"/>
                <a:ext cx="542" cy="256"/>
                <a:chOff x="1133" y="1389"/>
                <a:chExt cx="542" cy="256"/>
              </a:xfrm>
            </p:grpSpPr>
            <p:sp>
              <p:nvSpPr>
                <p:cNvPr id="163845" name="Rectangle 7">
                  <a:extLst>
                    <a:ext uri="{FF2B5EF4-FFF2-40B4-BE49-F238E27FC236}">
                      <a16:creationId xmlns:a16="http://schemas.microsoft.com/office/drawing/2014/main" id="{B18FB836-B678-4753-A066-4C0ED3793644}"/>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008</a:t>
                  </a:r>
                </a:p>
              </p:txBody>
            </p:sp>
            <p:sp>
              <p:nvSpPr>
                <p:cNvPr id="163846" name="Line 8">
                  <a:extLst>
                    <a:ext uri="{FF2B5EF4-FFF2-40B4-BE49-F238E27FC236}">
                      <a16:creationId xmlns:a16="http://schemas.microsoft.com/office/drawing/2014/main" id="{4DD74C84-78F6-4348-B1A2-92F67B2ABA43}"/>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3396" name="Group 9">
                <a:extLst>
                  <a:ext uri="{FF2B5EF4-FFF2-40B4-BE49-F238E27FC236}">
                    <a16:creationId xmlns:a16="http://schemas.microsoft.com/office/drawing/2014/main" id="{E4E5A8CD-3C20-9543-8E06-9CFAC838B5DD}"/>
                  </a:ext>
                </a:extLst>
              </p:cNvPr>
              <p:cNvGrpSpPr>
                <a:grpSpLocks/>
              </p:cNvGrpSpPr>
              <p:nvPr/>
            </p:nvGrpSpPr>
            <p:grpSpPr bwMode="auto">
              <a:xfrm>
                <a:off x="880" y="1045"/>
                <a:ext cx="542" cy="256"/>
                <a:chOff x="1133" y="1389"/>
                <a:chExt cx="542" cy="256"/>
              </a:xfrm>
            </p:grpSpPr>
            <p:sp>
              <p:nvSpPr>
                <p:cNvPr id="163848" name="Rectangle 10">
                  <a:extLst>
                    <a:ext uri="{FF2B5EF4-FFF2-40B4-BE49-F238E27FC236}">
                      <a16:creationId xmlns:a16="http://schemas.microsoft.com/office/drawing/2014/main" id="{3624D749-4CB7-4F3B-BFC9-95CA3C1B9C93}"/>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063</a:t>
                  </a:r>
                </a:p>
              </p:txBody>
            </p:sp>
            <p:sp>
              <p:nvSpPr>
                <p:cNvPr id="163849" name="Line 11">
                  <a:extLst>
                    <a:ext uri="{FF2B5EF4-FFF2-40B4-BE49-F238E27FC236}">
                      <a16:creationId xmlns:a16="http://schemas.microsoft.com/office/drawing/2014/main" id="{79639AC4-30A0-4DA8-B068-964221179171}"/>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3397" name="Group 12">
                <a:extLst>
                  <a:ext uri="{FF2B5EF4-FFF2-40B4-BE49-F238E27FC236}">
                    <a16:creationId xmlns:a16="http://schemas.microsoft.com/office/drawing/2014/main" id="{DBEB6CC8-04E2-8B43-9BEA-E6FB1C069235}"/>
                  </a:ext>
                </a:extLst>
              </p:cNvPr>
              <p:cNvGrpSpPr>
                <a:grpSpLocks/>
              </p:cNvGrpSpPr>
              <p:nvPr/>
            </p:nvGrpSpPr>
            <p:grpSpPr bwMode="auto">
              <a:xfrm>
                <a:off x="1406" y="1045"/>
                <a:ext cx="542" cy="256"/>
                <a:chOff x="1133" y="1389"/>
                <a:chExt cx="542" cy="256"/>
              </a:xfrm>
            </p:grpSpPr>
            <p:sp>
              <p:nvSpPr>
                <p:cNvPr id="163851" name="Rectangle 13">
                  <a:extLst>
                    <a:ext uri="{FF2B5EF4-FFF2-40B4-BE49-F238E27FC236}">
                      <a16:creationId xmlns:a16="http://schemas.microsoft.com/office/drawing/2014/main" id="{D56FE1E6-703A-43A8-B1C4-6B130B352171}"/>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083</a:t>
                  </a:r>
                </a:p>
              </p:txBody>
            </p:sp>
            <p:sp>
              <p:nvSpPr>
                <p:cNvPr id="163852" name="Line 14">
                  <a:extLst>
                    <a:ext uri="{FF2B5EF4-FFF2-40B4-BE49-F238E27FC236}">
                      <a16:creationId xmlns:a16="http://schemas.microsoft.com/office/drawing/2014/main" id="{8DDE31A7-656F-44A7-BCB1-944A7FE88806}"/>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3398" name="Group 15">
                <a:extLst>
                  <a:ext uri="{FF2B5EF4-FFF2-40B4-BE49-F238E27FC236}">
                    <a16:creationId xmlns:a16="http://schemas.microsoft.com/office/drawing/2014/main" id="{06B3DC29-FFDA-5F40-A09C-35AAD01070DE}"/>
                  </a:ext>
                </a:extLst>
              </p:cNvPr>
              <p:cNvGrpSpPr>
                <a:grpSpLocks/>
              </p:cNvGrpSpPr>
              <p:nvPr/>
            </p:nvGrpSpPr>
            <p:grpSpPr bwMode="auto">
              <a:xfrm>
                <a:off x="1931" y="1045"/>
                <a:ext cx="542" cy="256"/>
                <a:chOff x="1133" y="1389"/>
                <a:chExt cx="542" cy="256"/>
              </a:xfrm>
            </p:grpSpPr>
            <p:sp>
              <p:nvSpPr>
                <p:cNvPr id="163854" name="Rectangle 16">
                  <a:extLst>
                    <a:ext uri="{FF2B5EF4-FFF2-40B4-BE49-F238E27FC236}">
                      <a16:creationId xmlns:a16="http://schemas.microsoft.com/office/drawing/2014/main" id="{F6469CBA-23D2-43F2-BA48-8008BE0929BE}"/>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109</a:t>
                  </a:r>
                </a:p>
              </p:txBody>
            </p:sp>
            <p:sp>
              <p:nvSpPr>
                <p:cNvPr id="163855" name="Line 17">
                  <a:extLst>
                    <a:ext uri="{FF2B5EF4-FFF2-40B4-BE49-F238E27FC236}">
                      <a16:creationId xmlns:a16="http://schemas.microsoft.com/office/drawing/2014/main" id="{CCC8E9D8-F2AF-4EA1-8417-886A8D54B926}"/>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3399" name="Group 18">
                <a:extLst>
                  <a:ext uri="{FF2B5EF4-FFF2-40B4-BE49-F238E27FC236}">
                    <a16:creationId xmlns:a16="http://schemas.microsoft.com/office/drawing/2014/main" id="{DA56B644-9EE4-9A41-BF34-73AE164D21A1}"/>
                  </a:ext>
                </a:extLst>
              </p:cNvPr>
              <p:cNvGrpSpPr>
                <a:grpSpLocks/>
              </p:cNvGrpSpPr>
              <p:nvPr/>
            </p:nvGrpSpPr>
            <p:grpSpPr bwMode="auto">
              <a:xfrm>
                <a:off x="2457" y="1045"/>
                <a:ext cx="542" cy="256"/>
                <a:chOff x="1133" y="1389"/>
                <a:chExt cx="542" cy="256"/>
              </a:xfrm>
            </p:grpSpPr>
            <p:sp>
              <p:nvSpPr>
                <p:cNvPr id="163857" name="Rectangle 19">
                  <a:extLst>
                    <a:ext uri="{FF2B5EF4-FFF2-40B4-BE49-F238E27FC236}">
                      <a16:creationId xmlns:a16="http://schemas.microsoft.com/office/drawing/2014/main" id="{8A39E1F2-C5A7-4FA7-A06D-E467702153BC}"/>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184</a:t>
                  </a:r>
                </a:p>
              </p:txBody>
            </p:sp>
            <p:sp>
              <p:nvSpPr>
                <p:cNvPr id="163858" name="Line 20">
                  <a:extLst>
                    <a:ext uri="{FF2B5EF4-FFF2-40B4-BE49-F238E27FC236}">
                      <a16:creationId xmlns:a16="http://schemas.microsoft.com/office/drawing/2014/main" id="{374D8711-A0C6-4B2D-81BF-F4326CEA5A9E}"/>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3400" name="Group 21">
                <a:extLst>
                  <a:ext uri="{FF2B5EF4-FFF2-40B4-BE49-F238E27FC236}">
                    <a16:creationId xmlns:a16="http://schemas.microsoft.com/office/drawing/2014/main" id="{24D96AB3-7AC3-0E42-A86B-36127326A9D4}"/>
                  </a:ext>
                </a:extLst>
              </p:cNvPr>
              <p:cNvGrpSpPr>
                <a:grpSpLocks/>
              </p:cNvGrpSpPr>
              <p:nvPr/>
            </p:nvGrpSpPr>
            <p:grpSpPr bwMode="auto">
              <a:xfrm>
                <a:off x="2983" y="1045"/>
                <a:ext cx="542" cy="256"/>
                <a:chOff x="1133" y="1389"/>
                <a:chExt cx="542" cy="256"/>
              </a:xfrm>
            </p:grpSpPr>
            <p:sp>
              <p:nvSpPr>
                <p:cNvPr id="163860" name="Rectangle 22">
                  <a:extLst>
                    <a:ext uri="{FF2B5EF4-FFF2-40B4-BE49-F238E27FC236}">
                      <a16:creationId xmlns:a16="http://schemas.microsoft.com/office/drawing/2014/main" id="{94ED79E1-A97E-4F93-B5BD-2DE2BE2997AD}"/>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269</a:t>
                  </a:r>
                </a:p>
              </p:txBody>
            </p:sp>
            <p:sp>
              <p:nvSpPr>
                <p:cNvPr id="163861" name="Line 23">
                  <a:extLst>
                    <a:ext uri="{FF2B5EF4-FFF2-40B4-BE49-F238E27FC236}">
                      <a16:creationId xmlns:a16="http://schemas.microsoft.com/office/drawing/2014/main" id="{FA0FB146-F5B4-4D55-B5C7-4F7ED3227B40}"/>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3401" name="Group 24">
                <a:extLst>
                  <a:ext uri="{FF2B5EF4-FFF2-40B4-BE49-F238E27FC236}">
                    <a16:creationId xmlns:a16="http://schemas.microsoft.com/office/drawing/2014/main" id="{B3B9B6CF-1A65-C346-A720-25BF753CB1D2}"/>
                  </a:ext>
                </a:extLst>
              </p:cNvPr>
              <p:cNvGrpSpPr>
                <a:grpSpLocks/>
              </p:cNvGrpSpPr>
              <p:nvPr/>
            </p:nvGrpSpPr>
            <p:grpSpPr bwMode="auto">
              <a:xfrm>
                <a:off x="3508" y="1045"/>
                <a:ext cx="542" cy="256"/>
                <a:chOff x="1133" y="1389"/>
                <a:chExt cx="542" cy="256"/>
              </a:xfrm>
            </p:grpSpPr>
            <p:sp>
              <p:nvSpPr>
                <p:cNvPr id="163863" name="Rectangle 25">
                  <a:extLst>
                    <a:ext uri="{FF2B5EF4-FFF2-40B4-BE49-F238E27FC236}">
                      <a16:creationId xmlns:a16="http://schemas.microsoft.com/office/drawing/2014/main" id="{1B25DD72-F65F-4926-95A1-0A41FCB455DC}"/>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278</a:t>
                  </a:r>
                </a:p>
              </p:txBody>
            </p:sp>
            <p:sp>
              <p:nvSpPr>
                <p:cNvPr id="163864" name="Line 26">
                  <a:extLst>
                    <a:ext uri="{FF2B5EF4-FFF2-40B4-BE49-F238E27FC236}">
                      <a16:creationId xmlns:a16="http://schemas.microsoft.com/office/drawing/2014/main" id="{ADF011D8-4815-4192-BDFF-845A126BE565}"/>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3402" name="Group 27">
                <a:extLst>
                  <a:ext uri="{FF2B5EF4-FFF2-40B4-BE49-F238E27FC236}">
                    <a16:creationId xmlns:a16="http://schemas.microsoft.com/office/drawing/2014/main" id="{C9223C5D-FB1A-2749-AB63-72E3D92AC9C5}"/>
                  </a:ext>
                </a:extLst>
              </p:cNvPr>
              <p:cNvGrpSpPr>
                <a:grpSpLocks/>
              </p:cNvGrpSpPr>
              <p:nvPr/>
            </p:nvGrpSpPr>
            <p:grpSpPr bwMode="auto">
              <a:xfrm>
                <a:off x="4034" y="1045"/>
                <a:ext cx="542" cy="256"/>
                <a:chOff x="1133" y="1389"/>
                <a:chExt cx="542" cy="256"/>
              </a:xfrm>
            </p:grpSpPr>
            <p:sp>
              <p:nvSpPr>
                <p:cNvPr id="163866" name="Rectangle 28">
                  <a:extLst>
                    <a:ext uri="{FF2B5EF4-FFF2-40B4-BE49-F238E27FC236}">
                      <a16:creationId xmlns:a16="http://schemas.microsoft.com/office/drawing/2014/main" id="{0E8DD541-C2F6-4926-9FA8-F9E646CE9212}"/>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505</a:t>
                  </a:r>
                </a:p>
              </p:txBody>
            </p:sp>
            <p:sp>
              <p:nvSpPr>
                <p:cNvPr id="163867" name="Line 29">
                  <a:extLst>
                    <a:ext uri="{FF2B5EF4-FFF2-40B4-BE49-F238E27FC236}">
                      <a16:creationId xmlns:a16="http://schemas.microsoft.com/office/drawing/2014/main" id="{DDC49837-1844-40F0-8BC1-005C89B6250E}"/>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3403" name="Group 30">
                <a:extLst>
                  <a:ext uri="{FF2B5EF4-FFF2-40B4-BE49-F238E27FC236}">
                    <a16:creationId xmlns:a16="http://schemas.microsoft.com/office/drawing/2014/main" id="{E8449736-8B4E-774B-8245-5218F6A067A5}"/>
                  </a:ext>
                </a:extLst>
              </p:cNvPr>
              <p:cNvGrpSpPr>
                <a:grpSpLocks/>
              </p:cNvGrpSpPr>
              <p:nvPr/>
            </p:nvGrpSpPr>
            <p:grpSpPr bwMode="auto">
              <a:xfrm>
                <a:off x="4560" y="1045"/>
                <a:ext cx="542" cy="256"/>
                <a:chOff x="1133" y="1389"/>
                <a:chExt cx="542" cy="256"/>
              </a:xfrm>
            </p:grpSpPr>
            <p:sp>
              <p:nvSpPr>
                <p:cNvPr id="163869" name="Rectangle 31">
                  <a:extLst>
                    <a:ext uri="{FF2B5EF4-FFF2-40B4-BE49-F238E27FC236}">
                      <a16:creationId xmlns:a16="http://schemas.microsoft.com/office/drawing/2014/main" id="{270BF887-E706-4AAE-BCB1-62D8F106ABE4}"/>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589</a:t>
                  </a:r>
                </a:p>
              </p:txBody>
            </p:sp>
            <p:sp>
              <p:nvSpPr>
                <p:cNvPr id="163870" name="Line 32">
                  <a:extLst>
                    <a:ext uri="{FF2B5EF4-FFF2-40B4-BE49-F238E27FC236}">
                      <a16:creationId xmlns:a16="http://schemas.microsoft.com/office/drawing/2014/main" id="{C5BB2343-BA8A-4571-ADD2-0C7E53DA3277}"/>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3404" name="Group 33">
                <a:extLst>
                  <a:ext uri="{FF2B5EF4-FFF2-40B4-BE49-F238E27FC236}">
                    <a16:creationId xmlns:a16="http://schemas.microsoft.com/office/drawing/2014/main" id="{1787F9CC-E709-E349-8EDE-00EB2BD00F53}"/>
                  </a:ext>
                </a:extLst>
              </p:cNvPr>
              <p:cNvGrpSpPr>
                <a:grpSpLocks/>
              </p:cNvGrpSpPr>
              <p:nvPr/>
            </p:nvGrpSpPr>
            <p:grpSpPr bwMode="auto">
              <a:xfrm>
                <a:off x="5085" y="1045"/>
                <a:ext cx="542" cy="256"/>
                <a:chOff x="1133" y="1389"/>
                <a:chExt cx="542" cy="256"/>
              </a:xfrm>
            </p:grpSpPr>
            <p:sp>
              <p:nvSpPr>
                <p:cNvPr id="163872" name="Rectangle 34">
                  <a:extLst>
                    <a:ext uri="{FF2B5EF4-FFF2-40B4-BE49-F238E27FC236}">
                      <a16:creationId xmlns:a16="http://schemas.microsoft.com/office/drawing/2014/main" id="{D56FBAB7-414C-4192-962B-803510AC222C}"/>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930</a:t>
                  </a:r>
                </a:p>
              </p:txBody>
            </p:sp>
            <p:sp>
              <p:nvSpPr>
                <p:cNvPr id="163873" name="Line 35">
                  <a:extLst>
                    <a:ext uri="{FF2B5EF4-FFF2-40B4-BE49-F238E27FC236}">
                      <a16:creationId xmlns:a16="http://schemas.microsoft.com/office/drawing/2014/main" id="{88F874FF-CB2C-4C20-ABDF-67F29FB9C1EA}"/>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sp>
          <p:nvSpPr>
            <p:cNvPr id="163874" name="Text Box 36">
              <a:extLst>
                <a:ext uri="{FF2B5EF4-FFF2-40B4-BE49-F238E27FC236}">
                  <a16:creationId xmlns:a16="http://schemas.microsoft.com/office/drawing/2014/main" id="{3772D430-1937-4B33-BA30-3EF585A9814D}"/>
                </a:ext>
              </a:extLst>
            </p:cNvPr>
            <p:cNvSpPr txBox="1">
              <a:spLocks noChangeArrowheads="1"/>
            </p:cNvSpPr>
            <p:nvPr/>
          </p:nvSpPr>
          <p:spPr bwMode="auto">
            <a:xfrm>
              <a:off x="336" y="3055"/>
              <a:ext cx="92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sz="2000">
                  <a:solidFill>
                    <a:srgbClr val="FF3300"/>
                  </a:solidFill>
                  <a:ea typeface="微软雅黑" panose="020B0503020204020204" pitchFamily="34" charset="-122"/>
                  <a:sym typeface="+mn-lt"/>
                </a:rPr>
                <a:t>三趟收集：</a:t>
              </a:r>
            </a:p>
          </p:txBody>
        </p:sp>
      </p:grpSp>
      <p:grpSp>
        <p:nvGrpSpPr>
          <p:cNvPr id="14" name="Group 37">
            <a:extLst>
              <a:ext uri="{FF2B5EF4-FFF2-40B4-BE49-F238E27FC236}">
                <a16:creationId xmlns:a16="http://schemas.microsoft.com/office/drawing/2014/main" id="{C5F3E10A-E2AB-394E-AD73-99F1B46F8A79}"/>
              </a:ext>
            </a:extLst>
          </p:cNvPr>
          <p:cNvGrpSpPr>
            <a:grpSpLocks/>
          </p:cNvGrpSpPr>
          <p:nvPr/>
        </p:nvGrpSpPr>
        <p:grpSpPr bwMode="auto">
          <a:xfrm>
            <a:off x="1614488" y="4248150"/>
            <a:ext cx="582612" cy="693738"/>
            <a:chOff x="1039" y="2570"/>
            <a:chExt cx="367" cy="437"/>
          </a:xfrm>
        </p:grpSpPr>
        <p:sp>
          <p:nvSpPr>
            <p:cNvPr id="163876" name="Text Box 38">
              <a:extLst>
                <a:ext uri="{FF2B5EF4-FFF2-40B4-BE49-F238E27FC236}">
                  <a16:creationId xmlns:a16="http://schemas.microsoft.com/office/drawing/2014/main" id="{2F264840-A19D-4D16-9BA7-E0D1B7846C52}"/>
                </a:ext>
              </a:extLst>
            </p:cNvPr>
            <p:cNvSpPr txBox="1">
              <a:spLocks noChangeArrowheads="1"/>
            </p:cNvSpPr>
            <p:nvPr/>
          </p:nvSpPr>
          <p:spPr bwMode="auto">
            <a:xfrm>
              <a:off x="1039" y="2570"/>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109</a:t>
              </a:r>
            </a:p>
          </p:txBody>
        </p:sp>
        <p:sp>
          <p:nvSpPr>
            <p:cNvPr id="163877" name="Line 39">
              <a:extLst>
                <a:ext uri="{FF2B5EF4-FFF2-40B4-BE49-F238E27FC236}">
                  <a16:creationId xmlns:a16="http://schemas.microsoft.com/office/drawing/2014/main" id="{526468D4-B591-4DE4-9AF0-67216950E101}"/>
                </a:ext>
              </a:extLst>
            </p:cNvPr>
            <p:cNvSpPr>
              <a:spLocks noChangeShapeType="1"/>
            </p:cNvSpPr>
            <p:nvPr/>
          </p:nvSpPr>
          <p:spPr bwMode="auto">
            <a:xfrm flipH="1" flipV="1">
              <a:off x="1225" y="2806"/>
              <a:ext cx="0" cy="2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5" name="Group 40">
            <a:extLst>
              <a:ext uri="{FF2B5EF4-FFF2-40B4-BE49-F238E27FC236}">
                <a16:creationId xmlns:a16="http://schemas.microsoft.com/office/drawing/2014/main" id="{2D206B59-9BE7-4841-96C3-9E09A0042722}"/>
              </a:ext>
            </a:extLst>
          </p:cNvPr>
          <p:cNvGrpSpPr>
            <a:grpSpLocks/>
          </p:cNvGrpSpPr>
          <p:nvPr/>
        </p:nvGrpSpPr>
        <p:grpSpPr bwMode="auto">
          <a:xfrm>
            <a:off x="788988" y="4230688"/>
            <a:ext cx="582612" cy="695325"/>
            <a:chOff x="519" y="2559"/>
            <a:chExt cx="367" cy="438"/>
          </a:xfrm>
        </p:grpSpPr>
        <p:sp>
          <p:nvSpPr>
            <p:cNvPr id="163879" name="Text Box 41">
              <a:extLst>
                <a:ext uri="{FF2B5EF4-FFF2-40B4-BE49-F238E27FC236}">
                  <a16:creationId xmlns:a16="http://schemas.microsoft.com/office/drawing/2014/main" id="{B4FEEB44-4687-4EA0-86DD-7B9706A90106}"/>
                </a:ext>
              </a:extLst>
            </p:cNvPr>
            <p:cNvSpPr txBox="1">
              <a:spLocks noChangeArrowheads="1"/>
            </p:cNvSpPr>
            <p:nvPr/>
          </p:nvSpPr>
          <p:spPr bwMode="auto">
            <a:xfrm>
              <a:off x="519" y="2559"/>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008</a:t>
              </a:r>
            </a:p>
          </p:txBody>
        </p:sp>
        <p:sp>
          <p:nvSpPr>
            <p:cNvPr id="163880" name="Line 42">
              <a:extLst>
                <a:ext uri="{FF2B5EF4-FFF2-40B4-BE49-F238E27FC236}">
                  <a16:creationId xmlns:a16="http://schemas.microsoft.com/office/drawing/2014/main" id="{5B45E725-804F-4839-A4B8-D8CFC4714C66}"/>
                </a:ext>
              </a:extLst>
            </p:cNvPr>
            <p:cNvSpPr>
              <a:spLocks noChangeShapeType="1"/>
            </p:cNvSpPr>
            <p:nvPr/>
          </p:nvSpPr>
          <p:spPr bwMode="auto">
            <a:xfrm flipH="1" flipV="1">
              <a:off x="670" y="2796"/>
              <a:ext cx="0" cy="2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6" name="Group 43">
            <a:extLst>
              <a:ext uri="{FF2B5EF4-FFF2-40B4-BE49-F238E27FC236}">
                <a16:creationId xmlns:a16="http://schemas.microsoft.com/office/drawing/2014/main" id="{C7B659BE-F869-884D-8AD1-C0A2CA7C9BCB}"/>
              </a:ext>
            </a:extLst>
          </p:cNvPr>
          <p:cNvGrpSpPr>
            <a:grpSpLocks/>
          </p:cNvGrpSpPr>
          <p:nvPr/>
        </p:nvGrpSpPr>
        <p:grpSpPr bwMode="auto">
          <a:xfrm>
            <a:off x="1622425" y="2795588"/>
            <a:ext cx="582613" cy="1422400"/>
            <a:chOff x="1044" y="1655"/>
            <a:chExt cx="367" cy="896"/>
          </a:xfrm>
        </p:grpSpPr>
        <p:sp>
          <p:nvSpPr>
            <p:cNvPr id="163882" name="Text Box 44">
              <a:extLst>
                <a:ext uri="{FF2B5EF4-FFF2-40B4-BE49-F238E27FC236}">
                  <a16:creationId xmlns:a16="http://schemas.microsoft.com/office/drawing/2014/main" id="{FBA5DD61-07F3-4354-8653-D17C81A1AB6A}"/>
                </a:ext>
              </a:extLst>
            </p:cNvPr>
            <p:cNvSpPr txBox="1">
              <a:spLocks noChangeArrowheads="1"/>
            </p:cNvSpPr>
            <p:nvPr/>
          </p:nvSpPr>
          <p:spPr bwMode="auto">
            <a:xfrm>
              <a:off x="1044" y="2185"/>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184</a:t>
              </a:r>
            </a:p>
          </p:txBody>
        </p:sp>
        <p:sp>
          <p:nvSpPr>
            <p:cNvPr id="163883" name="Line 45">
              <a:extLst>
                <a:ext uri="{FF2B5EF4-FFF2-40B4-BE49-F238E27FC236}">
                  <a16:creationId xmlns:a16="http://schemas.microsoft.com/office/drawing/2014/main" id="{B1F53119-9C16-445E-9B2A-F2353A09EFB9}"/>
                </a:ext>
              </a:extLst>
            </p:cNvPr>
            <p:cNvSpPr>
              <a:spLocks noChangeShapeType="1"/>
            </p:cNvSpPr>
            <p:nvPr/>
          </p:nvSpPr>
          <p:spPr bwMode="auto">
            <a:xfrm flipV="1">
              <a:off x="1236" y="2440"/>
              <a:ext cx="0" cy="1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63884" name="Line 46">
              <a:extLst>
                <a:ext uri="{FF2B5EF4-FFF2-40B4-BE49-F238E27FC236}">
                  <a16:creationId xmlns:a16="http://schemas.microsoft.com/office/drawing/2014/main" id="{5031C233-0656-4180-A7F7-47F8D06B2752}"/>
                </a:ext>
              </a:extLst>
            </p:cNvPr>
            <p:cNvSpPr>
              <a:spLocks noChangeShapeType="1"/>
            </p:cNvSpPr>
            <p:nvPr/>
          </p:nvSpPr>
          <p:spPr bwMode="auto">
            <a:xfrm>
              <a:off x="1240" y="1655"/>
              <a:ext cx="0" cy="54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7" name="Group 47">
            <a:extLst>
              <a:ext uri="{FF2B5EF4-FFF2-40B4-BE49-F238E27FC236}">
                <a16:creationId xmlns:a16="http://schemas.microsoft.com/office/drawing/2014/main" id="{8A5D0EE3-55A9-4149-AE32-9A58360EFF05}"/>
              </a:ext>
            </a:extLst>
          </p:cNvPr>
          <p:cNvGrpSpPr>
            <a:grpSpLocks/>
          </p:cNvGrpSpPr>
          <p:nvPr/>
        </p:nvGrpSpPr>
        <p:grpSpPr bwMode="auto">
          <a:xfrm>
            <a:off x="8280400" y="2759075"/>
            <a:ext cx="582613" cy="2146300"/>
            <a:chOff x="5238" y="1632"/>
            <a:chExt cx="367" cy="1352"/>
          </a:xfrm>
        </p:grpSpPr>
        <p:sp>
          <p:nvSpPr>
            <p:cNvPr id="163886" name="Text Box 48">
              <a:extLst>
                <a:ext uri="{FF2B5EF4-FFF2-40B4-BE49-F238E27FC236}">
                  <a16:creationId xmlns:a16="http://schemas.microsoft.com/office/drawing/2014/main" id="{4DCF0ED1-86B0-402B-996C-169E0D674E5A}"/>
                </a:ext>
              </a:extLst>
            </p:cNvPr>
            <p:cNvSpPr txBox="1">
              <a:spLocks noChangeArrowheads="1"/>
            </p:cNvSpPr>
            <p:nvPr/>
          </p:nvSpPr>
          <p:spPr bwMode="auto">
            <a:xfrm>
              <a:off x="5238" y="2548"/>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930</a:t>
              </a:r>
            </a:p>
          </p:txBody>
        </p:sp>
        <p:sp>
          <p:nvSpPr>
            <p:cNvPr id="163887" name="Line 49">
              <a:extLst>
                <a:ext uri="{FF2B5EF4-FFF2-40B4-BE49-F238E27FC236}">
                  <a16:creationId xmlns:a16="http://schemas.microsoft.com/office/drawing/2014/main" id="{1B77C94F-3C4A-456F-A2E9-709B52BC3CF0}"/>
                </a:ext>
              </a:extLst>
            </p:cNvPr>
            <p:cNvSpPr>
              <a:spLocks noChangeShapeType="1"/>
            </p:cNvSpPr>
            <p:nvPr/>
          </p:nvSpPr>
          <p:spPr bwMode="auto">
            <a:xfrm flipH="1" flipV="1">
              <a:off x="5427" y="2783"/>
              <a:ext cx="0" cy="2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63888" name="Line 50">
              <a:extLst>
                <a:ext uri="{FF2B5EF4-FFF2-40B4-BE49-F238E27FC236}">
                  <a16:creationId xmlns:a16="http://schemas.microsoft.com/office/drawing/2014/main" id="{08F5AB00-DDA9-4C86-8700-19857DC81E7F}"/>
                </a:ext>
              </a:extLst>
            </p:cNvPr>
            <p:cNvSpPr>
              <a:spLocks noChangeShapeType="1"/>
            </p:cNvSpPr>
            <p:nvPr/>
          </p:nvSpPr>
          <p:spPr bwMode="auto">
            <a:xfrm>
              <a:off x="5420" y="1632"/>
              <a:ext cx="0" cy="9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 name="Group 51">
            <a:extLst>
              <a:ext uri="{FF2B5EF4-FFF2-40B4-BE49-F238E27FC236}">
                <a16:creationId xmlns:a16="http://schemas.microsoft.com/office/drawing/2014/main" id="{53B1DF20-4BF6-F34E-A70A-F55E777D3EEA}"/>
              </a:ext>
            </a:extLst>
          </p:cNvPr>
          <p:cNvGrpSpPr>
            <a:grpSpLocks/>
          </p:cNvGrpSpPr>
          <p:nvPr/>
        </p:nvGrpSpPr>
        <p:grpSpPr bwMode="auto">
          <a:xfrm>
            <a:off x="334963" y="2395538"/>
            <a:ext cx="8528050" cy="2841625"/>
            <a:chOff x="233" y="1403"/>
            <a:chExt cx="5372" cy="1790"/>
          </a:xfrm>
        </p:grpSpPr>
        <p:grpSp>
          <p:nvGrpSpPr>
            <p:cNvPr id="183360" name="Group 52">
              <a:extLst>
                <a:ext uri="{FF2B5EF4-FFF2-40B4-BE49-F238E27FC236}">
                  <a16:creationId xmlns:a16="http://schemas.microsoft.com/office/drawing/2014/main" id="{CD6A8A6D-D65A-7145-B632-5223EA555A8F}"/>
                </a:ext>
              </a:extLst>
            </p:cNvPr>
            <p:cNvGrpSpPr>
              <a:grpSpLocks/>
            </p:cNvGrpSpPr>
            <p:nvPr/>
          </p:nvGrpSpPr>
          <p:grpSpPr bwMode="auto">
            <a:xfrm>
              <a:off x="512" y="1403"/>
              <a:ext cx="5093" cy="250"/>
              <a:chOff x="520" y="914"/>
              <a:chExt cx="5093" cy="250"/>
            </a:xfrm>
          </p:grpSpPr>
          <p:sp>
            <p:nvSpPr>
              <p:cNvPr id="163891" name="Text Box 53">
                <a:extLst>
                  <a:ext uri="{FF2B5EF4-FFF2-40B4-BE49-F238E27FC236}">
                    <a16:creationId xmlns:a16="http://schemas.microsoft.com/office/drawing/2014/main" id="{3F230853-4828-4C10-8E16-D315DCE16344}"/>
                  </a:ext>
                </a:extLst>
              </p:cNvPr>
              <p:cNvSpPr txBox="1">
                <a:spLocks noChangeArrowheads="1"/>
              </p:cNvSpPr>
              <p:nvPr/>
            </p:nvSpPr>
            <p:spPr bwMode="auto">
              <a:xfrm>
                <a:off x="520" y="914"/>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e[0]</a:t>
                </a:r>
              </a:p>
            </p:txBody>
          </p:sp>
          <p:sp>
            <p:nvSpPr>
              <p:cNvPr id="163892" name="Text Box 54">
                <a:extLst>
                  <a:ext uri="{FF2B5EF4-FFF2-40B4-BE49-F238E27FC236}">
                    <a16:creationId xmlns:a16="http://schemas.microsoft.com/office/drawing/2014/main" id="{EB2DFBF8-9594-4F73-9C3C-22D2BEE81837}"/>
                  </a:ext>
                </a:extLst>
              </p:cNvPr>
              <p:cNvSpPr txBox="1">
                <a:spLocks noChangeArrowheads="1"/>
              </p:cNvSpPr>
              <p:nvPr/>
            </p:nvSpPr>
            <p:spPr bwMode="auto">
              <a:xfrm>
                <a:off x="1044" y="914"/>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e[1]</a:t>
                </a:r>
              </a:p>
            </p:txBody>
          </p:sp>
          <p:sp>
            <p:nvSpPr>
              <p:cNvPr id="163893" name="Text Box 55">
                <a:extLst>
                  <a:ext uri="{FF2B5EF4-FFF2-40B4-BE49-F238E27FC236}">
                    <a16:creationId xmlns:a16="http://schemas.microsoft.com/office/drawing/2014/main" id="{EDC2032B-53E5-40A3-A63D-6BED655DEAC0}"/>
                  </a:ext>
                </a:extLst>
              </p:cNvPr>
              <p:cNvSpPr txBox="1">
                <a:spLocks noChangeArrowheads="1"/>
              </p:cNvSpPr>
              <p:nvPr/>
            </p:nvSpPr>
            <p:spPr bwMode="auto">
              <a:xfrm>
                <a:off x="1568" y="914"/>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e[2]</a:t>
                </a:r>
              </a:p>
            </p:txBody>
          </p:sp>
          <p:sp>
            <p:nvSpPr>
              <p:cNvPr id="163894" name="Text Box 56">
                <a:extLst>
                  <a:ext uri="{FF2B5EF4-FFF2-40B4-BE49-F238E27FC236}">
                    <a16:creationId xmlns:a16="http://schemas.microsoft.com/office/drawing/2014/main" id="{AEA2E094-9221-4777-A73E-056D901BFAE1}"/>
                  </a:ext>
                </a:extLst>
              </p:cNvPr>
              <p:cNvSpPr txBox="1">
                <a:spLocks noChangeArrowheads="1"/>
              </p:cNvSpPr>
              <p:nvPr/>
            </p:nvSpPr>
            <p:spPr bwMode="auto">
              <a:xfrm>
                <a:off x="2093" y="914"/>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e[3]</a:t>
                </a:r>
              </a:p>
            </p:txBody>
          </p:sp>
          <p:sp>
            <p:nvSpPr>
              <p:cNvPr id="163895" name="Text Box 57">
                <a:extLst>
                  <a:ext uri="{FF2B5EF4-FFF2-40B4-BE49-F238E27FC236}">
                    <a16:creationId xmlns:a16="http://schemas.microsoft.com/office/drawing/2014/main" id="{E2DE3930-AFEA-4FA5-9C40-E8D41C6260DB}"/>
                  </a:ext>
                </a:extLst>
              </p:cNvPr>
              <p:cNvSpPr txBox="1">
                <a:spLocks noChangeArrowheads="1"/>
              </p:cNvSpPr>
              <p:nvPr/>
            </p:nvSpPr>
            <p:spPr bwMode="auto">
              <a:xfrm>
                <a:off x="2617" y="914"/>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e[4]</a:t>
                </a:r>
              </a:p>
            </p:txBody>
          </p:sp>
          <p:sp>
            <p:nvSpPr>
              <p:cNvPr id="163896" name="Text Box 58">
                <a:extLst>
                  <a:ext uri="{FF2B5EF4-FFF2-40B4-BE49-F238E27FC236}">
                    <a16:creationId xmlns:a16="http://schemas.microsoft.com/office/drawing/2014/main" id="{F47631F6-35BD-4203-9C1F-5A9EE7A023A9}"/>
                  </a:ext>
                </a:extLst>
              </p:cNvPr>
              <p:cNvSpPr txBox="1">
                <a:spLocks noChangeArrowheads="1"/>
              </p:cNvSpPr>
              <p:nvPr/>
            </p:nvSpPr>
            <p:spPr bwMode="auto">
              <a:xfrm>
                <a:off x="3142" y="914"/>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e[5]</a:t>
                </a:r>
              </a:p>
            </p:txBody>
          </p:sp>
          <p:sp>
            <p:nvSpPr>
              <p:cNvPr id="163897" name="Text Box 59">
                <a:extLst>
                  <a:ext uri="{FF2B5EF4-FFF2-40B4-BE49-F238E27FC236}">
                    <a16:creationId xmlns:a16="http://schemas.microsoft.com/office/drawing/2014/main" id="{AF47F0DD-A83C-4EA8-8619-EA115F25D548}"/>
                  </a:ext>
                </a:extLst>
              </p:cNvPr>
              <p:cNvSpPr txBox="1">
                <a:spLocks noChangeArrowheads="1"/>
              </p:cNvSpPr>
              <p:nvPr/>
            </p:nvSpPr>
            <p:spPr bwMode="auto">
              <a:xfrm>
                <a:off x="3666" y="914"/>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e[6]</a:t>
                </a:r>
              </a:p>
            </p:txBody>
          </p:sp>
          <p:sp>
            <p:nvSpPr>
              <p:cNvPr id="163898" name="Text Box 60">
                <a:extLst>
                  <a:ext uri="{FF2B5EF4-FFF2-40B4-BE49-F238E27FC236}">
                    <a16:creationId xmlns:a16="http://schemas.microsoft.com/office/drawing/2014/main" id="{392E4606-DDCF-4B89-8D3A-E54F9C5CA4AB}"/>
                  </a:ext>
                </a:extLst>
              </p:cNvPr>
              <p:cNvSpPr txBox="1">
                <a:spLocks noChangeArrowheads="1"/>
              </p:cNvSpPr>
              <p:nvPr/>
            </p:nvSpPr>
            <p:spPr bwMode="auto">
              <a:xfrm>
                <a:off x="4191" y="914"/>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e[7]</a:t>
                </a:r>
              </a:p>
            </p:txBody>
          </p:sp>
          <p:sp>
            <p:nvSpPr>
              <p:cNvPr id="163899" name="Text Box 61">
                <a:extLst>
                  <a:ext uri="{FF2B5EF4-FFF2-40B4-BE49-F238E27FC236}">
                    <a16:creationId xmlns:a16="http://schemas.microsoft.com/office/drawing/2014/main" id="{F3A84D03-A3CE-42CC-81F5-8836B682F7E7}"/>
                  </a:ext>
                </a:extLst>
              </p:cNvPr>
              <p:cNvSpPr txBox="1">
                <a:spLocks noChangeArrowheads="1"/>
              </p:cNvSpPr>
              <p:nvPr/>
            </p:nvSpPr>
            <p:spPr bwMode="auto">
              <a:xfrm>
                <a:off x="4715" y="914"/>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e[8]</a:t>
                </a:r>
              </a:p>
            </p:txBody>
          </p:sp>
          <p:sp>
            <p:nvSpPr>
              <p:cNvPr id="163900" name="Text Box 62">
                <a:extLst>
                  <a:ext uri="{FF2B5EF4-FFF2-40B4-BE49-F238E27FC236}">
                    <a16:creationId xmlns:a16="http://schemas.microsoft.com/office/drawing/2014/main" id="{5C69B665-574F-43A5-ABC6-45DB54AAE1B9}"/>
                  </a:ext>
                </a:extLst>
              </p:cNvPr>
              <p:cNvSpPr txBox="1">
                <a:spLocks noChangeArrowheads="1"/>
              </p:cNvSpPr>
              <p:nvPr/>
            </p:nvSpPr>
            <p:spPr bwMode="auto">
              <a:xfrm>
                <a:off x="5240" y="914"/>
                <a:ext cx="37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e[9]</a:t>
                </a:r>
              </a:p>
            </p:txBody>
          </p:sp>
        </p:grpSp>
        <p:grpSp>
          <p:nvGrpSpPr>
            <p:cNvPr id="183361" name="Group 63">
              <a:extLst>
                <a:ext uri="{FF2B5EF4-FFF2-40B4-BE49-F238E27FC236}">
                  <a16:creationId xmlns:a16="http://schemas.microsoft.com/office/drawing/2014/main" id="{87D65618-292E-C34E-8025-239D6E366010}"/>
                </a:ext>
              </a:extLst>
            </p:cNvPr>
            <p:cNvGrpSpPr>
              <a:grpSpLocks/>
            </p:cNvGrpSpPr>
            <p:nvPr/>
          </p:nvGrpSpPr>
          <p:grpSpPr bwMode="auto">
            <a:xfrm>
              <a:off x="512" y="2943"/>
              <a:ext cx="5075" cy="250"/>
              <a:chOff x="520" y="914"/>
              <a:chExt cx="5075" cy="250"/>
            </a:xfrm>
          </p:grpSpPr>
          <p:sp>
            <p:nvSpPr>
              <p:cNvPr id="163902" name="Text Box 64">
                <a:extLst>
                  <a:ext uri="{FF2B5EF4-FFF2-40B4-BE49-F238E27FC236}">
                    <a16:creationId xmlns:a16="http://schemas.microsoft.com/office/drawing/2014/main" id="{C5F34BC6-A7BB-42CB-9CA6-C1386D340A90}"/>
                  </a:ext>
                </a:extLst>
              </p:cNvPr>
              <p:cNvSpPr txBox="1">
                <a:spLocks noChangeArrowheads="1"/>
              </p:cNvSpPr>
              <p:nvPr/>
            </p:nvSpPr>
            <p:spPr bwMode="auto">
              <a:xfrm>
                <a:off x="520" y="914"/>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f[0]</a:t>
                </a:r>
              </a:p>
            </p:txBody>
          </p:sp>
          <p:sp>
            <p:nvSpPr>
              <p:cNvPr id="163903" name="Text Box 65">
                <a:extLst>
                  <a:ext uri="{FF2B5EF4-FFF2-40B4-BE49-F238E27FC236}">
                    <a16:creationId xmlns:a16="http://schemas.microsoft.com/office/drawing/2014/main" id="{E1C1E038-7264-43C1-B58C-C0089883FDAC}"/>
                  </a:ext>
                </a:extLst>
              </p:cNvPr>
              <p:cNvSpPr txBox="1">
                <a:spLocks noChangeArrowheads="1"/>
              </p:cNvSpPr>
              <p:nvPr/>
            </p:nvSpPr>
            <p:spPr bwMode="auto">
              <a:xfrm>
                <a:off x="1044" y="914"/>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f[1]</a:t>
                </a:r>
              </a:p>
            </p:txBody>
          </p:sp>
          <p:sp>
            <p:nvSpPr>
              <p:cNvPr id="163904" name="Text Box 66">
                <a:extLst>
                  <a:ext uri="{FF2B5EF4-FFF2-40B4-BE49-F238E27FC236}">
                    <a16:creationId xmlns:a16="http://schemas.microsoft.com/office/drawing/2014/main" id="{5CA2DACB-EDD2-49E9-A291-1193A71969B3}"/>
                  </a:ext>
                </a:extLst>
              </p:cNvPr>
              <p:cNvSpPr txBox="1">
                <a:spLocks noChangeArrowheads="1"/>
              </p:cNvSpPr>
              <p:nvPr/>
            </p:nvSpPr>
            <p:spPr bwMode="auto">
              <a:xfrm>
                <a:off x="1568" y="914"/>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f[2]</a:t>
                </a:r>
              </a:p>
            </p:txBody>
          </p:sp>
          <p:sp>
            <p:nvSpPr>
              <p:cNvPr id="163905" name="Text Box 67">
                <a:extLst>
                  <a:ext uri="{FF2B5EF4-FFF2-40B4-BE49-F238E27FC236}">
                    <a16:creationId xmlns:a16="http://schemas.microsoft.com/office/drawing/2014/main" id="{2C6C954B-8013-4E99-B596-96ADA647F032}"/>
                  </a:ext>
                </a:extLst>
              </p:cNvPr>
              <p:cNvSpPr txBox="1">
                <a:spLocks noChangeArrowheads="1"/>
              </p:cNvSpPr>
              <p:nvPr/>
            </p:nvSpPr>
            <p:spPr bwMode="auto">
              <a:xfrm>
                <a:off x="2093" y="914"/>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f[3]</a:t>
                </a:r>
              </a:p>
            </p:txBody>
          </p:sp>
          <p:sp>
            <p:nvSpPr>
              <p:cNvPr id="163906" name="Text Box 68">
                <a:extLst>
                  <a:ext uri="{FF2B5EF4-FFF2-40B4-BE49-F238E27FC236}">
                    <a16:creationId xmlns:a16="http://schemas.microsoft.com/office/drawing/2014/main" id="{2566C62F-EF16-4AED-9A2A-9FC5DFD2F3F2}"/>
                  </a:ext>
                </a:extLst>
              </p:cNvPr>
              <p:cNvSpPr txBox="1">
                <a:spLocks noChangeArrowheads="1"/>
              </p:cNvSpPr>
              <p:nvPr/>
            </p:nvSpPr>
            <p:spPr bwMode="auto">
              <a:xfrm>
                <a:off x="2617" y="914"/>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f[4]</a:t>
                </a:r>
              </a:p>
            </p:txBody>
          </p:sp>
          <p:sp>
            <p:nvSpPr>
              <p:cNvPr id="163907" name="Text Box 69">
                <a:extLst>
                  <a:ext uri="{FF2B5EF4-FFF2-40B4-BE49-F238E27FC236}">
                    <a16:creationId xmlns:a16="http://schemas.microsoft.com/office/drawing/2014/main" id="{CA6BEF74-13F5-4A2F-820A-646E5990341B}"/>
                  </a:ext>
                </a:extLst>
              </p:cNvPr>
              <p:cNvSpPr txBox="1">
                <a:spLocks noChangeArrowheads="1"/>
              </p:cNvSpPr>
              <p:nvPr/>
            </p:nvSpPr>
            <p:spPr bwMode="auto">
              <a:xfrm>
                <a:off x="3142" y="914"/>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f[5]</a:t>
                </a:r>
              </a:p>
            </p:txBody>
          </p:sp>
          <p:sp>
            <p:nvSpPr>
              <p:cNvPr id="163908" name="Text Box 70">
                <a:extLst>
                  <a:ext uri="{FF2B5EF4-FFF2-40B4-BE49-F238E27FC236}">
                    <a16:creationId xmlns:a16="http://schemas.microsoft.com/office/drawing/2014/main" id="{E6FB634D-10EA-4F8A-ACEE-F6DDCA375B99}"/>
                  </a:ext>
                </a:extLst>
              </p:cNvPr>
              <p:cNvSpPr txBox="1">
                <a:spLocks noChangeArrowheads="1"/>
              </p:cNvSpPr>
              <p:nvPr/>
            </p:nvSpPr>
            <p:spPr bwMode="auto">
              <a:xfrm>
                <a:off x="3666" y="914"/>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f[6]</a:t>
                </a:r>
              </a:p>
            </p:txBody>
          </p:sp>
          <p:sp>
            <p:nvSpPr>
              <p:cNvPr id="163909" name="Text Box 71">
                <a:extLst>
                  <a:ext uri="{FF2B5EF4-FFF2-40B4-BE49-F238E27FC236}">
                    <a16:creationId xmlns:a16="http://schemas.microsoft.com/office/drawing/2014/main" id="{EA53FA10-A893-4384-9651-6FE9FEBA9F75}"/>
                  </a:ext>
                </a:extLst>
              </p:cNvPr>
              <p:cNvSpPr txBox="1">
                <a:spLocks noChangeArrowheads="1"/>
              </p:cNvSpPr>
              <p:nvPr/>
            </p:nvSpPr>
            <p:spPr bwMode="auto">
              <a:xfrm>
                <a:off x="4191" y="914"/>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f[7]</a:t>
                </a:r>
              </a:p>
            </p:txBody>
          </p:sp>
          <p:sp>
            <p:nvSpPr>
              <p:cNvPr id="163910" name="Text Box 72">
                <a:extLst>
                  <a:ext uri="{FF2B5EF4-FFF2-40B4-BE49-F238E27FC236}">
                    <a16:creationId xmlns:a16="http://schemas.microsoft.com/office/drawing/2014/main" id="{5706CD5F-93F9-4152-BD23-52E73C93ADF3}"/>
                  </a:ext>
                </a:extLst>
              </p:cNvPr>
              <p:cNvSpPr txBox="1">
                <a:spLocks noChangeArrowheads="1"/>
              </p:cNvSpPr>
              <p:nvPr/>
            </p:nvSpPr>
            <p:spPr bwMode="auto">
              <a:xfrm>
                <a:off x="4715" y="914"/>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f[8]</a:t>
                </a:r>
              </a:p>
            </p:txBody>
          </p:sp>
          <p:sp>
            <p:nvSpPr>
              <p:cNvPr id="163911" name="Text Box 73">
                <a:extLst>
                  <a:ext uri="{FF2B5EF4-FFF2-40B4-BE49-F238E27FC236}">
                    <a16:creationId xmlns:a16="http://schemas.microsoft.com/office/drawing/2014/main" id="{1341D95D-7B3C-4AB9-90FB-3DB88F12F209}"/>
                  </a:ext>
                </a:extLst>
              </p:cNvPr>
              <p:cNvSpPr txBox="1">
                <a:spLocks noChangeArrowheads="1"/>
              </p:cNvSpPr>
              <p:nvPr/>
            </p:nvSpPr>
            <p:spPr bwMode="auto">
              <a:xfrm>
                <a:off x="5240" y="914"/>
                <a:ext cx="35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f[9]</a:t>
                </a:r>
              </a:p>
            </p:txBody>
          </p:sp>
        </p:grpSp>
        <p:sp>
          <p:nvSpPr>
            <p:cNvPr id="163912" name="Text Box 74">
              <a:extLst>
                <a:ext uri="{FF2B5EF4-FFF2-40B4-BE49-F238E27FC236}">
                  <a16:creationId xmlns:a16="http://schemas.microsoft.com/office/drawing/2014/main" id="{239A2F30-65BC-49AD-A372-2C1512147737}"/>
                </a:ext>
              </a:extLst>
            </p:cNvPr>
            <p:cNvSpPr txBox="1">
              <a:spLocks noChangeArrowheads="1"/>
            </p:cNvSpPr>
            <p:nvPr/>
          </p:nvSpPr>
          <p:spPr bwMode="auto">
            <a:xfrm>
              <a:off x="233" y="2004"/>
              <a:ext cx="310" cy="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sz="2000">
                  <a:solidFill>
                    <a:srgbClr val="FF3300"/>
                  </a:solidFill>
                  <a:ea typeface="微软雅黑" panose="020B0503020204020204" pitchFamily="34" charset="-122"/>
                  <a:sym typeface="+mn-lt"/>
                </a:rPr>
                <a:t>三趟分配</a:t>
              </a:r>
            </a:p>
          </p:txBody>
        </p:sp>
      </p:grpSp>
      <p:grpSp>
        <p:nvGrpSpPr>
          <p:cNvPr id="21" name="Group 75">
            <a:extLst>
              <a:ext uri="{FF2B5EF4-FFF2-40B4-BE49-F238E27FC236}">
                <a16:creationId xmlns:a16="http://schemas.microsoft.com/office/drawing/2014/main" id="{21DD0D2F-E056-7A4B-9E67-5B7DA8E93769}"/>
              </a:ext>
            </a:extLst>
          </p:cNvPr>
          <p:cNvGrpSpPr>
            <a:grpSpLocks/>
          </p:cNvGrpSpPr>
          <p:nvPr/>
        </p:nvGrpSpPr>
        <p:grpSpPr bwMode="auto">
          <a:xfrm>
            <a:off x="788988" y="3619500"/>
            <a:ext cx="582612" cy="604838"/>
            <a:chOff x="519" y="2174"/>
            <a:chExt cx="367" cy="381"/>
          </a:xfrm>
        </p:grpSpPr>
        <p:sp>
          <p:nvSpPr>
            <p:cNvPr id="163914" name="Text Box 76">
              <a:extLst>
                <a:ext uri="{FF2B5EF4-FFF2-40B4-BE49-F238E27FC236}">
                  <a16:creationId xmlns:a16="http://schemas.microsoft.com/office/drawing/2014/main" id="{14100D58-C0B0-4DA2-A3B4-10DC86D4EEF3}"/>
                </a:ext>
              </a:extLst>
            </p:cNvPr>
            <p:cNvSpPr txBox="1">
              <a:spLocks noChangeArrowheads="1"/>
            </p:cNvSpPr>
            <p:nvPr/>
          </p:nvSpPr>
          <p:spPr bwMode="auto">
            <a:xfrm>
              <a:off x="519" y="2174"/>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063</a:t>
              </a:r>
            </a:p>
          </p:txBody>
        </p:sp>
        <p:sp>
          <p:nvSpPr>
            <p:cNvPr id="163915" name="Line 77">
              <a:extLst>
                <a:ext uri="{FF2B5EF4-FFF2-40B4-BE49-F238E27FC236}">
                  <a16:creationId xmlns:a16="http://schemas.microsoft.com/office/drawing/2014/main" id="{F266C4EF-632B-4189-8A54-A8E291CE4976}"/>
                </a:ext>
              </a:extLst>
            </p:cNvPr>
            <p:cNvSpPr>
              <a:spLocks noChangeShapeType="1"/>
            </p:cNvSpPr>
            <p:nvPr/>
          </p:nvSpPr>
          <p:spPr bwMode="auto">
            <a:xfrm flipV="1">
              <a:off x="678" y="2410"/>
              <a:ext cx="0" cy="14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22" name="Group 78">
            <a:extLst>
              <a:ext uri="{FF2B5EF4-FFF2-40B4-BE49-F238E27FC236}">
                <a16:creationId xmlns:a16="http://schemas.microsoft.com/office/drawing/2014/main" id="{C43B3E47-B32F-4C49-A50F-D3211FC2CDA7}"/>
              </a:ext>
            </a:extLst>
          </p:cNvPr>
          <p:cNvGrpSpPr>
            <a:grpSpLocks/>
          </p:cNvGrpSpPr>
          <p:nvPr/>
        </p:nvGrpSpPr>
        <p:grpSpPr bwMode="auto">
          <a:xfrm>
            <a:off x="788988" y="2724150"/>
            <a:ext cx="582612" cy="900113"/>
            <a:chOff x="519" y="1610"/>
            <a:chExt cx="367" cy="567"/>
          </a:xfrm>
        </p:grpSpPr>
        <p:sp>
          <p:nvSpPr>
            <p:cNvPr id="163917" name="Text Box 79">
              <a:extLst>
                <a:ext uri="{FF2B5EF4-FFF2-40B4-BE49-F238E27FC236}">
                  <a16:creationId xmlns:a16="http://schemas.microsoft.com/office/drawing/2014/main" id="{72A0591F-24CE-4B94-984E-EBC64B89B976}"/>
                </a:ext>
              </a:extLst>
            </p:cNvPr>
            <p:cNvSpPr txBox="1">
              <a:spLocks noChangeArrowheads="1"/>
            </p:cNvSpPr>
            <p:nvPr/>
          </p:nvSpPr>
          <p:spPr bwMode="auto">
            <a:xfrm>
              <a:off x="519" y="1800"/>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083</a:t>
              </a:r>
            </a:p>
          </p:txBody>
        </p:sp>
        <p:sp>
          <p:nvSpPr>
            <p:cNvPr id="163918" name="Line 80">
              <a:extLst>
                <a:ext uri="{FF2B5EF4-FFF2-40B4-BE49-F238E27FC236}">
                  <a16:creationId xmlns:a16="http://schemas.microsoft.com/office/drawing/2014/main" id="{5E7F44DE-C2FC-4102-9010-D6C35890AE13}"/>
                </a:ext>
              </a:extLst>
            </p:cNvPr>
            <p:cNvSpPr>
              <a:spLocks noChangeShapeType="1"/>
            </p:cNvSpPr>
            <p:nvPr/>
          </p:nvSpPr>
          <p:spPr bwMode="auto">
            <a:xfrm flipH="1">
              <a:off x="700" y="1610"/>
              <a:ext cx="1" cy="18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63919" name="Line 81">
              <a:extLst>
                <a:ext uri="{FF2B5EF4-FFF2-40B4-BE49-F238E27FC236}">
                  <a16:creationId xmlns:a16="http://schemas.microsoft.com/office/drawing/2014/main" id="{3DD2E6CC-FA39-4059-862B-64623FE236AF}"/>
                </a:ext>
              </a:extLst>
            </p:cNvPr>
            <p:cNvSpPr>
              <a:spLocks noChangeShapeType="1"/>
            </p:cNvSpPr>
            <p:nvPr/>
          </p:nvSpPr>
          <p:spPr bwMode="auto">
            <a:xfrm flipV="1">
              <a:off x="678" y="2055"/>
              <a:ext cx="0" cy="12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23" name="Group 82">
            <a:extLst>
              <a:ext uri="{FF2B5EF4-FFF2-40B4-BE49-F238E27FC236}">
                <a16:creationId xmlns:a16="http://schemas.microsoft.com/office/drawing/2014/main" id="{F53C31EE-9A26-874A-B93F-A541943A22EC}"/>
              </a:ext>
            </a:extLst>
          </p:cNvPr>
          <p:cNvGrpSpPr>
            <a:grpSpLocks/>
          </p:cNvGrpSpPr>
          <p:nvPr/>
        </p:nvGrpSpPr>
        <p:grpSpPr bwMode="auto">
          <a:xfrm>
            <a:off x="2454275" y="4259263"/>
            <a:ext cx="582613" cy="693737"/>
            <a:chOff x="1568" y="2577"/>
            <a:chExt cx="367" cy="437"/>
          </a:xfrm>
        </p:grpSpPr>
        <p:sp>
          <p:nvSpPr>
            <p:cNvPr id="163921" name="Text Box 83">
              <a:extLst>
                <a:ext uri="{FF2B5EF4-FFF2-40B4-BE49-F238E27FC236}">
                  <a16:creationId xmlns:a16="http://schemas.microsoft.com/office/drawing/2014/main" id="{61E27A6E-1167-467A-9BD1-B879947AFB71}"/>
                </a:ext>
              </a:extLst>
            </p:cNvPr>
            <p:cNvSpPr txBox="1">
              <a:spLocks noChangeArrowheads="1"/>
            </p:cNvSpPr>
            <p:nvPr/>
          </p:nvSpPr>
          <p:spPr bwMode="auto">
            <a:xfrm>
              <a:off x="1568" y="2577"/>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269</a:t>
              </a:r>
            </a:p>
          </p:txBody>
        </p:sp>
        <p:sp>
          <p:nvSpPr>
            <p:cNvPr id="163922" name="Line 84">
              <a:extLst>
                <a:ext uri="{FF2B5EF4-FFF2-40B4-BE49-F238E27FC236}">
                  <a16:creationId xmlns:a16="http://schemas.microsoft.com/office/drawing/2014/main" id="{8F2A578A-FD64-4A47-9772-9C3D058125A5}"/>
                </a:ext>
              </a:extLst>
            </p:cNvPr>
            <p:cNvSpPr>
              <a:spLocks noChangeShapeType="1"/>
            </p:cNvSpPr>
            <p:nvPr/>
          </p:nvSpPr>
          <p:spPr bwMode="auto">
            <a:xfrm flipH="1" flipV="1">
              <a:off x="1754" y="2813"/>
              <a:ext cx="0" cy="2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24" name="Group 85">
            <a:extLst>
              <a:ext uri="{FF2B5EF4-FFF2-40B4-BE49-F238E27FC236}">
                <a16:creationId xmlns:a16="http://schemas.microsoft.com/office/drawing/2014/main" id="{C57CF9AE-1BD3-5D49-A4FB-2B1C10368365}"/>
              </a:ext>
            </a:extLst>
          </p:cNvPr>
          <p:cNvGrpSpPr>
            <a:grpSpLocks/>
          </p:cNvGrpSpPr>
          <p:nvPr/>
        </p:nvGrpSpPr>
        <p:grpSpPr bwMode="auto">
          <a:xfrm>
            <a:off x="2462213" y="2806700"/>
            <a:ext cx="582612" cy="1422400"/>
            <a:chOff x="1573" y="1662"/>
            <a:chExt cx="367" cy="896"/>
          </a:xfrm>
        </p:grpSpPr>
        <p:sp>
          <p:nvSpPr>
            <p:cNvPr id="163924" name="Text Box 86">
              <a:extLst>
                <a:ext uri="{FF2B5EF4-FFF2-40B4-BE49-F238E27FC236}">
                  <a16:creationId xmlns:a16="http://schemas.microsoft.com/office/drawing/2014/main" id="{623EDF28-DE29-407E-A21C-275182D4D5D5}"/>
                </a:ext>
              </a:extLst>
            </p:cNvPr>
            <p:cNvSpPr txBox="1">
              <a:spLocks noChangeArrowheads="1"/>
            </p:cNvSpPr>
            <p:nvPr/>
          </p:nvSpPr>
          <p:spPr bwMode="auto">
            <a:xfrm>
              <a:off x="1573" y="2192"/>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278</a:t>
              </a:r>
            </a:p>
          </p:txBody>
        </p:sp>
        <p:sp>
          <p:nvSpPr>
            <p:cNvPr id="163925" name="Line 87">
              <a:extLst>
                <a:ext uri="{FF2B5EF4-FFF2-40B4-BE49-F238E27FC236}">
                  <a16:creationId xmlns:a16="http://schemas.microsoft.com/office/drawing/2014/main" id="{6C3D33D3-BB81-47D0-B989-A488B1B733EC}"/>
                </a:ext>
              </a:extLst>
            </p:cNvPr>
            <p:cNvSpPr>
              <a:spLocks noChangeShapeType="1"/>
            </p:cNvSpPr>
            <p:nvPr/>
          </p:nvSpPr>
          <p:spPr bwMode="auto">
            <a:xfrm flipV="1">
              <a:off x="1765" y="2447"/>
              <a:ext cx="0" cy="1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63926" name="Line 88">
              <a:extLst>
                <a:ext uri="{FF2B5EF4-FFF2-40B4-BE49-F238E27FC236}">
                  <a16:creationId xmlns:a16="http://schemas.microsoft.com/office/drawing/2014/main" id="{27512626-95DE-4D47-B041-1306069DFF91}"/>
                </a:ext>
              </a:extLst>
            </p:cNvPr>
            <p:cNvSpPr>
              <a:spLocks noChangeShapeType="1"/>
            </p:cNvSpPr>
            <p:nvPr/>
          </p:nvSpPr>
          <p:spPr bwMode="auto">
            <a:xfrm>
              <a:off x="1769" y="1662"/>
              <a:ext cx="0" cy="54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25" name="Group 89">
            <a:extLst>
              <a:ext uri="{FF2B5EF4-FFF2-40B4-BE49-F238E27FC236}">
                <a16:creationId xmlns:a16="http://schemas.microsoft.com/office/drawing/2014/main" id="{9A53E9F0-A3EE-B04B-AB17-0D3D7FD69436}"/>
              </a:ext>
            </a:extLst>
          </p:cNvPr>
          <p:cNvGrpSpPr>
            <a:grpSpLocks/>
          </p:cNvGrpSpPr>
          <p:nvPr/>
        </p:nvGrpSpPr>
        <p:grpSpPr bwMode="auto">
          <a:xfrm>
            <a:off x="4906963" y="4241800"/>
            <a:ext cx="582612" cy="693738"/>
            <a:chOff x="3113" y="2566"/>
            <a:chExt cx="367" cy="437"/>
          </a:xfrm>
        </p:grpSpPr>
        <p:sp>
          <p:nvSpPr>
            <p:cNvPr id="163928" name="Text Box 90">
              <a:extLst>
                <a:ext uri="{FF2B5EF4-FFF2-40B4-BE49-F238E27FC236}">
                  <a16:creationId xmlns:a16="http://schemas.microsoft.com/office/drawing/2014/main" id="{8E3073DD-EB5B-4A41-98DE-262BD619F48B}"/>
                </a:ext>
              </a:extLst>
            </p:cNvPr>
            <p:cNvSpPr txBox="1">
              <a:spLocks noChangeArrowheads="1"/>
            </p:cNvSpPr>
            <p:nvPr/>
          </p:nvSpPr>
          <p:spPr bwMode="auto">
            <a:xfrm>
              <a:off x="3113" y="2566"/>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505</a:t>
              </a:r>
            </a:p>
          </p:txBody>
        </p:sp>
        <p:sp>
          <p:nvSpPr>
            <p:cNvPr id="163929" name="Line 91">
              <a:extLst>
                <a:ext uri="{FF2B5EF4-FFF2-40B4-BE49-F238E27FC236}">
                  <a16:creationId xmlns:a16="http://schemas.microsoft.com/office/drawing/2014/main" id="{3C5AFD8D-767E-4F92-91EB-90A2A9712908}"/>
                </a:ext>
              </a:extLst>
            </p:cNvPr>
            <p:cNvSpPr>
              <a:spLocks noChangeShapeType="1"/>
            </p:cNvSpPr>
            <p:nvPr/>
          </p:nvSpPr>
          <p:spPr bwMode="auto">
            <a:xfrm flipH="1" flipV="1">
              <a:off x="3299" y="2802"/>
              <a:ext cx="0" cy="2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26" name="Group 92">
            <a:extLst>
              <a:ext uri="{FF2B5EF4-FFF2-40B4-BE49-F238E27FC236}">
                <a16:creationId xmlns:a16="http://schemas.microsoft.com/office/drawing/2014/main" id="{C5DAC558-CD68-6849-94A2-72AC89EE2980}"/>
              </a:ext>
            </a:extLst>
          </p:cNvPr>
          <p:cNvGrpSpPr>
            <a:grpSpLocks/>
          </p:cNvGrpSpPr>
          <p:nvPr/>
        </p:nvGrpSpPr>
        <p:grpSpPr bwMode="auto">
          <a:xfrm>
            <a:off x="4914900" y="2789238"/>
            <a:ext cx="582613" cy="1422400"/>
            <a:chOff x="3118" y="1651"/>
            <a:chExt cx="367" cy="896"/>
          </a:xfrm>
        </p:grpSpPr>
        <p:sp>
          <p:nvSpPr>
            <p:cNvPr id="163931" name="Text Box 93">
              <a:extLst>
                <a:ext uri="{FF2B5EF4-FFF2-40B4-BE49-F238E27FC236}">
                  <a16:creationId xmlns:a16="http://schemas.microsoft.com/office/drawing/2014/main" id="{3E7BEE1E-19E3-41EA-8BB4-ECAA50E25FAB}"/>
                </a:ext>
              </a:extLst>
            </p:cNvPr>
            <p:cNvSpPr txBox="1">
              <a:spLocks noChangeArrowheads="1"/>
            </p:cNvSpPr>
            <p:nvPr/>
          </p:nvSpPr>
          <p:spPr bwMode="auto">
            <a:xfrm>
              <a:off x="3118" y="2181"/>
              <a:ext cx="367"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2000">
                  <a:latin typeface="+mn-lt"/>
                  <a:ea typeface="+mn-ea"/>
                  <a:cs typeface="+mn-ea"/>
                  <a:sym typeface="+mn-lt"/>
                </a:rPr>
                <a:t>589</a:t>
              </a:r>
            </a:p>
          </p:txBody>
        </p:sp>
        <p:sp>
          <p:nvSpPr>
            <p:cNvPr id="163932" name="Line 94">
              <a:extLst>
                <a:ext uri="{FF2B5EF4-FFF2-40B4-BE49-F238E27FC236}">
                  <a16:creationId xmlns:a16="http://schemas.microsoft.com/office/drawing/2014/main" id="{BCA14E29-6F12-4C8B-8725-8F1628338A2D}"/>
                </a:ext>
              </a:extLst>
            </p:cNvPr>
            <p:cNvSpPr>
              <a:spLocks noChangeShapeType="1"/>
            </p:cNvSpPr>
            <p:nvPr/>
          </p:nvSpPr>
          <p:spPr bwMode="auto">
            <a:xfrm flipV="1">
              <a:off x="3310" y="2436"/>
              <a:ext cx="0" cy="1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63933" name="Line 95">
              <a:extLst>
                <a:ext uri="{FF2B5EF4-FFF2-40B4-BE49-F238E27FC236}">
                  <a16:creationId xmlns:a16="http://schemas.microsoft.com/office/drawing/2014/main" id="{6B4D0BEF-B143-4764-91D8-DE6018519297}"/>
                </a:ext>
              </a:extLst>
            </p:cNvPr>
            <p:cNvSpPr>
              <a:spLocks noChangeShapeType="1"/>
            </p:cNvSpPr>
            <p:nvPr/>
          </p:nvSpPr>
          <p:spPr bwMode="auto">
            <a:xfrm>
              <a:off x="3314" y="1651"/>
              <a:ext cx="0" cy="54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3311" name="Group 96">
            <a:extLst>
              <a:ext uri="{FF2B5EF4-FFF2-40B4-BE49-F238E27FC236}">
                <a16:creationId xmlns:a16="http://schemas.microsoft.com/office/drawing/2014/main" id="{96145A4A-9E0C-CD4F-B7C6-54E4E63D39BF}"/>
              </a:ext>
            </a:extLst>
          </p:cNvPr>
          <p:cNvGrpSpPr>
            <a:grpSpLocks/>
          </p:cNvGrpSpPr>
          <p:nvPr/>
        </p:nvGrpSpPr>
        <p:grpSpPr bwMode="auto">
          <a:xfrm>
            <a:off x="455613" y="885825"/>
            <a:ext cx="8442325" cy="1041400"/>
            <a:chOff x="282" y="3062"/>
            <a:chExt cx="5318" cy="656"/>
          </a:xfrm>
        </p:grpSpPr>
        <p:grpSp>
          <p:nvGrpSpPr>
            <p:cNvPr id="183313" name="Group 97">
              <a:extLst>
                <a:ext uri="{FF2B5EF4-FFF2-40B4-BE49-F238E27FC236}">
                  <a16:creationId xmlns:a16="http://schemas.microsoft.com/office/drawing/2014/main" id="{7C1DCA59-FFDB-304D-8957-4D356A597E52}"/>
                </a:ext>
              </a:extLst>
            </p:cNvPr>
            <p:cNvGrpSpPr>
              <a:grpSpLocks/>
            </p:cNvGrpSpPr>
            <p:nvPr/>
          </p:nvGrpSpPr>
          <p:grpSpPr bwMode="auto">
            <a:xfrm>
              <a:off x="327" y="3462"/>
              <a:ext cx="5273" cy="256"/>
              <a:chOff x="354" y="1045"/>
              <a:chExt cx="5273" cy="256"/>
            </a:xfrm>
          </p:grpSpPr>
          <p:grpSp>
            <p:nvGrpSpPr>
              <p:cNvPr id="183315" name="Group 98">
                <a:extLst>
                  <a:ext uri="{FF2B5EF4-FFF2-40B4-BE49-F238E27FC236}">
                    <a16:creationId xmlns:a16="http://schemas.microsoft.com/office/drawing/2014/main" id="{04B69847-2A15-C84C-A701-A5BDDE0CF43F}"/>
                  </a:ext>
                </a:extLst>
              </p:cNvPr>
              <p:cNvGrpSpPr>
                <a:grpSpLocks/>
              </p:cNvGrpSpPr>
              <p:nvPr/>
            </p:nvGrpSpPr>
            <p:grpSpPr bwMode="auto">
              <a:xfrm>
                <a:off x="354" y="1045"/>
                <a:ext cx="542" cy="256"/>
                <a:chOff x="1133" y="1389"/>
                <a:chExt cx="542" cy="256"/>
              </a:xfrm>
            </p:grpSpPr>
            <p:sp>
              <p:nvSpPr>
                <p:cNvPr id="163937" name="Rectangle 99">
                  <a:extLst>
                    <a:ext uri="{FF2B5EF4-FFF2-40B4-BE49-F238E27FC236}">
                      <a16:creationId xmlns:a16="http://schemas.microsoft.com/office/drawing/2014/main" id="{C897306D-BDF6-4D5A-9862-B22023085E2E}"/>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505</a:t>
                  </a:r>
                </a:p>
              </p:txBody>
            </p:sp>
            <p:sp>
              <p:nvSpPr>
                <p:cNvPr id="163938" name="Line 100">
                  <a:extLst>
                    <a:ext uri="{FF2B5EF4-FFF2-40B4-BE49-F238E27FC236}">
                      <a16:creationId xmlns:a16="http://schemas.microsoft.com/office/drawing/2014/main" id="{DBFC019C-4B6F-4A8B-8FFF-5ECC53C68B88}"/>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3316" name="Group 101">
                <a:extLst>
                  <a:ext uri="{FF2B5EF4-FFF2-40B4-BE49-F238E27FC236}">
                    <a16:creationId xmlns:a16="http://schemas.microsoft.com/office/drawing/2014/main" id="{AAABAA99-9CB0-B043-A52A-24E4120CF8E4}"/>
                  </a:ext>
                </a:extLst>
              </p:cNvPr>
              <p:cNvGrpSpPr>
                <a:grpSpLocks/>
              </p:cNvGrpSpPr>
              <p:nvPr/>
            </p:nvGrpSpPr>
            <p:grpSpPr bwMode="auto">
              <a:xfrm>
                <a:off x="880" y="1045"/>
                <a:ext cx="542" cy="256"/>
                <a:chOff x="1133" y="1389"/>
                <a:chExt cx="542" cy="256"/>
              </a:xfrm>
            </p:grpSpPr>
            <p:sp>
              <p:nvSpPr>
                <p:cNvPr id="163940" name="Rectangle 102">
                  <a:extLst>
                    <a:ext uri="{FF2B5EF4-FFF2-40B4-BE49-F238E27FC236}">
                      <a16:creationId xmlns:a16="http://schemas.microsoft.com/office/drawing/2014/main" id="{12F3D5BC-7894-4D34-A9B2-F1449B2D04E2}"/>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008</a:t>
                  </a:r>
                </a:p>
              </p:txBody>
            </p:sp>
            <p:sp>
              <p:nvSpPr>
                <p:cNvPr id="163941" name="Line 103">
                  <a:extLst>
                    <a:ext uri="{FF2B5EF4-FFF2-40B4-BE49-F238E27FC236}">
                      <a16:creationId xmlns:a16="http://schemas.microsoft.com/office/drawing/2014/main" id="{CD795B26-5C0C-4EEF-B9EB-7A205D19FA30}"/>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3317" name="Group 104">
                <a:extLst>
                  <a:ext uri="{FF2B5EF4-FFF2-40B4-BE49-F238E27FC236}">
                    <a16:creationId xmlns:a16="http://schemas.microsoft.com/office/drawing/2014/main" id="{F6B07EEA-61FA-3D40-8835-327AA9AF9611}"/>
                  </a:ext>
                </a:extLst>
              </p:cNvPr>
              <p:cNvGrpSpPr>
                <a:grpSpLocks/>
              </p:cNvGrpSpPr>
              <p:nvPr/>
            </p:nvGrpSpPr>
            <p:grpSpPr bwMode="auto">
              <a:xfrm>
                <a:off x="1406" y="1045"/>
                <a:ext cx="542" cy="256"/>
                <a:chOff x="1133" y="1389"/>
                <a:chExt cx="542" cy="256"/>
              </a:xfrm>
            </p:grpSpPr>
            <p:sp>
              <p:nvSpPr>
                <p:cNvPr id="163943" name="Rectangle 105">
                  <a:extLst>
                    <a:ext uri="{FF2B5EF4-FFF2-40B4-BE49-F238E27FC236}">
                      <a16:creationId xmlns:a16="http://schemas.microsoft.com/office/drawing/2014/main" id="{5171ADEB-4823-4F97-809A-9690C4D04F6F}"/>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109</a:t>
                  </a:r>
                </a:p>
              </p:txBody>
            </p:sp>
            <p:sp>
              <p:nvSpPr>
                <p:cNvPr id="163944" name="Line 106">
                  <a:extLst>
                    <a:ext uri="{FF2B5EF4-FFF2-40B4-BE49-F238E27FC236}">
                      <a16:creationId xmlns:a16="http://schemas.microsoft.com/office/drawing/2014/main" id="{07AE3CDD-2844-443D-B4D6-B46C9DE7D291}"/>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3318" name="Group 107">
                <a:extLst>
                  <a:ext uri="{FF2B5EF4-FFF2-40B4-BE49-F238E27FC236}">
                    <a16:creationId xmlns:a16="http://schemas.microsoft.com/office/drawing/2014/main" id="{0B789D4A-2CD5-234E-944E-692FE374D073}"/>
                  </a:ext>
                </a:extLst>
              </p:cNvPr>
              <p:cNvGrpSpPr>
                <a:grpSpLocks/>
              </p:cNvGrpSpPr>
              <p:nvPr/>
            </p:nvGrpSpPr>
            <p:grpSpPr bwMode="auto">
              <a:xfrm>
                <a:off x="1931" y="1045"/>
                <a:ext cx="542" cy="256"/>
                <a:chOff x="1133" y="1389"/>
                <a:chExt cx="542" cy="256"/>
              </a:xfrm>
            </p:grpSpPr>
            <p:sp>
              <p:nvSpPr>
                <p:cNvPr id="163946" name="Rectangle 108">
                  <a:extLst>
                    <a:ext uri="{FF2B5EF4-FFF2-40B4-BE49-F238E27FC236}">
                      <a16:creationId xmlns:a16="http://schemas.microsoft.com/office/drawing/2014/main" id="{EC3EEA78-5BE6-439B-A766-9674844CE82A}"/>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930</a:t>
                  </a:r>
                </a:p>
              </p:txBody>
            </p:sp>
            <p:sp>
              <p:nvSpPr>
                <p:cNvPr id="163947" name="Line 109">
                  <a:extLst>
                    <a:ext uri="{FF2B5EF4-FFF2-40B4-BE49-F238E27FC236}">
                      <a16:creationId xmlns:a16="http://schemas.microsoft.com/office/drawing/2014/main" id="{2BBC4D78-874F-4873-A5E6-D185DE6BEE6C}"/>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3319" name="Group 110">
                <a:extLst>
                  <a:ext uri="{FF2B5EF4-FFF2-40B4-BE49-F238E27FC236}">
                    <a16:creationId xmlns:a16="http://schemas.microsoft.com/office/drawing/2014/main" id="{78165CB9-3969-5544-81B7-E20298EF563E}"/>
                  </a:ext>
                </a:extLst>
              </p:cNvPr>
              <p:cNvGrpSpPr>
                <a:grpSpLocks/>
              </p:cNvGrpSpPr>
              <p:nvPr/>
            </p:nvGrpSpPr>
            <p:grpSpPr bwMode="auto">
              <a:xfrm>
                <a:off x="2457" y="1045"/>
                <a:ext cx="542" cy="256"/>
                <a:chOff x="1133" y="1389"/>
                <a:chExt cx="542" cy="256"/>
              </a:xfrm>
            </p:grpSpPr>
            <p:sp>
              <p:nvSpPr>
                <p:cNvPr id="163949" name="Rectangle 111">
                  <a:extLst>
                    <a:ext uri="{FF2B5EF4-FFF2-40B4-BE49-F238E27FC236}">
                      <a16:creationId xmlns:a16="http://schemas.microsoft.com/office/drawing/2014/main" id="{35279763-7933-4A7D-8693-19C4B69E1961}"/>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063</a:t>
                  </a:r>
                </a:p>
              </p:txBody>
            </p:sp>
            <p:sp>
              <p:nvSpPr>
                <p:cNvPr id="163950" name="Line 112">
                  <a:extLst>
                    <a:ext uri="{FF2B5EF4-FFF2-40B4-BE49-F238E27FC236}">
                      <a16:creationId xmlns:a16="http://schemas.microsoft.com/office/drawing/2014/main" id="{8354AF9B-8282-435D-A8E4-1F2B916DD4B7}"/>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3320" name="Group 113">
                <a:extLst>
                  <a:ext uri="{FF2B5EF4-FFF2-40B4-BE49-F238E27FC236}">
                    <a16:creationId xmlns:a16="http://schemas.microsoft.com/office/drawing/2014/main" id="{D093C4B9-9905-B44B-8A19-CA21695F5771}"/>
                  </a:ext>
                </a:extLst>
              </p:cNvPr>
              <p:cNvGrpSpPr>
                <a:grpSpLocks/>
              </p:cNvGrpSpPr>
              <p:nvPr/>
            </p:nvGrpSpPr>
            <p:grpSpPr bwMode="auto">
              <a:xfrm>
                <a:off x="2983" y="1045"/>
                <a:ext cx="542" cy="256"/>
                <a:chOff x="1133" y="1389"/>
                <a:chExt cx="542" cy="256"/>
              </a:xfrm>
            </p:grpSpPr>
            <p:sp>
              <p:nvSpPr>
                <p:cNvPr id="163952" name="Rectangle 114">
                  <a:extLst>
                    <a:ext uri="{FF2B5EF4-FFF2-40B4-BE49-F238E27FC236}">
                      <a16:creationId xmlns:a16="http://schemas.microsoft.com/office/drawing/2014/main" id="{667962C7-A0D2-448F-87C3-9CC6D2E261C5}"/>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269</a:t>
                  </a:r>
                </a:p>
              </p:txBody>
            </p:sp>
            <p:sp>
              <p:nvSpPr>
                <p:cNvPr id="163953" name="Line 115">
                  <a:extLst>
                    <a:ext uri="{FF2B5EF4-FFF2-40B4-BE49-F238E27FC236}">
                      <a16:creationId xmlns:a16="http://schemas.microsoft.com/office/drawing/2014/main" id="{A3646661-4C87-4709-B434-4ED0ADB4E234}"/>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3321" name="Group 116">
                <a:extLst>
                  <a:ext uri="{FF2B5EF4-FFF2-40B4-BE49-F238E27FC236}">
                    <a16:creationId xmlns:a16="http://schemas.microsoft.com/office/drawing/2014/main" id="{7F2150BF-DD69-454F-BD83-602F2756CB10}"/>
                  </a:ext>
                </a:extLst>
              </p:cNvPr>
              <p:cNvGrpSpPr>
                <a:grpSpLocks/>
              </p:cNvGrpSpPr>
              <p:nvPr/>
            </p:nvGrpSpPr>
            <p:grpSpPr bwMode="auto">
              <a:xfrm>
                <a:off x="3508" y="1045"/>
                <a:ext cx="542" cy="256"/>
                <a:chOff x="1133" y="1389"/>
                <a:chExt cx="542" cy="256"/>
              </a:xfrm>
            </p:grpSpPr>
            <p:sp>
              <p:nvSpPr>
                <p:cNvPr id="163955" name="Rectangle 117">
                  <a:extLst>
                    <a:ext uri="{FF2B5EF4-FFF2-40B4-BE49-F238E27FC236}">
                      <a16:creationId xmlns:a16="http://schemas.microsoft.com/office/drawing/2014/main" id="{BC8FA793-B0AF-45CE-8C3F-F6CE5933E369}"/>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278</a:t>
                  </a:r>
                </a:p>
              </p:txBody>
            </p:sp>
            <p:sp>
              <p:nvSpPr>
                <p:cNvPr id="163956" name="Line 118">
                  <a:extLst>
                    <a:ext uri="{FF2B5EF4-FFF2-40B4-BE49-F238E27FC236}">
                      <a16:creationId xmlns:a16="http://schemas.microsoft.com/office/drawing/2014/main" id="{8FEFF446-CC67-402D-8871-B9043E37DB31}"/>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3322" name="Group 119">
                <a:extLst>
                  <a:ext uri="{FF2B5EF4-FFF2-40B4-BE49-F238E27FC236}">
                    <a16:creationId xmlns:a16="http://schemas.microsoft.com/office/drawing/2014/main" id="{E8F8EA6A-4130-CC45-8D8A-707BEEDC80F7}"/>
                  </a:ext>
                </a:extLst>
              </p:cNvPr>
              <p:cNvGrpSpPr>
                <a:grpSpLocks/>
              </p:cNvGrpSpPr>
              <p:nvPr/>
            </p:nvGrpSpPr>
            <p:grpSpPr bwMode="auto">
              <a:xfrm>
                <a:off x="4034" y="1045"/>
                <a:ext cx="542" cy="256"/>
                <a:chOff x="1133" y="1389"/>
                <a:chExt cx="542" cy="256"/>
              </a:xfrm>
            </p:grpSpPr>
            <p:sp>
              <p:nvSpPr>
                <p:cNvPr id="163958" name="Rectangle 120">
                  <a:extLst>
                    <a:ext uri="{FF2B5EF4-FFF2-40B4-BE49-F238E27FC236}">
                      <a16:creationId xmlns:a16="http://schemas.microsoft.com/office/drawing/2014/main" id="{24EE792D-2295-41A3-B64E-3A4F040973A6}"/>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083</a:t>
                  </a:r>
                </a:p>
              </p:txBody>
            </p:sp>
            <p:sp>
              <p:nvSpPr>
                <p:cNvPr id="163959" name="Line 121">
                  <a:extLst>
                    <a:ext uri="{FF2B5EF4-FFF2-40B4-BE49-F238E27FC236}">
                      <a16:creationId xmlns:a16="http://schemas.microsoft.com/office/drawing/2014/main" id="{8B5C91A8-C6DB-4819-BADC-D7E1DC189EE6}"/>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3323" name="Group 122">
                <a:extLst>
                  <a:ext uri="{FF2B5EF4-FFF2-40B4-BE49-F238E27FC236}">
                    <a16:creationId xmlns:a16="http://schemas.microsoft.com/office/drawing/2014/main" id="{9D0B4E9D-B955-F14D-BBA5-5846FDD2FD87}"/>
                  </a:ext>
                </a:extLst>
              </p:cNvPr>
              <p:cNvGrpSpPr>
                <a:grpSpLocks/>
              </p:cNvGrpSpPr>
              <p:nvPr/>
            </p:nvGrpSpPr>
            <p:grpSpPr bwMode="auto">
              <a:xfrm>
                <a:off x="4560" y="1045"/>
                <a:ext cx="542" cy="256"/>
                <a:chOff x="1133" y="1389"/>
                <a:chExt cx="542" cy="256"/>
              </a:xfrm>
            </p:grpSpPr>
            <p:sp>
              <p:nvSpPr>
                <p:cNvPr id="163961" name="Rectangle 123">
                  <a:extLst>
                    <a:ext uri="{FF2B5EF4-FFF2-40B4-BE49-F238E27FC236}">
                      <a16:creationId xmlns:a16="http://schemas.microsoft.com/office/drawing/2014/main" id="{C2B39459-53CA-4A29-955D-3E50A9F5A030}"/>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184</a:t>
                  </a:r>
                </a:p>
              </p:txBody>
            </p:sp>
            <p:sp>
              <p:nvSpPr>
                <p:cNvPr id="163962" name="Line 124">
                  <a:extLst>
                    <a:ext uri="{FF2B5EF4-FFF2-40B4-BE49-F238E27FC236}">
                      <a16:creationId xmlns:a16="http://schemas.microsoft.com/office/drawing/2014/main" id="{D4BCB70F-E2F6-4CAF-BAF2-BBDB1B0B95D5}"/>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183324" name="Group 125">
                <a:extLst>
                  <a:ext uri="{FF2B5EF4-FFF2-40B4-BE49-F238E27FC236}">
                    <a16:creationId xmlns:a16="http://schemas.microsoft.com/office/drawing/2014/main" id="{446B2E33-2AF0-4547-AA88-9E2CBC262749}"/>
                  </a:ext>
                </a:extLst>
              </p:cNvPr>
              <p:cNvGrpSpPr>
                <a:grpSpLocks/>
              </p:cNvGrpSpPr>
              <p:nvPr/>
            </p:nvGrpSpPr>
            <p:grpSpPr bwMode="auto">
              <a:xfrm>
                <a:off x="5085" y="1045"/>
                <a:ext cx="542" cy="256"/>
                <a:chOff x="1133" y="1389"/>
                <a:chExt cx="542" cy="256"/>
              </a:xfrm>
            </p:grpSpPr>
            <p:sp>
              <p:nvSpPr>
                <p:cNvPr id="163964" name="Rectangle 126">
                  <a:extLst>
                    <a:ext uri="{FF2B5EF4-FFF2-40B4-BE49-F238E27FC236}">
                      <a16:creationId xmlns:a16="http://schemas.microsoft.com/office/drawing/2014/main" id="{80124CA3-9F78-4589-87BA-E8F87729D248}"/>
                    </a:ext>
                  </a:extLst>
                </p:cNvPr>
                <p:cNvSpPr>
                  <a:spLocks noChangeArrowheads="1"/>
                </p:cNvSpPr>
                <p:nvPr/>
              </p:nvSpPr>
              <p:spPr bwMode="auto">
                <a:xfrm>
                  <a:off x="1313" y="1389"/>
                  <a:ext cx="362" cy="25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589</a:t>
                  </a:r>
                </a:p>
              </p:txBody>
            </p:sp>
            <p:sp>
              <p:nvSpPr>
                <p:cNvPr id="163965" name="Line 127">
                  <a:extLst>
                    <a:ext uri="{FF2B5EF4-FFF2-40B4-BE49-F238E27FC236}">
                      <a16:creationId xmlns:a16="http://schemas.microsoft.com/office/drawing/2014/main" id="{A57C8B05-53AC-4DDE-BE9D-61EE17AF7E3E}"/>
                    </a:ext>
                  </a:extLst>
                </p:cNvPr>
                <p:cNvSpPr>
                  <a:spLocks noChangeShapeType="1"/>
                </p:cNvSpPr>
                <p:nvPr/>
              </p:nvSpPr>
              <p:spPr bwMode="auto">
                <a:xfrm>
                  <a:off x="1133" y="1511"/>
                  <a:ext cx="17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sp>
          <p:nvSpPr>
            <p:cNvPr id="163966" name="Text Box 128">
              <a:extLst>
                <a:ext uri="{FF2B5EF4-FFF2-40B4-BE49-F238E27FC236}">
                  <a16:creationId xmlns:a16="http://schemas.microsoft.com/office/drawing/2014/main" id="{AFAA0F09-2ED3-439C-B80C-C7181B6E16E7}"/>
                </a:ext>
              </a:extLst>
            </p:cNvPr>
            <p:cNvSpPr txBox="1">
              <a:spLocks noChangeArrowheads="1"/>
            </p:cNvSpPr>
            <p:nvPr/>
          </p:nvSpPr>
          <p:spPr bwMode="auto">
            <a:xfrm>
              <a:off x="282" y="3062"/>
              <a:ext cx="888" cy="28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sz="2400">
                  <a:solidFill>
                    <a:srgbClr val="FF3300"/>
                  </a:solidFill>
                  <a:ea typeface="微软雅黑" panose="020B0503020204020204" pitchFamily="34" charset="-122"/>
                  <a:sym typeface="+mn-lt"/>
                </a:rPr>
                <a:t>二趟收集</a:t>
              </a:r>
            </a:p>
          </p:txBody>
        </p:sp>
      </p:grpSp>
      <p:sp>
        <p:nvSpPr>
          <p:cNvPr id="128" name="Rectangle 7">
            <a:extLst>
              <a:ext uri="{FF2B5EF4-FFF2-40B4-BE49-F238E27FC236}">
                <a16:creationId xmlns:a16="http://schemas.microsoft.com/office/drawing/2014/main" id="{1E9DF63E-EC4F-4A6D-A4F9-C7DA655EEE63}"/>
              </a:ext>
            </a:extLst>
          </p:cNvPr>
          <p:cNvSpPr>
            <a:spLocks noChangeArrowheads="1"/>
          </p:cNvSpPr>
          <p:nvPr/>
        </p:nvSpPr>
        <p:spPr bwMode="auto">
          <a:xfrm>
            <a:off x="900113" y="158750"/>
            <a:ext cx="2338387" cy="581025"/>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链式基数排序</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9"/>
                                        </p:tgtEl>
                                        <p:attrNameLst>
                                          <p:attrName>style.visibility</p:attrName>
                                        </p:attrNameLst>
                                      </p:cBhvr>
                                      <p:to>
                                        <p:strVal val="visible"/>
                                      </p:to>
                                    </p:set>
                                    <p:anim calcmode="lin" valueType="num">
                                      <p:cBhvr additive="base">
                                        <p:cTn id="7" dur="500" fill="hold"/>
                                        <p:tgtEl>
                                          <p:spTgt spid="129"/>
                                        </p:tgtEl>
                                        <p:attrNameLst>
                                          <p:attrName>ppt_x</p:attrName>
                                        </p:attrNameLst>
                                      </p:cBhvr>
                                      <p:tavLst>
                                        <p:tav tm="0">
                                          <p:val>
                                            <p:strVal val="#ppt_x"/>
                                          </p:val>
                                        </p:tav>
                                        <p:tav tm="100000">
                                          <p:val>
                                            <p:strVal val="#ppt_x"/>
                                          </p:val>
                                        </p:tav>
                                      </p:tavLst>
                                    </p:anim>
                                    <p:anim calcmode="lin" valueType="num">
                                      <p:cBhvr additive="base">
                                        <p:cTn id="8" dur="500" fill="hold"/>
                                        <p:tgtEl>
                                          <p:spTgt spid="12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 presetClass="entr" presetSubtype="32" fill="hold" nodeType="click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box(out)">
                                      <p:cBhvr>
                                        <p:cTn id="13" dur="500"/>
                                        <p:tgtEl>
                                          <p:spTgt spid="18"/>
                                        </p:tgtEl>
                                      </p:cBhvr>
                                    </p:animEffect>
                                  </p:childTnLst>
                                  <p:subTnLst>
                                    <p:audio>
                                      <p:cMediaNode>
                                        <p:cTn display="0" masterRel="sameClick">
                                          <p:stCondLst>
                                            <p:cond evt="begin" delay="0">
                                              <p:tn val="11"/>
                                            </p:cond>
                                          </p:stCondLst>
                                          <p:endCondLst>
                                            <p:cond evt="onStopAudio" delay="0">
                                              <p:tgtEl>
                                                <p:sldTgt/>
                                              </p:tgtEl>
                                            </p:cond>
                                          </p:endCondLst>
                                        </p:cTn>
                                        <p:tgtEl>
                                          <p:sndTgt r:embed="rId2" name="CAMERA.WAV"/>
                                        </p:tgtEl>
                                      </p:cMediaNode>
                                    </p:audio>
                                  </p:subTnLst>
                                </p:cTn>
                              </p:par>
                            </p:childTnLst>
                          </p:cTn>
                        </p:par>
                      </p:childTnLst>
                    </p:cTn>
                  </p:par>
                  <p:par>
                    <p:cTn id="14" fill="hold" nodeType="clickPar">
                      <p:stCondLst>
                        <p:cond delay="indefinite"/>
                      </p:stCondLst>
                      <p:childTnLst>
                        <p:par>
                          <p:cTn id="15" fill="hold" nodeType="withGroup">
                            <p:stCondLst>
                              <p:cond delay="0"/>
                            </p:stCondLst>
                            <p:childTnLst>
                              <p:par>
                                <p:cTn id="16" presetID="4" presetClass="entr" presetSubtype="32" fill="hold" nodeType="click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box(out)">
                                      <p:cBhvr>
                                        <p:cTn id="18" dur="500"/>
                                        <p:tgtEl>
                                          <p:spTgt spid="25"/>
                                        </p:tgtEl>
                                      </p:cBhvr>
                                    </p:animEffect>
                                  </p:childTnLst>
                                  <p:subTnLst>
                                    <p:audio>
                                      <p:cMediaNode>
                                        <p:cTn display="0" masterRel="sameClick">
                                          <p:stCondLst>
                                            <p:cond evt="begin" delay="0">
                                              <p:tn val="16"/>
                                            </p:cond>
                                          </p:stCondLst>
                                          <p:endCondLst>
                                            <p:cond evt="onStopAudio" delay="0">
                                              <p:tgtEl>
                                                <p:sldTgt/>
                                              </p:tgtEl>
                                            </p:cond>
                                          </p:endCondLst>
                                        </p:cTn>
                                        <p:tgtEl>
                                          <p:sndTgt r:embed="rId2" name="CAMERA.WAV"/>
                                        </p:tgtEl>
                                      </p:cMediaNode>
                                    </p:audio>
                                  </p:sub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32" fill="hold" nodeType="click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ox(out)">
                                      <p:cBhvr>
                                        <p:cTn id="23" dur="500"/>
                                        <p:tgtEl>
                                          <p:spTgt spid="15"/>
                                        </p:tgtEl>
                                      </p:cBhvr>
                                    </p:animEffect>
                                  </p:childTnLst>
                                  <p:subTnLst>
                                    <p:audio>
                                      <p:cMediaNode>
                                        <p:cTn display="0" masterRel="sameClick">
                                          <p:stCondLst>
                                            <p:cond evt="begin" delay="0">
                                              <p:tn val="21"/>
                                            </p:cond>
                                          </p:stCondLst>
                                          <p:endCondLst>
                                            <p:cond evt="onStopAudio" delay="0">
                                              <p:tgtEl>
                                                <p:sldTgt/>
                                              </p:tgtEl>
                                            </p:cond>
                                          </p:endCondLst>
                                        </p:cTn>
                                        <p:tgtEl>
                                          <p:sndTgt r:embed="rId2" name="CAMERA.WAV"/>
                                        </p:tgtEl>
                                      </p:cMediaNode>
                                    </p:audio>
                                  </p:subTnLst>
                                </p:cTn>
                              </p:par>
                            </p:childTnLst>
                          </p:cTn>
                        </p:par>
                      </p:childTnLst>
                    </p:cTn>
                  </p:par>
                  <p:par>
                    <p:cTn id="24" fill="hold" nodeType="clickPar">
                      <p:stCondLst>
                        <p:cond delay="indefinite"/>
                      </p:stCondLst>
                      <p:childTnLst>
                        <p:par>
                          <p:cTn id="25" fill="hold" nodeType="withGroup">
                            <p:stCondLst>
                              <p:cond delay="0"/>
                            </p:stCondLst>
                            <p:childTnLst>
                              <p:par>
                                <p:cTn id="26" presetID="4" presetClass="entr" presetSubtype="32" fill="hold" nodeType="click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box(out)">
                                      <p:cBhvr>
                                        <p:cTn id="28" dur="500"/>
                                        <p:tgtEl>
                                          <p:spTgt spid="14"/>
                                        </p:tgtEl>
                                      </p:cBhvr>
                                    </p:animEffect>
                                  </p:childTnLst>
                                  <p:subTnLst>
                                    <p:audio>
                                      <p:cMediaNode>
                                        <p:cTn display="0" masterRel="sameClick">
                                          <p:stCondLst>
                                            <p:cond evt="begin" delay="0">
                                              <p:tn val="26"/>
                                            </p:cond>
                                          </p:stCondLst>
                                          <p:endCondLst>
                                            <p:cond evt="onStopAudio" delay="0">
                                              <p:tgtEl>
                                                <p:sldTgt/>
                                              </p:tgtEl>
                                            </p:cond>
                                          </p:endCondLst>
                                        </p:cTn>
                                        <p:tgtEl>
                                          <p:sndTgt r:embed="rId2" name="CAMERA.WAV"/>
                                        </p:tgtEl>
                                      </p:cMediaNode>
                                    </p:audio>
                                  </p:subTnLst>
                                </p:cTn>
                              </p:par>
                            </p:childTnLst>
                          </p:cTn>
                        </p:par>
                      </p:childTnLst>
                    </p:cTn>
                  </p:par>
                  <p:par>
                    <p:cTn id="29" fill="hold" nodeType="clickPar">
                      <p:stCondLst>
                        <p:cond delay="indefinite"/>
                      </p:stCondLst>
                      <p:childTnLst>
                        <p:par>
                          <p:cTn id="30" fill="hold" nodeType="withGroup">
                            <p:stCondLst>
                              <p:cond delay="0"/>
                            </p:stCondLst>
                            <p:childTnLst>
                              <p:par>
                                <p:cTn id="31" presetID="4" presetClass="entr" presetSubtype="32" fill="hold" nodeType="click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box(out)">
                                      <p:cBhvr>
                                        <p:cTn id="33" dur="500"/>
                                        <p:tgtEl>
                                          <p:spTgt spid="17"/>
                                        </p:tgtEl>
                                      </p:cBhvr>
                                    </p:animEffect>
                                  </p:childTnLst>
                                  <p:subTnLst>
                                    <p:audio>
                                      <p:cMediaNode>
                                        <p:cTn display="0" masterRel="sameClick">
                                          <p:stCondLst>
                                            <p:cond evt="begin" delay="0">
                                              <p:tn val="31"/>
                                            </p:cond>
                                          </p:stCondLst>
                                          <p:endCondLst>
                                            <p:cond evt="onStopAudio" delay="0">
                                              <p:tgtEl>
                                                <p:sldTgt/>
                                              </p:tgtEl>
                                            </p:cond>
                                          </p:endCondLst>
                                        </p:cTn>
                                        <p:tgtEl>
                                          <p:sndTgt r:embed="rId2" name="CAMERA.WAV"/>
                                        </p:tgtEl>
                                      </p:cMediaNode>
                                    </p:audio>
                                  </p:subTnLst>
                                </p:cTn>
                              </p:par>
                            </p:childTnLst>
                          </p:cTn>
                        </p:par>
                      </p:childTnLst>
                    </p:cTn>
                  </p:par>
                  <p:par>
                    <p:cTn id="34" fill="hold" nodeType="clickPar">
                      <p:stCondLst>
                        <p:cond delay="indefinite"/>
                      </p:stCondLst>
                      <p:childTnLst>
                        <p:par>
                          <p:cTn id="35" fill="hold" nodeType="withGroup">
                            <p:stCondLst>
                              <p:cond delay="0"/>
                            </p:stCondLst>
                            <p:childTnLst>
                              <p:par>
                                <p:cTn id="36" presetID="4" presetClass="entr" presetSubtype="32" fill="hold" nodeType="click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box(out)">
                                      <p:cBhvr>
                                        <p:cTn id="38" dur="500"/>
                                        <p:tgtEl>
                                          <p:spTgt spid="21"/>
                                        </p:tgtEl>
                                      </p:cBhvr>
                                    </p:animEffect>
                                  </p:childTnLst>
                                  <p:subTnLst>
                                    <p:audio>
                                      <p:cMediaNode>
                                        <p:cTn display="0" masterRel="sameClick">
                                          <p:stCondLst>
                                            <p:cond evt="begin" delay="0">
                                              <p:tn val="36"/>
                                            </p:cond>
                                          </p:stCondLst>
                                          <p:endCondLst>
                                            <p:cond evt="onStopAudio" delay="0">
                                              <p:tgtEl>
                                                <p:sldTgt/>
                                              </p:tgtEl>
                                            </p:cond>
                                          </p:endCondLst>
                                        </p:cTn>
                                        <p:tgtEl>
                                          <p:sndTgt r:embed="rId2" name="CAMERA.WAV"/>
                                        </p:tgtEl>
                                      </p:cMediaNode>
                                    </p:audio>
                                  </p:subTnLst>
                                </p:cTn>
                              </p:par>
                            </p:childTnLst>
                          </p:cTn>
                        </p:par>
                      </p:childTnLst>
                    </p:cTn>
                  </p:par>
                  <p:par>
                    <p:cTn id="39" fill="hold" nodeType="clickPar">
                      <p:stCondLst>
                        <p:cond delay="indefinite"/>
                      </p:stCondLst>
                      <p:childTnLst>
                        <p:par>
                          <p:cTn id="40" fill="hold" nodeType="withGroup">
                            <p:stCondLst>
                              <p:cond delay="0"/>
                            </p:stCondLst>
                            <p:childTnLst>
                              <p:par>
                                <p:cTn id="41" presetID="4" presetClass="entr" presetSubtype="32" fill="hold" nodeType="click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box(out)">
                                      <p:cBhvr>
                                        <p:cTn id="43" dur="500"/>
                                        <p:tgtEl>
                                          <p:spTgt spid="23"/>
                                        </p:tgtEl>
                                      </p:cBhvr>
                                    </p:animEffect>
                                  </p:childTnLst>
                                  <p:subTnLst>
                                    <p:audio>
                                      <p:cMediaNode>
                                        <p:cTn display="0" masterRel="sameClick">
                                          <p:stCondLst>
                                            <p:cond evt="begin" delay="0">
                                              <p:tn val="41"/>
                                            </p:cond>
                                          </p:stCondLst>
                                          <p:endCondLst>
                                            <p:cond evt="onStopAudio" delay="0">
                                              <p:tgtEl>
                                                <p:sldTgt/>
                                              </p:tgtEl>
                                            </p:cond>
                                          </p:endCondLst>
                                        </p:cTn>
                                        <p:tgtEl>
                                          <p:sndTgt r:embed="rId2" name="CAMERA.WAV"/>
                                        </p:tgtEl>
                                      </p:cMediaNode>
                                    </p:audio>
                                  </p:subTnLst>
                                </p:cTn>
                              </p:par>
                            </p:childTnLst>
                          </p:cTn>
                        </p:par>
                      </p:childTnLst>
                    </p:cTn>
                  </p:par>
                  <p:par>
                    <p:cTn id="44" fill="hold" nodeType="clickPar">
                      <p:stCondLst>
                        <p:cond delay="indefinite"/>
                      </p:stCondLst>
                      <p:childTnLst>
                        <p:par>
                          <p:cTn id="45" fill="hold" nodeType="withGroup">
                            <p:stCondLst>
                              <p:cond delay="0"/>
                            </p:stCondLst>
                            <p:childTnLst>
                              <p:par>
                                <p:cTn id="46" presetID="4" presetClass="entr" presetSubtype="32" fill="hold" nodeType="click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box(out)">
                                      <p:cBhvr>
                                        <p:cTn id="48" dur="500"/>
                                        <p:tgtEl>
                                          <p:spTgt spid="24"/>
                                        </p:tgtEl>
                                      </p:cBhvr>
                                    </p:animEffect>
                                  </p:childTnLst>
                                  <p:subTnLst>
                                    <p:audio>
                                      <p:cMediaNode>
                                        <p:cTn display="0" masterRel="sameClick">
                                          <p:stCondLst>
                                            <p:cond evt="begin" delay="0">
                                              <p:tn val="46"/>
                                            </p:cond>
                                          </p:stCondLst>
                                          <p:endCondLst>
                                            <p:cond evt="onStopAudio" delay="0">
                                              <p:tgtEl>
                                                <p:sldTgt/>
                                              </p:tgtEl>
                                            </p:cond>
                                          </p:endCondLst>
                                        </p:cTn>
                                        <p:tgtEl>
                                          <p:sndTgt r:embed="rId2" name="CAMERA.WAV"/>
                                        </p:tgtEl>
                                      </p:cMediaNode>
                                    </p:audio>
                                  </p:subTnLst>
                                </p:cTn>
                              </p:par>
                            </p:childTnLst>
                          </p:cTn>
                        </p:par>
                      </p:childTnLst>
                    </p:cTn>
                  </p:par>
                  <p:par>
                    <p:cTn id="49" fill="hold" nodeType="clickPar">
                      <p:stCondLst>
                        <p:cond delay="indefinite"/>
                      </p:stCondLst>
                      <p:childTnLst>
                        <p:par>
                          <p:cTn id="50" fill="hold" nodeType="withGroup">
                            <p:stCondLst>
                              <p:cond delay="0"/>
                            </p:stCondLst>
                            <p:childTnLst>
                              <p:par>
                                <p:cTn id="51" presetID="4" presetClass="entr" presetSubtype="32" fill="hold" nodeType="click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box(out)">
                                      <p:cBhvr>
                                        <p:cTn id="53" dur="500"/>
                                        <p:tgtEl>
                                          <p:spTgt spid="22"/>
                                        </p:tgtEl>
                                      </p:cBhvr>
                                    </p:animEffect>
                                  </p:childTnLst>
                                  <p:subTnLst>
                                    <p:audio>
                                      <p:cMediaNode>
                                        <p:cTn display="0" masterRel="sameClick">
                                          <p:stCondLst>
                                            <p:cond evt="begin" delay="0">
                                              <p:tn val="51"/>
                                            </p:cond>
                                          </p:stCondLst>
                                          <p:endCondLst>
                                            <p:cond evt="onStopAudio" delay="0">
                                              <p:tgtEl>
                                                <p:sldTgt/>
                                              </p:tgtEl>
                                            </p:cond>
                                          </p:endCondLst>
                                        </p:cTn>
                                        <p:tgtEl>
                                          <p:sndTgt r:embed="rId2" name="CAMERA.WAV"/>
                                        </p:tgtEl>
                                      </p:cMediaNode>
                                    </p:audio>
                                  </p:subTnLst>
                                </p:cTn>
                              </p:par>
                            </p:childTnLst>
                          </p:cTn>
                        </p:par>
                      </p:childTnLst>
                    </p:cTn>
                  </p:par>
                  <p:par>
                    <p:cTn id="54" fill="hold" nodeType="clickPar">
                      <p:stCondLst>
                        <p:cond delay="indefinite"/>
                      </p:stCondLst>
                      <p:childTnLst>
                        <p:par>
                          <p:cTn id="55" fill="hold" nodeType="withGroup">
                            <p:stCondLst>
                              <p:cond delay="0"/>
                            </p:stCondLst>
                            <p:childTnLst>
                              <p:par>
                                <p:cTn id="56" presetID="4" presetClass="entr" presetSubtype="32" fill="hold" nodeType="click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box(out)">
                                      <p:cBhvr>
                                        <p:cTn id="58" dur="500"/>
                                        <p:tgtEl>
                                          <p:spTgt spid="16"/>
                                        </p:tgtEl>
                                      </p:cBhvr>
                                    </p:animEffect>
                                  </p:childTnLst>
                                  <p:subTnLst>
                                    <p:audio>
                                      <p:cMediaNode>
                                        <p:cTn display="0" masterRel="sameClick">
                                          <p:stCondLst>
                                            <p:cond evt="begin" delay="0">
                                              <p:tn val="56"/>
                                            </p:cond>
                                          </p:stCondLst>
                                          <p:endCondLst>
                                            <p:cond evt="onStopAudio" delay="0">
                                              <p:tgtEl>
                                                <p:sldTgt/>
                                              </p:tgtEl>
                                            </p:cond>
                                          </p:endCondLst>
                                        </p:cTn>
                                        <p:tgtEl>
                                          <p:sndTgt r:embed="rId2" name="CAMERA.WAV"/>
                                        </p:tgtEl>
                                      </p:cMediaNode>
                                    </p:audio>
                                  </p:subTnLst>
                                </p:cTn>
                              </p:par>
                            </p:childTnLst>
                          </p:cTn>
                        </p:par>
                      </p:childTnLst>
                    </p:cTn>
                  </p:par>
                  <p:par>
                    <p:cTn id="59" fill="hold" nodeType="clickPar">
                      <p:stCondLst>
                        <p:cond delay="indefinite"/>
                      </p:stCondLst>
                      <p:childTnLst>
                        <p:par>
                          <p:cTn id="60" fill="hold" nodeType="withGroup">
                            <p:stCondLst>
                              <p:cond delay="0"/>
                            </p:stCondLst>
                            <p:childTnLst>
                              <p:par>
                                <p:cTn id="61" presetID="4" presetClass="entr" presetSubtype="32" fill="hold" nodeType="clickEffect">
                                  <p:stCondLst>
                                    <p:cond delay="0"/>
                                  </p:stCondLst>
                                  <p:childTnLst>
                                    <p:set>
                                      <p:cBhvr>
                                        <p:cTn id="62" dur="1" fill="hold">
                                          <p:stCondLst>
                                            <p:cond delay="0"/>
                                          </p:stCondLst>
                                        </p:cTn>
                                        <p:tgtEl>
                                          <p:spTgt spid="26"/>
                                        </p:tgtEl>
                                        <p:attrNameLst>
                                          <p:attrName>style.visibility</p:attrName>
                                        </p:attrNameLst>
                                      </p:cBhvr>
                                      <p:to>
                                        <p:strVal val="visible"/>
                                      </p:to>
                                    </p:set>
                                    <p:animEffect transition="in" filter="box(out)">
                                      <p:cBhvr>
                                        <p:cTn id="63" dur="500"/>
                                        <p:tgtEl>
                                          <p:spTgt spid="26"/>
                                        </p:tgtEl>
                                      </p:cBhvr>
                                    </p:animEffect>
                                  </p:childTnLst>
                                  <p:subTnLst>
                                    <p:audio>
                                      <p:cMediaNode>
                                        <p:cTn display="0" masterRel="sameClick">
                                          <p:stCondLst>
                                            <p:cond evt="begin" delay="0">
                                              <p:tn val="61"/>
                                            </p:cond>
                                          </p:stCondLst>
                                          <p:endCondLst>
                                            <p:cond evt="onStopAudio" delay="0">
                                              <p:tgtEl>
                                                <p:sldTgt/>
                                              </p:tgtEl>
                                            </p:cond>
                                          </p:endCondLst>
                                        </p:cTn>
                                        <p:tgtEl>
                                          <p:sndTgt r:embed="rId2" name="CAMERA.WAV"/>
                                        </p:tgtEl>
                                      </p:cMediaNode>
                                    </p:audio>
                                  </p:subTnLst>
                                </p:cTn>
                              </p:par>
                            </p:childTnLst>
                          </p:cTn>
                        </p:par>
                      </p:childTnLst>
                    </p:cTn>
                  </p:par>
                  <p:par>
                    <p:cTn id="64" fill="hold" nodeType="clickPar">
                      <p:stCondLst>
                        <p:cond delay="indefinite"/>
                      </p:stCondLst>
                      <p:childTnLst>
                        <p:par>
                          <p:cTn id="65" fill="hold" nodeType="withGroup">
                            <p:stCondLst>
                              <p:cond delay="0"/>
                            </p:stCondLst>
                            <p:childTnLst>
                              <p:par>
                                <p:cTn id="66" presetID="4" presetClass="entr" presetSubtype="32" fill="hold" nodeType="clickEffect">
                                  <p:stCondLst>
                                    <p:cond delay="0"/>
                                  </p:stCondLst>
                                  <p:childTnLst>
                                    <p:set>
                                      <p:cBhvr>
                                        <p:cTn id="67" dur="1" fill="hold">
                                          <p:stCondLst>
                                            <p:cond delay="0"/>
                                          </p:stCondLst>
                                        </p:cTn>
                                        <p:tgtEl>
                                          <p:spTgt spid="2"/>
                                        </p:tgtEl>
                                        <p:attrNameLst>
                                          <p:attrName>style.visibility</p:attrName>
                                        </p:attrNameLst>
                                      </p:cBhvr>
                                      <p:to>
                                        <p:strVal val="visible"/>
                                      </p:to>
                                    </p:set>
                                    <p:animEffect transition="in" filter="box(out)">
                                      <p:cBhvr>
                                        <p:cTn id="68" dur="500"/>
                                        <p:tgtEl>
                                          <p:spTgt spid="2"/>
                                        </p:tgtEl>
                                      </p:cBhvr>
                                    </p:animEffect>
                                  </p:childTnLst>
                                  <p:subTnLst>
                                    <p:audio>
                                      <p:cMediaNode>
                                        <p:cTn display="0" masterRel="sameClick">
                                          <p:stCondLst>
                                            <p:cond evt="begin" delay="0">
                                              <p:tn val="66"/>
                                            </p:cond>
                                          </p:stCondLst>
                                          <p:endCondLst>
                                            <p:cond evt="onStopAudio" delay="0">
                                              <p:tgtEl>
                                                <p:sldTgt/>
                                              </p:tgtEl>
                                            </p:cond>
                                          </p:endCondLst>
                                        </p:cTn>
                                        <p:tgtEl>
                                          <p:sndTgt r:embed="rId2" name="CAMERA.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 Box 7">
            <a:extLst>
              <a:ext uri="{FF2B5EF4-FFF2-40B4-BE49-F238E27FC236}">
                <a16:creationId xmlns:a16="http://schemas.microsoft.com/office/drawing/2014/main" id="{98D5EE5F-B784-7942-9F77-15D252CF2EF5}"/>
              </a:ext>
            </a:extLst>
          </p:cNvPr>
          <p:cNvSpPr txBox="1">
            <a:spLocks noChangeArrowheads="1"/>
          </p:cNvSpPr>
          <p:nvPr/>
        </p:nvSpPr>
        <p:spPr bwMode="auto">
          <a:xfrm>
            <a:off x="885825" y="215900"/>
            <a:ext cx="37766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pPr>
            <a:r>
              <a:rPr lang="zh-CN" altLang="en-US" sz="2800" b="0">
                <a:solidFill>
                  <a:schemeClr val="bg1"/>
                </a:solidFill>
                <a:sym typeface="+mn-lt"/>
              </a:rPr>
              <a:t>插入排序的基本步骤：</a:t>
            </a:r>
          </a:p>
        </p:txBody>
      </p:sp>
      <p:sp>
        <p:nvSpPr>
          <p:cNvPr id="10" name="Rectangle 1114">
            <a:extLst>
              <a:ext uri="{FF2B5EF4-FFF2-40B4-BE49-F238E27FC236}">
                <a16:creationId xmlns:a16="http://schemas.microsoft.com/office/drawing/2014/main" id="{1D118C9D-1EEB-426F-95DA-0ADD78675F45}"/>
              </a:ext>
            </a:extLst>
          </p:cNvPr>
          <p:cNvSpPr>
            <a:spLocks noChangeArrowheads="1"/>
          </p:cNvSpPr>
          <p:nvPr/>
        </p:nvSpPr>
        <p:spPr bwMode="auto">
          <a:xfrm>
            <a:off x="1870075" y="1917700"/>
            <a:ext cx="6769100"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spcBef>
                <a:spcPct val="20000"/>
              </a:spcBef>
              <a:buFont typeface="Arial" panose="020B0604020202020204" pitchFamily="34" charset="0"/>
              <a:buNone/>
            </a:pPr>
            <a:r>
              <a:rPr lang="zh-CN" altLang="pt-BR" sz="2400" b="0">
                <a:solidFill>
                  <a:srgbClr val="000000"/>
                </a:solidFill>
                <a:ea typeface="微软雅黑" panose="020B0503020204020204" pitchFamily="34" charset="-122"/>
                <a:sym typeface="+mn-lt"/>
              </a:rPr>
              <a:t>在</a:t>
            </a:r>
            <a:r>
              <a:rPr lang="pt-BR" altLang="zh-CN" sz="2400" b="0">
                <a:solidFill>
                  <a:srgbClr val="000000"/>
                </a:solidFill>
                <a:ea typeface="微软雅黑" panose="020B0503020204020204" pitchFamily="34" charset="-122"/>
                <a:sym typeface="+mn-lt"/>
              </a:rPr>
              <a:t>R[1..i-1]</a:t>
            </a:r>
            <a:r>
              <a:rPr lang="zh-CN" altLang="pt-BR" sz="2400" b="0">
                <a:solidFill>
                  <a:srgbClr val="000000"/>
                </a:solidFill>
                <a:ea typeface="微软雅黑" panose="020B0503020204020204" pitchFamily="34" charset="-122"/>
                <a:sym typeface="+mn-lt"/>
              </a:rPr>
              <a:t>中查找</a:t>
            </a:r>
            <a:r>
              <a:rPr lang="pt-BR" altLang="zh-CN" sz="2400" b="0">
                <a:solidFill>
                  <a:srgbClr val="000000"/>
                </a:solidFill>
                <a:ea typeface="微软雅黑" panose="020B0503020204020204" pitchFamily="34" charset="-122"/>
                <a:sym typeface="+mn-lt"/>
              </a:rPr>
              <a:t>R[i]</a:t>
            </a:r>
            <a:r>
              <a:rPr lang="zh-CN" altLang="pt-BR" sz="2400" b="0">
                <a:solidFill>
                  <a:srgbClr val="000000"/>
                </a:solidFill>
                <a:ea typeface="微软雅黑" panose="020B0503020204020204" pitchFamily="34" charset="-122"/>
                <a:sym typeface="+mn-lt"/>
              </a:rPr>
              <a:t>的插入位置，</a:t>
            </a:r>
          </a:p>
          <a:p>
            <a:pPr eaLnBrk="1" hangingPunct="1">
              <a:spcBef>
                <a:spcPct val="20000"/>
              </a:spcBef>
              <a:buFont typeface="Arial" panose="020B0604020202020204" pitchFamily="34" charset="0"/>
              <a:buNone/>
            </a:pPr>
            <a:r>
              <a:rPr lang="pt-BR" altLang="zh-CN" sz="2400" b="0">
                <a:solidFill>
                  <a:srgbClr val="000000"/>
                </a:solidFill>
                <a:ea typeface="微软雅黑" panose="020B0503020204020204" pitchFamily="34" charset="-122"/>
                <a:sym typeface="+mn-lt"/>
              </a:rPr>
              <a:t>R[1..j].key R[i].key&lt; R[j+1..i-1].key</a:t>
            </a:r>
            <a:r>
              <a:rPr lang="zh-CN" altLang="pt-BR" sz="2400" b="0">
                <a:solidFill>
                  <a:srgbClr val="000000"/>
                </a:solidFill>
                <a:ea typeface="微软雅黑" panose="020B0503020204020204" pitchFamily="34" charset="-122"/>
                <a:sym typeface="+mn-lt"/>
              </a:rPr>
              <a:t>；</a:t>
            </a:r>
          </a:p>
        </p:txBody>
      </p:sp>
      <p:grpSp>
        <p:nvGrpSpPr>
          <p:cNvPr id="11" name="组合 28">
            <a:extLst>
              <a:ext uri="{FF2B5EF4-FFF2-40B4-BE49-F238E27FC236}">
                <a16:creationId xmlns:a16="http://schemas.microsoft.com/office/drawing/2014/main" id="{3D56222B-7474-7043-A8BE-8B0AAA09633E}"/>
              </a:ext>
            </a:extLst>
          </p:cNvPr>
          <p:cNvGrpSpPr>
            <a:grpSpLocks/>
          </p:cNvGrpSpPr>
          <p:nvPr/>
        </p:nvGrpSpPr>
        <p:grpSpPr bwMode="auto">
          <a:xfrm>
            <a:off x="890588" y="2043113"/>
            <a:ext cx="590550" cy="627062"/>
            <a:chOff x="6242320" y="1105887"/>
            <a:chExt cx="589786" cy="626357"/>
          </a:xfrm>
        </p:grpSpPr>
        <p:sp>
          <p:nvSpPr>
            <p:cNvPr id="33809" name="TextBox 6">
              <a:extLst>
                <a:ext uri="{FF2B5EF4-FFF2-40B4-BE49-F238E27FC236}">
                  <a16:creationId xmlns:a16="http://schemas.microsoft.com/office/drawing/2014/main" id="{B90CAE1D-B57B-D745-B1D2-0B90A06395CB}"/>
                </a:ext>
              </a:extLst>
            </p:cNvPr>
            <p:cNvSpPr txBox="1">
              <a:spLocks noChangeArrowheads="1"/>
            </p:cNvSpPr>
            <p:nvPr/>
          </p:nvSpPr>
          <p:spPr bwMode="auto">
            <a:xfrm>
              <a:off x="6327934" y="1105887"/>
              <a:ext cx="475634" cy="49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eaLnBrk="1" hangingPunct="1">
                <a:lnSpc>
                  <a:spcPct val="100000"/>
                </a:lnSpc>
                <a:spcBef>
                  <a:spcPct val="20000"/>
                </a:spcBef>
              </a:pPr>
              <a:r>
                <a:rPr lang="en-US" altLang="zh-CN" sz="3200">
                  <a:solidFill>
                    <a:srgbClr val="FF9900"/>
                  </a:solidFill>
                  <a:sym typeface="+mn-lt"/>
                </a:rPr>
                <a:t>01</a:t>
              </a:r>
              <a:endParaRPr lang="zh-CN" altLang="en-US" sz="3200">
                <a:solidFill>
                  <a:srgbClr val="FF9900"/>
                </a:solidFill>
                <a:sym typeface="+mn-lt"/>
              </a:endParaRPr>
            </a:p>
          </p:txBody>
        </p:sp>
        <p:sp>
          <p:nvSpPr>
            <p:cNvPr id="33810" name="文本框 22">
              <a:extLst>
                <a:ext uri="{FF2B5EF4-FFF2-40B4-BE49-F238E27FC236}">
                  <a16:creationId xmlns:a16="http://schemas.microsoft.com/office/drawing/2014/main" id="{E5C85E37-E0B9-DF48-BB9B-F9EB47E0F915}"/>
                </a:ext>
              </a:extLst>
            </p:cNvPr>
            <p:cNvSpPr txBox="1">
              <a:spLocks noChangeArrowheads="1"/>
            </p:cNvSpPr>
            <p:nvPr/>
          </p:nvSpPr>
          <p:spPr bwMode="auto">
            <a:xfrm>
              <a:off x="6242320" y="1516587"/>
              <a:ext cx="589786" cy="215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eaLnBrk="1" hangingPunct="1">
                <a:lnSpc>
                  <a:spcPct val="100000"/>
                </a:lnSpc>
                <a:spcBef>
                  <a:spcPct val="20000"/>
                </a:spcBef>
              </a:pPr>
              <a:r>
                <a:rPr lang="en-US" altLang="zh-CN" sz="800">
                  <a:solidFill>
                    <a:srgbClr val="818181"/>
                  </a:solidFill>
                  <a:sym typeface="+mn-lt"/>
                </a:rPr>
                <a:t>OPTION</a:t>
              </a:r>
              <a:endParaRPr lang="zh-CN" altLang="en-US" sz="800">
                <a:solidFill>
                  <a:srgbClr val="818181"/>
                </a:solidFill>
                <a:sym typeface="+mn-lt"/>
              </a:endParaRPr>
            </a:p>
          </p:txBody>
        </p:sp>
      </p:grpSp>
      <p:grpSp>
        <p:nvGrpSpPr>
          <p:cNvPr id="14" name="组合 45">
            <a:extLst>
              <a:ext uri="{FF2B5EF4-FFF2-40B4-BE49-F238E27FC236}">
                <a16:creationId xmlns:a16="http://schemas.microsoft.com/office/drawing/2014/main" id="{60730921-C2A4-AB44-959A-739AA2D82D0D}"/>
              </a:ext>
            </a:extLst>
          </p:cNvPr>
          <p:cNvGrpSpPr>
            <a:grpSpLocks/>
          </p:cNvGrpSpPr>
          <p:nvPr/>
        </p:nvGrpSpPr>
        <p:grpSpPr bwMode="auto">
          <a:xfrm>
            <a:off x="908050" y="3000375"/>
            <a:ext cx="590550" cy="631825"/>
            <a:chOff x="6242320" y="2373259"/>
            <a:chExt cx="589786" cy="631715"/>
          </a:xfrm>
        </p:grpSpPr>
        <p:sp>
          <p:nvSpPr>
            <p:cNvPr id="33807" name="TextBox 6">
              <a:extLst>
                <a:ext uri="{FF2B5EF4-FFF2-40B4-BE49-F238E27FC236}">
                  <a16:creationId xmlns:a16="http://schemas.microsoft.com/office/drawing/2014/main" id="{92A6D3D2-F9C5-C543-9C30-7A7B1E58FC35}"/>
                </a:ext>
              </a:extLst>
            </p:cNvPr>
            <p:cNvSpPr txBox="1">
              <a:spLocks noChangeArrowheads="1"/>
            </p:cNvSpPr>
            <p:nvPr/>
          </p:nvSpPr>
          <p:spPr bwMode="auto">
            <a:xfrm>
              <a:off x="6327934" y="2373259"/>
              <a:ext cx="458194" cy="492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eaLnBrk="1" hangingPunct="1">
                <a:lnSpc>
                  <a:spcPct val="100000"/>
                </a:lnSpc>
                <a:spcBef>
                  <a:spcPct val="20000"/>
                </a:spcBef>
              </a:pPr>
              <a:r>
                <a:rPr lang="en-US" altLang="zh-CN" sz="3200" b="0">
                  <a:solidFill>
                    <a:srgbClr val="6C4C8F"/>
                  </a:solidFill>
                  <a:sym typeface="+mn-lt"/>
                </a:rPr>
                <a:t>02</a:t>
              </a:r>
              <a:endParaRPr lang="zh-CN" altLang="en-US" sz="3200" b="0">
                <a:solidFill>
                  <a:srgbClr val="6C4C8F"/>
                </a:solidFill>
                <a:sym typeface="+mn-lt"/>
              </a:endParaRPr>
            </a:p>
          </p:txBody>
        </p:sp>
        <p:sp>
          <p:nvSpPr>
            <p:cNvPr id="33808" name="文本框 23">
              <a:extLst>
                <a:ext uri="{FF2B5EF4-FFF2-40B4-BE49-F238E27FC236}">
                  <a16:creationId xmlns:a16="http://schemas.microsoft.com/office/drawing/2014/main" id="{DB4F1046-73FD-324F-ADC1-CEC4A396BEAD}"/>
                </a:ext>
              </a:extLst>
            </p:cNvPr>
            <p:cNvSpPr txBox="1">
              <a:spLocks noChangeArrowheads="1"/>
            </p:cNvSpPr>
            <p:nvPr/>
          </p:nvSpPr>
          <p:spPr bwMode="auto">
            <a:xfrm>
              <a:off x="6242320" y="2789112"/>
              <a:ext cx="589786" cy="215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eaLnBrk="1" hangingPunct="1">
                <a:lnSpc>
                  <a:spcPct val="100000"/>
                </a:lnSpc>
                <a:spcBef>
                  <a:spcPct val="20000"/>
                </a:spcBef>
              </a:pPr>
              <a:r>
                <a:rPr lang="en-US" altLang="zh-CN" sz="800">
                  <a:solidFill>
                    <a:srgbClr val="818181"/>
                  </a:solidFill>
                  <a:sym typeface="+mn-lt"/>
                </a:rPr>
                <a:t>OPTION</a:t>
              </a:r>
              <a:endParaRPr lang="zh-CN" altLang="en-US" sz="800">
                <a:solidFill>
                  <a:srgbClr val="818181"/>
                </a:solidFill>
                <a:sym typeface="+mn-lt"/>
              </a:endParaRPr>
            </a:p>
          </p:txBody>
        </p:sp>
      </p:grpSp>
      <p:grpSp>
        <p:nvGrpSpPr>
          <p:cNvPr id="17" name="组合 48">
            <a:extLst>
              <a:ext uri="{FF2B5EF4-FFF2-40B4-BE49-F238E27FC236}">
                <a16:creationId xmlns:a16="http://schemas.microsoft.com/office/drawing/2014/main" id="{2711AF6A-1FE7-D24B-9B58-D414BBEE1F51}"/>
              </a:ext>
            </a:extLst>
          </p:cNvPr>
          <p:cNvGrpSpPr>
            <a:grpSpLocks/>
          </p:cNvGrpSpPr>
          <p:nvPr/>
        </p:nvGrpSpPr>
        <p:grpSpPr bwMode="auto">
          <a:xfrm>
            <a:off x="862013" y="3938588"/>
            <a:ext cx="590550" cy="620712"/>
            <a:chOff x="6242320" y="3640826"/>
            <a:chExt cx="589786" cy="620331"/>
          </a:xfrm>
        </p:grpSpPr>
        <p:sp>
          <p:nvSpPr>
            <p:cNvPr id="33805" name="TextBox 6">
              <a:extLst>
                <a:ext uri="{FF2B5EF4-FFF2-40B4-BE49-F238E27FC236}">
                  <a16:creationId xmlns:a16="http://schemas.microsoft.com/office/drawing/2014/main" id="{FFB9ADE5-8591-2C40-9A81-7153CFADA1A8}"/>
                </a:ext>
              </a:extLst>
            </p:cNvPr>
            <p:cNvSpPr txBox="1">
              <a:spLocks noChangeArrowheads="1"/>
            </p:cNvSpPr>
            <p:nvPr/>
          </p:nvSpPr>
          <p:spPr bwMode="auto">
            <a:xfrm>
              <a:off x="6327934" y="3640826"/>
              <a:ext cx="504172" cy="491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eaLnBrk="1" hangingPunct="1">
                <a:lnSpc>
                  <a:spcPct val="100000"/>
                </a:lnSpc>
                <a:spcBef>
                  <a:spcPct val="20000"/>
                </a:spcBef>
              </a:pPr>
              <a:r>
                <a:rPr lang="en-US" altLang="zh-CN" sz="3200" b="0">
                  <a:solidFill>
                    <a:srgbClr val="76AEDD"/>
                  </a:solidFill>
                  <a:sym typeface="+mn-lt"/>
                </a:rPr>
                <a:t>03</a:t>
              </a:r>
              <a:endParaRPr lang="zh-CN" altLang="en-US" sz="3200" b="0">
                <a:solidFill>
                  <a:srgbClr val="76AEDD"/>
                </a:solidFill>
                <a:sym typeface="+mn-lt"/>
              </a:endParaRPr>
            </a:p>
          </p:txBody>
        </p:sp>
        <p:sp>
          <p:nvSpPr>
            <p:cNvPr id="33806" name="文本框 24">
              <a:extLst>
                <a:ext uri="{FF2B5EF4-FFF2-40B4-BE49-F238E27FC236}">
                  <a16:creationId xmlns:a16="http://schemas.microsoft.com/office/drawing/2014/main" id="{077F31A9-77FD-2144-98F2-AA938146187E}"/>
                </a:ext>
              </a:extLst>
            </p:cNvPr>
            <p:cNvSpPr txBox="1">
              <a:spLocks noChangeArrowheads="1"/>
            </p:cNvSpPr>
            <p:nvPr/>
          </p:nvSpPr>
          <p:spPr bwMode="auto">
            <a:xfrm>
              <a:off x="6242320" y="4045390"/>
              <a:ext cx="589786" cy="215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eaLnBrk="1" hangingPunct="1">
                <a:lnSpc>
                  <a:spcPct val="100000"/>
                </a:lnSpc>
                <a:spcBef>
                  <a:spcPct val="20000"/>
                </a:spcBef>
              </a:pPr>
              <a:r>
                <a:rPr lang="en-US" altLang="zh-CN" sz="800">
                  <a:solidFill>
                    <a:srgbClr val="818181"/>
                  </a:solidFill>
                  <a:sym typeface="+mn-lt"/>
                </a:rPr>
                <a:t>OPTION</a:t>
              </a:r>
              <a:endParaRPr lang="zh-CN" altLang="en-US" sz="800">
                <a:solidFill>
                  <a:srgbClr val="818181"/>
                </a:solidFill>
                <a:sym typeface="+mn-lt"/>
              </a:endParaRPr>
            </a:p>
          </p:txBody>
        </p:sp>
      </p:grpSp>
      <p:cxnSp>
        <p:nvCxnSpPr>
          <p:cNvPr id="20" name="直接连接符 53">
            <a:extLst>
              <a:ext uri="{FF2B5EF4-FFF2-40B4-BE49-F238E27FC236}">
                <a16:creationId xmlns:a16="http://schemas.microsoft.com/office/drawing/2014/main" id="{FAEC6119-CE73-E542-AF8E-0B217C79E730}"/>
              </a:ext>
            </a:extLst>
          </p:cNvPr>
          <p:cNvCxnSpPr>
            <a:cxnSpLocks noChangeShapeType="1"/>
          </p:cNvCxnSpPr>
          <p:nvPr/>
        </p:nvCxnSpPr>
        <p:spPr bwMode="auto">
          <a:xfrm>
            <a:off x="976313" y="2817813"/>
            <a:ext cx="7662862" cy="0"/>
          </a:xfrm>
          <a:prstGeom prst="line">
            <a:avLst/>
          </a:prstGeom>
          <a:noFill/>
          <a:ln w="9525" algn="ctr">
            <a:solidFill>
              <a:srgbClr val="7F7F7F"/>
            </a:solidFill>
            <a:prstDash val="dash"/>
            <a:round/>
            <a:headEnd/>
            <a:tailEnd/>
          </a:ln>
          <a:extLst>
            <a:ext uri="{909E8E84-426E-40DD-AFC4-6F175D3DCCD1}">
              <a14:hiddenFill xmlns:a14="http://schemas.microsoft.com/office/drawing/2010/main">
                <a:noFill/>
              </a14:hiddenFill>
            </a:ext>
          </a:extLst>
        </p:spPr>
      </p:cxnSp>
      <p:sp>
        <p:nvSpPr>
          <p:cNvPr id="21" name="Rectangle 1105">
            <a:extLst>
              <a:ext uri="{FF2B5EF4-FFF2-40B4-BE49-F238E27FC236}">
                <a16:creationId xmlns:a16="http://schemas.microsoft.com/office/drawing/2014/main" id="{04CFC330-4383-4414-B36C-69B212BBA86D}"/>
              </a:ext>
            </a:extLst>
          </p:cNvPr>
          <p:cNvSpPr>
            <a:spLocks noChangeArrowheads="1"/>
          </p:cNvSpPr>
          <p:nvPr/>
        </p:nvSpPr>
        <p:spPr bwMode="auto">
          <a:xfrm>
            <a:off x="1865313" y="3070225"/>
            <a:ext cx="6769100"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90000"/>
              </a:lnSpc>
              <a:spcBef>
                <a:spcPct val="20000"/>
              </a:spcBef>
              <a:buFont typeface="Arial" panose="020B0604020202020204" pitchFamily="34" charset="0"/>
              <a:buNone/>
            </a:pPr>
            <a:r>
              <a:rPr lang="zh-CN" altLang="en-US" sz="2400" b="0">
                <a:solidFill>
                  <a:srgbClr val="000000"/>
                </a:solidFill>
                <a:ea typeface="微软雅黑" panose="020B0503020204020204" pitchFamily="34" charset="-122"/>
                <a:sym typeface="+mn-lt"/>
              </a:rPr>
              <a:t>将</a:t>
            </a:r>
            <a:r>
              <a:rPr lang="en-US" altLang="zh-CN" sz="2400" b="0">
                <a:solidFill>
                  <a:srgbClr val="000000"/>
                </a:solidFill>
                <a:ea typeface="微软雅黑" panose="020B0503020204020204" pitchFamily="34" charset="-122"/>
                <a:sym typeface="+mn-lt"/>
              </a:rPr>
              <a:t>R[j+1..i-1]</a:t>
            </a:r>
            <a:r>
              <a:rPr lang="zh-CN" altLang="en-US" sz="2400" b="0">
                <a:solidFill>
                  <a:srgbClr val="000000"/>
                </a:solidFill>
                <a:ea typeface="微软雅黑" panose="020B0503020204020204" pitchFamily="34" charset="-122"/>
                <a:sym typeface="+mn-lt"/>
              </a:rPr>
              <a:t>中的所有记录均后移一个位置；</a:t>
            </a:r>
          </a:p>
        </p:txBody>
      </p:sp>
      <p:sp>
        <p:nvSpPr>
          <p:cNvPr id="22" name="Rectangle 1106">
            <a:extLst>
              <a:ext uri="{FF2B5EF4-FFF2-40B4-BE49-F238E27FC236}">
                <a16:creationId xmlns:a16="http://schemas.microsoft.com/office/drawing/2014/main" id="{138FAAC2-450F-4B7E-BD40-AEDA620D226A}"/>
              </a:ext>
            </a:extLst>
          </p:cNvPr>
          <p:cNvSpPr>
            <a:spLocks noChangeArrowheads="1"/>
          </p:cNvSpPr>
          <p:nvPr/>
        </p:nvSpPr>
        <p:spPr bwMode="auto">
          <a:xfrm>
            <a:off x="1865313" y="4011613"/>
            <a:ext cx="6769100"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chemeClr val="tx1"/>
                </a:solidFill>
                <a:latin typeface="Times New Roman" panose="02020603050405020304" pitchFamily="18" charset="0"/>
                <a:ea typeface="楷体_GB2312" panose="02010609030101010101" pitchFamily="49" charset="-122"/>
              </a:defRPr>
            </a:lvl1pPr>
            <a:lvl2pPr>
              <a:defRPr sz="2400" b="1">
                <a:solidFill>
                  <a:schemeClr val="tx1"/>
                </a:solidFill>
                <a:latin typeface="Times New Roman" panose="02020603050405020304" pitchFamily="18" charset="0"/>
                <a:ea typeface="楷体_GB2312" panose="02010609030101010101" pitchFamily="49" charset="-122"/>
              </a:defRPr>
            </a:lvl2pPr>
            <a:lvl3pPr>
              <a:defRPr sz="2400" b="1">
                <a:solidFill>
                  <a:schemeClr val="tx1"/>
                </a:solidFill>
                <a:latin typeface="Times New Roman" panose="02020603050405020304" pitchFamily="18" charset="0"/>
                <a:ea typeface="楷体_GB2312" panose="02010609030101010101" pitchFamily="49" charset="-122"/>
              </a:defRPr>
            </a:lvl3pPr>
            <a:lvl4pPr>
              <a:defRPr sz="2400" b="1">
                <a:solidFill>
                  <a:schemeClr val="tx1"/>
                </a:solidFill>
                <a:latin typeface="Times New Roman" panose="02020603050405020304" pitchFamily="18" charset="0"/>
                <a:ea typeface="楷体_GB2312" panose="02010609030101010101" pitchFamily="49" charset="-122"/>
              </a:defRPr>
            </a:lvl4pPr>
            <a:lvl5pPr>
              <a:defRPr sz="2400" b="1">
                <a:solidFill>
                  <a:schemeClr val="tx1"/>
                </a:solidFill>
                <a:latin typeface="Times New Roman" panose="02020603050405020304" pitchFamily="18" charset="0"/>
                <a:ea typeface="楷体_GB2312" panose="02010609030101010101" pitchFamily="49" charset="-122"/>
              </a:defRPr>
            </a:lvl5pPr>
            <a:lvl6pPr fontAlgn="base">
              <a:spcBef>
                <a:spcPct val="20000"/>
              </a:spcBef>
              <a:spcAft>
                <a:spcPct val="0"/>
              </a:spcAft>
              <a:buFont typeface="Arial" panose="020B0604020202020204" pitchFamily="34" charset="0"/>
              <a:defRPr sz="2400" b="1">
                <a:solidFill>
                  <a:schemeClr val="tx1"/>
                </a:solidFill>
                <a:latin typeface="Times New Roman" panose="02020603050405020304" pitchFamily="18" charset="0"/>
                <a:ea typeface="楷体_GB2312" panose="02010609030101010101" pitchFamily="49" charset="-122"/>
              </a:defRPr>
            </a:lvl6pPr>
            <a:lvl7pPr fontAlgn="base">
              <a:spcBef>
                <a:spcPct val="20000"/>
              </a:spcBef>
              <a:spcAft>
                <a:spcPct val="0"/>
              </a:spcAft>
              <a:buFont typeface="Arial" panose="020B0604020202020204" pitchFamily="34" charset="0"/>
              <a:defRPr sz="2400" b="1">
                <a:solidFill>
                  <a:schemeClr val="tx1"/>
                </a:solidFill>
                <a:latin typeface="Times New Roman" panose="02020603050405020304" pitchFamily="18" charset="0"/>
                <a:ea typeface="楷体_GB2312" panose="02010609030101010101" pitchFamily="49" charset="-122"/>
              </a:defRPr>
            </a:lvl7pPr>
            <a:lvl8pPr fontAlgn="base">
              <a:spcBef>
                <a:spcPct val="20000"/>
              </a:spcBef>
              <a:spcAft>
                <a:spcPct val="0"/>
              </a:spcAft>
              <a:buFont typeface="Arial" panose="020B0604020202020204" pitchFamily="34" charset="0"/>
              <a:defRPr sz="2400" b="1">
                <a:solidFill>
                  <a:schemeClr val="tx1"/>
                </a:solidFill>
                <a:latin typeface="Times New Roman" panose="02020603050405020304" pitchFamily="18" charset="0"/>
                <a:ea typeface="楷体_GB2312" panose="02010609030101010101" pitchFamily="49" charset="-122"/>
              </a:defRPr>
            </a:lvl8pPr>
            <a:lvl9pPr fontAlgn="base">
              <a:spcBef>
                <a:spcPct val="20000"/>
              </a:spcBef>
              <a:spcAft>
                <a:spcPct val="0"/>
              </a:spcAft>
              <a:buFont typeface="Arial" panose="020B0604020202020204" pitchFamily="34" charset="0"/>
              <a:defRPr sz="2400" b="1">
                <a:solidFill>
                  <a:schemeClr val="tx1"/>
                </a:solidFill>
                <a:latin typeface="Times New Roman" panose="02020603050405020304" pitchFamily="18" charset="0"/>
                <a:ea typeface="楷体_GB2312" panose="02010609030101010101" pitchFamily="49" charset="-122"/>
              </a:defRPr>
            </a:lvl9pPr>
          </a:lstStyle>
          <a:p>
            <a:pPr eaLnBrk="1" hangingPunct="1">
              <a:spcBef>
                <a:spcPct val="20000"/>
              </a:spcBef>
              <a:buFont typeface="Arial" panose="020B0604020202020204" pitchFamily="34" charset="0"/>
              <a:buNone/>
              <a:defRPr/>
            </a:pPr>
            <a:r>
              <a:rPr lang="zh-CN" altLang="en-US" b="0" dirty="0">
                <a:solidFill>
                  <a:srgbClr val="000000"/>
                </a:solidFill>
                <a:latin typeface="+mn-lt"/>
                <a:ea typeface="+mn-ea"/>
                <a:cs typeface="+mn-ea"/>
                <a:sym typeface="+mn-lt"/>
              </a:rPr>
              <a:t>将</a:t>
            </a:r>
            <a:r>
              <a:rPr lang="en-US" altLang="zh-CN" b="0" dirty="0">
                <a:solidFill>
                  <a:srgbClr val="000000"/>
                </a:solidFill>
                <a:latin typeface="+mn-lt"/>
                <a:ea typeface="+mn-ea"/>
                <a:cs typeface="+mn-ea"/>
                <a:sym typeface="+mn-lt"/>
              </a:rPr>
              <a:t>R[</a:t>
            </a:r>
            <a:r>
              <a:rPr lang="en-US" altLang="zh-CN" b="0" dirty="0" err="1">
                <a:solidFill>
                  <a:srgbClr val="000000"/>
                </a:solidFill>
                <a:latin typeface="+mn-lt"/>
                <a:ea typeface="+mn-ea"/>
                <a:cs typeface="+mn-ea"/>
                <a:sym typeface="+mn-lt"/>
              </a:rPr>
              <a:t>i</a:t>
            </a:r>
            <a:r>
              <a:rPr lang="en-US" altLang="zh-CN" b="0" dirty="0">
                <a:solidFill>
                  <a:srgbClr val="000000"/>
                </a:solidFill>
                <a:latin typeface="+mn-lt"/>
                <a:ea typeface="+mn-ea"/>
                <a:cs typeface="+mn-ea"/>
                <a:sym typeface="+mn-lt"/>
              </a:rPr>
              <a:t>] </a:t>
            </a:r>
            <a:r>
              <a:rPr lang="zh-CN" altLang="en-US" b="0" dirty="0">
                <a:solidFill>
                  <a:srgbClr val="000000"/>
                </a:solidFill>
                <a:latin typeface="+mn-lt"/>
                <a:ea typeface="+mn-ea"/>
                <a:cs typeface="+mn-ea"/>
                <a:sym typeface="+mn-lt"/>
              </a:rPr>
              <a:t>插入到</a:t>
            </a:r>
            <a:r>
              <a:rPr lang="en-US" altLang="zh-CN" b="0" dirty="0">
                <a:solidFill>
                  <a:srgbClr val="000000"/>
                </a:solidFill>
                <a:latin typeface="+mn-lt"/>
                <a:ea typeface="+mn-ea"/>
                <a:cs typeface="+mn-ea"/>
                <a:sym typeface="+mn-lt"/>
              </a:rPr>
              <a:t>R[j+1]</a:t>
            </a:r>
            <a:r>
              <a:rPr lang="zh-CN" altLang="en-US" b="0" dirty="0">
                <a:solidFill>
                  <a:srgbClr val="000000"/>
                </a:solidFill>
                <a:latin typeface="+mn-lt"/>
                <a:ea typeface="+mn-ea"/>
                <a:cs typeface="+mn-ea"/>
                <a:sym typeface="+mn-lt"/>
              </a:rPr>
              <a:t>的位置上。</a:t>
            </a:r>
          </a:p>
        </p:txBody>
      </p:sp>
      <p:cxnSp>
        <p:nvCxnSpPr>
          <p:cNvPr id="23" name="直接连接符 56">
            <a:extLst>
              <a:ext uri="{FF2B5EF4-FFF2-40B4-BE49-F238E27FC236}">
                <a16:creationId xmlns:a16="http://schemas.microsoft.com/office/drawing/2014/main" id="{7DDE512C-DE7C-6444-899C-0C62B1DB5B32}"/>
              </a:ext>
            </a:extLst>
          </p:cNvPr>
          <p:cNvCxnSpPr>
            <a:cxnSpLocks noChangeShapeType="1"/>
          </p:cNvCxnSpPr>
          <p:nvPr/>
        </p:nvCxnSpPr>
        <p:spPr bwMode="auto">
          <a:xfrm>
            <a:off x="976313" y="3746500"/>
            <a:ext cx="7662862" cy="0"/>
          </a:xfrm>
          <a:prstGeom prst="line">
            <a:avLst/>
          </a:prstGeom>
          <a:noFill/>
          <a:ln w="9525" algn="ctr">
            <a:solidFill>
              <a:srgbClr val="7F7F7F"/>
            </a:solidFill>
            <a:prstDash val="dash"/>
            <a:round/>
            <a:headEnd/>
            <a:tailEnd/>
          </a:ln>
          <a:extLst>
            <a:ext uri="{909E8E84-426E-40DD-AFC4-6F175D3DCCD1}">
              <a14:hiddenFill xmlns:a14="http://schemas.microsoft.com/office/drawing/2010/main">
                <a:noFill/>
              </a14:hiddenFill>
            </a:ext>
          </a:extLst>
        </p:spPr>
      </p:cxnSp>
      <p:cxnSp>
        <p:nvCxnSpPr>
          <p:cNvPr id="24" name="直接连接符 57">
            <a:extLst>
              <a:ext uri="{FF2B5EF4-FFF2-40B4-BE49-F238E27FC236}">
                <a16:creationId xmlns:a16="http://schemas.microsoft.com/office/drawing/2014/main" id="{2666FB9E-1F9C-0E4F-BEE2-D0E722850E5D}"/>
              </a:ext>
            </a:extLst>
          </p:cNvPr>
          <p:cNvCxnSpPr>
            <a:cxnSpLocks noChangeShapeType="1"/>
          </p:cNvCxnSpPr>
          <p:nvPr/>
        </p:nvCxnSpPr>
        <p:spPr bwMode="auto">
          <a:xfrm>
            <a:off x="976313" y="4724400"/>
            <a:ext cx="7662862" cy="0"/>
          </a:xfrm>
          <a:prstGeom prst="line">
            <a:avLst/>
          </a:prstGeom>
          <a:noFill/>
          <a:ln w="9525" algn="ctr">
            <a:solidFill>
              <a:srgbClr val="7F7F7F"/>
            </a:solidFill>
            <a:prstDash val="dash"/>
            <a:round/>
            <a:headEnd/>
            <a:tailEnd/>
          </a:ln>
          <a:extLst>
            <a:ext uri="{909E8E84-426E-40DD-AFC4-6F175D3DCCD1}">
              <a14:hiddenFill xmlns:a14="http://schemas.microsoft.com/office/drawing/2010/main">
                <a:noFill/>
              </a14:hiddenFill>
            </a:ext>
          </a:extLst>
        </p:spPr>
      </p:cxnSp>
      <p:sp>
        <p:nvSpPr>
          <p:cNvPr id="28" name="Shape 26">
            <a:extLst>
              <a:ext uri="{FF2B5EF4-FFF2-40B4-BE49-F238E27FC236}">
                <a16:creationId xmlns:a16="http://schemas.microsoft.com/office/drawing/2014/main" id="{63902026-DAB4-4492-A11A-9C3F451EA47D}"/>
              </a:ext>
            </a:extLst>
          </p:cNvPr>
          <p:cNvSpPr/>
          <p:nvPr/>
        </p:nvSpPr>
        <p:spPr>
          <a:xfrm flipH="1">
            <a:off x="0" y="5607050"/>
            <a:ext cx="9140825" cy="1250950"/>
          </a:xfrm>
          <a:custGeom>
            <a:avLst/>
            <a:gdLst/>
            <a:ahLst/>
            <a:cxnLst/>
            <a:rect l="0" t="0" r="0" b="0"/>
            <a:pathLst>
              <a:path w="120000" h="120000" extrusionOk="0">
                <a:moveTo>
                  <a:pt x="0" y="120000"/>
                </a:moveTo>
                <a:lnTo>
                  <a:pt x="0" y="102222"/>
                </a:lnTo>
                <a:lnTo>
                  <a:pt x="583" y="102222"/>
                </a:lnTo>
                <a:lnTo>
                  <a:pt x="583" y="89777"/>
                </a:lnTo>
                <a:lnTo>
                  <a:pt x="4166" y="89777"/>
                </a:lnTo>
                <a:lnTo>
                  <a:pt x="4166" y="79111"/>
                </a:lnTo>
                <a:lnTo>
                  <a:pt x="6416" y="79111"/>
                </a:lnTo>
                <a:lnTo>
                  <a:pt x="6416" y="91111"/>
                </a:lnTo>
                <a:lnTo>
                  <a:pt x="7625" y="91111"/>
                </a:lnTo>
                <a:lnTo>
                  <a:pt x="7625" y="79111"/>
                </a:lnTo>
                <a:lnTo>
                  <a:pt x="8958" y="79111"/>
                </a:lnTo>
                <a:lnTo>
                  <a:pt x="8958" y="45333"/>
                </a:lnTo>
                <a:lnTo>
                  <a:pt x="9541" y="45333"/>
                </a:lnTo>
                <a:lnTo>
                  <a:pt x="9541" y="39111"/>
                </a:lnTo>
                <a:lnTo>
                  <a:pt x="10958" y="39111"/>
                </a:lnTo>
                <a:lnTo>
                  <a:pt x="10958" y="45333"/>
                </a:lnTo>
                <a:lnTo>
                  <a:pt x="11583" y="45333"/>
                </a:lnTo>
                <a:lnTo>
                  <a:pt x="11583" y="76000"/>
                </a:lnTo>
                <a:lnTo>
                  <a:pt x="12083" y="76000"/>
                </a:lnTo>
                <a:lnTo>
                  <a:pt x="12083" y="95555"/>
                </a:lnTo>
                <a:lnTo>
                  <a:pt x="13250" y="95555"/>
                </a:lnTo>
                <a:lnTo>
                  <a:pt x="13250" y="60000"/>
                </a:lnTo>
                <a:lnTo>
                  <a:pt x="14041" y="60000"/>
                </a:lnTo>
                <a:lnTo>
                  <a:pt x="14041" y="45333"/>
                </a:lnTo>
                <a:lnTo>
                  <a:pt x="14583" y="45333"/>
                </a:lnTo>
                <a:lnTo>
                  <a:pt x="14583" y="27555"/>
                </a:lnTo>
                <a:lnTo>
                  <a:pt x="14958" y="27555"/>
                </a:lnTo>
                <a:lnTo>
                  <a:pt x="14958" y="14222"/>
                </a:lnTo>
                <a:lnTo>
                  <a:pt x="15333" y="14222"/>
                </a:lnTo>
                <a:lnTo>
                  <a:pt x="15333" y="0"/>
                </a:lnTo>
                <a:lnTo>
                  <a:pt x="15958" y="0"/>
                </a:lnTo>
                <a:lnTo>
                  <a:pt x="15958" y="13777"/>
                </a:lnTo>
                <a:lnTo>
                  <a:pt x="16416" y="13777"/>
                </a:lnTo>
                <a:lnTo>
                  <a:pt x="16416" y="24888"/>
                </a:lnTo>
                <a:lnTo>
                  <a:pt x="16791" y="24888"/>
                </a:lnTo>
                <a:lnTo>
                  <a:pt x="16791" y="46222"/>
                </a:lnTo>
                <a:lnTo>
                  <a:pt x="17333" y="46222"/>
                </a:lnTo>
                <a:lnTo>
                  <a:pt x="17333" y="61333"/>
                </a:lnTo>
                <a:lnTo>
                  <a:pt x="17916" y="61333"/>
                </a:lnTo>
                <a:lnTo>
                  <a:pt x="17916" y="101333"/>
                </a:lnTo>
                <a:lnTo>
                  <a:pt x="18875" y="101333"/>
                </a:lnTo>
                <a:lnTo>
                  <a:pt x="18875" y="92000"/>
                </a:lnTo>
                <a:lnTo>
                  <a:pt x="20958" y="92000"/>
                </a:lnTo>
                <a:lnTo>
                  <a:pt x="20958" y="96444"/>
                </a:lnTo>
                <a:lnTo>
                  <a:pt x="21750" y="96444"/>
                </a:lnTo>
                <a:lnTo>
                  <a:pt x="21750" y="54666"/>
                </a:lnTo>
                <a:lnTo>
                  <a:pt x="22333" y="54666"/>
                </a:lnTo>
                <a:lnTo>
                  <a:pt x="22333" y="42666"/>
                </a:lnTo>
                <a:lnTo>
                  <a:pt x="24166" y="42666"/>
                </a:lnTo>
                <a:lnTo>
                  <a:pt x="24166" y="53777"/>
                </a:lnTo>
                <a:lnTo>
                  <a:pt x="24583" y="56888"/>
                </a:lnTo>
                <a:lnTo>
                  <a:pt x="24583" y="85777"/>
                </a:lnTo>
                <a:lnTo>
                  <a:pt x="25291" y="85777"/>
                </a:lnTo>
                <a:lnTo>
                  <a:pt x="25291" y="79555"/>
                </a:lnTo>
                <a:lnTo>
                  <a:pt x="27125" y="79555"/>
                </a:lnTo>
                <a:lnTo>
                  <a:pt x="27125" y="86222"/>
                </a:lnTo>
                <a:lnTo>
                  <a:pt x="28208" y="86222"/>
                </a:lnTo>
                <a:lnTo>
                  <a:pt x="28208" y="92000"/>
                </a:lnTo>
                <a:lnTo>
                  <a:pt x="29416" y="92000"/>
                </a:lnTo>
                <a:lnTo>
                  <a:pt x="29416" y="83555"/>
                </a:lnTo>
                <a:lnTo>
                  <a:pt x="30250" y="83555"/>
                </a:lnTo>
                <a:lnTo>
                  <a:pt x="30250" y="65777"/>
                </a:lnTo>
                <a:lnTo>
                  <a:pt x="35041" y="65777"/>
                </a:lnTo>
                <a:lnTo>
                  <a:pt x="35041" y="83555"/>
                </a:lnTo>
                <a:lnTo>
                  <a:pt x="35875" y="83555"/>
                </a:lnTo>
                <a:lnTo>
                  <a:pt x="35875" y="65777"/>
                </a:lnTo>
                <a:lnTo>
                  <a:pt x="39916" y="65777"/>
                </a:lnTo>
                <a:lnTo>
                  <a:pt x="39916" y="72888"/>
                </a:lnTo>
                <a:lnTo>
                  <a:pt x="41041" y="72888"/>
                </a:lnTo>
                <a:lnTo>
                  <a:pt x="41041" y="99555"/>
                </a:lnTo>
                <a:lnTo>
                  <a:pt x="42583" y="99555"/>
                </a:lnTo>
                <a:lnTo>
                  <a:pt x="42583" y="76888"/>
                </a:lnTo>
                <a:lnTo>
                  <a:pt x="45250" y="56000"/>
                </a:lnTo>
                <a:lnTo>
                  <a:pt x="47875" y="76888"/>
                </a:lnTo>
                <a:lnTo>
                  <a:pt x="47875" y="88888"/>
                </a:lnTo>
                <a:lnTo>
                  <a:pt x="48666" y="88888"/>
                </a:lnTo>
                <a:lnTo>
                  <a:pt x="48666" y="104000"/>
                </a:lnTo>
                <a:lnTo>
                  <a:pt x="49208" y="104000"/>
                </a:lnTo>
                <a:lnTo>
                  <a:pt x="49208" y="73333"/>
                </a:lnTo>
                <a:lnTo>
                  <a:pt x="51500" y="73333"/>
                </a:lnTo>
                <a:lnTo>
                  <a:pt x="51500" y="85777"/>
                </a:lnTo>
                <a:lnTo>
                  <a:pt x="53708" y="85777"/>
                </a:lnTo>
                <a:lnTo>
                  <a:pt x="53708" y="94666"/>
                </a:lnTo>
                <a:lnTo>
                  <a:pt x="54500" y="94666"/>
                </a:lnTo>
                <a:lnTo>
                  <a:pt x="54500" y="85777"/>
                </a:lnTo>
                <a:lnTo>
                  <a:pt x="57125" y="85777"/>
                </a:lnTo>
                <a:lnTo>
                  <a:pt x="57125" y="102222"/>
                </a:lnTo>
                <a:lnTo>
                  <a:pt x="57625" y="102222"/>
                </a:lnTo>
                <a:lnTo>
                  <a:pt x="57625" y="104888"/>
                </a:lnTo>
                <a:lnTo>
                  <a:pt x="58875" y="104888"/>
                </a:lnTo>
                <a:lnTo>
                  <a:pt x="58875" y="94222"/>
                </a:lnTo>
                <a:lnTo>
                  <a:pt x="61666" y="94222"/>
                </a:lnTo>
                <a:lnTo>
                  <a:pt x="61666" y="89777"/>
                </a:lnTo>
                <a:lnTo>
                  <a:pt x="62250" y="89777"/>
                </a:lnTo>
                <a:lnTo>
                  <a:pt x="62250" y="84000"/>
                </a:lnTo>
                <a:lnTo>
                  <a:pt x="62833" y="84000"/>
                </a:lnTo>
                <a:lnTo>
                  <a:pt x="62833" y="88888"/>
                </a:lnTo>
                <a:lnTo>
                  <a:pt x="63500" y="88888"/>
                </a:lnTo>
                <a:lnTo>
                  <a:pt x="63500" y="83111"/>
                </a:lnTo>
                <a:lnTo>
                  <a:pt x="64999" y="83111"/>
                </a:lnTo>
                <a:lnTo>
                  <a:pt x="64999" y="88444"/>
                </a:lnTo>
                <a:lnTo>
                  <a:pt x="65666" y="88444"/>
                </a:lnTo>
                <a:lnTo>
                  <a:pt x="65666" y="103111"/>
                </a:lnTo>
                <a:lnTo>
                  <a:pt x="66916" y="103111"/>
                </a:lnTo>
                <a:lnTo>
                  <a:pt x="66916" y="82666"/>
                </a:lnTo>
                <a:lnTo>
                  <a:pt x="69375" y="82666"/>
                </a:lnTo>
                <a:lnTo>
                  <a:pt x="69375" y="88888"/>
                </a:lnTo>
                <a:lnTo>
                  <a:pt x="70416" y="88888"/>
                </a:lnTo>
                <a:lnTo>
                  <a:pt x="70416" y="46222"/>
                </a:lnTo>
                <a:lnTo>
                  <a:pt x="71500" y="35111"/>
                </a:lnTo>
                <a:lnTo>
                  <a:pt x="72458" y="45777"/>
                </a:lnTo>
                <a:lnTo>
                  <a:pt x="72458" y="103111"/>
                </a:lnTo>
                <a:lnTo>
                  <a:pt x="73583" y="103111"/>
                </a:lnTo>
                <a:lnTo>
                  <a:pt x="73583" y="47555"/>
                </a:lnTo>
                <a:lnTo>
                  <a:pt x="76916" y="47555"/>
                </a:lnTo>
                <a:lnTo>
                  <a:pt x="76916" y="97777"/>
                </a:lnTo>
                <a:lnTo>
                  <a:pt x="77541" y="97777"/>
                </a:lnTo>
                <a:lnTo>
                  <a:pt x="77541" y="85777"/>
                </a:lnTo>
                <a:lnTo>
                  <a:pt x="79000" y="85777"/>
                </a:lnTo>
                <a:lnTo>
                  <a:pt x="79000" y="92888"/>
                </a:lnTo>
                <a:lnTo>
                  <a:pt x="82000" y="92888"/>
                </a:lnTo>
                <a:lnTo>
                  <a:pt x="82000" y="102222"/>
                </a:lnTo>
                <a:lnTo>
                  <a:pt x="84333" y="102222"/>
                </a:lnTo>
                <a:lnTo>
                  <a:pt x="84333" y="88000"/>
                </a:lnTo>
                <a:lnTo>
                  <a:pt x="85583" y="88000"/>
                </a:lnTo>
                <a:lnTo>
                  <a:pt x="85583" y="96000"/>
                </a:lnTo>
                <a:lnTo>
                  <a:pt x="86500" y="96000"/>
                </a:lnTo>
                <a:lnTo>
                  <a:pt x="86500" y="91111"/>
                </a:lnTo>
                <a:lnTo>
                  <a:pt x="87791" y="91111"/>
                </a:lnTo>
                <a:lnTo>
                  <a:pt x="87791" y="84888"/>
                </a:lnTo>
                <a:lnTo>
                  <a:pt x="89375" y="84888"/>
                </a:lnTo>
                <a:lnTo>
                  <a:pt x="89375" y="100888"/>
                </a:lnTo>
                <a:lnTo>
                  <a:pt x="90541" y="100888"/>
                </a:lnTo>
                <a:lnTo>
                  <a:pt x="90541" y="63111"/>
                </a:lnTo>
                <a:lnTo>
                  <a:pt x="92458" y="63555"/>
                </a:lnTo>
                <a:lnTo>
                  <a:pt x="92458" y="84444"/>
                </a:lnTo>
                <a:lnTo>
                  <a:pt x="93750" y="84444"/>
                </a:lnTo>
                <a:lnTo>
                  <a:pt x="93750" y="97333"/>
                </a:lnTo>
                <a:lnTo>
                  <a:pt x="95375" y="97333"/>
                </a:lnTo>
                <a:lnTo>
                  <a:pt x="95375" y="83111"/>
                </a:lnTo>
                <a:lnTo>
                  <a:pt x="96500" y="83111"/>
                </a:lnTo>
                <a:lnTo>
                  <a:pt x="96500" y="77333"/>
                </a:lnTo>
                <a:lnTo>
                  <a:pt x="98000" y="77333"/>
                </a:lnTo>
                <a:lnTo>
                  <a:pt x="98000" y="81333"/>
                </a:lnTo>
                <a:lnTo>
                  <a:pt x="99041" y="81333"/>
                </a:lnTo>
                <a:lnTo>
                  <a:pt x="99041" y="75111"/>
                </a:lnTo>
                <a:lnTo>
                  <a:pt x="101000" y="59555"/>
                </a:lnTo>
                <a:lnTo>
                  <a:pt x="102916" y="75111"/>
                </a:lnTo>
                <a:lnTo>
                  <a:pt x="102916" y="96444"/>
                </a:lnTo>
                <a:lnTo>
                  <a:pt x="103250" y="96444"/>
                </a:lnTo>
                <a:lnTo>
                  <a:pt x="103250" y="92000"/>
                </a:lnTo>
                <a:lnTo>
                  <a:pt x="104750" y="92000"/>
                </a:lnTo>
                <a:lnTo>
                  <a:pt x="104750" y="111111"/>
                </a:lnTo>
                <a:lnTo>
                  <a:pt x="105125" y="111111"/>
                </a:lnTo>
                <a:lnTo>
                  <a:pt x="105125" y="101777"/>
                </a:lnTo>
                <a:lnTo>
                  <a:pt x="106291" y="101777"/>
                </a:lnTo>
                <a:lnTo>
                  <a:pt x="106291" y="81777"/>
                </a:lnTo>
                <a:lnTo>
                  <a:pt x="107791" y="81777"/>
                </a:lnTo>
                <a:lnTo>
                  <a:pt x="107791" y="101777"/>
                </a:lnTo>
                <a:lnTo>
                  <a:pt x="107833" y="101777"/>
                </a:lnTo>
                <a:lnTo>
                  <a:pt x="107833" y="93777"/>
                </a:lnTo>
                <a:lnTo>
                  <a:pt x="108583" y="93777"/>
                </a:lnTo>
                <a:lnTo>
                  <a:pt x="108583" y="89777"/>
                </a:lnTo>
                <a:lnTo>
                  <a:pt x="110166" y="89777"/>
                </a:lnTo>
                <a:lnTo>
                  <a:pt x="110166" y="103111"/>
                </a:lnTo>
                <a:lnTo>
                  <a:pt x="110416" y="103111"/>
                </a:lnTo>
                <a:lnTo>
                  <a:pt x="110416" y="93777"/>
                </a:lnTo>
                <a:lnTo>
                  <a:pt x="110625" y="93777"/>
                </a:lnTo>
                <a:lnTo>
                  <a:pt x="110625" y="76444"/>
                </a:lnTo>
                <a:lnTo>
                  <a:pt x="111416" y="76444"/>
                </a:lnTo>
                <a:lnTo>
                  <a:pt x="111416" y="68444"/>
                </a:lnTo>
                <a:lnTo>
                  <a:pt x="111833" y="68444"/>
                </a:lnTo>
                <a:lnTo>
                  <a:pt x="111833" y="64000"/>
                </a:lnTo>
                <a:lnTo>
                  <a:pt x="112916" y="64000"/>
                </a:lnTo>
                <a:lnTo>
                  <a:pt x="112916" y="68444"/>
                </a:lnTo>
                <a:lnTo>
                  <a:pt x="113375" y="68444"/>
                </a:lnTo>
                <a:lnTo>
                  <a:pt x="113375" y="91555"/>
                </a:lnTo>
                <a:lnTo>
                  <a:pt x="113416" y="91555"/>
                </a:lnTo>
                <a:lnTo>
                  <a:pt x="113416" y="91555"/>
                </a:lnTo>
                <a:lnTo>
                  <a:pt x="114666" y="91555"/>
                </a:lnTo>
                <a:lnTo>
                  <a:pt x="114666" y="79555"/>
                </a:lnTo>
                <a:lnTo>
                  <a:pt x="115250" y="79555"/>
                </a:lnTo>
                <a:lnTo>
                  <a:pt x="115250" y="68444"/>
                </a:lnTo>
                <a:lnTo>
                  <a:pt x="115625" y="68444"/>
                </a:lnTo>
                <a:lnTo>
                  <a:pt x="115625" y="55111"/>
                </a:lnTo>
                <a:lnTo>
                  <a:pt x="115916" y="55111"/>
                </a:lnTo>
                <a:lnTo>
                  <a:pt x="115916" y="44888"/>
                </a:lnTo>
                <a:lnTo>
                  <a:pt x="116250" y="44888"/>
                </a:lnTo>
                <a:lnTo>
                  <a:pt x="116250" y="34222"/>
                </a:lnTo>
                <a:lnTo>
                  <a:pt x="116666" y="34222"/>
                </a:lnTo>
                <a:lnTo>
                  <a:pt x="116666" y="44444"/>
                </a:lnTo>
                <a:lnTo>
                  <a:pt x="117000" y="44444"/>
                </a:lnTo>
                <a:lnTo>
                  <a:pt x="117000" y="52888"/>
                </a:lnTo>
                <a:lnTo>
                  <a:pt x="117333" y="52888"/>
                </a:lnTo>
                <a:lnTo>
                  <a:pt x="117333" y="68888"/>
                </a:lnTo>
                <a:lnTo>
                  <a:pt x="117708" y="68888"/>
                </a:lnTo>
                <a:lnTo>
                  <a:pt x="117708" y="80444"/>
                </a:lnTo>
                <a:lnTo>
                  <a:pt x="118166" y="80444"/>
                </a:lnTo>
                <a:lnTo>
                  <a:pt x="118166" y="92000"/>
                </a:lnTo>
                <a:lnTo>
                  <a:pt x="120000" y="92000"/>
                </a:lnTo>
                <a:lnTo>
                  <a:pt x="120000" y="120000"/>
                </a:lnTo>
                <a:lnTo>
                  <a:pt x="0" y="120000"/>
                </a:lnTo>
                <a:close/>
              </a:path>
            </a:pathLst>
          </a:custGeom>
          <a:solidFill>
            <a:schemeClr val="tx1">
              <a:lumMod val="50000"/>
              <a:lumOff val="50000"/>
            </a:schemeClr>
          </a:solidFill>
          <a:ln w="9525" cap="flat" cmpd="sng">
            <a:noFill/>
            <a:prstDash val="solid"/>
            <a:round/>
            <a:headEnd type="none" w="med" len="med"/>
            <a:tailEnd type="none" w="med" len="med"/>
          </a:ln>
        </p:spPr>
        <p:txBody>
          <a:bodyPr lIns="68569" tIns="34275" rIns="68569" bIns="34275"/>
          <a:lstStyle/>
          <a:p>
            <a:pPr>
              <a:defRPr/>
            </a:pPr>
            <a:endParaRPr sz="1013" b="0">
              <a:solidFill>
                <a:srgbClr val="000000"/>
              </a:solidFill>
              <a:latin typeface="+mn-lt"/>
              <a:ea typeface="+mn-ea"/>
              <a:cs typeface="+mn-ea"/>
              <a:sym typeface="+mn-l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left)">
                                      <p:cBhvr>
                                        <p:cTn id="15" dur="500"/>
                                        <p:tgtEl>
                                          <p:spTgt spid="20"/>
                                        </p:tgtEl>
                                      </p:cBhvr>
                                    </p:animEffect>
                                  </p:childTnLst>
                                </p:cTn>
                              </p:par>
                            </p:childTnLst>
                          </p:cTn>
                        </p:par>
                        <p:par>
                          <p:cTn id="16" fill="hold" nodeType="afterGroup">
                            <p:stCondLst>
                              <p:cond delay="1500"/>
                            </p:stCondLst>
                            <p:childTnLst>
                              <p:par>
                                <p:cTn id="17" presetID="22" presetClass="entr" presetSubtype="8" fill="hold"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500"/>
                                        <p:tgtEl>
                                          <p:spTgt spid="14"/>
                                        </p:tgtEl>
                                      </p:cBhvr>
                                    </p:animEffect>
                                  </p:childTnLst>
                                </p:cTn>
                              </p:par>
                            </p:childTnLst>
                          </p:cTn>
                        </p:par>
                        <p:par>
                          <p:cTn id="20" fill="hold" nodeType="afterGroup">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wipe(left)">
                                      <p:cBhvr>
                                        <p:cTn id="23" dur="500"/>
                                        <p:tgtEl>
                                          <p:spTgt spid="21"/>
                                        </p:tgtEl>
                                      </p:cBhvr>
                                    </p:animEffect>
                                  </p:childTnLst>
                                </p:cTn>
                              </p:par>
                            </p:childTnLst>
                          </p:cTn>
                        </p:par>
                        <p:par>
                          <p:cTn id="24" fill="hold" nodeType="afterGroup">
                            <p:stCondLst>
                              <p:cond delay="2500"/>
                            </p:stCondLst>
                            <p:childTnLst>
                              <p:par>
                                <p:cTn id="25" presetID="22" presetClass="entr" presetSubtype="8" fill="hold"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wipe(left)">
                                      <p:cBhvr>
                                        <p:cTn id="27" dur="500"/>
                                        <p:tgtEl>
                                          <p:spTgt spid="23"/>
                                        </p:tgtEl>
                                      </p:cBhvr>
                                    </p:animEffect>
                                  </p:childTnLst>
                                </p:cTn>
                              </p:par>
                            </p:childTnLst>
                          </p:cTn>
                        </p:par>
                        <p:par>
                          <p:cTn id="28" fill="hold" nodeType="afterGroup">
                            <p:stCondLst>
                              <p:cond delay="3000"/>
                            </p:stCondLst>
                            <p:childTnLst>
                              <p:par>
                                <p:cTn id="29" presetID="22" presetClass="entr" presetSubtype="8"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wipe(left)">
                                      <p:cBhvr>
                                        <p:cTn id="31" dur="500"/>
                                        <p:tgtEl>
                                          <p:spTgt spid="17"/>
                                        </p:tgtEl>
                                      </p:cBhvr>
                                    </p:animEffect>
                                  </p:childTnLst>
                                </p:cTn>
                              </p:par>
                            </p:childTnLst>
                          </p:cTn>
                        </p:par>
                        <p:par>
                          <p:cTn id="32" fill="hold" nodeType="afterGroup">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wipe(left)">
                                      <p:cBhvr>
                                        <p:cTn id="35" dur="500"/>
                                        <p:tgtEl>
                                          <p:spTgt spid="22"/>
                                        </p:tgtEl>
                                      </p:cBhvr>
                                    </p:animEffect>
                                  </p:childTnLst>
                                </p:cTn>
                              </p:par>
                            </p:childTnLst>
                          </p:cTn>
                        </p:par>
                        <p:par>
                          <p:cTn id="36" fill="hold" nodeType="afterGroup">
                            <p:stCondLst>
                              <p:cond delay="4000"/>
                            </p:stCondLst>
                            <p:childTnLst>
                              <p:par>
                                <p:cTn id="37" presetID="22" presetClass="entr" presetSubtype="8" fill="hold" nodeType="after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wipe(left)">
                                      <p:cBhvr>
                                        <p:cTn id="39" dur="500"/>
                                        <p:tgtEl>
                                          <p:spTgt spid="24"/>
                                        </p:tgtEl>
                                      </p:cBhvr>
                                    </p:animEffect>
                                  </p:childTnLst>
                                </p:cTn>
                              </p:par>
                              <p:par>
                                <p:cTn id="40" presetID="42" presetClass="entr" presetSubtype="0" fill="hold" nodeType="with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fade">
                                      <p:cBhvr>
                                        <p:cTn id="42" dur="1000"/>
                                        <p:tgtEl>
                                          <p:spTgt spid="28"/>
                                        </p:tgtEl>
                                      </p:cBhvr>
                                    </p:animEffect>
                                    <p:anim calcmode="lin" valueType="num">
                                      <p:cBhvr>
                                        <p:cTn id="43" dur="1000" fill="hold"/>
                                        <p:tgtEl>
                                          <p:spTgt spid="28"/>
                                        </p:tgtEl>
                                        <p:attrNameLst>
                                          <p:attrName>ppt_x</p:attrName>
                                        </p:attrNameLst>
                                      </p:cBhvr>
                                      <p:tavLst>
                                        <p:tav tm="0">
                                          <p:val>
                                            <p:strVal val="#ppt_x"/>
                                          </p:val>
                                        </p:tav>
                                        <p:tav tm="100000">
                                          <p:val>
                                            <p:strVal val="#ppt_x"/>
                                          </p:val>
                                        </p:tav>
                                      </p:tavLst>
                                    </p:anim>
                                    <p:anim calcmode="lin" valueType="num">
                                      <p:cBhvr>
                                        <p:cTn id="44"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1" grpId="0"/>
      <p:bldP spid="22"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9652" name="Rectangle 4">
            <a:extLst>
              <a:ext uri="{FF2B5EF4-FFF2-40B4-BE49-F238E27FC236}">
                <a16:creationId xmlns:a16="http://schemas.microsoft.com/office/drawing/2014/main" id="{F807257E-FD3A-4276-B698-14540582075F}"/>
              </a:ext>
            </a:extLst>
          </p:cNvPr>
          <p:cNvSpPr>
            <a:spLocks noChangeArrowheads="1"/>
          </p:cNvSpPr>
          <p:nvPr/>
        </p:nvSpPr>
        <p:spPr bwMode="auto">
          <a:xfrm>
            <a:off x="436563" y="1449388"/>
            <a:ext cx="3489325" cy="1020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marL="0" lvl="3">
              <a:lnSpc>
                <a:spcPct val="125000"/>
              </a:lnSpc>
              <a:spcBef>
                <a:spcPts val="125"/>
              </a:spcBef>
              <a:buFont typeface="Arial" panose="020B0604020202020204" pitchFamily="34" charset="0"/>
              <a:buChar char="–"/>
            </a:pPr>
            <a:r>
              <a:rPr lang="zh-CN" altLang="en-US" sz="2400" b="0">
                <a:solidFill>
                  <a:srgbClr val="FF3300"/>
                </a:solidFill>
                <a:ea typeface="微软雅黑" panose="020B0503020204020204" pitchFamily="34" charset="-122"/>
                <a:sym typeface="+mn-lt"/>
              </a:rPr>
              <a:t>设置</a:t>
            </a:r>
            <a:r>
              <a:rPr lang="en-US" altLang="zh-CN" sz="2400" b="0">
                <a:solidFill>
                  <a:srgbClr val="FF3300"/>
                </a:solidFill>
                <a:ea typeface="微软雅黑" panose="020B0503020204020204" pitchFamily="34" charset="-122"/>
                <a:sym typeface="+mn-lt"/>
              </a:rPr>
              <a:t>10</a:t>
            </a:r>
            <a:r>
              <a:rPr lang="zh-CN" altLang="en-US" sz="2400" b="0">
                <a:solidFill>
                  <a:srgbClr val="FF3300"/>
                </a:solidFill>
                <a:ea typeface="微软雅黑" panose="020B0503020204020204" pitchFamily="34" charset="-122"/>
                <a:sym typeface="+mn-lt"/>
              </a:rPr>
              <a:t>个队列</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f[i]</a:t>
            </a:r>
            <a:r>
              <a:rPr lang="zh-CN" altLang="zh-CN" sz="2400" b="0">
                <a:ea typeface="微软雅黑" panose="020B0503020204020204" pitchFamily="34" charset="-122"/>
                <a:sym typeface="+mn-lt"/>
              </a:rPr>
              <a:t>和</a:t>
            </a:r>
            <a:r>
              <a:rPr lang="en-US" altLang="zh-CN" sz="2400" b="0">
                <a:ea typeface="微软雅黑" panose="020B0503020204020204" pitchFamily="34" charset="-122"/>
                <a:sym typeface="+mn-lt"/>
              </a:rPr>
              <a:t>e[i]</a:t>
            </a:r>
            <a:r>
              <a:rPr lang="zh-CN" altLang="zh-CN" sz="2400" b="0">
                <a:ea typeface="微软雅黑" panose="020B0503020204020204" pitchFamily="34" charset="-122"/>
                <a:sym typeface="+mn-lt"/>
              </a:rPr>
              <a:t>分别头指针和尾指针</a:t>
            </a:r>
          </a:p>
        </p:txBody>
      </p:sp>
      <p:sp>
        <p:nvSpPr>
          <p:cNvPr id="164867" name="Rectangle 5">
            <a:extLst>
              <a:ext uri="{FF2B5EF4-FFF2-40B4-BE49-F238E27FC236}">
                <a16:creationId xmlns:a16="http://schemas.microsoft.com/office/drawing/2014/main" id="{5B764753-638A-45B4-8A9B-289956A23122}"/>
              </a:ext>
            </a:extLst>
          </p:cNvPr>
          <p:cNvSpPr>
            <a:spLocks noChangeArrowheads="1"/>
          </p:cNvSpPr>
          <p:nvPr/>
        </p:nvSpPr>
        <p:spPr bwMode="auto">
          <a:xfrm>
            <a:off x="833438" y="142875"/>
            <a:ext cx="3057525" cy="581025"/>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链式基数排序步骤</a:t>
            </a:r>
          </a:p>
        </p:txBody>
      </p:sp>
      <p:grpSp>
        <p:nvGrpSpPr>
          <p:cNvPr id="33" name="组合 68">
            <a:extLst>
              <a:ext uri="{FF2B5EF4-FFF2-40B4-BE49-F238E27FC236}">
                <a16:creationId xmlns:a16="http://schemas.microsoft.com/office/drawing/2014/main" id="{1C6C0B46-205E-41FF-A917-F9487C19F9A9}"/>
              </a:ext>
            </a:extLst>
          </p:cNvPr>
          <p:cNvGrpSpPr/>
          <p:nvPr/>
        </p:nvGrpSpPr>
        <p:grpSpPr bwMode="auto">
          <a:xfrm>
            <a:off x="3254892" y="1632443"/>
            <a:ext cx="1871663" cy="1873250"/>
            <a:chOff x="4569844" y="1590261"/>
            <a:chExt cx="2126470" cy="2126470"/>
          </a:xfrm>
          <a:solidFill>
            <a:schemeClr val="bg2">
              <a:lumMod val="40000"/>
              <a:lumOff val="60000"/>
            </a:schemeClr>
          </a:solidFill>
        </p:grpSpPr>
        <p:grpSp>
          <p:nvGrpSpPr>
            <p:cNvPr id="34" name="组合 94">
              <a:extLst>
                <a:ext uri="{FF2B5EF4-FFF2-40B4-BE49-F238E27FC236}">
                  <a16:creationId xmlns:a16="http://schemas.microsoft.com/office/drawing/2014/main" id="{15BF9BB7-9491-4081-A23B-1C7C4CE7E573}"/>
                </a:ext>
              </a:extLst>
            </p:cNvPr>
            <p:cNvGrpSpPr/>
            <p:nvPr/>
          </p:nvGrpSpPr>
          <p:grpSpPr bwMode="auto">
            <a:xfrm rot="4752894">
              <a:off x="4569844" y="1590261"/>
              <a:ext cx="2126470" cy="2126470"/>
              <a:chOff x="6434552" y="2291798"/>
              <a:chExt cx="2741066" cy="2741066"/>
            </a:xfrm>
            <a:grpFill/>
          </p:grpSpPr>
          <p:sp>
            <p:nvSpPr>
              <p:cNvPr id="37" name="Freeform 49">
                <a:extLst>
                  <a:ext uri="{FF2B5EF4-FFF2-40B4-BE49-F238E27FC236}">
                    <a16:creationId xmlns:a16="http://schemas.microsoft.com/office/drawing/2014/main" id="{B4DF42EF-3CBB-43B8-B63D-81CCF1100A70}"/>
                  </a:ext>
                </a:extLst>
              </p:cNvPr>
              <p:cNvSpPr/>
              <p:nvPr/>
            </p:nvSpPr>
            <p:spPr bwMode="auto">
              <a:xfrm>
                <a:off x="6434551" y="2291798"/>
                <a:ext cx="2741066" cy="2741066"/>
              </a:xfrm>
              <a:custGeom>
                <a:avLst/>
                <a:gdLst>
                  <a:gd name="T0" fmla="*/ 0 w 240"/>
                  <a:gd name="T1" fmla="*/ 53 h 240"/>
                  <a:gd name="T2" fmla="*/ 54 w 240"/>
                  <a:gd name="T3" fmla="*/ 106 h 240"/>
                  <a:gd name="T4" fmla="*/ 134 w 240"/>
                  <a:gd name="T5" fmla="*/ 187 h 240"/>
                  <a:gd name="T6" fmla="*/ 134 w 240"/>
                  <a:gd name="T7" fmla="*/ 187 h 240"/>
                  <a:gd name="T8" fmla="*/ 134 w 240"/>
                  <a:gd name="T9" fmla="*/ 187 h 240"/>
                  <a:gd name="T10" fmla="*/ 187 w 240"/>
                  <a:gd name="T11" fmla="*/ 240 h 240"/>
                  <a:gd name="T12" fmla="*/ 240 w 240"/>
                  <a:gd name="T13" fmla="*/ 187 h 240"/>
                  <a:gd name="T14" fmla="*/ 187 w 240"/>
                  <a:gd name="T15" fmla="*/ 134 h 240"/>
                  <a:gd name="T16" fmla="*/ 187 w 240"/>
                  <a:gd name="T17" fmla="*/ 134 h 240"/>
                  <a:gd name="T18" fmla="*/ 187 w 240"/>
                  <a:gd name="T19" fmla="*/ 134 h 240"/>
                  <a:gd name="T20" fmla="*/ 107 w 240"/>
                  <a:gd name="T21" fmla="*/ 53 h 240"/>
                  <a:gd name="T22" fmla="*/ 107 w 240"/>
                  <a:gd name="T23" fmla="*/ 53 h 240"/>
                  <a:gd name="T24" fmla="*/ 54 w 240"/>
                  <a:gd name="T25" fmla="*/ 0 h 240"/>
                  <a:gd name="T26" fmla="*/ 0 w 240"/>
                  <a:gd name="T27" fmla="*/ 5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0" h="240">
                    <a:moveTo>
                      <a:pt x="0" y="53"/>
                    </a:moveTo>
                    <a:cubicBezTo>
                      <a:pt x="0" y="83"/>
                      <a:pt x="24" y="106"/>
                      <a:pt x="54" y="106"/>
                    </a:cubicBezTo>
                    <a:cubicBezTo>
                      <a:pt x="107" y="106"/>
                      <a:pt x="134" y="134"/>
                      <a:pt x="134" y="187"/>
                    </a:cubicBezTo>
                    <a:cubicBezTo>
                      <a:pt x="134" y="187"/>
                      <a:pt x="134" y="187"/>
                      <a:pt x="134" y="187"/>
                    </a:cubicBezTo>
                    <a:cubicBezTo>
                      <a:pt x="134" y="187"/>
                      <a:pt x="134" y="187"/>
                      <a:pt x="134" y="187"/>
                    </a:cubicBezTo>
                    <a:cubicBezTo>
                      <a:pt x="134" y="216"/>
                      <a:pt x="158" y="240"/>
                      <a:pt x="187" y="240"/>
                    </a:cubicBezTo>
                    <a:cubicBezTo>
                      <a:pt x="217" y="240"/>
                      <a:pt x="240" y="216"/>
                      <a:pt x="240" y="187"/>
                    </a:cubicBezTo>
                    <a:cubicBezTo>
                      <a:pt x="240" y="158"/>
                      <a:pt x="217" y="134"/>
                      <a:pt x="187" y="134"/>
                    </a:cubicBezTo>
                    <a:cubicBezTo>
                      <a:pt x="187" y="134"/>
                      <a:pt x="187" y="134"/>
                      <a:pt x="187" y="134"/>
                    </a:cubicBezTo>
                    <a:cubicBezTo>
                      <a:pt x="187" y="134"/>
                      <a:pt x="187" y="134"/>
                      <a:pt x="187" y="134"/>
                    </a:cubicBezTo>
                    <a:cubicBezTo>
                      <a:pt x="134" y="134"/>
                      <a:pt x="107" y="106"/>
                      <a:pt x="107" y="53"/>
                    </a:cubicBezTo>
                    <a:cubicBezTo>
                      <a:pt x="107" y="53"/>
                      <a:pt x="107" y="53"/>
                      <a:pt x="107" y="53"/>
                    </a:cubicBezTo>
                    <a:cubicBezTo>
                      <a:pt x="107" y="24"/>
                      <a:pt x="83" y="0"/>
                      <a:pt x="54" y="0"/>
                    </a:cubicBezTo>
                    <a:cubicBezTo>
                      <a:pt x="24" y="0"/>
                      <a:pt x="0" y="24"/>
                      <a:pt x="0" y="53"/>
                    </a:cubicBezTo>
                    <a:close/>
                  </a:path>
                </a:pathLst>
              </a:custGeom>
              <a:grpFill/>
              <a:ln>
                <a:noFill/>
              </a:ln>
              <a:effectLst>
                <a:outerShdw blurRad="50800" dist="38100" dir="8100000" algn="tr"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sz="1800" b="0" kern="0">
                  <a:solidFill>
                    <a:prstClr val="black"/>
                  </a:solidFill>
                  <a:latin typeface="Calibri"/>
                  <a:ea typeface="宋体" panose="02010600030101010101" pitchFamily="2" charset="-122"/>
                </a:endParaRPr>
              </a:p>
            </p:txBody>
          </p:sp>
          <p:sp>
            <p:nvSpPr>
              <p:cNvPr id="38" name="椭圆 37">
                <a:extLst>
                  <a:ext uri="{FF2B5EF4-FFF2-40B4-BE49-F238E27FC236}">
                    <a16:creationId xmlns:a16="http://schemas.microsoft.com/office/drawing/2014/main" id="{8EDDFD35-A7E3-4052-8DD1-8E2EF72A296B}"/>
                  </a:ext>
                </a:extLst>
              </p:cNvPr>
              <p:cNvSpPr/>
              <p:nvPr/>
            </p:nvSpPr>
            <p:spPr>
              <a:xfrm>
                <a:off x="6625611" y="2493412"/>
                <a:ext cx="831612" cy="820693"/>
              </a:xfrm>
              <a:prstGeom prst="ellipse">
                <a:avLst/>
              </a:prstGeom>
              <a:grpFill/>
              <a:ln w="25400" cap="flat" cmpd="sng" algn="ctr">
                <a:noFill/>
                <a:prstDash val="solid"/>
              </a:ln>
              <a:effectLst>
                <a:outerShdw blurRad="63500" sx="102000" sy="102000" algn="ctr" rotWithShape="0">
                  <a:prstClr val="black">
                    <a:alpha val="40000"/>
                  </a:prstClr>
                </a:outerShdw>
              </a:effectLst>
            </p:spPr>
            <p:txBody>
              <a:bodyPr anchor="ctr"/>
              <a:lstStyle/>
              <a:p>
                <a:pPr algn="ctr" eaLnBrk="1" fontAlgn="auto" hangingPunct="1">
                  <a:spcBef>
                    <a:spcPts val="0"/>
                  </a:spcBef>
                  <a:spcAft>
                    <a:spcPts val="0"/>
                  </a:spcAft>
                  <a:defRPr/>
                </a:pPr>
                <a:endParaRPr lang="zh-CN" altLang="en-US" sz="1800" b="0" kern="0">
                  <a:solidFill>
                    <a:prstClr val="white"/>
                  </a:solidFill>
                  <a:latin typeface="Calibri"/>
                  <a:ea typeface="宋体" panose="02010600030101010101" pitchFamily="2" charset="-122"/>
                </a:endParaRPr>
              </a:p>
            </p:txBody>
          </p:sp>
          <p:sp>
            <p:nvSpPr>
              <p:cNvPr id="39" name="椭圆 38">
                <a:extLst>
                  <a:ext uri="{FF2B5EF4-FFF2-40B4-BE49-F238E27FC236}">
                    <a16:creationId xmlns:a16="http://schemas.microsoft.com/office/drawing/2014/main" id="{FC967166-DEC2-4978-A527-36C8862C9A1A}"/>
                  </a:ext>
                </a:extLst>
              </p:cNvPr>
              <p:cNvSpPr/>
              <p:nvPr/>
            </p:nvSpPr>
            <p:spPr>
              <a:xfrm>
                <a:off x="8143706" y="4007711"/>
                <a:ext cx="819996" cy="823017"/>
              </a:xfrm>
              <a:prstGeom prst="ellipse">
                <a:avLst/>
              </a:prstGeom>
              <a:grpFill/>
              <a:ln w="25400" cap="flat" cmpd="sng" algn="ctr">
                <a:noFill/>
                <a:prstDash val="solid"/>
              </a:ln>
              <a:effectLst>
                <a:outerShdw blurRad="63500" sx="102000" sy="102000" algn="ctr" rotWithShape="0">
                  <a:prstClr val="black">
                    <a:alpha val="40000"/>
                  </a:prstClr>
                </a:outerShdw>
              </a:effectLst>
            </p:spPr>
            <p:txBody>
              <a:bodyPr anchor="ctr"/>
              <a:lstStyle/>
              <a:p>
                <a:pPr algn="ctr" eaLnBrk="1" fontAlgn="auto" hangingPunct="1">
                  <a:spcBef>
                    <a:spcPts val="0"/>
                  </a:spcBef>
                  <a:spcAft>
                    <a:spcPts val="0"/>
                  </a:spcAft>
                  <a:defRPr/>
                </a:pPr>
                <a:endParaRPr lang="zh-CN" altLang="en-US" sz="1800" b="0" kern="0">
                  <a:solidFill>
                    <a:prstClr val="white"/>
                  </a:solidFill>
                  <a:latin typeface="Calibri"/>
                  <a:ea typeface="宋体" panose="02010600030101010101" pitchFamily="2" charset="-122"/>
                </a:endParaRPr>
              </a:p>
            </p:txBody>
          </p:sp>
        </p:grpSp>
        <p:sp>
          <p:nvSpPr>
            <p:cNvPr id="35" name="文本框 95">
              <a:extLst>
                <a:ext uri="{FF2B5EF4-FFF2-40B4-BE49-F238E27FC236}">
                  <a16:creationId xmlns:a16="http://schemas.microsoft.com/office/drawing/2014/main" id="{A8D6F50E-1359-4C35-8B51-8F4B7B68B894}"/>
                </a:ext>
              </a:extLst>
            </p:cNvPr>
            <p:cNvSpPr txBox="1">
              <a:spLocks noChangeArrowheads="1"/>
            </p:cNvSpPr>
            <p:nvPr/>
          </p:nvSpPr>
          <p:spPr bwMode="auto">
            <a:xfrm>
              <a:off x="5842035" y="1737006"/>
              <a:ext cx="602487" cy="52438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itchFamily="34" charset="0"/>
                <a:buChar char="•"/>
                <a:defRPr sz="2800">
                  <a:solidFill>
                    <a:schemeClr val="tx1"/>
                  </a:solidFill>
                  <a:latin typeface="Calibri" pitchFamily="34" charset="0"/>
                </a:defRPr>
              </a:lvl1pPr>
              <a:lvl2pPr marL="742950" indent="-285750">
                <a:lnSpc>
                  <a:spcPct val="90000"/>
                </a:lnSpc>
                <a:spcBef>
                  <a:spcPts val="500"/>
                </a:spcBef>
                <a:buFont typeface="Arial" pitchFamily="34" charset="0"/>
                <a:buChar char="•"/>
                <a:defRPr sz="2400">
                  <a:solidFill>
                    <a:schemeClr val="tx1"/>
                  </a:solidFill>
                  <a:latin typeface="Calibri" pitchFamily="34" charset="0"/>
                </a:defRPr>
              </a:lvl2pPr>
              <a:lvl3pPr marL="1143000" indent="-228600">
                <a:lnSpc>
                  <a:spcPct val="90000"/>
                </a:lnSpc>
                <a:spcBef>
                  <a:spcPts val="500"/>
                </a:spcBef>
                <a:buFont typeface="Arial" pitchFamily="34" charset="0"/>
                <a:buChar char="•"/>
                <a:defRPr sz="2000">
                  <a:solidFill>
                    <a:schemeClr val="tx1"/>
                  </a:solidFill>
                  <a:latin typeface="Calibri" pitchFamily="34" charset="0"/>
                </a:defRPr>
              </a:lvl3pPr>
              <a:lvl4pPr marL="1600200" indent="-228600">
                <a:lnSpc>
                  <a:spcPct val="90000"/>
                </a:lnSpc>
                <a:spcBef>
                  <a:spcPts val="500"/>
                </a:spcBef>
                <a:buFont typeface="Arial" pitchFamily="34" charset="0"/>
                <a:buChar char="•"/>
                <a:defRPr>
                  <a:solidFill>
                    <a:schemeClr val="tx1"/>
                  </a:solidFill>
                  <a:latin typeface="Calibri" pitchFamily="34" charset="0"/>
                </a:defRPr>
              </a:lvl4pPr>
              <a:lvl5pPr marL="2057400" indent="-228600">
                <a:lnSpc>
                  <a:spcPct val="90000"/>
                </a:lnSpc>
                <a:spcBef>
                  <a:spcPts val="500"/>
                </a:spcBef>
                <a:buFont typeface="Arial" pitchFamily="34" charset="0"/>
                <a:buChar char="•"/>
                <a:defRPr>
                  <a:solidFill>
                    <a:schemeClr val="tx1"/>
                  </a:solidFill>
                  <a:latin typeface="Calibri" pitchFamily="34" charset="0"/>
                </a:defRPr>
              </a:lvl5pPr>
              <a:lvl6pPr marL="25146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6pPr>
              <a:lvl7pPr marL="29718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7pPr>
              <a:lvl8pPr marL="34290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8pPr>
              <a:lvl9pPr marL="38862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9pPr>
            </a:lstStyle>
            <a:p>
              <a:pPr eaLnBrk="1" fontAlgn="auto" hangingPunct="1">
                <a:lnSpc>
                  <a:spcPct val="100000"/>
                </a:lnSpc>
                <a:spcBef>
                  <a:spcPct val="0"/>
                </a:spcBef>
                <a:spcAft>
                  <a:spcPts val="0"/>
                </a:spcAft>
                <a:buFontTx/>
                <a:buNone/>
                <a:defRPr/>
              </a:pPr>
              <a:r>
                <a:rPr lang="en-US" altLang="zh-CN" sz="2400" b="0" kern="0" dirty="0">
                  <a:solidFill>
                    <a:schemeClr val="bg1"/>
                  </a:solidFill>
                  <a:ea typeface="宋体" panose="02010600030101010101" pitchFamily="2" charset="-122"/>
                </a:rPr>
                <a:t>01</a:t>
              </a:r>
              <a:endParaRPr lang="zh-CN" altLang="en-US" sz="2400" b="0" kern="0" dirty="0">
                <a:solidFill>
                  <a:schemeClr val="bg1"/>
                </a:solidFill>
                <a:ea typeface="宋体" panose="02010600030101010101" pitchFamily="2" charset="-122"/>
              </a:endParaRPr>
            </a:p>
          </p:txBody>
        </p:sp>
        <p:sp>
          <p:nvSpPr>
            <p:cNvPr id="36" name="文本框 96">
              <a:extLst>
                <a:ext uri="{FF2B5EF4-FFF2-40B4-BE49-F238E27FC236}">
                  <a16:creationId xmlns:a16="http://schemas.microsoft.com/office/drawing/2014/main" id="{186F411C-6F34-4505-9800-5C9525879C61}"/>
                </a:ext>
              </a:extLst>
            </p:cNvPr>
            <p:cNvSpPr txBox="1">
              <a:spLocks noChangeArrowheads="1"/>
            </p:cNvSpPr>
            <p:nvPr/>
          </p:nvSpPr>
          <p:spPr bwMode="auto">
            <a:xfrm>
              <a:off x="4906638" y="3090586"/>
              <a:ext cx="694867" cy="52438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itchFamily="34" charset="0"/>
                <a:buChar char="•"/>
                <a:defRPr sz="2800">
                  <a:solidFill>
                    <a:schemeClr val="tx1"/>
                  </a:solidFill>
                  <a:latin typeface="Calibri" pitchFamily="34" charset="0"/>
                </a:defRPr>
              </a:lvl1pPr>
              <a:lvl2pPr marL="742950" indent="-285750">
                <a:lnSpc>
                  <a:spcPct val="90000"/>
                </a:lnSpc>
                <a:spcBef>
                  <a:spcPts val="500"/>
                </a:spcBef>
                <a:buFont typeface="Arial" pitchFamily="34" charset="0"/>
                <a:buChar char="•"/>
                <a:defRPr sz="2400">
                  <a:solidFill>
                    <a:schemeClr val="tx1"/>
                  </a:solidFill>
                  <a:latin typeface="Calibri" pitchFamily="34" charset="0"/>
                </a:defRPr>
              </a:lvl2pPr>
              <a:lvl3pPr marL="1143000" indent="-228600">
                <a:lnSpc>
                  <a:spcPct val="90000"/>
                </a:lnSpc>
                <a:spcBef>
                  <a:spcPts val="500"/>
                </a:spcBef>
                <a:buFont typeface="Arial" pitchFamily="34" charset="0"/>
                <a:buChar char="•"/>
                <a:defRPr sz="2000">
                  <a:solidFill>
                    <a:schemeClr val="tx1"/>
                  </a:solidFill>
                  <a:latin typeface="Calibri" pitchFamily="34" charset="0"/>
                </a:defRPr>
              </a:lvl3pPr>
              <a:lvl4pPr marL="1600200" indent="-228600">
                <a:lnSpc>
                  <a:spcPct val="90000"/>
                </a:lnSpc>
                <a:spcBef>
                  <a:spcPts val="500"/>
                </a:spcBef>
                <a:buFont typeface="Arial" pitchFamily="34" charset="0"/>
                <a:buChar char="•"/>
                <a:defRPr>
                  <a:solidFill>
                    <a:schemeClr val="tx1"/>
                  </a:solidFill>
                  <a:latin typeface="Calibri" pitchFamily="34" charset="0"/>
                </a:defRPr>
              </a:lvl4pPr>
              <a:lvl5pPr marL="2057400" indent="-228600">
                <a:lnSpc>
                  <a:spcPct val="90000"/>
                </a:lnSpc>
                <a:spcBef>
                  <a:spcPts val="500"/>
                </a:spcBef>
                <a:buFont typeface="Arial" pitchFamily="34" charset="0"/>
                <a:buChar char="•"/>
                <a:defRPr>
                  <a:solidFill>
                    <a:schemeClr val="tx1"/>
                  </a:solidFill>
                  <a:latin typeface="Calibri" pitchFamily="34" charset="0"/>
                </a:defRPr>
              </a:lvl5pPr>
              <a:lvl6pPr marL="25146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6pPr>
              <a:lvl7pPr marL="29718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7pPr>
              <a:lvl8pPr marL="34290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8pPr>
              <a:lvl9pPr marL="38862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9pPr>
            </a:lstStyle>
            <a:p>
              <a:pPr eaLnBrk="1" fontAlgn="auto" hangingPunct="1">
                <a:lnSpc>
                  <a:spcPct val="100000"/>
                </a:lnSpc>
                <a:spcBef>
                  <a:spcPct val="0"/>
                </a:spcBef>
                <a:spcAft>
                  <a:spcPts val="0"/>
                </a:spcAft>
                <a:buFontTx/>
                <a:buNone/>
                <a:defRPr/>
              </a:pPr>
              <a:r>
                <a:rPr lang="en-US" altLang="zh-CN" sz="2400" b="0" kern="0">
                  <a:solidFill>
                    <a:schemeClr val="bg1"/>
                  </a:solidFill>
                  <a:ea typeface="宋体" panose="02010600030101010101" pitchFamily="2" charset="-122"/>
                </a:rPr>
                <a:t>02</a:t>
              </a:r>
              <a:endParaRPr lang="zh-CN" altLang="en-US" sz="2400" b="0" kern="0">
                <a:solidFill>
                  <a:schemeClr val="bg1"/>
                </a:solidFill>
                <a:ea typeface="宋体" panose="02010600030101010101" pitchFamily="2" charset="-122"/>
              </a:endParaRPr>
            </a:p>
          </p:txBody>
        </p:sp>
      </p:grpSp>
      <p:grpSp>
        <p:nvGrpSpPr>
          <p:cNvPr id="40" name="组合 69">
            <a:extLst>
              <a:ext uri="{FF2B5EF4-FFF2-40B4-BE49-F238E27FC236}">
                <a16:creationId xmlns:a16="http://schemas.microsoft.com/office/drawing/2014/main" id="{71C16FA0-CA26-4AA4-A85D-8B76B369812A}"/>
              </a:ext>
            </a:extLst>
          </p:cNvPr>
          <p:cNvGrpSpPr/>
          <p:nvPr/>
        </p:nvGrpSpPr>
        <p:grpSpPr bwMode="auto">
          <a:xfrm>
            <a:off x="4261367" y="2481756"/>
            <a:ext cx="1871663" cy="1873250"/>
            <a:chOff x="5714070" y="2554621"/>
            <a:chExt cx="2126470" cy="2126470"/>
          </a:xfrm>
          <a:solidFill>
            <a:schemeClr val="accent1">
              <a:lumMod val="60000"/>
              <a:lumOff val="40000"/>
            </a:schemeClr>
          </a:solidFill>
        </p:grpSpPr>
        <p:grpSp>
          <p:nvGrpSpPr>
            <p:cNvPr id="41" name="组合 88">
              <a:extLst>
                <a:ext uri="{FF2B5EF4-FFF2-40B4-BE49-F238E27FC236}">
                  <a16:creationId xmlns:a16="http://schemas.microsoft.com/office/drawing/2014/main" id="{91955AD3-9F72-4A8A-BEB4-89F054A07548}"/>
                </a:ext>
              </a:extLst>
            </p:cNvPr>
            <p:cNvGrpSpPr/>
            <p:nvPr/>
          </p:nvGrpSpPr>
          <p:grpSpPr bwMode="auto">
            <a:xfrm>
              <a:off x="5714070" y="2554621"/>
              <a:ext cx="2126470" cy="2126470"/>
              <a:chOff x="6434552" y="2291798"/>
              <a:chExt cx="2741066" cy="2741066"/>
            </a:xfrm>
            <a:grpFill/>
          </p:grpSpPr>
          <p:sp>
            <p:nvSpPr>
              <p:cNvPr id="44" name="Freeform 49">
                <a:extLst>
                  <a:ext uri="{FF2B5EF4-FFF2-40B4-BE49-F238E27FC236}">
                    <a16:creationId xmlns:a16="http://schemas.microsoft.com/office/drawing/2014/main" id="{1AA42D2E-0B13-4341-8DC1-036EC856CD3E}"/>
                  </a:ext>
                </a:extLst>
              </p:cNvPr>
              <p:cNvSpPr/>
              <p:nvPr/>
            </p:nvSpPr>
            <p:spPr bwMode="auto">
              <a:xfrm>
                <a:off x="6434552" y="2291798"/>
                <a:ext cx="2741066" cy="2741066"/>
              </a:xfrm>
              <a:custGeom>
                <a:avLst/>
                <a:gdLst>
                  <a:gd name="T0" fmla="*/ 0 w 240"/>
                  <a:gd name="T1" fmla="*/ 53 h 240"/>
                  <a:gd name="T2" fmla="*/ 54 w 240"/>
                  <a:gd name="T3" fmla="*/ 106 h 240"/>
                  <a:gd name="T4" fmla="*/ 134 w 240"/>
                  <a:gd name="T5" fmla="*/ 187 h 240"/>
                  <a:gd name="T6" fmla="*/ 134 w 240"/>
                  <a:gd name="T7" fmla="*/ 187 h 240"/>
                  <a:gd name="T8" fmla="*/ 134 w 240"/>
                  <a:gd name="T9" fmla="*/ 187 h 240"/>
                  <a:gd name="T10" fmla="*/ 187 w 240"/>
                  <a:gd name="T11" fmla="*/ 240 h 240"/>
                  <a:gd name="T12" fmla="*/ 240 w 240"/>
                  <a:gd name="T13" fmla="*/ 187 h 240"/>
                  <a:gd name="T14" fmla="*/ 187 w 240"/>
                  <a:gd name="T15" fmla="*/ 134 h 240"/>
                  <a:gd name="T16" fmla="*/ 187 w 240"/>
                  <a:gd name="T17" fmla="*/ 134 h 240"/>
                  <a:gd name="T18" fmla="*/ 187 w 240"/>
                  <a:gd name="T19" fmla="*/ 134 h 240"/>
                  <a:gd name="T20" fmla="*/ 107 w 240"/>
                  <a:gd name="T21" fmla="*/ 53 h 240"/>
                  <a:gd name="T22" fmla="*/ 107 w 240"/>
                  <a:gd name="T23" fmla="*/ 53 h 240"/>
                  <a:gd name="T24" fmla="*/ 54 w 240"/>
                  <a:gd name="T25" fmla="*/ 0 h 240"/>
                  <a:gd name="T26" fmla="*/ 0 w 240"/>
                  <a:gd name="T27" fmla="*/ 5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0" h="240">
                    <a:moveTo>
                      <a:pt x="0" y="53"/>
                    </a:moveTo>
                    <a:cubicBezTo>
                      <a:pt x="0" y="83"/>
                      <a:pt x="24" y="106"/>
                      <a:pt x="54" y="106"/>
                    </a:cubicBezTo>
                    <a:cubicBezTo>
                      <a:pt x="107" y="106"/>
                      <a:pt x="134" y="134"/>
                      <a:pt x="134" y="187"/>
                    </a:cubicBezTo>
                    <a:cubicBezTo>
                      <a:pt x="134" y="187"/>
                      <a:pt x="134" y="187"/>
                      <a:pt x="134" y="187"/>
                    </a:cubicBezTo>
                    <a:cubicBezTo>
                      <a:pt x="134" y="187"/>
                      <a:pt x="134" y="187"/>
                      <a:pt x="134" y="187"/>
                    </a:cubicBezTo>
                    <a:cubicBezTo>
                      <a:pt x="134" y="216"/>
                      <a:pt x="158" y="240"/>
                      <a:pt x="187" y="240"/>
                    </a:cubicBezTo>
                    <a:cubicBezTo>
                      <a:pt x="217" y="240"/>
                      <a:pt x="240" y="216"/>
                      <a:pt x="240" y="187"/>
                    </a:cubicBezTo>
                    <a:cubicBezTo>
                      <a:pt x="240" y="158"/>
                      <a:pt x="217" y="134"/>
                      <a:pt x="187" y="134"/>
                    </a:cubicBezTo>
                    <a:cubicBezTo>
                      <a:pt x="187" y="134"/>
                      <a:pt x="187" y="134"/>
                      <a:pt x="187" y="134"/>
                    </a:cubicBezTo>
                    <a:cubicBezTo>
                      <a:pt x="187" y="134"/>
                      <a:pt x="187" y="134"/>
                      <a:pt x="187" y="134"/>
                    </a:cubicBezTo>
                    <a:cubicBezTo>
                      <a:pt x="134" y="134"/>
                      <a:pt x="107" y="106"/>
                      <a:pt x="107" y="53"/>
                    </a:cubicBezTo>
                    <a:cubicBezTo>
                      <a:pt x="107" y="53"/>
                      <a:pt x="107" y="53"/>
                      <a:pt x="107" y="53"/>
                    </a:cubicBezTo>
                    <a:cubicBezTo>
                      <a:pt x="107" y="24"/>
                      <a:pt x="83" y="0"/>
                      <a:pt x="54" y="0"/>
                    </a:cubicBezTo>
                    <a:cubicBezTo>
                      <a:pt x="24" y="0"/>
                      <a:pt x="0" y="24"/>
                      <a:pt x="0" y="53"/>
                    </a:cubicBezTo>
                    <a:close/>
                  </a:path>
                </a:pathLst>
              </a:custGeom>
              <a:grpFill/>
              <a:ln>
                <a:noFill/>
              </a:ln>
              <a:effectLst>
                <a:outerShdw blurRad="50800" dist="38100" dir="8100000" algn="tr"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sz="1800" b="0" kern="0">
                  <a:solidFill>
                    <a:prstClr val="black"/>
                  </a:solidFill>
                  <a:latin typeface="Calibri"/>
                  <a:ea typeface="宋体" panose="02010600030101010101" pitchFamily="2" charset="-122"/>
                </a:endParaRPr>
              </a:p>
            </p:txBody>
          </p:sp>
          <p:sp>
            <p:nvSpPr>
              <p:cNvPr id="45" name="椭圆 44">
                <a:extLst>
                  <a:ext uri="{FF2B5EF4-FFF2-40B4-BE49-F238E27FC236}">
                    <a16:creationId xmlns:a16="http://schemas.microsoft.com/office/drawing/2014/main" id="{B3CC65D0-ED84-4935-AFB6-30BEB39A21A0}"/>
                  </a:ext>
                </a:extLst>
              </p:cNvPr>
              <p:cNvSpPr/>
              <p:nvPr/>
            </p:nvSpPr>
            <p:spPr>
              <a:xfrm>
                <a:off x="6639144" y="2491571"/>
                <a:ext cx="820693" cy="822320"/>
              </a:xfrm>
              <a:prstGeom prst="ellipse">
                <a:avLst/>
              </a:prstGeom>
              <a:grpFill/>
              <a:ln w="25400" cap="flat" cmpd="sng" algn="ctr">
                <a:noFill/>
                <a:prstDash val="solid"/>
              </a:ln>
              <a:effectLst>
                <a:outerShdw blurRad="63500" sx="102000" sy="102000" algn="ctr" rotWithShape="0">
                  <a:prstClr val="black">
                    <a:alpha val="40000"/>
                  </a:prstClr>
                </a:outerShdw>
              </a:effectLst>
            </p:spPr>
            <p:txBody>
              <a:bodyPr anchor="ctr"/>
              <a:lstStyle/>
              <a:p>
                <a:pPr algn="ctr" eaLnBrk="1" fontAlgn="auto" hangingPunct="1">
                  <a:spcBef>
                    <a:spcPts val="0"/>
                  </a:spcBef>
                  <a:spcAft>
                    <a:spcPts val="0"/>
                  </a:spcAft>
                  <a:defRPr/>
                </a:pPr>
                <a:endParaRPr lang="zh-CN" altLang="en-US" sz="1800" b="0" kern="0">
                  <a:solidFill>
                    <a:prstClr val="white"/>
                  </a:solidFill>
                  <a:latin typeface="Calibri"/>
                  <a:ea typeface="宋体" panose="02010600030101010101" pitchFamily="2" charset="-122"/>
                </a:endParaRPr>
              </a:p>
            </p:txBody>
          </p:sp>
          <p:sp>
            <p:nvSpPr>
              <p:cNvPr id="46" name="椭圆 45">
                <a:extLst>
                  <a:ext uri="{FF2B5EF4-FFF2-40B4-BE49-F238E27FC236}">
                    <a16:creationId xmlns:a16="http://schemas.microsoft.com/office/drawing/2014/main" id="{46456720-6003-4F39-94D3-452C4BEA7A29}"/>
                  </a:ext>
                </a:extLst>
              </p:cNvPr>
              <p:cNvSpPr/>
              <p:nvPr/>
            </p:nvSpPr>
            <p:spPr>
              <a:xfrm>
                <a:off x="8143359" y="4022386"/>
                <a:ext cx="820691" cy="822320"/>
              </a:xfrm>
              <a:prstGeom prst="ellipse">
                <a:avLst/>
              </a:prstGeom>
              <a:grpFill/>
              <a:ln w="25400" cap="flat" cmpd="sng" algn="ctr">
                <a:noFill/>
                <a:prstDash val="solid"/>
              </a:ln>
              <a:effectLst>
                <a:outerShdw blurRad="63500" sx="102000" sy="102000" algn="ctr" rotWithShape="0">
                  <a:prstClr val="black">
                    <a:alpha val="40000"/>
                  </a:prstClr>
                </a:outerShdw>
              </a:effectLst>
            </p:spPr>
            <p:txBody>
              <a:bodyPr anchor="ctr"/>
              <a:lstStyle/>
              <a:p>
                <a:pPr algn="ctr" eaLnBrk="1" fontAlgn="auto" hangingPunct="1">
                  <a:spcBef>
                    <a:spcPts val="0"/>
                  </a:spcBef>
                  <a:spcAft>
                    <a:spcPts val="0"/>
                  </a:spcAft>
                  <a:defRPr/>
                </a:pPr>
                <a:endParaRPr lang="zh-CN" altLang="en-US" sz="1800" b="0" kern="0">
                  <a:solidFill>
                    <a:prstClr val="white"/>
                  </a:solidFill>
                  <a:latin typeface="Calibri"/>
                  <a:ea typeface="宋体" panose="02010600030101010101" pitchFamily="2" charset="-122"/>
                </a:endParaRPr>
              </a:p>
            </p:txBody>
          </p:sp>
        </p:grpSp>
        <p:sp>
          <p:nvSpPr>
            <p:cNvPr id="42" name="文本框 89">
              <a:extLst>
                <a:ext uri="{FF2B5EF4-FFF2-40B4-BE49-F238E27FC236}">
                  <a16:creationId xmlns:a16="http://schemas.microsoft.com/office/drawing/2014/main" id="{BA351EAC-6733-4FE8-9AD8-6A7A98A9A1A6}"/>
                </a:ext>
              </a:extLst>
            </p:cNvPr>
            <p:cNvSpPr txBox="1">
              <a:spLocks noChangeArrowheads="1"/>
            </p:cNvSpPr>
            <p:nvPr/>
          </p:nvSpPr>
          <p:spPr bwMode="auto">
            <a:xfrm>
              <a:off x="5938767" y="2805766"/>
              <a:ext cx="663975" cy="52438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itchFamily="34" charset="0"/>
                <a:buChar char="•"/>
                <a:defRPr sz="2800">
                  <a:solidFill>
                    <a:schemeClr val="tx1"/>
                  </a:solidFill>
                  <a:latin typeface="Calibri" pitchFamily="34" charset="0"/>
                </a:defRPr>
              </a:lvl1pPr>
              <a:lvl2pPr marL="742950" indent="-285750">
                <a:lnSpc>
                  <a:spcPct val="90000"/>
                </a:lnSpc>
                <a:spcBef>
                  <a:spcPts val="500"/>
                </a:spcBef>
                <a:buFont typeface="Arial" pitchFamily="34" charset="0"/>
                <a:buChar char="•"/>
                <a:defRPr sz="2400">
                  <a:solidFill>
                    <a:schemeClr val="tx1"/>
                  </a:solidFill>
                  <a:latin typeface="Calibri" pitchFamily="34" charset="0"/>
                </a:defRPr>
              </a:lvl2pPr>
              <a:lvl3pPr marL="1143000" indent="-228600">
                <a:lnSpc>
                  <a:spcPct val="90000"/>
                </a:lnSpc>
                <a:spcBef>
                  <a:spcPts val="500"/>
                </a:spcBef>
                <a:buFont typeface="Arial" pitchFamily="34" charset="0"/>
                <a:buChar char="•"/>
                <a:defRPr sz="2000">
                  <a:solidFill>
                    <a:schemeClr val="tx1"/>
                  </a:solidFill>
                  <a:latin typeface="Calibri" pitchFamily="34" charset="0"/>
                </a:defRPr>
              </a:lvl3pPr>
              <a:lvl4pPr marL="1600200" indent="-228600">
                <a:lnSpc>
                  <a:spcPct val="90000"/>
                </a:lnSpc>
                <a:spcBef>
                  <a:spcPts val="500"/>
                </a:spcBef>
                <a:buFont typeface="Arial" pitchFamily="34" charset="0"/>
                <a:buChar char="•"/>
                <a:defRPr>
                  <a:solidFill>
                    <a:schemeClr val="tx1"/>
                  </a:solidFill>
                  <a:latin typeface="Calibri" pitchFamily="34" charset="0"/>
                </a:defRPr>
              </a:lvl4pPr>
              <a:lvl5pPr marL="2057400" indent="-228600">
                <a:lnSpc>
                  <a:spcPct val="90000"/>
                </a:lnSpc>
                <a:spcBef>
                  <a:spcPts val="500"/>
                </a:spcBef>
                <a:buFont typeface="Arial" pitchFamily="34" charset="0"/>
                <a:buChar char="•"/>
                <a:defRPr>
                  <a:solidFill>
                    <a:schemeClr val="tx1"/>
                  </a:solidFill>
                  <a:latin typeface="Calibri" pitchFamily="34" charset="0"/>
                </a:defRPr>
              </a:lvl5pPr>
              <a:lvl6pPr marL="25146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6pPr>
              <a:lvl7pPr marL="29718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7pPr>
              <a:lvl8pPr marL="34290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8pPr>
              <a:lvl9pPr marL="38862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9pPr>
            </a:lstStyle>
            <a:p>
              <a:pPr eaLnBrk="1" fontAlgn="auto" hangingPunct="1">
                <a:lnSpc>
                  <a:spcPct val="100000"/>
                </a:lnSpc>
                <a:spcBef>
                  <a:spcPct val="0"/>
                </a:spcBef>
                <a:spcAft>
                  <a:spcPts val="0"/>
                </a:spcAft>
                <a:buFontTx/>
                <a:buNone/>
                <a:defRPr/>
              </a:pPr>
              <a:r>
                <a:rPr lang="en-US" altLang="zh-CN" sz="2400" b="0" kern="0" dirty="0">
                  <a:solidFill>
                    <a:schemeClr val="bg1"/>
                  </a:solidFill>
                  <a:ea typeface="宋体" panose="02010600030101010101" pitchFamily="2" charset="-122"/>
                </a:rPr>
                <a:t>03</a:t>
              </a:r>
              <a:endParaRPr lang="zh-CN" altLang="en-US" sz="2400" b="0" kern="0" dirty="0">
                <a:solidFill>
                  <a:schemeClr val="bg1"/>
                </a:solidFill>
                <a:ea typeface="宋体" panose="02010600030101010101" pitchFamily="2" charset="-122"/>
              </a:endParaRPr>
            </a:p>
          </p:txBody>
        </p:sp>
        <p:sp>
          <p:nvSpPr>
            <p:cNvPr id="43" name="文本框 90">
              <a:extLst>
                <a:ext uri="{FF2B5EF4-FFF2-40B4-BE49-F238E27FC236}">
                  <a16:creationId xmlns:a16="http://schemas.microsoft.com/office/drawing/2014/main" id="{8D02E4C0-D467-43BE-BBF0-940FB9D38D64}"/>
                </a:ext>
              </a:extLst>
            </p:cNvPr>
            <p:cNvSpPr txBox="1">
              <a:spLocks noChangeArrowheads="1"/>
            </p:cNvSpPr>
            <p:nvPr/>
          </p:nvSpPr>
          <p:spPr bwMode="auto">
            <a:xfrm>
              <a:off x="7107079" y="3984781"/>
              <a:ext cx="727218" cy="52438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itchFamily="34" charset="0"/>
                <a:buChar char="•"/>
                <a:defRPr sz="2800">
                  <a:solidFill>
                    <a:schemeClr val="tx1"/>
                  </a:solidFill>
                  <a:latin typeface="Calibri" pitchFamily="34" charset="0"/>
                </a:defRPr>
              </a:lvl1pPr>
              <a:lvl2pPr marL="742950" indent="-285750">
                <a:lnSpc>
                  <a:spcPct val="90000"/>
                </a:lnSpc>
                <a:spcBef>
                  <a:spcPts val="500"/>
                </a:spcBef>
                <a:buFont typeface="Arial" pitchFamily="34" charset="0"/>
                <a:buChar char="•"/>
                <a:defRPr sz="2400">
                  <a:solidFill>
                    <a:schemeClr val="tx1"/>
                  </a:solidFill>
                  <a:latin typeface="Calibri" pitchFamily="34" charset="0"/>
                </a:defRPr>
              </a:lvl2pPr>
              <a:lvl3pPr marL="1143000" indent="-228600">
                <a:lnSpc>
                  <a:spcPct val="90000"/>
                </a:lnSpc>
                <a:spcBef>
                  <a:spcPts val="500"/>
                </a:spcBef>
                <a:buFont typeface="Arial" pitchFamily="34" charset="0"/>
                <a:buChar char="•"/>
                <a:defRPr sz="2000">
                  <a:solidFill>
                    <a:schemeClr val="tx1"/>
                  </a:solidFill>
                  <a:latin typeface="Calibri" pitchFamily="34" charset="0"/>
                </a:defRPr>
              </a:lvl3pPr>
              <a:lvl4pPr marL="1600200" indent="-228600">
                <a:lnSpc>
                  <a:spcPct val="90000"/>
                </a:lnSpc>
                <a:spcBef>
                  <a:spcPts val="500"/>
                </a:spcBef>
                <a:buFont typeface="Arial" pitchFamily="34" charset="0"/>
                <a:buChar char="•"/>
                <a:defRPr>
                  <a:solidFill>
                    <a:schemeClr val="tx1"/>
                  </a:solidFill>
                  <a:latin typeface="Calibri" pitchFamily="34" charset="0"/>
                </a:defRPr>
              </a:lvl4pPr>
              <a:lvl5pPr marL="2057400" indent="-228600">
                <a:lnSpc>
                  <a:spcPct val="90000"/>
                </a:lnSpc>
                <a:spcBef>
                  <a:spcPts val="500"/>
                </a:spcBef>
                <a:buFont typeface="Arial" pitchFamily="34" charset="0"/>
                <a:buChar char="•"/>
                <a:defRPr>
                  <a:solidFill>
                    <a:schemeClr val="tx1"/>
                  </a:solidFill>
                  <a:latin typeface="Calibri" pitchFamily="34" charset="0"/>
                </a:defRPr>
              </a:lvl5pPr>
              <a:lvl6pPr marL="25146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6pPr>
              <a:lvl7pPr marL="29718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7pPr>
              <a:lvl8pPr marL="34290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8pPr>
              <a:lvl9pPr marL="38862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9pPr>
            </a:lstStyle>
            <a:p>
              <a:pPr eaLnBrk="1" fontAlgn="auto" hangingPunct="1">
                <a:lnSpc>
                  <a:spcPct val="100000"/>
                </a:lnSpc>
                <a:spcBef>
                  <a:spcPct val="0"/>
                </a:spcBef>
                <a:spcAft>
                  <a:spcPts val="0"/>
                </a:spcAft>
                <a:buFontTx/>
                <a:buNone/>
                <a:defRPr/>
              </a:pPr>
              <a:r>
                <a:rPr lang="en-US" altLang="zh-CN" sz="2400" b="0" kern="0" dirty="0">
                  <a:solidFill>
                    <a:schemeClr val="bg1"/>
                  </a:solidFill>
                  <a:ea typeface="宋体" panose="02010600030101010101" pitchFamily="2" charset="-122"/>
                </a:rPr>
                <a:t>04</a:t>
              </a:r>
              <a:endParaRPr lang="zh-CN" altLang="en-US" sz="2400" b="0" kern="0" dirty="0">
                <a:solidFill>
                  <a:schemeClr val="bg1"/>
                </a:solidFill>
                <a:ea typeface="宋体" panose="02010600030101010101" pitchFamily="2" charset="-122"/>
              </a:endParaRPr>
            </a:p>
          </p:txBody>
        </p:sp>
      </p:grpSp>
      <p:grpSp>
        <p:nvGrpSpPr>
          <p:cNvPr id="47" name="组合 70">
            <a:extLst>
              <a:ext uri="{FF2B5EF4-FFF2-40B4-BE49-F238E27FC236}">
                <a16:creationId xmlns:a16="http://schemas.microsoft.com/office/drawing/2014/main" id="{CD77F5FB-253A-4BA0-B406-736F5F7194AE}"/>
              </a:ext>
            </a:extLst>
          </p:cNvPr>
          <p:cNvGrpSpPr/>
          <p:nvPr/>
        </p:nvGrpSpPr>
        <p:grpSpPr bwMode="auto">
          <a:xfrm>
            <a:off x="3439042" y="3508868"/>
            <a:ext cx="1871663" cy="1873250"/>
            <a:chOff x="4778801" y="3721803"/>
            <a:chExt cx="2126470" cy="2126470"/>
          </a:xfrm>
          <a:solidFill>
            <a:schemeClr val="bg2">
              <a:lumMod val="40000"/>
              <a:lumOff val="60000"/>
            </a:schemeClr>
          </a:solidFill>
        </p:grpSpPr>
        <p:grpSp>
          <p:nvGrpSpPr>
            <p:cNvPr id="48" name="组合 82">
              <a:extLst>
                <a:ext uri="{FF2B5EF4-FFF2-40B4-BE49-F238E27FC236}">
                  <a16:creationId xmlns:a16="http://schemas.microsoft.com/office/drawing/2014/main" id="{BB117AC4-7F79-4247-BBF8-76BDE789A9C2}"/>
                </a:ext>
              </a:extLst>
            </p:cNvPr>
            <p:cNvGrpSpPr/>
            <p:nvPr/>
          </p:nvGrpSpPr>
          <p:grpSpPr bwMode="auto">
            <a:xfrm rot="4657203">
              <a:off x="4778801" y="3721803"/>
              <a:ext cx="2126470" cy="2126470"/>
              <a:chOff x="6434552" y="2291798"/>
              <a:chExt cx="2741066" cy="2741066"/>
            </a:xfrm>
            <a:grpFill/>
          </p:grpSpPr>
          <p:sp>
            <p:nvSpPr>
              <p:cNvPr id="51" name="Freeform 49">
                <a:extLst>
                  <a:ext uri="{FF2B5EF4-FFF2-40B4-BE49-F238E27FC236}">
                    <a16:creationId xmlns:a16="http://schemas.microsoft.com/office/drawing/2014/main" id="{87AA0F20-D213-4AFE-8CF8-B147CDDBD4E5}"/>
                  </a:ext>
                </a:extLst>
              </p:cNvPr>
              <p:cNvSpPr/>
              <p:nvPr/>
            </p:nvSpPr>
            <p:spPr bwMode="auto">
              <a:xfrm>
                <a:off x="6425422" y="2278176"/>
                <a:ext cx="2743388" cy="2743390"/>
              </a:xfrm>
              <a:custGeom>
                <a:avLst/>
                <a:gdLst>
                  <a:gd name="T0" fmla="*/ 0 w 240"/>
                  <a:gd name="T1" fmla="*/ 53 h 240"/>
                  <a:gd name="T2" fmla="*/ 54 w 240"/>
                  <a:gd name="T3" fmla="*/ 106 h 240"/>
                  <a:gd name="T4" fmla="*/ 134 w 240"/>
                  <a:gd name="T5" fmla="*/ 187 h 240"/>
                  <a:gd name="T6" fmla="*/ 134 w 240"/>
                  <a:gd name="T7" fmla="*/ 187 h 240"/>
                  <a:gd name="T8" fmla="*/ 134 w 240"/>
                  <a:gd name="T9" fmla="*/ 187 h 240"/>
                  <a:gd name="T10" fmla="*/ 187 w 240"/>
                  <a:gd name="T11" fmla="*/ 240 h 240"/>
                  <a:gd name="T12" fmla="*/ 240 w 240"/>
                  <a:gd name="T13" fmla="*/ 187 h 240"/>
                  <a:gd name="T14" fmla="*/ 187 w 240"/>
                  <a:gd name="T15" fmla="*/ 134 h 240"/>
                  <a:gd name="T16" fmla="*/ 187 w 240"/>
                  <a:gd name="T17" fmla="*/ 134 h 240"/>
                  <a:gd name="T18" fmla="*/ 187 w 240"/>
                  <a:gd name="T19" fmla="*/ 134 h 240"/>
                  <a:gd name="T20" fmla="*/ 107 w 240"/>
                  <a:gd name="T21" fmla="*/ 53 h 240"/>
                  <a:gd name="T22" fmla="*/ 107 w 240"/>
                  <a:gd name="T23" fmla="*/ 53 h 240"/>
                  <a:gd name="T24" fmla="*/ 54 w 240"/>
                  <a:gd name="T25" fmla="*/ 0 h 240"/>
                  <a:gd name="T26" fmla="*/ 0 w 240"/>
                  <a:gd name="T27" fmla="*/ 5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0" h="240">
                    <a:moveTo>
                      <a:pt x="0" y="53"/>
                    </a:moveTo>
                    <a:cubicBezTo>
                      <a:pt x="0" y="83"/>
                      <a:pt x="24" y="106"/>
                      <a:pt x="54" y="106"/>
                    </a:cubicBezTo>
                    <a:cubicBezTo>
                      <a:pt x="107" y="106"/>
                      <a:pt x="134" y="134"/>
                      <a:pt x="134" y="187"/>
                    </a:cubicBezTo>
                    <a:cubicBezTo>
                      <a:pt x="134" y="187"/>
                      <a:pt x="134" y="187"/>
                      <a:pt x="134" y="187"/>
                    </a:cubicBezTo>
                    <a:cubicBezTo>
                      <a:pt x="134" y="187"/>
                      <a:pt x="134" y="187"/>
                      <a:pt x="134" y="187"/>
                    </a:cubicBezTo>
                    <a:cubicBezTo>
                      <a:pt x="134" y="216"/>
                      <a:pt x="158" y="240"/>
                      <a:pt x="187" y="240"/>
                    </a:cubicBezTo>
                    <a:cubicBezTo>
                      <a:pt x="217" y="240"/>
                      <a:pt x="240" y="216"/>
                      <a:pt x="240" y="187"/>
                    </a:cubicBezTo>
                    <a:cubicBezTo>
                      <a:pt x="240" y="158"/>
                      <a:pt x="217" y="134"/>
                      <a:pt x="187" y="134"/>
                    </a:cubicBezTo>
                    <a:cubicBezTo>
                      <a:pt x="187" y="134"/>
                      <a:pt x="187" y="134"/>
                      <a:pt x="187" y="134"/>
                    </a:cubicBezTo>
                    <a:cubicBezTo>
                      <a:pt x="187" y="134"/>
                      <a:pt x="187" y="134"/>
                      <a:pt x="187" y="134"/>
                    </a:cubicBezTo>
                    <a:cubicBezTo>
                      <a:pt x="134" y="134"/>
                      <a:pt x="107" y="106"/>
                      <a:pt x="107" y="53"/>
                    </a:cubicBezTo>
                    <a:cubicBezTo>
                      <a:pt x="107" y="53"/>
                      <a:pt x="107" y="53"/>
                      <a:pt x="107" y="53"/>
                    </a:cubicBezTo>
                    <a:cubicBezTo>
                      <a:pt x="107" y="24"/>
                      <a:pt x="83" y="0"/>
                      <a:pt x="54" y="0"/>
                    </a:cubicBezTo>
                    <a:cubicBezTo>
                      <a:pt x="24" y="0"/>
                      <a:pt x="0" y="24"/>
                      <a:pt x="0" y="53"/>
                    </a:cubicBezTo>
                    <a:close/>
                  </a:path>
                </a:pathLst>
              </a:custGeom>
              <a:grpFill/>
              <a:ln>
                <a:noFill/>
              </a:ln>
              <a:effectLst>
                <a:outerShdw blurRad="50800" dist="38100" dir="8100000" algn="tr"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sz="1800" b="0" kern="0">
                  <a:solidFill>
                    <a:prstClr val="black"/>
                  </a:solidFill>
                  <a:latin typeface="Calibri"/>
                  <a:ea typeface="宋体" panose="02010600030101010101" pitchFamily="2" charset="-122"/>
                </a:endParaRPr>
              </a:p>
            </p:txBody>
          </p:sp>
          <p:sp>
            <p:nvSpPr>
              <p:cNvPr id="52" name="椭圆 51">
                <a:extLst>
                  <a:ext uri="{FF2B5EF4-FFF2-40B4-BE49-F238E27FC236}">
                    <a16:creationId xmlns:a16="http://schemas.microsoft.com/office/drawing/2014/main" id="{161FDD25-CAE9-4A00-9C10-C71E33AECB33}"/>
                  </a:ext>
                </a:extLst>
              </p:cNvPr>
              <p:cNvSpPr/>
              <p:nvPr/>
            </p:nvSpPr>
            <p:spPr>
              <a:xfrm>
                <a:off x="6628764" y="2488857"/>
                <a:ext cx="822320" cy="823017"/>
              </a:xfrm>
              <a:prstGeom prst="ellipse">
                <a:avLst/>
              </a:prstGeom>
              <a:grpFill/>
              <a:ln w="25400" cap="flat" cmpd="sng" algn="ctr">
                <a:noFill/>
                <a:prstDash val="solid"/>
              </a:ln>
              <a:effectLst>
                <a:outerShdw blurRad="63500" sx="102000" sy="102000" algn="ctr" rotWithShape="0">
                  <a:prstClr val="black">
                    <a:alpha val="40000"/>
                  </a:prstClr>
                </a:outerShdw>
              </a:effectLst>
            </p:spPr>
            <p:txBody>
              <a:bodyPr anchor="ctr"/>
              <a:lstStyle/>
              <a:p>
                <a:pPr algn="ctr" eaLnBrk="1" fontAlgn="auto" hangingPunct="1">
                  <a:spcBef>
                    <a:spcPts val="0"/>
                  </a:spcBef>
                  <a:spcAft>
                    <a:spcPts val="0"/>
                  </a:spcAft>
                  <a:defRPr/>
                </a:pPr>
                <a:endParaRPr lang="zh-CN" altLang="en-US" sz="1800" b="0" kern="0">
                  <a:solidFill>
                    <a:prstClr val="white"/>
                  </a:solidFill>
                  <a:latin typeface="Calibri"/>
                  <a:ea typeface="宋体" panose="02010600030101010101" pitchFamily="2" charset="-122"/>
                </a:endParaRPr>
              </a:p>
            </p:txBody>
          </p:sp>
          <p:sp>
            <p:nvSpPr>
              <p:cNvPr id="53" name="椭圆 52">
                <a:extLst>
                  <a:ext uri="{FF2B5EF4-FFF2-40B4-BE49-F238E27FC236}">
                    <a16:creationId xmlns:a16="http://schemas.microsoft.com/office/drawing/2014/main" id="{082B7DAF-D293-433A-8FCE-20BD617A1671}"/>
                  </a:ext>
                </a:extLst>
              </p:cNvPr>
              <p:cNvSpPr/>
              <p:nvPr/>
            </p:nvSpPr>
            <p:spPr>
              <a:xfrm>
                <a:off x="8136397" y="4007805"/>
                <a:ext cx="822320" cy="823017"/>
              </a:xfrm>
              <a:prstGeom prst="ellipse">
                <a:avLst/>
              </a:prstGeom>
              <a:grpFill/>
              <a:ln w="25400" cap="flat" cmpd="sng" algn="ctr">
                <a:noFill/>
                <a:prstDash val="solid"/>
              </a:ln>
              <a:effectLst>
                <a:outerShdw blurRad="63500" sx="102000" sy="102000" algn="ctr" rotWithShape="0">
                  <a:prstClr val="black">
                    <a:alpha val="40000"/>
                  </a:prstClr>
                </a:outerShdw>
              </a:effectLst>
            </p:spPr>
            <p:txBody>
              <a:bodyPr anchor="ctr"/>
              <a:lstStyle/>
              <a:p>
                <a:pPr algn="ctr" eaLnBrk="1" fontAlgn="auto" hangingPunct="1">
                  <a:spcBef>
                    <a:spcPts val="0"/>
                  </a:spcBef>
                  <a:spcAft>
                    <a:spcPts val="0"/>
                  </a:spcAft>
                  <a:defRPr/>
                </a:pPr>
                <a:endParaRPr lang="zh-CN" altLang="en-US" sz="1800" b="0" kern="0">
                  <a:solidFill>
                    <a:prstClr val="white"/>
                  </a:solidFill>
                  <a:latin typeface="Calibri"/>
                  <a:ea typeface="宋体" panose="02010600030101010101" pitchFamily="2" charset="-122"/>
                </a:endParaRPr>
              </a:p>
            </p:txBody>
          </p:sp>
        </p:grpSp>
        <p:sp>
          <p:nvSpPr>
            <p:cNvPr id="49" name="文本框 83">
              <a:extLst>
                <a:ext uri="{FF2B5EF4-FFF2-40B4-BE49-F238E27FC236}">
                  <a16:creationId xmlns:a16="http://schemas.microsoft.com/office/drawing/2014/main" id="{0A44A84D-2EFF-4DD2-8F75-9FD4D547A3C5}"/>
                </a:ext>
              </a:extLst>
            </p:cNvPr>
            <p:cNvSpPr txBox="1">
              <a:spLocks noChangeArrowheads="1"/>
            </p:cNvSpPr>
            <p:nvPr/>
          </p:nvSpPr>
          <p:spPr bwMode="auto">
            <a:xfrm>
              <a:off x="6032074" y="3864275"/>
              <a:ext cx="570670" cy="52438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itchFamily="34" charset="0"/>
                <a:buChar char="•"/>
                <a:defRPr sz="2800">
                  <a:solidFill>
                    <a:schemeClr val="tx1"/>
                  </a:solidFill>
                  <a:latin typeface="Calibri" pitchFamily="34" charset="0"/>
                </a:defRPr>
              </a:lvl1pPr>
              <a:lvl2pPr marL="742950" indent="-285750">
                <a:lnSpc>
                  <a:spcPct val="90000"/>
                </a:lnSpc>
                <a:spcBef>
                  <a:spcPts val="500"/>
                </a:spcBef>
                <a:buFont typeface="Arial" pitchFamily="34" charset="0"/>
                <a:buChar char="•"/>
                <a:defRPr sz="2400">
                  <a:solidFill>
                    <a:schemeClr val="tx1"/>
                  </a:solidFill>
                  <a:latin typeface="Calibri" pitchFamily="34" charset="0"/>
                </a:defRPr>
              </a:lvl2pPr>
              <a:lvl3pPr marL="1143000" indent="-228600">
                <a:lnSpc>
                  <a:spcPct val="90000"/>
                </a:lnSpc>
                <a:spcBef>
                  <a:spcPts val="500"/>
                </a:spcBef>
                <a:buFont typeface="Arial" pitchFamily="34" charset="0"/>
                <a:buChar char="•"/>
                <a:defRPr sz="2000">
                  <a:solidFill>
                    <a:schemeClr val="tx1"/>
                  </a:solidFill>
                  <a:latin typeface="Calibri" pitchFamily="34" charset="0"/>
                </a:defRPr>
              </a:lvl3pPr>
              <a:lvl4pPr marL="1600200" indent="-228600">
                <a:lnSpc>
                  <a:spcPct val="90000"/>
                </a:lnSpc>
                <a:spcBef>
                  <a:spcPts val="500"/>
                </a:spcBef>
                <a:buFont typeface="Arial" pitchFamily="34" charset="0"/>
                <a:buChar char="•"/>
                <a:defRPr>
                  <a:solidFill>
                    <a:schemeClr val="tx1"/>
                  </a:solidFill>
                  <a:latin typeface="Calibri" pitchFamily="34" charset="0"/>
                </a:defRPr>
              </a:lvl4pPr>
              <a:lvl5pPr marL="2057400" indent="-228600">
                <a:lnSpc>
                  <a:spcPct val="90000"/>
                </a:lnSpc>
                <a:spcBef>
                  <a:spcPts val="500"/>
                </a:spcBef>
                <a:buFont typeface="Arial" pitchFamily="34" charset="0"/>
                <a:buChar char="•"/>
                <a:defRPr>
                  <a:solidFill>
                    <a:schemeClr val="tx1"/>
                  </a:solidFill>
                  <a:latin typeface="Calibri" pitchFamily="34" charset="0"/>
                </a:defRPr>
              </a:lvl5pPr>
              <a:lvl6pPr marL="25146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6pPr>
              <a:lvl7pPr marL="29718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7pPr>
              <a:lvl8pPr marL="34290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8pPr>
              <a:lvl9pPr marL="38862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9pPr>
            </a:lstStyle>
            <a:p>
              <a:pPr eaLnBrk="1" fontAlgn="auto" hangingPunct="1">
                <a:lnSpc>
                  <a:spcPct val="100000"/>
                </a:lnSpc>
                <a:spcBef>
                  <a:spcPct val="0"/>
                </a:spcBef>
                <a:spcAft>
                  <a:spcPts val="0"/>
                </a:spcAft>
                <a:buFontTx/>
                <a:buNone/>
                <a:defRPr/>
              </a:pPr>
              <a:r>
                <a:rPr lang="en-US" altLang="zh-CN" sz="2400" b="0" kern="0" dirty="0">
                  <a:solidFill>
                    <a:schemeClr val="bg1"/>
                  </a:solidFill>
                  <a:ea typeface="宋体" panose="02010600030101010101" pitchFamily="2" charset="-122"/>
                </a:rPr>
                <a:t>05</a:t>
              </a:r>
              <a:endParaRPr lang="zh-CN" altLang="en-US" sz="2400" b="0" kern="0" dirty="0">
                <a:solidFill>
                  <a:schemeClr val="bg1"/>
                </a:solidFill>
                <a:ea typeface="宋体" panose="02010600030101010101" pitchFamily="2" charset="-122"/>
              </a:endParaRPr>
            </a:p>
          </p:txBody>
        </p:sp>
        <p:sp>
          <p:nvSpPr>
            <p:cNvPr id="50" name="文本框 84">
              <a:extLst>
                <a:ext uri="{FF2B5EF4-FFF2-40B4-BE49-F238E27FC236}">
                  <a16:creationId xmlns:a16="http://schemas.microsoft.com/office/drawing/2014/main" id="{D8A16641-F9A7-4B2A-87E3-83BC195F1AD1}"/>
                </a:ext>
              </a:extLst>
            </p:cNvPr>
            <p:cNvSpPr txBox="1">
              <a:spLocks noChangeArrowheads="1"/>
            </p:cNvSpPr>
            <p:nvPr/>
          </p:nvSpPr>
          <p:spPr bwMode="auto">
            <a:xfrm>
              <a:off x="5107716" y="5237006"/>
              <a:ext cx="765226" cy="52438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itchFamily="34" charset="0"/>
                <a:buChar char="•"/>
                <a:defRPr sz="2800">
                  <a:solidFill>
                    <a:schemeClr val="tx1"/>
                  </a:solidFill>
                  <a:latin typeface="Calibri" pitchFamily="34" charset="0"/>
                </a:defRPr>
              </a:lvl1pPr>
              <a:lvl2pPr marL="742950" indent="-285750">
                <a:lnSpc>
                  <a:spcPct val="90000"/>
                </a:lnSpc>
                <a:spcBef>
                  <a:spcPts val="500"/>
                </a:spcBef>
                <a:buFont typeface="Arial" pitchFamily="34" charset="0"/>
                <a:buChar char="•"/>
                <a:defRPr sz="2400">
                  <a:solidFill>
                    <a:schemeClr val="tx1"/>
                  </a:solidFill>
                  <a:latin typeface="Calibri" pitchFamily="34" charset="0"/>
                </a:defRPr>
              </a:lvl2pPr>
              <a:lvl3pPr marL="1143000" indent="-228600">
                <a:lnSpc>
                  <a:spcPct val="90000"/>
                </a:lnSpc>
                <a:spcBef>
                  <a:spcPts val="500"/>
                </a:spcBef>
                <a:buFont typeface="Arial" pitchFamily="34" charset="0"/>
                <a:buChar char="•"/>
                <a:defRPr sz="2000">
                  <a:solidFill>
                    <a:schemeClr val="tx1"/>
                  </a:solidFill>
                  <a:latin typeface="Calibri" pitchFamily="34" charset="0"/>
                </a:defRPr>
              </a:lvl3pPr>
              <a:lvl4pPr marL="1600200" indent="-228600">
                <a:lnSpc>
                  <a:spcPct val="90000"/>
                </a:lnSpc>
                <a:spcBef>
                  <a:spcPts val="500"/>
                </a:spcBef>
                <a:buFont typeface="Arial" pitchFamily="34" charset="0"/>
                <a:buChar char="•"/>
                <a:defRPr>
                  <a:solidFill>
                    <a:schemeClr val="tx1"/>
                  </a:solidFill>
                  <a:latin typeface="Calibri" pitchFamily="34" charset="0"/>
                </a:defRPr>
              </a:lvl4pPr>
              <a:lvl5pPr marL="2057400" indent="-228600">
                <a:lnSpc>
                  <a:spcPct val="90000"/>
                </a:lnSpc>
                <a:spcBef>
                  <a:spcPts val="500"/>
                </a:spcBef>
                <a:buFont typeface="Arial" pitchFamily="34" charset="0"/>
                <a:buChar char="•"/>
                <a:defRPr>
                  <a:solidFill>
                    <a:schemeClr val="tx1"/>
                  </a:solidFill>
                  <a:latin typeface="Calibri" pitchFamily="34" charset="0"/>
                </a:defRPr>
              </a:lvl5pPr>
              <a:lvl6pPr marL="25146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6pPr>
              <a:lvl7pPr marL="29718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7pPr>
              <a:lvl8pPr marL="34290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8pPr>
              <a:lvl9pPr marL="38862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9pPr>
            </a:lstStyle>
            <a:p>
              <a:pPr eaLnBrk="1" fontAlgn="auto" hangingPunct="1">
                <a:lnSpc>
                  <a:spcPct val="100000"/>
                </a:lnSpc>
                <a:spcBef>
                  <a:spcPct val="0"/>
                </a:spcBef>
                <a:spcAft>
                  <a:spcPts val="0"/>
                </a:spcAft>
                <a:buFontTx/>
                <a:buNone/>
                <a:defRPr/>
              </a:pPr>
              <a:r>
                <a:rPr lang="en-US" altLang="zh-CN" sz="2400" b="0" kern="0">
                  <a:solidFill>
                    <a:schemeClr val="bg1"/>
                  </a:solidFill>
                  <a:ea typeface="宋体" panose="02010600030101010101" pitchFamily="2" charset="-122"/>
                </a:rPr>
                <a:t>06</a:t>
              </a:r>
              <a:endParaRPr lang="zh-CN" altLang="en-US" sz="2400" b="0" kern="0">
                <a:solidFill>
                  <a:schemeClr val="bg1"/>
                </a:solidFill>
                <a:ea typeface="宋体" panose="02010600030101010101" pitchFamily="2" charset="-122"/>
              </a:endParaRPr>
            </a:p>
          </p:txBody>
        </p:sp>
      </p:grpSp>
      <p:grpSp>
        <p:nvGrpSpPr>
          <p:cNvPr id="54" name="组合 71">
            <a:extLst>
              <a:ext uri="{FF2B5EF4-FFF2-40B4-BE49-F238E27FC236}">
                <a16:creationId xmlns:a16="http://schemas.microsoft.com/office/drawing/2014/main" id="{01120736-6BB5-4E57-88F8-539833390404}"/>
              </a:ext>
            </a:extLst>
          </p:cNvPr>
          <p:cNvGrpSpPr/>
          <p:nvPr/>
        </p:nvGrpSpPr>
        <p:grpSpPr bwMode="auto">
          <a:xfrm>
            <a:off x="2430980" y="2665906"/>
            <a:ext cx="1930400" cy="1871662"/>
            <a:chOff x="3633906" y="2763130"/>
            <a:chExt cx="2193737" cy="2126470"/>
          </a:xfrm>
          <a:solidFill>
            <a:schemeClr val="accent1">
              <a:lumMod val="60000"/>
              <a:lumOff val="40000"/>
            </a:schemeClr>
          </a:solidFill>
        </p:grpSpPr>
        <p:grpSp>
          <p:nvGrpSpPr>
            <p:cNvPr id="55" name="组合 72">
              <a:extLst>
                <a:ext uri="{FF2B5EF4-FFF2-40B4-BE49-F238E27FC236}">
                  <a16:creationId xmlns:a16="http://schemas.microsoft.com/office/drawing/2014/main" id="{D39AA34D-A6D4-46FA-878F-C5322332A1A1}"/>
                </a:ext>
              </a:extLst>
            </p:cNvPr>
            <p:cNvGrpSpPr/>
            <p:nvPr/>
          </p:nvGrpSpPr>
          <p:grpSpPr bwMode="auto">
            <a:xfrm>
              <a:off x="3633906" y="2763130"/>
              <a:ext cx="2126470" cy="2126470"/>
              <a:chOff x="6434552" y="2291798"/>
              <a:chExt cx="2741066" cy="2741066"/>
            </a:xfrm>
            <a:grpFill/>
          </p:grpSpPr>
          <p:sp>
            <p:nvSpPr>
              <p:cNvPr id="58" name="Freeform 49">
                <a:extLst>
                  <a:ext uri="{FF2B5EF4-FFF2-40B4-BE49-F238E27FC236}">
                    <a16:creationId xmlns:a16="http://schemas.microsoft.com/office/drawing/2014/main" id="{1EAED56B-BC0B-48E7-A1CB-1A888369BE08}"/>
                  </a:ext>
                </a:extLst>
              </p:cNvPr>
              <p:cNvSpPr/>
              <p:nvPr/>
            </p:nvSpPr>
            <p:spPr bwMode="auto">
              <a:xfrm>
                <a:off x="6434552" y="2291798"/>
                <a:ext cx="2741731" cy="2741066"/>
              </a:xfrm>
              <a:custGeom>
                <a:avLst/>
                <a:gdLst>
                  <a:gd name="T0" fmla="*/ 0 w 240"/>
                  <a:gd name="T1" fmla="*/ 53 h 240"/>
                  <a:gd name="T2" fmla="*/ 54 w 240"/>
                  <a:gd name="T3" fmla="*/ 106 h 240"/>
                  <a:gd name="T4" fmla="*/ 134 w 240"/>
                  <a:gd name="T5" fmla="*/ 187 h 240"/>
                  <a:gd name="T6" fmla="*/ 134 w 240"/>
                  <a:gd name="T7" fmla="*/ 187 h 240"/>
                  <a:gd name="T8" fmla="*/ 134 w 240"/>
                  <a:gd name="T9" fmla="*/ 187 h 240"/>
                  <a:gd name="T10" fmla="*/ 187 w 240"/>
                  <a:gd name="T11" fmla="*/ 240 h 240"/>
                  <a:gd name="T12" fmla="*/ 240 w 240"/>
                  <a:gd name="T13" fmla="*/ 187 h 240"/>
                  <a:gd name="T14" fmla="*/ 187 w 240"/>
                  <a:gd name="T15" fmla="*/ 134 h 240"/>
                  <a:gd name="T16" fmla="*/ 187 w 240"/>
                  <a:gd name="T17" fmla="*/ 134 h 240"/>
                  <a:gd name="T18" fmla="*/ 187 w 240"/>
                  <a:gd name="T19" fmla="*/ 134 h 240"/>
                  <a:gd name="T20" fmla="*/ 107 w 240"/>
                  <a:gd name="T21" fmla="*/ 53 h 240"/>
                  <a:gd name="T22" fmla="*/ 107 w 240"/>
                  <a:gd name="T23" fmla="*/ 53 h 240"/>
                  <a:gd name="T24" fmla="*/ 54 w 240"/>
                  <a:gd name="T25" fmla="*/ 0 h 240"/>
                  <a:gd name="T26" fmla="*/ 0 w 240"/>
                  <a:gd name="T27" fmla="*/ 5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0" h="240">
                    <a:moveTo>
                      <a:pt x="0" y="53"/>
                    </a:moveTo>
                    <a:cubicBezTo>
                      <a:pt x="0" y="83"/>
                      <a:pt x="24" y="106"/>
                      <a:pt x="54" y="106"/>
                    </a:cubicBezTo>
                    <a:cubicBezTo>
                      <a:pt x="107" y="106"/>
                      <a:pt x="134" y="134"/>
                      <a:pt x="134" y="187"/>
                    </a:cubicBezTo>
                    <a:cubicBezTo>
                      <a:pt x="134" y="187"/>
                      <a:pt x="134" y="187"/>
                      <a:pt x="134" y="187"/>
                    </a:cubicBezTo>
                    <a:cubicBezTo>
                      <a:pt x="134" y="187"/>
                      <a:pt x="134" y="187"/>
                      <a:pt x="134" y="187"/>
                    </a:cubicBezTo>
                    <a:cubicBezTo>
                      <a:pt x="134" y="216"/>
                      <a:pt x="158" y="240"/>
                      <a:pt x="187" y="240"/>
                    </a:cubicBezTo>
                    <a:cubicBezTo>
                      <a:pt x="217" y="240"/>
                      <a:pt x="240" y="216"/>
                      <a:pt x="240" y="187"/>
                    </a:cubicBezTo>
                    <a:cubicBezTo>
                      <a:pt x="240" y="158"/>
                      <a:pt x="217" y="134"/>
                      <a:pt x="187" y="134"/>
                    </a:cubicBezTo>
                    <a:cubicBezTo>
                      <a:pt x="187" y="134"/>
                      <a:pt x="187" y="134"/>
                      <a:pt x="187" y="134"/>
                    </a:cubicBezTo>
                    <a:cubicBezTo>
                      <a:pt x="187" y="134"/>
                      <a:pt x="187" y="134"/>
                      <a:pt x="187" y="134"/>
                    </a:cubicBezTo>
                    <a:cubicBezTo>
                      <a:pt x="134" y="134"/>
                      <a:pt x="107" y="106"/>
                      <a:pt x="107" y="53"/>
                    </a:cubicBezTo>
                    <a:cubicBezTo>
                      <a:pt x="107" y="53"/>
                      <a:pt x="107" y="53"/>
                      <a:pt x="107" y="53"/>
                    </a:cubicBezTo>
                    <a:cubicBezTo>
                      <a:pt x="107" y="24"/>
                      <a:pt x="83" y="0"/>
                      <a:pt x="54" y="0"/>
                    </a:cubicBezTo>
                    <a:cubicBezTo>
                      <a:pt x="24" y="0"/>
                      <a:pt x="0" y="24"/>
                      <a:pt x="0" y="53"/>
                    </a:cubicBezTo>
                    <a:close/>
                  </a:path>
                </a:pathLst>
              </a:custGeom>
              <a:grpFill/>
              <a:ln>
                <a:noFill/>
              </a:ln>
              <a:effectLst>
                <a:outerShdw blurRad="50800" dist="38100" dir="8100000" algn="tr"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sz="1800" b="0" kern="0">
                  <a:solidFill>
                    <a:prstClr val="black"/>
                  </a:solidFill>
                  <a:latin typeface="Calibri"/>
                  <a:ea typeface="宋体" panose="02010600030101010101" pitchFamily="2" charset="-122"/>
                </a:endParaRPr>
              </a:p>
            </p:txBody>
          </p:sp>
          <p:sp>
            <p:nvSpPr>
              <p:cNvPr id="59" name="椭圆 58">
                <a:extLst>
                  <a:ext uri="{FF2B5EF4-FFF2-40B4-BE49-F238E27FC236}">
                    <a16:creationId xmlns:a16="http://schemas.microsoft.com/office/drawing/2014/main" id="{4B5D3FC3-B1AC-4C2E-B024-A717E4B9BC2B}"/>
                  </a:ext>
                </a:extLst>
              </p:cNvPr>
              <p:cNvSpPr/>
              <p:nvPr/>
            </p:nvSpPr>
            <p:spPr>
              <a:xfrm>
                <a:off x="6639194" y="2491740"/>
                <a:ext cx="820891" cy="820692"/>
              </a:xfrm>
              <a:prstGeom prst="ellipse">
                <a:avLst/>
              </a:prstGeom>
              <a:grpFill/>
              <a:ln w="25400" cap="flat" cmpd="sng" algn="ctr">
                <a:noFill/>
                <a:prstDash val="solid"/>
              </a:ln>
              <a:effectLst>
                <a:outerShdw blurRad="63500" sx="102000" sy="102000" algn="ctr" rotWithShape="0">
                  <a:prstClr val="black">
                    <a:alpha val="40000"/>
                  </a:prstClr>
                </a:outerShdw>
              </a:effectLst>
            </p:spPr>
            <p:txBody>
              <a:bodyPr anchor="ctr"/>
              <a:lstStyle/>
              <a:p>
                <a:pPr algn="ctr" eaLnBrk="1" fontAlgn="auto" hangingPunct="1">
                  <a:spcBef>
                    <a:spcPts val="0"/>
                  </a:spcBef>
                  <a:spcAft>
                    <a:spcPts val="0"/>
                  </a:spcAft>
                  <a:defRPr/>
                </a:pPr>
                <a:endParaRPr lang="zh-CN" altLang="en-US" sz="1800" b="0" kern="0">
                  <a:solidFill>
                    <a:prstClr val="white"/>
                  </a:solidFill>
                  <a:latin typeface="Calibri"/>
                  <a:ea typeface="宋体" panose="02010600030101010101" pitchFamily="2" charset="-122"/>
                </a:endParaRPr>
              </a:p>
            </p:txBody>
          </p:sp>
          <p:sp>
            <p:nvSpPr>
              <p:cNvPr id="60" name="椭圆 59">
                <a:extLst>
                  <a:ext uri="{FF2B5EF4-FFF2-40B4-BE49-F238E27FC236}">
                    <a16:creationId xmlns:a16="http://schemas.microsoft.com/office/drawing/2014/main" id="{B18C4EE2-A94C-4426-904E-B2E39AC2C000}"/>
                  </a:ext>
                </a:extLst>
              </p:cNvPr>
              <p:cNvSpPr/>
              <p:nvPr/>
            </p:nvSpPr>
            <p:spPr>
              <a:xfrm>
                <a:off x="8143773" y="4021530"/>
                <a:ext cx="820892" cy="823017"/>
              </a:xfrm>
              <a:prstGeom prst="ellipse">
                <a:avLst/>
              </a:prstGeom>
              <a:grpFill/>
              <a:ln w="25400" cap="flat" cmpd="sng" algn="ctr">
                <a:noFill/>
                <a:prstDash val="solid"/>
              </a:ln>
              <a:effectLst>
                <a:outerShdw blurRad="63500" sx="102000" sy="102000" algn="ctr" rotWithShape="0">
                  <a:prstClr val="black">
                    <a:alpha val="40000"/>
                  </a:prstClr>
                </a:outerShdw>
              </a:effectLst>
            </p:spPr>
            <p:txBody>
              <a:bodyPr anchor="ctr"/>
              <a:lstStyle/>
              <a:p>
                <a:pPr algn="ctr" eaLnBrk="1" fontAlgn="auto" hangingPunct="1">
                  <a:spcBef>
                    <a:spcPts val="0"/>
                  </a:spcBef>
                  <a:spcAft>
                    <a:spcPts val="0"/>
                  </a:spcAft>
                  <a:defRPr/>
                </a:pPr>
                <a:endParaRPr lang="zh-CN" altLang="en-US" sz="1800" b="0" kern="0">
                  <a:solidFill>
                    <a:prstClr val="white"/>
                  </a:solidFill>
                  <a:latin typeface="Calibri"/>
                  <a:ea typeface="宋体" panose="02010600030101010101" pitchFamily="2" charset="-122"/>
                </a:endParaRPr>
              </a:p>
            </p:txBody>
          </p:sp>
        </p:grpSp>
        <p:sp>
          <p:nvSpPr>
            <p:cNvPr id="56" name="文本框 73">
              <a:extLst>
                <a:ext uri="{FF2B5EF4-FFF2-40B4-BE49-F238E27FC236}">
                  <a16:creationId xmlns:a16="http://schemas.microsoft.com/office/drawing/2014/main" id="{A4F6B3AC-BEB1-4BEC-8290-20023E9D3E4B}"/>
                </a:ext>
              </a:extLst>
            </p:cNvPr>
            <p:cNvSpPr txBox="1">
              <a:spLocks noChangeArrowheads="1"/>
            </p:cNvSpPr>
            <p:nvPr/>
          </p:nvSpPr>
          <p:spPr bwMode="auto">
            <a:xfrm>
              <a:off x="5031085" y="4200079"/>
              <a:ext cx="796558" cy="52438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itchFamily="34" charset="0"/>
                <a:buChar char="•"/>
                <a:defRPr sz="2800">
                  <a:solidFill>
                    <a:schemeClr val="tx1"/>
                  </a:solidFill>
                  <a:latin typeface="Calibri" pitchFamily="34" charset="0"/>
                </a:defRPr>
              </a:lvl1pPr>
              <a:lvl2pPr marL="742950" indent="-285750">
                <a:lnSpc>
                  <a:spcPct val="90000"/>
                </a:lnSpc>
                <a:spcBef>
                  <a:spcPts val="500"/>
                </a:spcBef>
                <a:buFont typeface="Arial" pitchFamily="34" charset="0"/>
                <a:buChar char="•"/>
                <a:defRPr sz="2400">
                  <a:solidFill>
                    <a:schemeClr val="tx1"/>
                  </a:solidFill>
                  <a:latin typeface="Calibri" pitchFamily="34" charset="0"/>
                </a:defRPr>
              </a:lvl2pPr>
              <a:lvl3pPr marL="1143000" indent="-228600">
                <a:lnSpc>
                  <a:spcPct val="90000"/>
                </a:lnSpc>
                <a:spcBef>
                  <a:spcPts val="500"/>
                </a:spcBef>
                <a:buFont typeface="Arial" pitchFamily="34" charset="0"/>
                <a:buChar char="•"/>
                <a:defRPr sz="2000">
                  <a:solidFill>
                    <a:schemeClr val="tx1"/>
                  </a:solidFill>
                  <a:latin typeface="Calibri" pitchFamily="34" charset="0"/>
                </a:defRPr>
              </a:lvl3pPr>
              <a:lvl4pPr marL="1600200" indent="-228600">
                <a:lnSpc>
                  <a:spcPct val="90000"/>
                </a:lnSpc>
                <a:spcBef>
                  <a:spcPts val="500"/>
                </a:spcBef>
                <a:buFont typeface="Arial" pitchFamily="34" charset="0"/>
                <a:buChar char="•"/>
                <a:defRPr>
                  <a:solidFill>
                    <a:schemeClr val="tx1"/>
                  </a:solidFill>
                  <a:latin typeface="Calibri" pitchFamily="34" charset="0"/>
                </a:defRPr>
              </a:lvl4pPr>
              <a:lvl5pPr marL="2057400" indent="-228600">
                <a:lnSpc>
                  <a:spcPct val="90000"/>
                </a:lnSpc>
                <a:spcBef>
                  <a:spcPts val="500"/>
                </a:spcBef>
                <a:buFont typeface="Arial" pitchFamily="34" charset="0"/>
                <a:buChar char="•"/>
                <a:defRPr>
                  <a:solidFill>
                    <a:schemeClr val="tx1"/>
                  </a:solidFill>
                  <a:latin typeface="Calibri" pitchFamily="34" charset="0"/>
                </a:defRPr>
              </a:lvl5pPr>
              <a:lvl6pPr marL="25146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6pPr>
              <a:lvl7pPr marL="29718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7pPr>
              <a:lvl8pPr marL="34290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8pPr>
              <a:lvl9pPr marL="38862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9pPr>
            </a:lstStyle>
            <a:p>
              <a:pPr eaLnBrk="1" fontAlgn="auto" hangingPunct="1">
                <a:lnSpc>
                  <a:spcPct val="100000"/>
                </a:lnSpc>
                <a:spcBef>
                  <a:spcPct val="0"/>
                </a:spcBef>
                <a:spcAft>
                  <a:spcPts val="0"/>
                </a:spcAft>
                <a:buFontTx/>
                <a:buNone/>
                <a:defRPr/>
              </a:pPr>
              <a:r>
                <a:rPr lang="en-US" altLang="zh-CN" sz="2400" b="0" kern="0">
                  <a:solidFill>
                    <a:schemeClr val="bg1"/>
                  </a:solidFill>
                  <a:ea typeface="宋体" panose="02010600030101010101" pitchFamily="2" charset="-122"/>
                </a:rPr>
                <a:t>07</a:t>
              </a:r>
              <a:endParaRPr lang="zh-CN" altLang="en-US" sz="2400" b="0" kern="0">
                <a:solidFill>
                  <a:schemeClr val="bg1"/>
                </a:solidFill>
                <a:ea typeface="宋体" panose="02010600030101010101" pitchFamily="2" charset="-122"/>
              </a:endParaRPr>
            </a:p>
          </p:txBody>
        </p:sp>
        <p:sp>
          <p:nvSpPr>
            <p:cNvPr id="57" name="文本框 75">
              <a:extLst>
                <a:ext uri="{FF2B5EF4-FFF2-40B4-BE49-F238E27FC236}">
                  <a16:creationId xmlns:a16="http://schemas.microsoft.com/office/drawing/2014/main" id="{A024043F-6253-4239-A353-24718EC01D0E}"/>
                </a:ext>
              </a:extLst>
            </p:cNvPr>
            <p:cNvSpPr txBox="1">
              <a:spLocks noChangeArrowheads="1"/>
            </p:cNvSpPr>
            <p:nvPr/>
          </p:nvSpPr>
          <p:spPr bwMode="auto">
            <a:xfrm>
              <a:off x="3864111" y="3005857"/>
              <a:ext cx="676385" cy="52438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itchFamily="34" charset="0"/>
                <a:buChar char="•"/>
                <a:defRPr sz="2800">
                  <a:solidFill>
                    <a:schemeClr val="tx1"/>
                  </a:solidFill>
                  <a:latin typeface="Calibri" pitchFamily="34" charset="0"/>
                </a:defRPr>
              </a:lvl1pPr>
              <a:lvl2pPr marL="742950" indent="-285750">
                <a:lnSpc>
                  <a:spcPct val="90000"/>
                </a:lnSpc>
                <a:spcBef>
                  <a:spcPts val="500"/>
                </a:spcBef>
                <a:buFont typeface="Arial" pitchFamily="34" charset="0"/>
                <a:buChar char="•"/>
                <a:defRPr sz="2400">
                  <a:solidFill>
                    <a:schemeClr val="tx1"/>
                  </a:solidFill>
                  <a:latin typeface="Calibri" pitchFamily="34" charset="0"/>
                </a:defRPr>
              </a:lvl2pPr>
              <a:lvl3pPr marL="1143000" indent="-228600">
                <a:lnSpc>
                  <a:spcPct val="90000"/>
                </a:lnSpc>
                <a:spcBef>
                  <a:spcPts val="500"/>
                </a:spcBef>
                <a:buFont typeface="Arial" pitchFamily="34" charset="0"/>
                <a:buChar char="•"/>
                <a:defRPr sz="2000">
                  <a:solidFill>
                    <a:schemeClr val="tx1"/>
                  </a:solidFill>
                  <a:latin typeface="Calibri" pitchFamily="34" charset="0"/>
                </a:defRPr>
              </a:lvl3pPr>
              <a:lvl4pPr marL="1600200" indent="-228600">
                <a:lnSpc>
                  <a:spcPct val="90000"/>
                </a:lnSpc>
                <a:spcBef>
                  <a:spcPts val="500"/>
                </a:spcBef>
                <a:buFont typeface="Arial" pitchFamily="34" charset="0"/>
                <a:buChar char="•"/>
                <a:defRPr>
                  <a:solidFill>
                    <a:schemeClr val="tx1"/>
                  </a:solidFill>
                  <a:latin typeface="Calibri" pitchFamily="34" charset="0"/>
                </a:defRPr>
              </a:lvl4pPr>
              <a:lvl5pPr marL="2057400" indent="-228600">
                <a:lnSpc>
                  <a:spcPct val="90000"/>
                </a:lnSpc>
                <a:spcBef>
                  <a:spcPts val="500"/>
                </a:spcBef>
                <a:buFont typeface="Arial" pitchFamily="34" charset="0"/>
                <a:buChar char="•"/>
                <a:defRPr>
                  <a:solidFill>
                    <a:schemeClr val="tx1"/>
                  </a:solidFill>
                  <a:latin typeface="Calibri" pitchFamily="34" charset="0"/>
                </a:defRPr>
              </a:lvl5pPr>
              <a:lvl6pPr marL="25146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6pPr>
              <a:lvl7pPr marL="29718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7pPr>
              <a:lvl8pPr marL="34290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8pPr>
              <a:lvl9pPr marL="3886200" indent="-228600" defTabSz="4572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defRPr>
              </a:lvl9pPr>
            </a:lstStyle>
            <a:p>
              <a:pPr eaLnBrk="1" fontAlgn="auto" hangingPunct="1">
                <a:lnSpc>
                  <a:spcPct val="100000"/>
                </a:lnSpc>
                <a:spcBef>
                  <a:spcPct val="0"/>
                </a:spcBef>
                <a:spcAft>
                  <a:spcPts val="0"/>
                </a:spcAft>
                <a:buFontTx/>
                <a:buNone/>
                <a:defRPr/>
              </a:pPr>
              <a:r>
                <a:rPr lang="en-US" altLang="zh-CN" sz="2400" b="0" kern="0">
                  <a:solidFill>
                    <a:schemeClr val="bg1"/>
                  </a:solidFill>
                  <a:ea typeface="宋体" panose="02010600030101010101" pitchFamily="2" charset="-122"/>
                </a:rPr>
                <a:t>08</a:t>
              </a:r>
              <a:endParaRPr lang="zh-CN" altLang="en-US" sz="2400" b="0" kern="0">
                <a:solidFill>
                  <a:schemeClr val="bg1"/>
                </a:solidFill>
                <a:ea typeface="宋体" panose="02010600030101010101" pitchFamily="2" charset="-122"/>
              </a:endParaRPr>
            </a:p>
          </p:txBody>
        </p:sp>
      </p:grpSp>
      <p:sp>
        <p:nvSpPr>
          <p:cNvPr id="61" name="Rectangle 4">
            <a:extLst>
              <a:ext uri="{FF2B5EF4-FFF2-40B4-BE49-F238E27FC236}">
                <a16:creationId xmlns:a16="http://schemas.microsoft.com/office/drawing/2014/main" id="{8B39E7D5-A078-4DDF-A709-81F6E8B06471}"/>
              </a:ext>
            </a:extLst>
          </p:cNvPr>
          <p:cNvSpPr>
            <a:spLocks noChangeArrowheads="1"/>
          </p:cNvSpPr>
          <p:nvPr/>
        </p:nvSpPr>
        <p:spPr bwMode="auto">
          <a:xfrm>
            <a:off x="5394325" y="1014413"/>
            <a:ext cx="3752850" cy="239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marL="0" lvl="3">
              <a:lnSpc>
                <a:spcPct val="125000"/>
              </a:lnSpc>
              <a:spcBef>
                <a:spcPts val="125"/>
              </a:spcBef>
              <a:buFont typeface="Arial" panose="020B0604020202020204" pitchFamily="34" charset="0"/>
              <a:buChar char="–"/>
            </a:pPr>
            <a:r>
              <a:rPr lang="zh-CN" altLang="zh-CN" sz="2200" b="0">
                <a:ea typeface="微软雅黑" panose="020B0503020204020204" pitchFamily="34" charset="-122"/>
                <a:sym typeface="+mn-lt"/>
              </a:rPr>
              <a:t>第一趟分配对最低位关键字（个位）进行，改变记录的指针值，</a:t>
            </a:r>
            <a:r>
              <a:rPr lang="zh-CN" altLang="zh-CN" sz="2200" b="0">
                <a:solidFill>
                  <a:srgbClr val="FF3300"/>
                </a:solidFill>
                <a:ea typeface="微软雅黑" panose="020B0503020204020204" pitchFamily="34" charset="-122"/>
                <a:sym typeface="+mn-lt"/>
              </a:rPr>
              <a:t>将链表中记录分配至10个链队列中</a:t>
            </a:r>
            <a:r>
              <a:rPr lang="zh-CN" altLang="zh-CN" sz="2200" b="0">
                <a:ea typeface="微软雅黑" panose="020B0503020204020204" pitchFamily="34" charset="-122"/>
                <a:sym typeface="+mn-lt"/>
              </a:rPr>
              <a:t>，每个队列记录的关键字的个位相同</a:t>
            </a:r>
          </a:p>
        </p:txBody>
      </p:sp>
      <p:sp>
        <p:nvSpPr>
          <p:cNvPr id="62" name="Rectangle 4">
            <a:extLst>
              <a:ext uri="{FF2B5EF4-FFF2-40B4-BE49-F238E27FC236}">
                <a16:creationId xmlns:a16="http://schemas.microsoft.com/office/drawing/2014/main" id="{B4C26E53-DBC4-4DA9-9CA8-A31BB79E5794}"/>
              </a:ext>
            </a:extLst>
          </p:cNvPr>
          <p:cNvSpPr>
            <a:spLocks noChangeArrowheads="1"/>
          </p:cNvSpPr>
          <p:nvPr/>
        </p:nvSpPr>
        <p:spPr bwMode="auto">
          <a:xfrm>
            <a:off x="257175" y="3714750"/>
            <a:ext cx="3140075" cy="275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marL="0" lvl="3">
              <a:lnSpc>
                <a:spcPct val="125000"/>
              </a:lnSpc>
              <a:spcBef>
                <a:spcPts val="125"/>
              </a:spcBef>
              <a:buFont typeface="Arial" panose="020B0604020202020204" pitchFamily="34" charset="0"/>
              <a:buChar char="–"/>
            </a:pPr>
            <a:r>
              <a:rPr lang="zh-CN" altLang="zh-CN" sz="2200" b="0">
                <a:ea typeface="微软雅黑" panose="020B0503020204020204" pitchFamily="34" charset="-122"/>
                <a:sym typeface="+mn-lt"/>
              </a:rPr>
              <a:t>第一趟收集是改变所有非空队列的队尾记录的指针域，令其指向下一个非空队列的队头记录，</a:t>
            </a:r>
            <a:r>
              <a:rPr lang="zh-CN" altLang="zh-CN" sz="2200" b="0">
                <a:solidFill>
                  <a:srgbClr val="FF3300"/>
                </a:solidFill>
                <a:ea typeface="微软雅黑" panose="020B0503020204020204" pitchFamily="34" charset="-122"/>
                <a:sym typeface="+mn-lt"/>
              </a:rPr>
              <a:t>重新将10个队列链成一个链表</a:t>
            </a:r>
          </a:p>
        </p:txBody>
      </p:sp>
      <p:sp>
        <p:nvSpPr>
          <p:cNvPr id="63" name="Rectangle 4">
            <a:extLst>
              <a:ext uri="{FF2B5EF4-FFF2-40B4-BE49-F238E27FC236}">
                <a16:creationId xmlns:a16="http://schemas.microsoft.com/office/drawing/2014/main" id="{F40A427E-322D-4EE0-8102-D68996462A7C}"/>
              </a:ext>
            </a:extLst>
          </p:cNvPr>
          <p:cNvSpPr>
            <a:spLocks noChangeArrowheads="1"/>
          </p:cNvSpPr>
          <p:nvPr/>
        </p:nvSpPr>
        <p:spPr bwMode="auto">
          <a:xfrm>
            <a:off x="4602163" y="4497388"/>
            <a:ext cx="4371975" cy="188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marL="0" lvl="3">
              <a:lnSpc>
                <a:spcPct val="125000"/>
              </a:lnSpc>
              <a:spcBef>
                <a:spcPts val="125"/>
              </a:spcBef>
              <a:buFont typeface="Arial" panose="020B0604020202020204" pitchFamily="34" charset="0"/>
              <a:buChar char="–"/>
            </a:pPr>
            <a:r>
              <a:rPr lang="zh-CN" altLang="zh-CN" sz="2400" b="0">
                <a:ea typeface="微软雅黑" panose="020B0503020204020204" pitchFamily="34" charset="-122"/>
                <a:sym typeface="+mn-lt"/>
              </a:rPr>
              <a:t>重复上述两步，进行第二趟、第三趟分配和收集，分别对</a:t>
            </a:r>
            <a:r>
              <a:rPr lang="zh-CN" altLang="zh-CN" sz="2400" b="0">
                <a:solidFill>
                  <a:srgbClr val="FF3300"/>
                </a:solidFill>
                <a:ea typeface="微软雅黑" panose="020B0503020204020204" pitchFamily="34" charset="-122"/>
                <a:sym typeface="+mn-lt"/>
              </a:rPr>
              <a:t>十位、百位</a:t>
            </a:r>
            <a:r>
              <a:rPr lang="zh-CN" altLang="zh-CN" sz="2400" b="0">
                <a:ea typeface="微软雅黑" panose="020B0503020204020204" pitchFamily="34" charset="-122"/>
                <a:sym typeface="+mn-lt"/>
              </a:rPr>
              <a:t>进行，最后得到一个有序序列</a:t>
            </a:r>
            <a:endParaRPr lang="zh-CN" altLang="en-US" sz="2400" b="0">
              <a:ea typeface="微软雅黑" panose="020B0503020204020204" pitchFamily="34" charset="-122"/>
              <a:sym typeface="+mn-l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79652">
                                            <p:txEl>
                                              <p:pRg st="0" end="0"/>
                                            </p:txEl>
                                          </p:spTgt>
                                        </p:tgtEl>
                                        <p:attrNameLst>
                                          <p:attrName>style.visibility</p:attrName>
                                        </p:attrNameLst>
                                      </p:cBhvr>
                                      <p:to>
                                        <p:strVal val="visible"/>
                                      </p:to>
                                    </p:set>
                                    <p:anim calcmode="lin" valueType="num">
                                      <p:cBhvr additive="base">
                                        <p:cTn id="7" dur="500" fill="hold"/>
                                        <p:tgtEl>
                                          <p:spTgt spid="117965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179652">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1">
                                            <p:txEl>
                                              <p:pRg st="0" end="0"/>
                                            </p:txEl>
                                          </p:spTgt>
                                        </p:tgtEl>
                                        <p:attrNameLst>
                                          <p:attrName>style.visibility</p:attrName>
                                        </p:attrNameLst>
                                      </p:cBhvr>
                                      <p:to>
                                        <p:strVal val="visible"/>
                                      </p:to>
                                    </p:set>
                                    <p:anim calcmode="lin" valueType="num">
                                      <p:cBhvr additive="base">
                                        <p:cTn id="13" dur="5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1">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1"/>
                                            </p:cond>
                                          </p:stCondLst>
                                          <p:endCondLst>
                                            <p:cond evt="onStopAudio" delay="0">
                                              <p:tgtEl>
                                                <p:sldTgt/>
                                              </p:tgtEl>
                                            </p:cond>
                                          </p:endCondLst>
                                        </p:cTn>
                                        <p:tgtEl>
                                          <p:sndTgt r:embed="rId2" name="WHOOSH.WAV"/>
                                        </p:tgtEl>
                                      </p:cMediaNode>
                                    </p:audio>
                                  </p:sub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2">
                                            <p:txEl>
                                              <p:pRg st="0" end="0"/>
                                            </p:txEl>
                                          </p:spTgt>
                                        </p:tgtEl>
                                        <p:attrNameLst>
                                          <p:attrName>style.visibility</p:attrName>
                                        </p:attrNameLst>
                                      </p:cBhvr>
                                      <p:to>
                                        <p:strVal val="visible"/>
                                      </p:to>
                                    </p:set>
                                    <p:anim calcmode="lin" valueType="num">
                                      <p:cBhvr additive="base">
                                        <p:cTn id="19"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2">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7"/>
                                            </p:cond>
                                          </p:stCondLst>
                                          <p:endCondLst>
                                            <p:cond evt="onStopAudio" delay="0">
                                              <p:tgtEl>
                                                <p:sldTgt/>
                                              </p:tgtEl>
                                            </p:cond>
                                          </p:endCondLst>
                                        </p:cTn>
                                        <p:tgtEl>
                                          <p:sndTgt r:embed="rId2" name="WHOOSH.WAV"/>
                                        </p:tgtEl>
                                      </p:cMediaNode>
                                    </p:audio>
                                  </p:sub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63">
                                            <p:txEl>
                                              <p:pRg st="0" end="0"/>
                                            </p:txEl>
                                          </p:spTgt>
                                        </p:tgtEl>
                                        <p:attrNameLst>
                                          <p:attrName>style.visibility</p:attrName>
                                        </p:attrNameLst>
                                      </p:cBhvr>
                                      <p:to>
                                        <p:strVal val="visible"/>
                                      </p:to>
                                    </p:set>
                                    <p:anim calcmode="lin" valueType="num">
                                      <p:cBhvr additive="base">
                                        <p:cTn id="25" dur="500" fill="hold"/>
                                        <p:tgtEl>
                                          <p:spTgt spid="63">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3">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3"/>
                                            </p:cond>
                                          </p:stCondLst>
                                          <p:endCondLst>
                                            <p:cond evt="onStopAudio" delay="0">
                                              <p:tgtEl>
                                                <p:sldTgt/>
                                              </p:tgtEl>
                                            </p:cond>
                                          </p:endCondLst>
                                        </p:cTn>
                                        <p:tgtEl>
                                          <p:sndTgt r:embed="rId2" name="WHOOSH.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9652" grpId="0" build="p" bldLvl="5"/>
      <p:bldP spid="61" grpId="0" build="p" bldLvl="5"/>
      <p:bldP spid="62" grpId="0" build="p" bldLvl="5"/>
      <p:bldP spid="63" grpId="0" build="p" bldLvl="5"/>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0676" name="Text Box 4">
            <a:extLst>
              <a:ext uri="{FF2B5EF4-FFF2-40B4-BE49-F238E27FC236}">
                <a16:creationId xmlns:a16="http://schemas.microsoft.com/office/drawing/2014/main" id="{5800FB0B-2BC0-4B42-8925-074DC971E788}"/>
              </a:ext>
            </a:extLst>
          </p:cNvPr>
          <p:cNvSpPr txBox="1">
            <a:spLocks noChangeArrowheads="1"/>
          </p:cNvSpPr>
          <p:nvPr/>
        </p:nvSpPr>
        <p:spPr bwMode="auto">
          <a:xfrm>
            <a:off x="574675" y="2938463"/>
            <a:ext cx="8131175" cy="1347787"/>
          </a:xfrm>
          <a:prstGeom prst="rect">
            <a:avLst/>
          </a:prstGeom>
          <a:solidFill>
            <a:srgbClr val="CCCCFF"/>
          </a:solidFill>
          <a:ln w="9525">
            <a:noFill/>
            <a:miter lim="800000"/>
          </a:ln>
          <a:effectLst/>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just" eaLnBrk="1" hangingPunct="1">
              <a:spcBef>
                <a:spcPct val="20000"/>
              </a:spcBef>
              <a:buClr>
                <a:srgbClr val="FF7C80"/>
              </a:buClr>
              <a:buSzPct val="50000"/>
              <a:buFont typeface="Wingdings" pitchFamily="2" charset="2"/>
              <a:buChar char="Ø"/>
            </a:pPr>
            <a:r>
              <a:rPr kumimoji="1" lang="zh-CN" altLang="en-US" sz="2400" b="0">
                <a:ea typeface="微软雅黑" panose="020B0503020204020204" pitchFamily="34" charset="-122"/>
                <a:sym typeface="+mn-lt"/>
              </a:rPr>
              <a:t>重复执行</a:t>
            </a:r>
            <a:r>
              <a:rPr kumimoji="1" lang="en-US" altLang="zh-CN" sz="2400" b="0">
                <a:ea typeface="微软雅黑" panose="020B0503020204020204" pitchFamily="34" charset="-122"/>
                <a:sym typeface="+mn-lt"/>
              </a:rPr>
              <a:t>d</a:t>
            </a:r>
            <a:r>
              <a:rPr kumimoji="1" lang="zh-CN" altLang="en-US" sz="2400" b="0">
                <a:ea typeface="微软雅黑" panose="020B0503020204020204" pitchFamily="34" charset="-122"/>
                <a:sym typeface="+mn-lt"/>
              </a:rPr>
              <a:t>趟“分配”与“收集”</a:t>
            </a:r>
          </a:p>
          <a:p>
            <a:pPr algn="just" eaLnBrk="1" hangingPunct="1">
              <a:spcBef>
                <a:spcPct val="20000"/>
              </a:spcBef>
              <a:buClr>
                <a:srgbClr val="FF7C80"/>
              </a:buClr>
              <a:buSzPct val="50000"/>
              <a:buFont typeface="Wingdings" pitchFamily="2" charset="2"/>
              <a:buChar char="Ø"/>
            </a:pPr>
            <a:r>
              <a:rPr kumimoji="1" lang="zh-CN" altLang="en-US" sz="2400" b="0">
                <a:ea typeface="微软雅黑" panose="020B0503020204020204" pitchFamily="34" charset="-122"/>
                <a:sym typeface="+mn-lt"/>
              </a:rPr>
              <a:t>每趟对 </a:t>
            </a:r>
            <a:r>
              <a:rPr kumimoji="1" lang="en-US" altLang="zh-CN" sz="2400" b="0">
                <a:ea typeface="微软雅黑" panose="020B0503020204020204" pitchFamily="34" charset="-122"/>
                <a:sym typeface="+mn-lt"/>
              </a:rPr>
              <a:t>n</a:t>
            </a:r>
            <a:r>
              <a:rPr kumimoji="1" lang="en-US" altLang="zh-CN" sz="2400" b="0" i="1">
                <a:ea typeface="微软雅黑" panose="020B0503020204020204" pitchFamily="34" charset="-122"/>
                <a:sym typeface="+mn-lt"/>
              </a:rPr>
              <a:t> </a:t>
            </a:r>
            <a:r>
              <a:rPr kumimoji="1" lang="zh-CN" altLang="en-US" sz="2400" b="0">
                <a:ea typeface="微软雅黑" panose="020B0503020204020204" pitchFamily="34" charset="-122"/>
                <a:sym typeface="+mn-lt"/>
              </a:rPr>
              <a:t>个记录进行“分配”，对</a:t>
            </a:r>
            <a:r>
              <a:rPr kumimoji="1" lang="en-US" altLang="zh-CN" sz="2400" b="0">
                <a:ea typeface="微软雅黑" panose="020B0503020204020204" pitchFamily="34" charset="-122"/>
                <a:sym typeface="+mn-lt"/>
              </a:rPr>
              <a:t>rd</a:t>
            </a:r>
            <a:r>
              <a:rPr kumimoji="1" lang="zh-CN" altLang="en-US" sz="2400" b="0">
                <a:ea typeface="微软雅黑" panose="020B0503020204020204" pitchFamily="34" charset="-122"/>
                <a:sym typeface="+mn-lt"/>
              </a:rPr>
              <a:t>个队列进行“收集”</a:t>
            </a:r>
          </a:p>
          <a:p>
            <a:pPr algn="just" eaLnBrk="1" hangingPunct="1">
              <a:spcBef>
                <a:spcPct val="20000"/>
              </a:spcBef>
              <a:buClr>
                <a:srgbClr val="FF7C80"/>
              </a:buClr>
              <a:buSzPct val="50000"/>
              <a:buFont typeface="Wingdings" pitchFamily="2" charset="2"/>
              <a:buChar char="Ø"/>
            </a:pPr>
            <a:r>
              <a:rPr kumimoji="1" lang="zh-CN" altLang="en-US" sz="2400" b="0">
                <a:ea typeface="微软雅黑" panose="020B0503020204020204" pitchFamily="34" charset="-122"/>
                <a:sym typeface="+mn-lt"/>
              </a:rPr>
              <a:t>需要增加</a:t>
            </a:r>
            <a:r>
              <a:rPr kumimoji="1" lang="en-US" altLang="zh-CN" sz="2400" b="0">
                <a:ea typeface="微软雅黑" panose="020B0503020204020204" pitchFamily="34" charset="-122"/>
                <a:sym typeface="+mn-lt"/>
              </a:rPr>
              <a:t>n+2rd</a:t>
            </a:r>
            <a:r>
              <a:rPr kumimoji="1" lang="zh-CN" altLang="en-US" sz="2400" b="0">
                <a:ea typeface="微软雅黑" panose="020B0503020204020204" pitchFamily="34" charset="-122"/>
                <a:sym typeface="+mn-lt"/>
              </a:rPr>
              <a:t>个附加链接指针。</a:t>
            </a:r>
          </a:p>
        </p:txBody>
      </p:sp>
      <p:sp>
        <p:nvSpPr>
          <p:cNvPr id="1180677" name="Rectangle 5">
            <a:extLst>
              <a:ext uri="{FF2B5EF4-FFF2-40B4-BE49-F238E27FC236}">
                <a16:creationId xmlns:a16="http://schemas.microsoft.com/office/drawing/2014/main" id="{D485CFC1-A408-4D98-B33A-BB2B53B5CCF8}"/>
              </a:ext>
            </a:extLst>
          </p:cNvPr>
          <p:cNvSpPr>
            <a:spLocks noChangeArrowheads="1"/>
          </p:cNvSpPr>
          <p:nvPr/>
        </p:nvSpPr>
        <p:spPr bwMode="auto">
          <a:xfrm>
            <a:off x="568325" y="1154113"/>
            <a:ext cx="8137525" cy="1625600"/>
          </a:xfrm>
          <a:prstGeom prst="rect">
            <a:avLst/>
          </a:prstGeom>
          <a:solidFill>
            <a:schemeClr val="accent1">
              <a:lumMod val="20000"/>
              <a:lumOff val="80000"/>
            </a:schemeClr>
          </a:solidFill>
          <a:ln w="9525">
            <a:noFill/>
            <a:miter lim="800000"/>
          </a:ln>
          <a:effectLst/>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20000"/>
              </a:spcBef>
            </a:pPr>
            <a:r>
              <a:rPr kumimoji="1" lang="en-US" altLang="zh-CN" sz="2400" b="0">
                <a:solidFill>
                  <a:srgbClr val="FF3300"/>
                </a:solidFill>
                <a:ea typeface="微软雅黑" panose="020B0503020204020204" pitchFamily="34" charset="-122"/>
                <a:sym typeface="+mn-lt"/>
              </a:rPr>
              <a:t>n</a:t>
            </a:r>
            <a:r>
              <a:rPr kumimoji="1" lang="zh-CN" altLang="en-US" sz="2400" b="0">
                <a:solidFill>
                  <a:srgbClr val="FF3300"/>
                </a:solidFill>
                <a:ea typeface="微软雅黑" panose="020B0503020204020204" pitchFamily="34" charset="-122"/>
                <a:sym typeface="+mn-lt"/>
              </a:rPr>
              <a:t>个记录</a:t>
            </a:r>
          </a:p>
          <a:p>
            <a:pPr>
              <a:lnSpc>
                <a:spcPct val="125000"/>
              </a:lnSpc>
              <a:spcBef>
                <a:spcPct val="20000"/>
              </a:spcBef>
            </a:pPr>
            <a:r>
              <a:rPr kumimoji="1" lang="zh-CN" altLang="en-US" sz="2400" b="0">
                <a:ea typeface="微软雅黑" panose="020B0503020204020204" pitchFamily="34" charset="-122"/>
                <a:sym typeface="+mn-lt"/>
              </a:rPr>
              <a:t>每个记录有</a:t>
            </a:r>
            <a:r>
              <a:rPr kumimoji="1" lang="zh-CN" altLang="en-US" sz="2400" b="0">
                <a:solidFill>
                  <a:srgbClr val="FF3300"/>
                </a:solidFill>
                <a:ea typeface="微软雅黑" panose="020B0503020204020204" pitchFamily="34" charset="-122"/>
                <a:sym typeface="+mn-lt"/>
              </a:rPr>
              <a:t> </a:t>
            </a:r>
            <a:r>
              <a:rPr kumimoji="1" lang="en-US" altLang="zh-CN" sz="2400" b="0">
                <a:solidFill>
                  <a:srgbClr val="FF3300"/>
                </a:solidFill>
                <a:ea typeface="微软雅黑" panose="020B0503020204020204" pitchFamily="34" charset="-122"/>
                <a:sym typeface="+mn-lt"/>
              </a:rPr>
              <a:t>d</a:t>
            </a:r>
            <a:r>
              <a:rPr kumimoji="1" lang="en-US" altLang="zh-CN" sz="2400" b="0" i="1">
                <a:solidFill>
                  <a:srgbClr val="FF3300"/>
                </a:solidFill>
                <a:ea typeface="微软雅黑" panose="020B0503020204020204" pitchFamily="34" charset="-122"/>
                <a:sym typeface="+mn-lt"/>
              </a:rPr>
              <a:t> </a:t>
            </a:r>
            <a:r>
              <a:rPr kumimoji="1" lang="zh-CN" altLang="en-US" sz="2400" b="0">
                <a:solidFill>
                  <a:srgbClr val="FF3300"/>
                </a:solidFill>
                <a:ea typeface="微软雅黑" panose="020B0503020204020204" pitchFamily="34" charset="-122"/>
                <a:sym typeface="+mn-lt"/>
              </a:rPr>
              <a:t>位关键字</a:t>
            </a:r>
          </a:p>
          <a:p>
            <a:pPr>
              <a:lnSpc>
                <a:spcPct val="125000"/>
              </a:lnSpc>
              <a:spcBef>
                <a:spcPct val="20000"/>
              </a:spcBef>
            </a:pPr>
            <a:r>
              <a:rPr kumimoji="1" lang="zh-CN" altLang="zh-CN" sz="2400" b="0">
                <a:ea typeface="微软雅黑" panose="020B0503020204020204" pitchFamily="34" charset="-122"/>
                <a:sym typeface="+mn-lt"/>
              </a:rPr>
              <a:t>关键字</a:t>
            </a:r>
            <a:r>
              <a:rPr kumimoji="1" lang="zh-CN" altLang="zh-CN" sz="2400" b="0">
                <a:solidFill>
                  <a:srgbClr val="FF3300"/>
                </a:solidFill>
                <a:ea typeface="微软雅黑" panose="020B0503020204020204" pitchFamily="34" charset="-122"/>
                <a:sym typeface="+mn-lt"/>
              </a:rPr>
              <a:t>取值范围</a:t>
            </a:r>
            <a:r>
              <a:rPr kumimoji="1" lang="en-US" altLang="zh-CN" sz="2400" b="0">
                <a:solidFill>
                  <a:srgbClr val="FF3300"/>
                </a:solidFill>
                <a:ea typeface="微软雅黑" panose="020B0503020204020204" pitchFamily="34" charset="-122"/>
                <a:sym typeface="+mn-lt"/>
              </a:rPr>
              <a:t>rd</a:t>
            </a:r>
            <a:r>
              <a:rPr kumimoji="1" lang="en-US" altLang="zh-CN" sz="2400" b="0">
                <a:ea typeface="微软雅黑" panose="020B0503020204020204" pitchFamily="34" charset="-122"/>
                <a:sym typeface="+mn-lt"/>
              </a:rPr>
              <a:t>(</a:t>
            </a:r>
            <a:r>
              <a:rPr kumimoji="1" lang="zh-CN" altLang="en-US" sz="2400" b="0">
                <a:ea typeface="微软雅黑" panose="020B0503020204020204" pitchFamily="34" charset="-122"/>
                <a:sym typeface="+mn-lt"/>
              </a:rPr>
              <a:t>如十进制为</a:t>
            </a:r>
            <a:r>
              <a:rPr kumimoji="1" lang="en-US" altLang="zh-CN" sz="2400" b="0">
                <a:ea typeface="微软雅黑" panose="020B0503020204020204" pitchFamily="34" charset="-122"/>
                <a:sym typeface="+mn-lt"/>
              </a:rPr>
              <a:t>10)</a:t>
            </a:r>
          </a:p>
        </p:txBody>
      </p:sp>
      <p:sp>
        <p:nvSpPr>
          <p:cNvPr id="1180678" name="Rectangle 6">
            <a:extLst>
              <a:ext uri="{FF2B5EF4-FFF2-40B4-BE49-F238E27FC236}">
                <a16:creationId xmlns:a16="http://schemas.microsoft.com/office/drawing/2014/main" id="{185D2610-3343-44A1-B480-09B0F60A57CF}"/>
              </a:ext>
            </a:extLst>
          </p:cNvPr>
          <p:cNvSpPr>
            <a:spLocks noChangeArrowheads="1"/>
          </p:cNvSpPr>
          <p:nvPr/>
        </p:nvSpPr>
        <p:spPr bwMode="auto">
          <a:xfrm>
            <a:off x="868363" y="153988"/>
            <a:ext cx="2438400" cy="533400"/>
          </a:xfrm>
          <a:prstGeom prst="rect">
            <a:avLst/>
          </a:prstGeom>
        </p:spPr>
        <p:txBody>
          <a:bodyPr/>
          <a:lstStyle/>
          <a:p>
            <a:pPr>
              <a:lnSpc>
                <a:spcPct val="125000"/>
              </a:lnSpc>
              <a:defRPr/>
            </a:pPr>
            <a:r>
              <a:rPr lang="zh-CN" altLang="en-US" b="0" kern="0" dirty="0">
                <a:solidFill>
                  <a:schemeClr val="bg1"/>
                </a:solidFill>
                <a:latin typeface="+mn-lt"/>
                <a:ea typeface="+mn-ea"/>
                <a:cs typeface="+mn-ea"/>
                <a:sym typeface="+mn-lt"/>
              </a:rPr>
              <a:t>算法分析</a:t>
            </a:r>
          </a:p>
        </p:txBody>
      </p:sp>
      <p:grpSp>
        <p:nvGrpSpPr>
          <p:cNvPr id="2" name="Group 10">
            <a:extLst>
              <a:ext uri="{FF2B5EF4-FFF2-40B4-BE49-F238E27FC236}">
                <a16:creationId xmlns:a16="http://schemas.microsoft.com/office/drawing/2014/main" id="{32D26EFA-E312-634F-A5F9-8A7CBDA9EA48}"/>
              </a:ext>
            </a:extLst>
          </p:cNvPr>
          <p:cNvGrpSpPr>
            <a:grpSpLocks/>
          </p:cNvGrpSpPr>
          <p:nvPr/>
        </p:nvGrpSpPr>
        <p:grpSpPr bwMode="auto">
          <a:xfrm>
            <a:off x="903288" y="4486275"/>
            <a:ext cx="7802562" cy="1843088"/>
            <a:chOff x="626" y="1726"/>
            <a:chExt cx="4915" cy="1161"/>
          </a:xfrm>
        </p:grpSpPr>
        <p:sp>
          <p:nvSpPr>
            <p:cNvPr id="1180680" name="Rectangle 8">
              <a:extLst>
                <a:ext uri="{FF2B5EF4-FFF2-40B4-BE49-F238E27FC236}">
                  <a16:creationId xmlns:a16="http://schemas.microsoft.com/office/drawing/2014/main" id="{ED3221E4-C1E0-490E-A5A5-7C289027E9A0}"/>
                </a:ext>
              </a:extLst>
            </p:cNvPr>
            <p:cNvSpPr>
              <a:spLocks noChangeArrowheads="1"/>
            </p:cNvSpPr>
            <p:nvPr/>
          </p:nvSpPr>
          <p:spPr bwMode="auto">
            <a:xfrm>
              <a:off x="2018" y="1933"/>
              <a:ext cx="3523" cy="954"/>
            </a:xfrm>
            <a:prstGeom prst="rect">
              <a:avLst/>
            </a:prstGeom>
            <a:solidFill>
              <a:schemeClr val="accent1">
                <a:lumMod val="20000"/>
                <a:lumOff val="80000"/>
              </a:schemeClr>
            </a:solidFill>
            <a:ln w="57150">
              <a:noFill/>
              <a:miter lim="800000"/>
            </a:ln>
            <a:effectLst/>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15000"/>
                </a:lnSpc>
                <a:spcBef>
                  <a:spcPct val="20000"/>
                </a:spcBef>
                <a:buClr>
                  <a:srgbClr val="FF0000"/>
                </a:buClr>
                <a:buFont typeface="Wingdings" pitchFamily="2" charset="2"/>
                <a:buChar char="ü"/>
              </a:pPr>
              <a:r>
                <a:rPr kumimoji="1" lang="zh-CN" altLang="en-US" sz="2400" b="0">
                  <a:solidFill>
                    <a:srgbClr val="FF0000"/>
                  </a:solidFill>
                  <a:ea typeface="微软雅黑" panose="020B0503020204020204" pitchFamily="34" charset="-122"/>
                  <a:sym typeface="+mn-lt"/>
                </a:rPr>
                <a:t>时间效率：</a:t>
              </a:r>
              <a:r>
                <a:rPr kumimoji="1" lang="en-US" altLang="zh-CN" sz="2400" b="0">
                  <a:solidFill>
                    <a:schemeClr val="tx2"/>
                  </a:solidFill>
                  <a:ea typeface="微软雅黑" panose="020B0503020204020204" pitchFamily="34" charset="-122"/>
                  <a:sym typeface="+mn-lt"/>
                </a:rPr>
                <a:t>O(</a:t>
              </a:r>
              <a:r>
                <a:rPr kumimoji="1" lang="en-US" altLang="zh-CN" sz="2400" b="0">
                  <a:effectLst>
                    <a:outerShdw blurRad="38100" dist="38100" dir="2700000" algn="tl">
                      <a:srgbClr val="FFFFFF"/>
                    </a:outerShdw>
                  </a:effectLst>
                  <a:ea typeface="微软雅黑" panose="020B0503020204020204" pitchFamily="34" charset="-122"/>
                  <a:sym typeface="+mn-lt"/>
                </a:rPr>
                <a:t>d( n+rd))</a:t>
              </a:r>
              <a:r>
                <a:rPr kumimoji="1" lang="en-US" altLang="zh-CN" sz="2400" b="0" i="1">
                  <a:effectLst>
                    <a:outerShdw blurRad="38100" dist="38100" dir="2700000" algn="tl">
                      <a:srgbClr val="FFFFFF"/>
                    </a:outerShdw>
                  </a:effectLst>
                  <a:ea typeface="微软雅黑" panose="020B0503020204020204" pitchFamily="34" charset="-122"/>
                  <a:sym typeface="+mn-lt"/>
                </a:rPr>
                <a:t> </a:t>
              </a:r>
              <a:endParaRPr kumimoji="1" lang="en-US" altLang="zh-CN" sz="2400" b="0">
                <a:solidFill>
                  <a:schemeClr val="tx2"/>
                </a:solidFill>
                <a:ea typeface="微软雅黑" panose="020B0503020204020204" pitchFamily="34" charset="-122"/>
                <a:sym typeface="+mn-lt"/>
              </a:endParaRPr>
            </a:p>
            <a:p>
              <a:pPr eaLnBrk="1" hangingPunct="1">
                <a:lnSpc>
                  <a:spcPct val="115000"/>
                </a:lnSpc>
                <a:spcBef>
                  <a:spcPct val="20000"/>
                </a:spcBef>
                <a:buClr>
                  <a:srgbClr val="FF0000"/>
                </a:buClr>
                <a:buFont typeface="Wingdings" pitchFamily="2" charset="2"/>
                <a:buChar char="ü"/>
              </a:pPr>
              <a:r>
                <a:rPr kumimoji="1" lang="zh-CN" altLang="en-US" sz="2400" b="0">
                  <a:solidFill>
                    <a:srgbClr val="FF0000"/>
                  </a:solidFill>
                  <a:ea typeface="微软雅黑" panose="020B0503020204020204" pitchFamily="34" charset="-122"/>
                  <a:sym typeface="+mn-lt"/>
                </a:rPr>
                <a:t>空间效率：</a:t>
              </a:r>
              <a:r>
                <a:rPr kumimoji="1" lang="en-US" altLang="zh-CN" sz="2400" b="0">
                  <a:solidFill>
                    <a:schemeClr val="tx2"/>
                  </a:solidFill>
                  <a:ea typeface="微软雅黑" panose="020B0503020204020204" pitchFamily="34" charset="-122"/>
                  <a:sym typeface="+mn-lt"/>
                </a:rPr>
                <a:t>O(</a:t>
              </a:r>
              <a:r>
                <a:rPr kumimoji="1" lang="en-US" altLang="zh-CN" sz="2400" b="0">
                  <a:effectLst>
                    <a:outerShdw blurRad="38100" dist="38100" dir="2700000" algn="tl">
                      <a:srgbClr val="FFFFFF"/>
                    </a:outerShdw>
                  </a:effectLst>
                  <a:ea typeface="微软雅黑" panose="020B0503020204020204" pitchFamily="34" charset="-122"/>
                  <a:sym typeface="+mn-lt"/>
                </a:rPr>
                <a:t>n+rd)</a:t>
              </a:r>
              <a:endParaRPr kumimoji="1" lang="en-US" altLang="zh-CN" sz="2400" b="0">
                <a:solidFill>
                  <a:schemeClr val="tx2"/>
                </a:solidFill>
                <a:ea typeface="微软雅黑" panose="020B0503020204020204" pitchFamily="34" charset="-122"/>
                <a:sym typeface="+mn-lt"/>
              </a:endParaRPr>
            </a:p>
            <a:p>
              <a:pPr eaLnBrk="1" hangingPunct="1">
                <a:lnSpc>
                  <a:spcPct val="115000"/>
                </a:lnSpc>
                <a:spcBef>
                  <a:spcPct val="20000"/>
                </a:spcBef>
                <a:buClr>
                  <a:srgbClr val="FF0000"/>
                </a:buClr>
                <a:buFont typeface="Wingdings" pitchFamily="2" charset="2"/>
                <a:buChar char="ü"/>
              </a:pPr>
              <a:r>
                <a:rPr kumimoji="1" lang="zh-CN" altLang="en-US" sz="2400" b="0">
                  <a:solidFill>
                    <a:srgbClr val="FF0000"/>
                  </a:solidFill>
                  <a:ea typeface="微软雅黑" panose="020B0503020204020204" pitchFamily="34" charset="-122"/>
                  <a:sym typeface="+mn-lt"/>
                </a:rPr>
                <a:t>稳 定 性：</a:t>
              </a:r>
              <a:r>
                <a:rPr kumimoji="1" lang="zh-CN" altLang="en-US" sz="2400" b="0">
                  <a:solidFill>
                    <a:schemeClr val="tx2"/>
                  </a:solidFill>
                  <a:ea typeface="微软雅黑" panose="020B0503020204020204" pitchFamily="34" charset="-122"/>
                  <a:sym typeface="+mn-lt"/>
                </a:rPr>
                <a:t>稳定</a:t>
              </a:r>
            </a:p>
          </p:txBody>
        </p:sp>
        <p:sp>
          <p:nvSpPr>
            <p:cNvPr id="165895" name="AutoShape 9">
              <a:extLst>
                <a:ext uri="{FF2B5EF4-FFF2-40B4-BE49-F238E27FC236}">
                  <a16:creationId xmlns:a16="http://schemas.microsoft.com/office/drawing/2014/main" id="{1C4961B5-A462-45B2-B193-61EA9AD218F1}"/>
                </a:ext>
              </a:extLst>
            </p:cNvPr>
            <p:cNvSpPr>
              <a:spLocks noChangeArrowheads="1"/>
            </p:cNvSpPr>
            <p:nvPr/>
          </p:nvSpPr>
          <p:spPr bwMode="auto">
            <a:xfrm>
              <a:off x="626" y="1726"/>
              <a:ext cx="952" cy="846"/>
            </a:xfrm>
            <a:prstGeom prst="curvedRightArrow">
              <a:avLst>
                <a:gd name="adj1" fmla="val 20000"/>
                <a:gd name="adj2" fmla="val 40000"/>
                <a:gd name="adj3" fmla="val 37499"/>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strVal val="#ppt_w*0.05"/>
                                          </p:val>
                                        </p:tav>
                                        <p:tav tm="100000">
                                          <p:val>
                                            <p:strVal val="#ppt_w"/>
                                          </p:val>
                                        </p:tav>
                                      </p:tavLst>
                                    </p:anim>
                                    <p:anim calcmode="lin" valueType="num">
                                      <p:cBhvr>
                                        <p:cTn id="8" dur="500" fill="hold"/>
                                        <p:tgtEl>
                                          <p:spTgt spid="2"/>
                                        </p:tgtEl>
                                        <p:attrNameLst>
                                          <p:attrName>ppt_h</p:attrName>
                                        </p:attrNameLst>
                                      </p:cBhvr>
                                      <p:tavLst>
                                        <p:tav tm="0">
                                          <p:val>
                                            <p:strVal val="#ppt_h"/>
                                          </p:val>
                                        </p:tav>
                                        <p:tav tm="100000">
                                          <p:val>
                                            <p:strVal val="#ppt_h"/>
                                          </p:val>
                                        </p:tav>
                                      </p:tavLst>
                                    </p:anim>
                                    <p:anim calcmode="lin" valueType="num">
                                      <p:cBhvr>
                                        <p:cTn id="9" dur="500" fill="hold"/>
                                        <p:tgtEl>
                                          <p:spTgt spid="2"/>
                                        </p:tgtEl>
                                        <p:attrNameLst>
                                          <p:attrName>ppt_x</p:attrName>
                                        </p:attrNameLst>
                                      </p:cBhvr>
                                      <p:tavLst>
                                        <p:tav tm="0">
                                          <p:val>
                                            <p:strVal val="#ppt_x-.2"/>
                                          </p:val>
                                        </p:tav>
                                        <p:tav tm="100000">
                                          <p:val>
                                            <p:strVal val="#ppt_x"/>
                                          </p:val>
                                        </p:tav>
                                      </p:tavLst>
                                    </p:anim>
                                    <p:anim calcmode="lin" valueType="num">
                                      <p:cBhvr>
                                        <p:cTn id="10" dur="500" fill="hold"/>
                                        <p:tgtEl>
                                          <p:spTgt spid="2"/>
                                        </p:tgtEl>
                                        <p:attrNameLst>
                                          <p:attrName>ppt_y</p:attrName>
                                        </p:attrNameLst>
                                      </p:cBhvr>
                                      <p:tavLst>
                                        <p:tav tm="0">
                                          <p:val>
                                            <p:strVal val="#ppt_y"/>
                                          </p:val>
                                        </p:tav>
                                        <p:tav tm="100000">
                                          <p:val>
                                            <p:strVal val="#ppt_y"/>
                                          </p:val>
                                        </p:tav>
                                      </p:tavLst>
                                    </p:anim>
                                    <p:animEffect transition="in" filter="fade">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6370" name="图片 9">
            <a:extLst>
              <a:ext uri="{FF2B5EF4-FFF2-40B4-BE49-F238E27FC236}">
                <a16:creationId xmlns:a16="http://schemas.microsoft.com/office/drawing/2014/main" id="{76D82D2E-71EC-704B-8BB7-C298C8E18BC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1575"/>
          <a:stretch>
            <a:fillRect/>
          </a:stretch>
        </p:blipFill>
        <p:spPr bwMode="auto">
          <a:xfrm>
            <a:off x="0" y="1588"/>
            <a:ext cx="9124950" cy="183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6" name="矩形: 圆角 16">
            <a:extLst>
              <a:ext uri="{FF2B5EF4-FFF2-40B4-BE49-F238E27FC236}">
                <a16:creationId xmlns:a16="http://schemas.microsoft.com/office/drawing/2014/main" id="{CA5C9F9F-73BD-43AD-93C4-4429F9E88487}"/>
              </a:ext>
            </a:extLst>
          </p:cNvPr>
          <p:cNvSpPr>
            <a:spLocks noChangeArrowheads="1"/>
          </p:cNvSpPr>
          <p:nvPr/>
        </p:nvSpPr>
        <p:spPr bwMode="auto">
          <a:xfrm>
            <a:off x="2830513" y="5661025"/>
            <a:ext cx="4432300" cy="504825"/>
          </a:xfrm>
          <a:prstGeom prst="roundRect">
            <a:avLst>
              <a:gd name="adj" fmla="val 16667"/>
            </a:avLst>
          </a:prstGeom>
          <a:solidFill>
            <a:srgbClr val="9476B6"/>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spcBef>
                <a:spcPct val="20000"/>
              </a:spcBef>
              <a:defRPr/>
            </a:pPr>
            <a:endParaRPr kumimoji="1" lang="zh-CN" altLang="en-US" b="0">
              <a:solidFill>
                <a:srgbClr val="000000"/>
              </a:solidFill>
              <a:latin typeface="Times New Roman"/>
              <a:ea typeface="Microsoft YaHei"/>
              <a:cs typeface="+mn-ea"/>
              <a:sym typeface="+mn-lt"/>
            </a:endParaRPr>
          </a:p>
        </p:txBody>
      </p:sp>
      <p:sp>
        <p:nvSpPr>
          <p:cNvPr id="11267" name="矩形: 圆角 15">
            <a:extLst>
              <a:ext uri="{FF2B5EF4-FFF2-40B4-BE49-F238E27FC236}">
                <a16:creationId xmlns:a16="http://schemas.microsoft.com/office/drawing/2014/main" id="{36E3C7E5-ED9C-4FF8-B3C2-B62DEBE455F7}"/>
              </a:ext>
            </a:extLst>
          </p:cNvPr>
          <p:cNvSpPr>
            <a:spLocks noChangeArrowheads="1"/>
          </p:cNvSpPr>
          <p:nvPr/>
        </p:nvSpPr>
        <p:spPr bwMode="auto">
          <a:xfrm>
            <a:off x="1885950" y="5661025"/>
            <a:ext cx="839788" cy="504825"/>
          </a:xfrm>
          <a:prstGeom prst="roundRect">
            <a:avLst>
              <a:gd name="adj" fmla="val 16667"/>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spcBef>
                <a:spcPct val="20000"/>
              </a:spcBef>
              <a:defRPr/>
            </a:pPr>
            <a:endParaRPr kumimoji="1" lang="zh-CN" altLang="en-US" b="0">
              <a:solidFill>
                <a:srgbClr val="000000"/>
              </a:solidFill>
              <a:latin typeface="Times New Roman"/>
              <a:ea typeface="Microsoft YaHei"/>
              <a:cs typeface="+mn-ea"/>
              <a:sym typeface="+mn-lt"/>
            </a:endParaRPr>
          </a:p>
        </p:txBody>
      </p:sp>
      <p:sp>
        <p:nvSpPr>
          <p:cNvPr id="8" name="矩形 7">
            <a:extLst>
              <a:ext uri="{FF2B5EF4-FFF2-40B4-BE49-F238E27FC236}">
                <a16:creationId xmlns:a16="http://schemas.microsoft.com/office/drawing/2014/main" id="{ACCDEC1C-6F72-47AF-97B8-C9C01DCF2B91}"/>
              </a:ext>
            </a:extLst>
          </p:cNvPr>
          <p:cNvSpPr/>
          <p:nvPr/>
        </p:nvSpPr>
        <p:spPr bwMode="auto">
          <a:xfrm>
            <a:off x="9525" y="1588"/>
            <a:ext cx="9151938" cy="2024062"/>
          </a:xfrm>
          <a:prstGeom prst="rect">
            <a:avLst/>
          </a:prstGeom>
          <a:solidFill>
            <a:schemeClr val="tx1">
              <a:alpha val="50000"/>
            </a:schemeClr>
          </a:solidFill>
          <a:ln w="12700" cap="flat" cmpd="sng" algn="ctr">
            <a:noFill/>
            <a:prstDash val="solid"/>
            <a:miter lim="800000"/>
          </a:ln>
          <a:effectLst/>
        </p:spPr>
        <p:txBody>
          <a:bodyPr anchor="ctr"/>
          <a:lstStyle/>
          <a:p>
            <a:pPr algn="ctr" eaLnBrk="1" fontAlgn="auto" hangingPunct="1">
              <a:spcBef>
                <a:spcPts val="0"/>
              </a:spcBef>
              <a:spcAft>
                <a:spcPts val="0"/>
              </a:spcAft>
              <a:defRPr/>
            </a:pPr>
            <a:endParaRPr lang="zh-CN" altLang="en-US" sz="1800" b="0" kern="0">
              <a:solidFill>
                <a:prstClr val="white"/>
              </a:solidFill>
              <a:latin typeface="Times New Roman"/>
              <a:ea typeface="Microsoft YaHei"/>
              <a:cs typeface="+mn-ea"/>
              <a:sym typeface="+mn-lt"/>
            </a:endParaRPr>
          </a:p>
        </p:txBody>
      </p:sp>
      <p:sp>
        <p:nvSpPr>
          <p:cNvPr id="7" name="Shape 26">
            <a:extLst>
              <a:ext uri="{FF2B5EF4-FFF2-40B4-BE49-F238E27FC236}">
                <a16:creationId xmlns:a16="http://schemas.microsoft.com/office/drawing/2014/main" id="{BDDB1F73-3639-4F32-A371-756EF03C8767}"/>
              </a:ext>
            </a:extLst>
          </p:cNvPr>
          <p:cNvSpPr/>
          <p:nvPr/>
        </p:nvSpPr>
        <p:spPr>
          <a:xfrm flipH="1">
            <a:off x="-36513" y="774700"/>
            <a:ext cx="9207501" cy="1260475"/>
          </a:xfrm>
          <a:custGeom>
            <a:avLst/>
            <a:gdLst/>
            <a:ahLst/>
            <a:cxnLst/>
            <a:rect l="0" t="0" r="0" b="0"/>
            <a:pathLst>
              <a:path w="120000" h="120000" extrusionOk="0">
                <a:moveTo>
                  <a:pt x="0" y="120000"/>
                </a:moveTo>
                <a:lnTo>
                  <a:pt x="0" y="102222"/>
                </a:lnTo>
                <a:lnTo>
                  <a:pt x="583" y="102222"/>
                </a:lnTo>
                <a:lnTo>
                  <a:pt x="583" y="89777"/>
                </a:lnTo>
                <a:lnTo>
                  <a:pt x="4166" y="89777"/>
                </a:lnTo>
                <a:lnTo>
                  <a:pt x="4166" y="79111"/>
                </a:lnTo>
                <a:lnTo>
                  <a:pt x="6416" y="79111"/>
                </a:lnTo>
                <a:lnTo>
                  <a:pt x="6416" y="91111"/>
                </a:lnTo>
                <a:lnTo>
                  <a:pt x="7625" y="91111"/>
                </a:lnTo>
                <a:lnTo>
                  <a:pt x="7625" y="79111"/>
                </a:lnTo>
                <a:lnTo>
                  <a:pt x="8958" y="79111"/>
                </a:lnTo>
                <a:lnTo>
                  <a:pt x="8958" y="45333"/>
                </a:lnTo>
                <a:lnTo>
                  <a:pt x="9541" y="45333"/>
                </a:lnTo>
                <a:lnTo>
                  <a:pt x="9541" y="39111"/>
                </a:lnTo>
                <a:lnTo>
                  <a:pt x="10958" y="39111"/>
                </a:lnTo>
                <a:lnTo>
                  <a:pt x="10958" y="45333"/>
                </a:lnTo>
                <a:lnTo>
                  <a:pt x="11583" y="45333"/>
                </a:lnTo>
                <a:lnTo>
                  <a:pt x="11583" y="76000"/>
                </a:lnTo>
                <a:lnTo>
                  <a:pt x="12083" y="76000"/>
                </a:lnTo>
                <a:lnTo>
                  <a:pt x="12083" y="95555"/>
                </a:lnTo>
                <a:lnTo>
                  <a:pt x="13250" y="95555"/>
                </a:lnTo>
                <a:lnTo>
                  <a:pt x="13250" y="60000"/>
                </a:lnTo>
                <a:lnTo>
                  <a:pt x="14041" y="60000"/>
                </a:lnTo>
                <a:lnTo>
                  <a:pt x="14041" y="45333"/>
                </a:lnTo>
                <a:lnTo>
                  <a:pt x="14583" y="45333"/>
                </a:lnTo>
                <a:lnTo>
                  <a:pt x="14583" y="27555"/>
                </a:lnTo>
                <a:lnTo>
                  <a:pt x="14958" y="27555"/>
                </a:lnTo>
                <a:lnTo>
                  <a:pt x="14958" y="14222"/>
                </a:lnTo>
                <a:lnTo>
                  <a:pt x="15333" y="14222"/>
                </a:lnTo>
                <a:lnTo>
                  <a:pt x="15333" y="0"/>
                </a:lnTo>
                <a:lnTo>
                  <a:pt x="15958" y="0"/>
                </a:lnTo>
                <a:lnTo>
                  <a:pt x="15958" y="13777"/>
                </a:lnTo>
                <a:lnTo>
                  <a:pt x="16416" y="13777"/>
                </a:lnTo>
                <a:lnTo>
                  <a:pt x="16416" y="24888"/>
                </a:lnTo>
                <a:lnTo>
                  <a:pt x="16791" y="24888"/>
                </a:lnTo>
                <a:lnTo>
                  <a:pt x="16791" y="46222"/>
                </a:lnTo>
                <a:lnTo>
                  <a:pt x="17333" y="46222"/>
                </a:lnTo>
                <a:lnTo>
                  <a:pt x="17333" y="61333"/>
                </a:lnTo>
                <a:lnTo>
                  <a:pt x="17916" y="61333"/>
                </a:lnTo>
                <a:lnTo>
                  <a:pt x="17916" y="101333"/>
                </a:lnTo>
                <a:lnTo>
                  <a:pt x="18875" y="101333"/>
                </a:lnTo>
                <a:lnTo>
                  <a:pt x="18875" y="92000"/>
                </a:lnTo>
                <a:lnTo>
                  <a:pt x="20958" y="92000"/>
                </a:lnTo>
                <a:lnTo>
                  <a:pt x="20958" y="96444"/>
                </a:lnTo>
                <a:lnTo>
                  <a:pt x="21750" y="96444"/>
                </a:lnTo>
                <a:lnTo>
                  <a:pt x="21750" y="54666"/>
                </a:lnTo>
                <a:lnTo>
                  <a:pt x="22333" y="54666"/>
                </a:lnTo>
                <a:lnTo>
                  <a:pt x="22333" y="42666"/>
                </a:lnTo>
                <a:lnTo>
                  <a:pt x="24166" y="42666"/>
                </a:lnTo>
                <a:lnTo>
                  <a:pt x="24166" y="53777"/>
                </a:lnTo>
                <a:lnTo>
                  <a:pt x="24583" y="56888"/>
                </a:lnTo>
                <a:lnTo>
                  <a:pt x="24583" y="85777"/>
                </a:lnTo>
                <a:lnTo>
                  <a:pt x="25291" y="85777"/>
                </a:lnTo>
                <a:lnTo>
                  <a:pt x="25291" y="79555"/>
                </a:lnTo>
                <a:lnTo>
                  <a:pt x="27125" y="79555"/>
                </a:lnTo>
                <a:lnTo>
                  <a:pt x="27125" y="86222"/>
                </a:lnTo>
                <a:lnTo>
                  <a:pt x="28208" y="86222"/>
                </a:lnTo>
                <a:lnTo>
                  <a:pt x="28208" y="92000"/>
                </a:lnTo>
                <a:lnTo>
                  <a:pt x="29416" y="92000"/>
                </a:lnTo>
                <a:lnTo>
                  <a:pt x="29416" y="83555"/>
                </a:lnTo>
                <a:lnTo>
                  <a:pt x="30250" y="83555"/>
                </a:lnTo>
                <a:lnTo>
                  <a:pt x="30250" y="65777"/>
                </a:lnTo>
                <a:lnTo>
                  <a:pt x="35041" y="65777"/>
                </a:lnTo>
                <a:lnTo>
                  <a:pt x="35041" y="83555"/>
                </a:lnTo>
                <a:lnTo>
                  <a:pt x="35875" y="83555"/>
                </a:lnTo>
                <a:lnTo>
                  <a:pt x="35875" y="65777"/>
                </a:lnTo>
                <a:lnTo>
                  <a:pt x="39916" y="65777"/>
                </a:lnTo>
                <a:lnTo>
                  <a:pt x="39916" y="72888"/>
                </a:lnTo>
                <a:lnTo>
                  <a:pt x="41041" y="72888"/>
                </a:lnTo>
                <a:lnTo>
                  <a:pt x="41041" y="99555"/>
                </a:lnTo>
                <a:lnTo>
                  <a:pt x="42583" y="99555"/>
                </a:lnTo>
                <a:lnTo>
                  <a:pt x="42583" y="76888"/>
                </a:lnTo>
                <a:lnTo>
                  <a:pt x="45250" y="56000"/>
                </a:lnTo>
                <a:lnTo>
                  <a:pt x="47875" y="76888"/>
                </a:lnTo>
                <a:lnTo>
                  <a:pt x="47875" y="88888"/>
                </a:lnTo>
                <a:lnTo>
                  <a:pt x="48666" y="88888"/>
                </a:lnTo>
                <a:lnTo>
                  <a:pt x="48666" y="104000"/>
                </a:lnTo>
                <a:lnTo>
                  <a:pt x="49208" y="104000"/>
                </a:lnTo>
                <a:lnTo>
                  <a:pt x="49208" y="73333"/>
                </a:lnTo>
                <a:lnTo>
                  <a:pt x="51500" y="73333"/>
                </a:lnTo>
                <a:lnTo>
                  <a:pt x="51500" y="85777"/>
                </a:lnTo>
                <a:lnTo>
                  <a:pt x="53708" y="85777"/>
                </a:lnTo>
                <a:lnTo>
                  <a:pt x="53708" y="94666"/>
                </a:lnTo>
                <a:lnTo>
                  <a:pt x="54500" y="94666"/>
                </a:lnTo>
                <a:lnTo>
                  <a:pt x="54500" y="85777"/>
                </a:lnTo>
                <a:lnTo>
                  <a:pt x="57125" y="85777"/>
                </a:lnTo>
                <a:lnTo>
                  <a:pt x="57125" y="102222"/>
                </a:lnTo>
                <a:lnTo>
                  <a:pt x="57625" y="102222"/>
                </a:lnTo>
                <a:lnTo>
                  <a:pt x="57625" y="104888"/>
                </a:lnTo>
                <a:lnTo>
                  <a:pt x="58875" y="104888"/>
                </a:lnTo>
                <a:lnTo>
                  <a:pt x="58875" y="94222"/>
                </a:lnTo>
                <a:lnTo>
                  <a:pt x="61666" y="94222"/>
                </a:lnTo>
                <a:lnTo>
                  <a:pt x="61666" y="89777"/>
                </a:lnTo>
                <a:lnTo>
                  <a:pt x="62250" y="89777"/>
                </a:lnTo>
                <a:lnTo>
                  <a:pt x="62250" y="84000"/>
                </a:lnTo>
                <a:lnTo>
                  <a:pt x="62833" y="84000"/>
                </a:lnTo>
                <a:lnTo>
                  <a:pt x="62833" y="88888"/>
                </a:lnTo>
                <a:lnTo>
                  <a:pt x="63500" y="88888"/>
                </a:lnTo>
                <a:lnTo>
                  <a:pt x="63500" y="83111"/>
                </a:lnTo>
                <a:lnTo>
                  <a:pt x="64999" y="83111"/>
                </a:lnTo>
                <a:lnTo>
                  <a:pt x="64999" y="88444"/>
                </a:lnTo>
                <a:lnTo>
                  <a:pt x="65666" y="88444"/>
                </a:lnTo>
                <a:lnTo>
                  <a:pt x="65666" y="103111"/>
                </a:lnTo>
                <a:lnTo>
                  <a:pt x="66916" y="103111"/>
                </a:lnTo>
                <a:lnTo>
                  <a:pt x="66916" y="82666"/>
                </a:lnTo>
                <a:lnTo>
                  <a:pt x="69375" y="82666"/>
                </a:lnTo>
                <a:lnTo>
                  <a:pt x="69375" y="88888"/>
                </a:lnTo>
                <a:lnTo>
                  <a:pt x="70416" y="88888"/>
                </a:lnTo>
                <a:lnTo>
                  <a:pt x="70416" y="46222"/>
                </a:lnTo>
                <a:lnTo>
                  <a:pt x="71500" y="35111"/>
                </a:lnTo>
                <a:lnTo>
                  <a:pt x="72458" y="45777"/>
                </a:lnTo>
                <a:lnTo>
                  <a:pt x="72458" y="103111"/>
                </a:lnTo>
                <a:lnTo>
                  <a:pt x="73583" y="103111"/>
                </a:lnTo>
                <a:lnTo>
                  <a:pt x="73583" y="47555"/>
                </a:lnTo>
                <a:lnTo>
                  <a:pt x="76916" y="47555"/>
                </a:lnTo>
                <a:lnTo>
                  <a:pt x="76916" y="97777"/>
                </a:lnTo>
                <a:lnTo>
                  <a:pt x="77541" y="97777"/>
                </a:lnTo>
                <a:lnTo>
                  <a:pt x="77541" y="85777"/>
                </a:lnTo>
                <a:lnTo>
                  <a:pt x="79000" y="85777"/>
                </a:lnTo>
                <a:lnTo>
                  <a:pt x="79000" y="92888"/>
                </a:lnTo>
                <a:lnTo>
                  <a:pt x="82000" y="92888"/>
                </a:lnTo>
                <a:lnTo>
                  <a:pt x="82000" y="102222"/>
                </a:lnTo>
                <a:lnTo>
                  <a:pt x="84333" y="102222"/>
                </a:lnTo>
                <a:lnTo>
                  <a:pt x="84333" y="88000"/>
                </a:lnTo>
                <a:lnTo>
                  <a:pt x="85583" y="88000"/>
                </a:lnTo>
                <a:lnTo>
                  <a:pt x="85583" y="96000"/>
                </a:lnTo>
                <a:lnTo>
                  <a:pt x="86500" y="96000"/>
                </a:lnTo>
                <a:lnTo>
                  <a:pt x="86500" y="91111"/>
                </a:lnTo>
                <a:lnTo>
                  <a:pt x="87791" y="91111"/>
                </a:lnTo>
                <a:lnTo>
                  <a:pt x="87791" y="84888"/>
                </a:lnTo>
                <a:lnTo>
                  <a:pt x="89375" y="84888"/>
                </a:lnTo>
                <a:lnTo>
                  <a:pt x="89375" y="100888"/>
                </a:lnTo>
                <a:lnTo>
                  <a:pt x="90541" y="100888"/>
                </a:lnTo>
                <a:lnTo>
                  <a:pt x="90541" y="63111"/>
                </a:lnTo>
                <a:lnTo>
                  <a:pt x="92458" y="63555"/>
                </a:lnTo>
                <a:lnTo>
                  <a:pt x="92458" y="84444"/>
                </a:lnTo>
                <a:lnTo>
                  <a:pt x="93750" y="84444"/>
                </a:lnTo>
                <a:lnTo>
                  <a:pt x="93750" y="97333"/>
                </a:lnTo>
                <a:lnTo>
                  <a:pt x="95375" y="97333"/>
                </a:lnTo>
                <a:lnTo>
                  <a:pt x="95375" y="83111"/>
                </a:lnTo>
                <a:lnTo>
                  <a:pt x="96500" y="83111"/>
                </a:lnTo>
                <a:lnTo>
                  <a:pt x="96500" y="77333"/>
                </a:lnTo>
                <a:lnTo>
                  <a:pt x="98000" y="77333"/>
                </a:lnTo>
                <a:lnTo>
                  <a:pt x="98000" y="81333"/>
                </a:lnTo>
                <a:lnTo>
                  <a:pt x="99041" y="81333"/>
                </a:lnTo>
                <a:lnTo>
                  <a:pt x="99041" y="75111"/>
                </a:lnTo>
                <a:lnTo>
                  <a:pt x="101000" y="59555"/>
                </a:lnTo>
                <a:lnTo>
                  <a:pt x="102916" y="75111"/>
                </a:lnTo>
                <a:lnTo>
                  <a:pt x="102916" y="96444"/>
                </a:lnTo>
                <a:lnTo>
                  <a:pt x="103250" y="96444"/>
                </a:lnTo>
                <a:lnTo>
                  <a:pt x="103250" y="92000"/>
                </a:lnTo>
                <a:lnTo>
                  <a:pt x="104750" y="92000"/>
                </a:lnTo>
                <a:lnTo>
                  <a:pt x="104750" y="111111"/>
                </a:lnTo>
                <a:lnTo>
                  <a:pt x="105125" y="111111"/>
                </a:lnTo>
                <a:lnTo>
                  <a:pt x="105125" y="101777"/>
                </a:lnTo>
                <a:lnTo>
                  <a:pt x="106291" y="101777"/>
                </a:lnTo>
                <a:lnTo>
                  <a:pt x="106291" y="81777"/>
                </a:lnTo>
                <a:lnTo>
                  <a:pt x="107791" y="81777"/>
                </a:lnTo>
                <a:lnTo>
                  <a:pt x="107791" y="101777"/>
                </a:lnTo>
                <a:lnTo>
                  <a:pt x="107833" y="101777"/>
                </a:lnTo>
                <a:lnTo>
                  <a:pt x="107833" y="93777"/>
                </a:lnTo>
                <a:lnTo>
                  <a:pt x="108583" y="93777"/>
                </a:lnTo>
                <a:lnTo>
                  <a:pt x="108583" y="89777"/>
                </a:lnTo>
                <a:lnTo>
                  <a:pt x="110166" y="89777"/>
                </a:lnTo>
                <a:lnTo>
                  <a:pt x="110166" y="103111"/>
                </a:lnTo>
                <a:lnTo>
                  <a:pt x="110416" y="103111"/>
                </a:lnTo>
                <a:lnTo>
                  <a:pt x="110416" y="93777"/>
                </a:lnTo>
                <a:lnTo>
                  <a:pt x="110625" y="93777"/>
                </a:lnTo>
                <a:lnTo>
                  <a:pt x="110625" y="76444"/>
                </a:lnTo>
                <a:lnTo>
                  <a:pt x="111416" y="76444"/>
                </a:lnTo>
                <a:lnTo>
                  <a:pt x="111416" y="68444"/>
                </a:lnTo>
                <a:lnTo>
                  <a:pt x="111833" y="68444"/>
                </a:lnTo>
                <a:lnTo>
                  <a:pt x="111833" y="64000"/>
                </a:lnTo>
                <a:lnTo>
                  <a:pt x="112916" y="64000"/>
                </a:lnTo>
                <a:lnTo>
                  <a:pt x="112916" y="68444"/>
                </a:lnTo>
                <a:lnTo>
                  <a:pt x="113375" y="68444"/>
                </a:lnTo>
                <a:lnTo>
                  <a:pt x="113375" y="91555"/>
                </a:lnTo>
                <a:lnTo>
                  <a:pt x="113416" y="91555"/>
                </a:lnTo>
                <a:lnTo>
                  <a:pt x="113416" y="91555"/>
                </a:lnTo>
                <a:lnTo>
                  <a:pt x="114666" y="91555"/>
                </a:lnTo>
                <a:lnTo>
                  <a:pt x="114666" y="79555"/>
                </a:lnTo>
                <a:lnTo>
                  <a:pt x="115250" y="79555"/>
                </a:lnTo>
                <a:lnTo>
                  <a:pt x="115250" y="68444"/>
                </a:lnTo>
                <a:lnTo>
                  <a:pt x="115625" y="68444"/>
                </a:lnTo>
                <a:lnTo>
                  <a:pt x="115625" y="55111"/>
                </a:lnTo>
                <a:lnTo>
                  <a:pt x="115916" y="55111"/>
                </a:lnTo>
                <a:lnTo>
                  <a:pt x="115916" y="44888"/>
                </a:lnTo>
                <a:lnTo>
                  <a:pt x="116250" y="44888"/>
                </a:lnTo>
                <a:lnTo>
                  <a:pt x="116250" y="34222"/>
                </a:lnTo>
                <a:lnTo>
                  <a:pt x="116666" y="34222"/>
                </a:lnTo>
                <a:lnTo>
                  <a:pt x="116666" y="44444"/>
                </a:lnTo>
                <a:lnTo>
                  <a:pt x="117000" y="44444"/>
                </a:lnTo>
                <a:lnTo>
                  <a:pt x="117000" y="52888"/>
                </a:lnTo>
                <a:lnTo>
                  <a:pt x="117333" y="52888"/>
                </a:lnTo>
                <a:lnTo>
                  <a:pt x="117333" y="68888"/>
                </a:lnTo>
                <a:lnTo>
                  <a:pt x="117708" y="68888"/>
                </a:lnTo>
                <a:lnTo>
                  <a:pt x="117708" y="80444"/>
                </a:lnTo>
                <a:lnTo>
                  <a:pt x="118166" y="80444"/>
                </a:lnTo>
                <a:lnTo>
                  <a:pt x="118166" y="92000"/>
                </a:lnTo>
                <a:lnTo>
                  <a:pt x="120000" y="92000"/>
                </a:lnTo>
                <a:lnTo>
                  <a:pt x="120000" y="120000"/>
                </a:lnTo>
                <a:lnTo>
                  <a:pt x="0" y="120000"/>
                </a:lnTo>
                <a:close/>
              </a:path>
            </a:pathLst>
          </a:custGeom>
          <a:solidFill>
            <a:schemeClr val="bg1"/>
          </a:solidFill>
          <a:ln w="9525" cap="flat" cmpd="sng">
            <a:noFill/>
            <a:prstDash val="solid"/>
            <a:round/>
            <a:headEnd type="none" w="med" len="med"/>
            <a:tailEnd type="none" w="med" len="med"/>
          </a:ln>
        </p:spPr>
        <p:txBody>
          <a:bodyPr lIns="68569" tIns="34275" rIns="68569" bIns="34275"/>
          <a:lstStyle/>
          <a:p>
            <a:pPr>
              <a:defRPr/>
            </a:pPr>
            <a:endParaRPr sz="1013" b="0">
              <a:solidFill>
                <a:srgbClr val="000000"/>
              </a:solidFill>
              <a:latin typeface="Times New Roman"/>
              <a:ea typeface="Microsoft YaHei"/>
              <a:cs typeface="+mn-ea"/>
              <a:sym typeface="+mn-lt"/>
            </a:endParaRPr>
          </a:p>
        </p:txBody>
      </p:sp>
      <p:sp>
        <p:nvSpPr>
          <p:cNvPr id="13" name="文本框 12">
            <a:extLst>
              <a:ext uri="{FF2B5EF4-FFF2-40B4-BE49-F238E27FC236}">
                <a16:creationId xmlns:a16="http://schemas.microsoft.com/office/drawing/2014/main" id="{A71B7805-371E-4C79-8C23-6E0EDAAA19B8}"/>
              </a:ext>
            </a:extLst>
          </p:cNvPr>
          <p:cNvSpPr txBox="1"/>
          <p:nvPr/>
        </p:nvSpPr>
        <p:spPr>
          <a:xfrm>
            <a:off x="558800" y="331788"/>
            <a:ext cx="2573338" cy="647700"/>
          </a:xfrm>
          <a:prstGeom prst="rect">
            <a:avLst/>
          </a:prstGeom>
          <a:noFill/>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dist"/>
            <a:r>
              <a:rPr lang="zh-CN" altLang="en-US" sz="3600" b="0">
                <a:solidFill>
                  <a:srgbClr val="FEFFFF"/>
                </a:solidFill>
                <a:ea typeface="微软雅黑" panose="020B0503020204020204" pitchFamily="34" charset="-122"/>
                <a:sym typeface="+mn-lt"/>
              </a:rPr>
              <a:t>目录导航</a:t>
            </a:r>
          </a:p>
        </p:txBody>
      </p:sp>
      <p:sp>
        <p:nvSpPr>
          <p:cNvPr id="14" name="文本框 13">
            <a:extLst>
              <a:ext uri="{FF2B5EF4-FFF2-40B4-BE49-F238E27FC236}">
                <a16:creationId xmlns:a16="http://schemas.microsoft.com/office/drawing/2014/main" id="{1581428D-FC52-4695-A95B-4E667BAB6F8A}"/>
              </a:ext>
            </a:extLst>
          </p:cNvPr>
          <p:cNvSpPr txBox="1"/>
          <p:nvPr/>
        </p:nvSpPr>
        <p:spPr>
          <a:xfrm>
            <a:off x="2005013" y="2276475"/>
            <a:ext cx="720725" cy="3970338"/>
          </a:xfrm>
          <a:prstGeom prst="rect">
            <a:avLst/>
          </a:prstGeom>
          <a:noFill/>
        </p:spPr>
        <p:txBody>
          <a:bodyPr>
            <a:spAutoFit/>
          </a:bodyPr>
          <a:lstStyle/>
          <a:p>
            <a:pPr>
              <a:lnSpc>
                <a:spcPct val="150000"/>
              </a:lnSpc>
              <a:defRPr/>
            </a:pPr>
            <a:r>
              <a:rPr lang="en-US" altLang="zh-CN" sz="2400" b="0" dirty="0">
                <a:latin typeface="Times New Roman"/>
                <a:ea typeface="Microsoft YaHei"/>
                <a:cs typeface="+mn-ea"/>
                <a:sym typeface="+mn-lt"/>
              </a:rPr>
              <a:t>8.1</a:t>
            </a:r>
            <a:endParaRPr lang="zh-CN" altLang="en-US" sz="2400" b="0" dirty="0">
              <a:latin typeface="Times New Roman"/>
              <a:ea typeface="Microsoft YaHei"/>
              <a:cs typeface="+mn-ea"/>
              <a:sym typeface="+mn-lt"/>
            </a:endParaRPr>
          </a:p>
          <a:p>
            <a:pPr>
              <a:lnSpc>
                <a:spcPct val="150000"/>
              </a:lnSpc>
              <a:defRPr/>
            </a:pPr>
            <a:r>
              <a:rPr lang="en-US" altLang="zh-CN" sz="2400" b="0" dirty="0">
                <a:latin typeface="Times New Roman"/>
                <a:ea typeface="Microsoft YaHei"/>
                <a:cs typeface="+mn-ea"/>
                <a:sym typeface="+mn-lt"/>
              </a:rPr>
              <a:t>8.2</a:t>
            </a:r>
            <a:endParaRPr lang="zh-CN" altLang="en-US" sz="2400" b="0" dirty="0">
              <a:latin typeface="Times New Roman"/>
              <a:ea typeface="Microsoft YaHei"/>
              <a:cs typeface="+mn-ea"/>
              <a:sym typeface="+mn-lt"/>
            </a:endParaRPr>
          </a:p>
          <a:p>
            <a:pPr>
              <a:lnSpc>
                <a:spcPct val="150000"/>
              </a:lnSpc>
              <a:defRPr/>
            </a:pPr>
            <a:r>
              <a:rPr lang="en-US" altLang="zh-CN" sz="2400" b="0" dirty="0">
                <a:latin typeface="Times New Roman"/>
                <a:ea typeface="Microsoft YaHei"/>
                <a:cs typeface="+mn-ea"/>
                <a:sym typeface="+mn-lt"/>
              </a:rPr>
              <a:t>8.3</a:t>
            </a:r>
            <a:endParaRPr lang="zh-CN" altLang="en-US" sz="2400" b="0" dirty="0">
              <a:latin typeface="Times New Roman"/>
              <a:ea typeface="Microsoft YaHei"/>
              <a:cs typeface="+mn-ea"/>
              <a:sym typeface="+mn-lt"/>
            </a:endParaRPr>
          </a:p>
          <a:p>
            <a:pPr>
              <a:lnSpc>
                <a:spcPct val="150000"/>
              </a:lnSpc>
              <a:defRPr/>
            </a:pPr>
            <a:r>
              <a:rPr lang="en-US" altLang="zh-CN" sz="2400" b="0" dirty="0">
                <a:latin typeface="Times New Roman"/>
                <a:ea typeface="Microsoft YaHei"/>
                <a:cs typeface="+mn-ea"/>
                <a:sym typeface="+mn-lt"/>
              </a:rPr>
              <a:t>8.4</a:t>
            </a:r>
          </a:p>
          <a:p>
            <a:pPr>
              <a:lnSpc>
                <a:spcPct val="150000"/>
              </a:lnSpc>
              <a:defRPr/>
            </a:pPr>
            <a:r>
              <a:rPr lang="en-US" altLang="zh-CN" sz="2400" b="0" dirty="0">
                <a:latin typeface="Times New Roman"/>
                <a:ea typeface="Microsoft YaHei"/>
                <a:cs typeface="+mn-ea"/>
                <a:sym typeface="+mn-lt"/>
              </a:rPr>
              <a:t>8.5</a:t>
            </a:r>
          </a:p>
          <a:p>
            <a:pPr>
              <a:lnSpc>
                <a:spcPct val="150000"/>
              </a:lnSpc>
              <a:defRPr/>
            </a:pPr>
            <a:r>
              <a:rPr lang="en-US" altLang="zh-CN" sz="2400" b="0" dirty="0">
                <a:latin typeface="Times New Roman"/>
                <a:ea typeface="Microsoft YaHei"/>
                <a:cs typeface="+mn-ea"/>
                <a:sym typeface="+mn-lt"/>
              </a:rPr>
              <a:t>8.6</a:t>
            </a:r>
          </a:p>
          <a:p>
            <a:pPr>
              <a:lnSpc>
                <a:spcPct val="150000"/>
              </a:lnSpc>
              <a:defRPr/>
            </a:pPr>
            <a:r>
              <a:rPr lang="en-US" altLang="zh-CN" sz="2400" b="0" dirty="0">
                <a:solidFill>
                  <a:schemeClr val="bg1"/>
                </a:solidFill>
                <a:latin typeface="Times New Roman"/>
                <a:ea typeface="Microsoft YaHei"/>
                <a:cs typeface="+mn-ea"/>
                <a:sym typeface="+mn-lt"/>
              </a:rPr>
              <a:t>8.7</a:t>
            </a:r>
            <a:endParaRPr lang="zh-CN" altLang="en-US" sz="2400" b="0" dirty="0">
              <a:solidFill>
                <a:schemeClr val="bg1"/>
              </a:solidFill>
              <a:latin typeface="Times New Roman"/>
              <a:ea typeface="Microsoft YaHei"/>
              <a:cs typeface="+mn-ea"/>
              <a:sym typeface="+mn-lt"/>
            </a:endParaRPr>
          </a:p>
        </p:txBody>
      </p:sp>
      <p:sp>
        <p:nvSpPr>
          <p:cNvPr id="15" name="文本框 14">
            <a:extLst>
              <a:ext uri="{FF2B5EF4-FFF2-40B4-BE49-F238E27FC236}">
                <a16:creationId xmlns:a16="http://schemas.microsoft.com/office/drawing/2014/main" id="{F548A051-7C22-4800-BF1E-BF4FD89E9E46}"/>
              </a:ext>
            </a:extLst>
          </p:cNvPr>
          <p:cNvSpPr txBox="1"/>
          <p:nvPr/>
        </p:nvSpPr>
        <p:spPr>
          <a:xfrm>
            <a:off x="2843213" y="2276475"/>
            <a:ext cx="4129087" cy="3970338"/>
          </a:xfrm>
          <a:prstGeom prst="rect">
            <a:avLst/>
          </a:prstGeom>
          <a:noFill/>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50000"/>
              </a:lnSpc>
            </a:pPr>
            <a:r>
              <a:rPr lang="zh-CN" altLang="en-US" sz="2400" b="0">
                <a:ea typeface="微软雅黑" panose="020B0503020204020204" pitchFamily="34" charset="-122"/>
                <a:sym typeface="+mn-lt"/>
              </a:rPr>
              <a:t>　概述</a:t>
            </a:r>
          </a:p>
          <a:p>
            <a:pPr>
              <a:lnSpc>
                <a:spcPct val="150000"/>
              </a:lnSpc>
            </a:pPr>
            <a:r>
              <a:rPr lang="zh-CN" altLang="en-US" sz="2400" b="0">
                <a:solidFill>
                  <a:srgbClr val="0D0D0D"/>
                </a:solidFill>
                <a:ea typeface="微软雅黑" panose="020B0503020204020204" pitchFamily="34" charset="-122"/>
                <a:sym typeface="+mn-lt"/>
              </a:rPr>
              <a:t>　</a:t>
            </a:r>
            <a:r>
              <a:rPr lang="zh-CN" altLang="en-US" sz="2400" b="0">
                <a:ea typeface="微软雅黑" panose="020B0503020204020204" pitchFamily="34" charset="-122"/>
                <a:sym typeface="+mn-lt"/>
              </a:rPr>
              <a:t>插入排序</a:t>
            </a:r>
          </a:p>
          <a:p>
            <a:pPr>
              <a:lnSpc>
                <a:spcPct val="150000"/>
              </a:lnSpc>
            </a:pPr>
            <a:r>
              <a:rPr lang="zh-CN" altLang="en-US" sz="2400" b="0">
                <a:solidFill>
                  <a:srgbClr val="0D0D0D"/>
                </a:solidFill>
                <a:ea typeface="微软雅黑" panose="020B0503020204020204" pitchFamily="34" charset="-122"/>
                <a:sym typeface="+mn-lt"/>
              </a:rPr>
              <a:t>　</a:t>
            </a:r>
            <a:r>
              <a:rPr lang="zh-CN" altLang="en-US" sz="2400" b="0">
                <a:ea typeface="微软雅黑" panose="020B0503020204020204" pitchFamily="34" charset="-122"/>
                <a:sym typeface="+mn-lt"/>
              </a:rPr>
              <a:t>交换排序</a:t>
            </a:r>
          </a:p>
          <a:p>
            <a:pPr>
              <a:lnSpc>
                <a:spcPct val="150000"/>
              </a:lnSpc>
            </a:pPr>
            <a:r>
              <a:rPr lang="zh-CN" altLang="en-US" sz="2400" b="0">
                <a:solidFill>
                  <a:srgbClr val="0D0D0D"/>
                </a:solidFill>
                <a:ea typeface="微软雅黑" panose="020B0503020204020204" pitchFamily="34" charset="-122"/>
                <a:sym typeface="+mn-lt"/>
              </a:rPr>
              <a:t>　</a:t>
            </a:r>
            <a:r>
              <a:rPr lang="zh-CN" altLang="en-US" sz="2400" b="0">
                <a:ea typeface="微软雅黑" panose="020B0503020204020204" pitchFamily="34" charset="-122"/>
                <a:sym typeface="+mn-lt"/>
              </a:rPr>
              <a:t>选择排序</a:t>
            </a:r>
          </a:p>
          <a:p>
            <a:pPr>
              <a:lnSpc>
                <a:spcPct val="150000"/>
              </a:lnSpc>
            </a:pPr>
            <a:r>
              <a:rPr lang="zh-CN" altLang="en-US" sz="2400" b="0">
                <a:solidFill>
                  <a:srgbClr val="0D0D0D"/>
                </a:solidFill>
                <a:ea typeface="微软雅黑" panose="020B0503020204020204" pitchFamily="34" charset="-122"/>
                <a:sym typeface="+mn-lt"/>
              </a:rPr>
              <a:t>　归并排序</a:t>
            </a:r>
          </a:p>
          <a:p>
            <a:pPr>
              <a:lnSpc>
                <a:spcPct val="150000"/>
              </a:lnSpc>
            </a:pPr>
            <a:r>
              <a:rPr lang="zh-CN" altLang="en-US" sz="2400" b="0">
                <a:ea typeface="微软雅黑" panose="020B0503020204020204" pitchFamily="34" charset="-122"/>
                <a:sym typeface="+mn-lt"/>
              </a:rPr>
              <a:t>　基数排序</a:t>
            </a:r>
          </a:p>
          <a:p>
            <a:pPr>
              <a:lnSpc>
                <a:spcPct val="150000"/>
              </a:lnSpc>
            </a:pPr>
            <a:r>
              <a:rPr lang="zh-CN" altLang="en-US" sz="2400" b="0">
                <a:solidFill>
                  <a:schemeClr val="bg1"/>
                </a:solidFill>
                <a:ea typeface="微软雅黑" panose="020B0503020204020204" pitchFamily="34" charset="-122"/>
                <a:sym typeface="+mn-lt"/>
              </a:rPr>
              <a:t>　外部排序</a:t>
            </a:r>
          </a:p>
        </p:txBody>
      </p:sp>
      <p:sp>
        <p:nvSpPr>
          <p:cNvPr id="2" name="矩形 1">
            <a:extLst>
              <a:ext uri="{FF2B5EF4-FFF2-40B4-BE49-F238E27FC236}">
                <a16:creationId xmlns:a16="http://schemas.microsoft.com/office/drawing/2014/main" id="{4709386D-4165-4A0E-90A0-D70D415D32B2}"/>
              </a:ext>
            </a:extLst>
          </p:cNvPr>
          <p:cNvSpPr/>
          <p:nvPr/>
        </p:nvSpPr>
        <p:spPr>
          <a:xfrm>
            <a:off x="3276600" y="457200"/>
            <a:ext cx="1458913" cy="522288"/>
          </a:xfrm>
          <a:prstGeom prst="rect">
            <a:avLst/>
          </a:prstGeom>
        </p:spPr>
        <p:txBody>
          <a:bodyPr wrap="none">
            <a:spAutoFit/>
          </a:bodyPr>
          <a:lstStyle/>
          <a:p>
            <a:pPr>
              <a:defRPr/>
            </a:pPr>
            <a:r>
              <a:rPr lang="zh-CN" altLang="en-US" b="0" dirty="0">
                <a:solidFill>
                  <a:srgbClr val="FEFFFF"/>
                </a:solidFill>
                <a:latin typeface="Times New Roman"/>
                <a:ea typeface="Microsoft YaHei"/>
                <a:cs typeface="+mn-ea"/>
                <a:sym typeface="+mn-lt"/>
              </a:rPr>
              <a:t>Contents</a:t>
            </a:r>
          </a:p>
        </p:txBody>
      </p:sp>
    </p:spTree>
  </p:cSld>
  <p:clrMapOvr>
    <a:masterClrMapping/>
  </p:clrMapOvr>
  <p:transition spd="slow"/>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029">
            <a:extLst>
              <a:ext uri="{FF2B5EF4-FFF2-40B4-BE49-F238E27FC236}">
                <a16:creationId xmlns:a16="http://schemas.microsoft.com/office/drawing/2014/main" id="{414F04D4-64A6-4B8E-BA5E-DAA6F571AEC5}"/>
              </a:ext>
            </a:extLst>
          </p:cNvPr>
          <p:cNvSpPr>
            <a:spLocks noChangeArrowheads="1"/>
          </p:cNvSpPr>
          <p:nvPr/>
        </p:nvSpPr>
        <p:spPr bwMode="auto">
          <a:xfrm>
            <a:off x="755650" y="1090613"/>
            <a:ext cx="41862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sz="2400" b="0">
                <a:ea typeface="微软雅黑" panose="020B0503020204020204" pitchFamily="34" charset="-122"/>
                <a:sym typeface="+mn-lt"/>
              </a:rPr>
              <a:t>由相对独立的</a:t>
            </a:r>
            <a:r>
              <a:rPr lang="zh-CN" altLang="en-US" sz="2400" b="0">
                <a:solidFill>
                  <a:srgbClr val="0000FF"/>
                </a:solidFill>
                <a:ea typeface="微软雅黑" panose="020B0503020204020204" pitchFamily="34" charset="-122"/>
                <a:sym typeface="+mn-lt"/>
              </a:rPr>
              <a:t>两个步骤</a:t>
            </a:r>
            <a:r>
              <a:rPr lang="zh-CN" altLang="en-US" sz="2400" b="0">
                <a:ea typeface="微软雅黑" panose="020B0503020204020204" pitchFamily="34" charset="-122"/>
                <a:sym typeface="+mn-lt"/>
              </a:rPr>
              <a:t>组成：</a:t>
            </a:r>
          </a:p>
        </p:txBody>
      </p:sp>
      <p:sp>
        <p:nvSpPr>
          <p:cNvPr id="10" name="Rectangle 6">
            <a:extLst>
              <a:ext uri="{FF2B5EF4-FFF2-40B4-BE49-F238E27FC236}">
                <a16:creationId xmlns:a16="http://schemas.microsoft.com/office/drawing/2014/main" id="{78EF4CB2-2E63-41F0-9081-5910A4B360DC}"/>
              </a:ext>
            </a:extLst>
          </p:cNvPr>
          <p:cNvSpPr>
            <a:spLocks noChangeArrowheads="1"/>
          </p:cNvSpPr>
          <p:nvPr/>
        </p:nvSpPr>
        <p:spPr bwMode="auto">
          <a:xfrm>
            <a:off x="868363" y="153988"/>
            <a:ext cx="243840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外部排序的基本过程</a:t>
            </a:r>
          </a:p>
        </p:txBody>
      </p:sp>
      <p:cxnSp>
        <p:nvCxnSpPr>
          <p:cNvPr id="25" name="直接连接符 24">
            <a:extLst>
              <a:ext uri="{FF2B5EF4-FFF2-40B4-BE49-F238E27FC236}">
                <a16:creationId xmlns:a16="http://schemas.microsoft.com/office/drawing/2014/main" id="{138B91E2-5D52-46E7-BD91-62333957E210}"/>
              </a:ext>
            </a:extLst>
          </p:cNvPr>
          <p:cNvCxnSpPr/>
          <p:nvPr/>
        </p:nvCxnSpPr>
        <p:spPr bwMode="auto">
          <a:xfrm>
            <a:off x="868363" y="1700213"/>
            <a:ext cx="7735887" cy="0"/>
          </a:xfrm>
          <a:prstGeom prst="line">
            <a:avLst/>
          </a:prstGeom>
          <a:solidFill>
            <a:schemeClr val="accent1"/>
          </a:solidFill>
          <a:ln w="9525" cap="flat" cmpd="sng" algn="ctr">
            <a:solidFill>
              <a:schemeClr val="bg2">
                <a:lumMod val="60000"/>
                <a:lumOff val="40000"/>
              </a:schemeClr>
            </a:solidFill>
            <a:prstDash val="solid"/>
            <a:round/>
            <a:headEnd type="none" w="med" len="med"/>
            <a:tailEnd type="none" w="med" len="med"/>
          </a:ln>
        </p:spPr>
      </p:cxnSp>
      <p:grpSp>
        <p:nvGrpSpPr>
          <p:cNvPr id="28" name="组合 27">
            <a:extLst>
              <a:ext uri="{FF2B5EF4-FFF2-40B4-BE49-F238E27FC236}">
                <a16:creationId xmlns:a16="http://schemas.microsoft.com/office/drawing/2014/main" id="{E2215625-7F1F-486D-B270-3D9DD38859DD}"/>
              </a:ext>
            </a:extLst>
          </p:cNvPr>
          <p:cNvGrpSpPr/>
          <p:nvPr/>
        </p:nvGrpSpPr>
        <p:grpSpPr>
          <a:xfrm>
            <a:off x="474684" y="2446724"/>
            <a:ext cx="2832079" cy="2770759"/>
            <a:chOff x="6683375" y="1722438"/>
            <a:chExt cx="4279900" cy="4189413"/>
          </a:xfrm>
          <a:solidFill>
            <a:schemeClr val="accent1">
              <a:lumMod val="75000"/>
            </a:schemeClr>
          </a:solidFill>
        </p:grpSpPr>
        <p:sp>
          <p:nvSpPr>
            <p:cNvPr id="29" name="Freeform 5">
              <a:extLst>
                <a:ext uri="{FF2B5EF4-FFF2-40B4-BE49-F238E27FC236}">
                  <a16:creationId xmlns:a16="http://schemas.microsoft.com/office/drawing/2014/main" id="{408BAC8A-BE98-4E60-A2DE-D89542882F6F}"/>
                </a:ext>
              </a:extLst>
            </p:cNvPr>
            <p:cNvSpPr>
              <a:spLocks noEditPoints="1"/>
            </p:cNvSpPr>
            <p:nvPr/>
          </p:nvSpPr>
          <p:spPr bwMode="auto">
            <a:xfrm>
              <a:off x="6683375" y="1722438"/>
              <a:ext cx="4279900" cy="4189413"/>
            </a:xfrm>
            <a:custGeom>
              <a:avLst/>
              <a:gdLst>
                <a:gd name="T0" fmla="*/ 150 w 578"/>
                <a:gd name="T1" fmla="*/ 130 h 566"/>
                <a:gd name="T2" fmla="*/ 141 w 578"/>
                <a:gd name="T3" fmla="*/ 288 h 566"/>
                <a:gd name="T4" fmla="*/ 68 w 578"/>
                <a:gd name="T5" fmla="*/ 228 h 566"/>
                <a:gd name="T6" fmla="*/ 51 w 578"/>
                <a:gd name="T7" fmla="*/ 121 h 566"/>
                <a:gd name="T8" fmla="*/ 61 w 578"/>
                <a:gd name="T9" fmla="*/ 229 h 566"/>
                <a:gd name="T10" fmla="*/ 21 w 578"/>
                <a:gd name="T11" fmla="*/ 297 h 566"/>
                <a:gd name="T12" fmla="*/ 40 w 578"/>
                <a:gd name="T13" fmla="*/ 297 h 566"/>
                <a:gd name="T14" fmla="*/ 123 w 578"/>
                <a:gd name="T15" fmla="*/ 301 h 566"/>
                <a:gd name="T16" fmla="*/ 55 w 578"/>
                <a:gd name="T17" fmla="*/ 393 h 566"/>
                <a:gd name="T18" fmla="*/ 80 w 578"/>
                <a:gd name="T19" fmla="*/ 400 h 566"/>
                <a:gd name="T20" fmla="*/ 225 w 578"/>
                <a:gd name="T21" fmla="*/ 308 h 566"/>
                <a:gd name="T22" fmla="*/ 360 w 578"/>
                <a:gd name="T23" fmla="*/ 362 h 566"/>
                <a:gd name="T24" fmla="*/ 210 w 578"/>
                <a:gd name="T25" fmla="*/ 454 h 566"/>
                <a:gd name="T26" fmla="*/ 153 w 578"/>
                <a:gd name="T27" fmla="*/ 504 h 566"/>
                <a:gd name="T28" fmla="*/ 297 w 578"/>
                <a:gd name="T29" fmla="*/ 563 h 566"/>
                <a:gd name="T30" fmla="*/ 172 w 578"/>
                <a:gd name="T31" fmla="*/ 487 h 566"/>
                <a:gd name="T32" fmla="*/ 312 w 578"/>
                <a:gd name="T33" fmla="*/ 453 h 566"/>
                <a:gd name="T34" fmla="*/ 366 w 578"/>
                <a:gd name="T35" fmla="*/ 510 h 566"/>
                <a:gd name="T36" fmla="*/ 381 w 578"/>
                <a:gd name="T37" fmla="*/ 525 h 566"/>
                <a:gd name="T38" fmla="*/ 413 w 578"/>
                <a:gd name="T39" fmla="*/ 461 h 566"/>
                <a:gd name="T40" fmla="*/ 311 w 578"/>
                <a:gd name="T41" fmla="*/ 422 h 566"/>
                <a:gd name="T42" fmla="*/ 421 w 578"/>
                <a:gd name="T43" fmla="*/ 382 h 566"/>
                <a:gd name="T44" fmla="*/ 514 w 578"/>
                <a:gd name="T45" fmla="*/ 445 h 566"/>
                <a:gd name="T46" fmla="*/ 437 w 578"/>
                <a:gd name="T47" fmla="*/ 359 h 566"/>
                <a:gd name="T48" fmla="*/ 500 w 578"/>
                <a:gd name="T49" fmla="*/ 367 h 566"/>
                <a:gd name="T50" fmla="*/ 436 w 578"/>
                <a:gd name="T51" fmla="*/ 335 h 566"/>
                <a:gd name="T52" fmla="*/ 489 w 578"/>
                <a:gd name="T53" fmla="*/ 322 h 566"/>
                <a:gd name="T54" fmla="*/ 572 w 578"/>
                <a:gd name="T55" fmla="*/ 328 h 566"/>
                <a:gd name="T56" fmla="*/ 490 w 578"/>
                <a:gd name="T57" fmla="*/ 311 h 566"/>
                <a:gd name="T58" fmla="*/ 385 w 578"/>
                <a:gd name="T59" fmla="*/ 311 h 566"/>
                <a:gd name="T60" fmla="*/ 312 w 578"/>
                <a:gd name="T61" fmla="*/ 220 h 566"/>
                <a:gd name="T62" fmla="*/ 391 w 578"/>
                <a:gd name="T63" fmla="*/ 202 h 566"/>
                <a:gd name="T64" fmla="*/ 523 w 578"/>
                <a:gd name="T65" fmla="*/ 220 h 566"/>
                <a:gd name="T66" fmla="*/ 522 w 578"/>
                <a:gd name="T67" fmla="*/ 216 h 566"/>
                <a:gd name="T68" fmla="*/ 441 w 578"/>
                <a:gd name="T69" fmla="*/ 131 h 566"/>
                <a:gd name="T70" fmla="*/ 397 w 578"/>
                <a:gd name="T71" fmla="*/ 108 h 566"/>
                <a:gd name="T72" fmla="*/ 394 w 578"/>
                <a:gd name="T73" fmla="*/ 197 h 566"/>
                <a:gd name="T74" fmla="*/ 313 w 578"/>
                <a:gd name="T75" fmla="*/ 112 h 566"/>
                <a:gd name="T76" fmla="*/ 354 w 578"/>
                <a:gd name="T77" fmla="*/ 31 h 566"/>
                <a:gd name="T78" fmla="*/ 353 w 578"/>
                <a:gd name="T79" fmla="*/ 28 h 566"/>
                <a:gd name="T80" fmla="*/ 189 w 578"/>
                <a:gd name="T81" fmla="*/ 50 h 566"/>
                <a:gd name="T82" fmla="*/ 50 w 578"/>
                <a:gd name="T83" fmla="*/ 314 h 566"/>
                <a:gd name="T84" fmla="*/ 50 w 578"/>
                <a:gd name="T85" fmla="*/ 314 h 566"/>
                <a:gd name="T86" fmla="*/ 376 w 578"/>
                <a:gd name="T87" fmla="*/ 527 h 566"/>
                <a:gd name="T88" fmla="*/ 247 w 578"/>
                <a:gd name="T89" fmla="*/ 401 h 566"/>
                <a:gd name="T90" fmla="*/ 568 w 578"/>
                <a:gd name="T91" fmla="*/ 203 h 566"/>
                <a:gd name="T92" fmla="*/ 477 w 578"/>
                <a:gd name="T93" fmla="*/ 211 h 566"/>
                <a:gd name="T94" fmla="*/ 477 w 578"/>
                <a:gd name="T95" fmla="*/ 211 h 566"/>
                <a:gd name="T96" fmla="*/ 182 w 578"/>
                <a:gd name="T97" fmla="*/ 218 h 566"/>
                <a:gd name="T98" fmla="*/ 160 w 578"/>
                <a:gd name="T99" fmla="*/ 286 h 566"/>
                <a:gd name="T100" fmla="*/ 288 w 578"/>
                <a:gd name="T101" fmla="*/ 158 h 566"/>
                <a:gd name="T102" fmla="*/ 262 w 578"/>
                <a:gd name="T103" fmla="*/ 218 h 566"/>
                <a:gd name="T104" fmla="*/ 295 w 578"/>
                <a:gd name="T105" fmla="*/ 85 h 566"/>
                <a:gd name="T106" fmla="*/ 220 w 578"/>
                <a:gd name="T107" fmla="*/ 169 h 566"/>
                <a:gd name="T108" fmla="*/ 173 w 578"/>
                <a:gd name="T109" fmla="*/ 7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8" h="566">
                  <a:moveTo>
                    <a:pt x="143" y="58"/>
                  </a:moveTo>
                  <a:cubicBezTo>
                    <a:pt x="146" y="67"/>
                    <a:pt x="154" y="73"/>
                    <a:pt x="163" y="73"/>
                  </a:cubicBezTo>
                  <a:cubicBezTo>
                    <a:pt x="162" y="127"/>
                    <a:pt x="162" y="127"/>
                    <a:pt x="162" y="127"/>
                  </a:cubicBezTo>
                  <a:cubicBezTo>
                    <a:pt x="158" y="128"/>
                    <a:pt x="154" y="128"/>
                    <a:pt x="150" y="130"/>
                  </a:cubicBezTo>
                  <a:cubicBezTo>
                    <a:pt x="123" y="140"/>
                    <a:pt x="109" y="170"/>
                    <a:pt x="119" y="197"/>
                  </a:cubicBezTo>
                  <a:cubicBezTo>
                    <a:pt x="124" y="211"/>
                    <a:pt x="133" y="221"/>
                    <a:pt x="146" y="227"/>
                  </a:cubicBezTo>
                  <a:cubicBezTo>
                    <a:pt x="147" y="287"/>
                    <a:pt x="147" y="287"/>
                    <a:pt x="147" y="287"/>
                  </a:cubicBezTo>
                  <a:cubicBezTo>
                    <a:pt x="145" y="287"/>
                    <a:pt x="143" y="288"/>
                    <a:pt x="141" y="288"/>
                  </a:cubicBezTo>
                  <a:cubicBezTo>
                    <a:pt x="135" y="291"/>
                    <a:pt x="130" y="294"/>
                    <a:pt x="126" y="298"/>
                  </a:cubicBezTo>
                  <a:cubicBezTo>
                    <a:pt x="85" y="262"/>
                    <a:pt x="85" y="262"/>
                    <a:pt x="85" y="262"/>
                  </a:cubicBezTo>
                  <a:cubicBezTo>
                    <a:pt x="90" y="256"/>
                    <a:pt x="91" y="249"/>
                    <a:pt x="88" y="242"/>
                  </a:cubicBezTo>
                  <a:cubicBezTo>
                    <a:pt x="85" y="233"/>
                    <a:pt x="77" y="228"/>
                    <a:pt x="68" y="228"/>
                  </a:cubicBezTo>
                  <a:cubicBezTo>
                    <a:pt x="60" y="152"/>
                    <a:pt x="60" y="152"/>
                    <a:pt x="60" y="152"/>
                  </a:cubicBezTo>
                  <a:cubicBezTo>
                    <a:pt x="61" y="152"/>
                    <a:pt x="61" y="152"/>
                    <a:pt x="62" y="152"/>
                  </a:cubicBezTo>
                  <a:cubicBezTo>
                    <a:pt x="70" y="149"/>
                    <a:pt x="75" y="139"/>
                    <a:pt x="72" y="131"/>
                  </a:cubicBezTo>
                  <a:cubicBezTo>
                    <a:pt x="69" y="122"/>
                    <a:pt x="59" y="118"/>
                    <a:pt x="51" y="121"/>
                  </a:cubicBezTo>
                  <a:cubicBezTo>
                    <a:pt x="42" y="124"/>
                    <a:pt x="38" y="133"/>
                    <a:pt x="41" y="142"/>
                  </a:cubicBezTo>
                  <a:cubicBezTo>
                    <a:pt x="43" y="149"/>
                    <a:pt x="49" y="153"/>
                    <a:pt x="56" y="153"/>
                  </a:cubicBezTo>
                  <a:cubicBezTo>
                    <a:pt x="64" y="229"/>
                    <a:pt x="64" y="229"/>
                    <a:pt x="64" y="229"/>
                  </a:cubicBezTo>
                  <a:cubicBezTo>
                    <a:pt x="63" y="229"/>
                    <a:pt x="62" y="229"/>
                    <a:pt x="61" y="229"/>
                  </a:cubicBezTo>
                  <a:cubicBezTo>
                    <a:pt x="50" y="233"/>
                    <a:pt x="45" y="245"/>
                    <a:pt x="49" y="256"/>
                  </a:cubicBezTo>
                  <a:cubicBezTo>
                    <a:pt x="50" y="260"/>
                    <a:pt x="52" y="263"/>
                    <a:pt x="55" y="265"/>
                  </a:cubicBezTo>
                  <a:cubicBezTo>
                    <a:pt x="36" y="296"/>
                    <a:pt x="36" y="296"/>
                    <a:pt x="36" y="296"/>
                  </a:cubicBezTo>
                  <a:cubicBezTo>
                    <a:pt x="31" y="295"/>
                    <a:pt x="26" y="295"/>
                    <a:pt x="21" y="297"/>
                  </a:cubicBezTo>
                  <a:cubicBezTo>
                    <a:pt x="7" y="302"/>
                    <a:pt x="0" y="317"/>
                    <a:pt x="5" y="331"/>
                  </a:cubicBezTo>
                  <a:cubicBezTo>
                    <a:pt x="10" y="345"/>
                    <a:pt x="25" y="352"/>
                    <a:pt x="39" y="347"/>
                  </a:cubicBezTo>
                  <a:cubicBezTo>
                    <a:pt x="53" y="342"/>
                    <a:pt x="60" y="327"/>
                    <a:pt x="55" y="313"/>
                  </a:cubicBezTo>
                  <a:cubicBezTo>
                    <a:pt x="52" y="305"/>
                    <a:pt x="47" y="300"/>
                    <a:pt x="40" y="297"/>
                  </a:cubicBezTo>
                  <a:cubicBezTo>
                    <a:pt x="58" y="268"/>
                    <a:pt x="58" y="268"/>
                    <a:pt x="58" y="268"/>
                  </a:cubicBezTo>
                  <a:cubicBezTo>
                    <a:pt x="63" y="270"/>
                    <a:pt x="70" y="271"/>
                    <a:pt x="76" y="269"/>
                  </a:cubicBezTo>
                  <a:cubicBezTo>
                    <a:pt x="78" y="268"/>
                    <a:pt x="81" y="267"/>
                    <a:pt x="83" y="265"/>
                  </a:cubicBezTo>
                  <a:cubicBezTo>
                    <a:pt x="123" y="301"/>
                    <a:pt x="123" y="301"/>
                    <a:pt x="123" y="301"/>
                  </a:cubicBezTo>
                  <a:cubicBezTo>
                    <a:pt x="115" y="311"/>
                    <a:pt x="112" y="326"/>
                    <a:pt x="117" y="340"/>
                  </a:cubicBezTo>
                  <a:cubicBezTo>
                    <a:pt x="118" y="345"/>
                    <a:pt x="120" y="348"/>
                    <a:pt x="123" y="352"/>
                  </a:cubicBezTo>
                  <a:cubicBezTo>
                    <a:pt x="76" y="396"/>
                    <a:pt x="76" y="396"/>
                    <a:pt x="76" y="396"/>
                  </a:cubicBezTo>
                  <a:cubicBezTo>
                    <a:pt x="70" y="392"/>
                    <a:pt x="62" y="391"/>
                    <a:pt x="55" y="393"/>
                  </a:cubicBezTo>
                  <a:cubicBezTo>
                    <a:pt x="43" y="398"/>
                    <a:pt x="37" y="411"/>
                    <a:pt x="42" y="423"/>
                  </a:cubicBezTo>
                  <a:cubicBezTo>
                    <a:pt x="46" y="435"/>
                    <a:pt x="59" y="441"/>
                    <a:pt x="71" y="437"/>
                  </a:cubicBezTo>
                  <a:cubicBezTo>
                    <a:pt x="83" y="432"/>
                    <a:pt x="89" y="419"/>
                    <a:pt x="85" y="407"/>
                  </a:cubicBezTo>
                  <a:cubicBezTo>
                    <a:pt x="84" y="404"/>
                    <a:pt x="82" y="402"/>
                    <a:pt x="80" y="400"/>
                  </a:cubicBezTo>
                  <a:cubicBezTo>
                    <a:pt x="127" y="356"/>
                    <a:pt x="127" y="356"/>
                    <a:pt x="127" y="356"/>
                  </a:cubicBezTo>
                  <a:cubicBezTo>
                    <a:pt x="138" y="366"/>
                    <a:pt x="154" y="370"/>
                    <a:pt x="168" y="365"/>
                  </a:cubicBezTo>
                  <a:cubicBezTo>
                    <a:pt x="188" y="358"/>
                    <a:pt x="198" y="338"/>
                    <a:pt x="195" y="319"/>
                  </a:cubicBezTo>
                  <a:cubicBezTo>
                    <a:pt x="225" y="308"/>
                    <a:pt x="225" y="308"/>
                    <a:pt x="225" y="308"/>
                  </a:cubicBezTo>
                  <a:cubicBezTo>
                    <a:pt x="239" y="339"/>
                    <a:pt x="274" y="354"/>
                    <a:pt x="307" y="342"/>
                  </a:cubicBezTo>
                  <a:cubicBezTo>
                    <a:pt x="319" y="338"/>
                    <a:pt x="330" y="330"/>
                    <a:pt x="337" y="320"/>
                  </a:cubicBezTo>
                  <a:cubicBezTo>
                    <a:pt x="360" y="335"/>
                    <a:pt x="360" y="335"/>
                    <a:pt x="360" y="335"/>
                  </a:cubicBezTo>
                  <a:cubicBezTo>
                    <a:pt x="357" y="344"/>
                    <a:pt x="357" y="353"/>
                    <a:pt x="360" y="362"/>
                  </a:cubicBezTo>
                  <a:cubicBezTo>
                    <a:pt x="361" y="365"/>
                    <a:pt x="362" y="367"/>
                    <a:pt x="363" y="369"/>
                  </a:cubicBezTo>
                  <a:cubicBezTo>
                    <a:pt x="301" y="405"/>
                    <a:pt x="301" y="405"/>
                    <a:pt x="301" y="405"/>
                  </a:cubicBezTo>
                  <a:cubicBezTo>
                    <a:pt x="287" y="389"/>
                    <a:pt x="264" y="382"/>
                    <a:pt x="243" y="390"/>
                  </a:cubicBezTo>
                  <a:cubicBezTo>
                    <a:pt x="217" y="399"/>
                    <a:pt x="203" y="427"/>
                    <a:pt x="210" y="454"/>
                  </a:cubicBezTo>
                  <a:cubicBezTo>
                    <a:pt x="173" y="463"/>
                    <a:pt x="173" y="463"/>
                    <a:pt x="173" y="463"/>
                  </a:cubicBezTo>
                  <a:cubicBezTo>
                    <a:pt x="167" y="447"/>
                    <a:pt x="148" y="438"/>
                    <a:pt x="132" y="444"/>
                  </a:cubicBezTo>
                  <a:cubicBezTo>
                    <a:pt x="115" y="450"/>
                    <a:pt x="107" y="468"/>
                    <a:pt x="113" y="485"/>
                  </a:cubicBezTo>
                  <a:cubicBezTo>
                    <a:pt x="119" y="501"/>
                    <a:pt x="137" y="510"/>
                    <a:pt x="153" y="504"/>
                  </a:cubicBezTo>
                  <a:cubicBezTo>
                    <a:pt x="161" y="501"/>
                    <a:pt x="166" y="496"/>
                    <a:pt x="170" y="490"/>
                  </a:cubicBezTo>
                  <a:cubicBezTo>
                    <a:pt x="279" y="546"/>
                    <a:pt x="279" y="546"/>
                    <a:pt x="279" y="546"/>
                  </a:cubicBezTo>
                  <a:cubicBezTo>
                    <a:pt x="278" y="549"/>
                    <a:pt x="278" y="552"/>
                    <a:pt x="279" y="555"/>
                  </a:cubicBezTo>
                  <a:cubicBezTo>
                    <a:pt x="282" y="562"/>
                    <a:pt x="290" y="566"/>
                    <a:pt x="297" y="563"/>
                  </a:cubicBezTo>
                  <a:cubicBezTo>
                    <a:pt x="303" y="561"/>
                    <a:pt x="307" y="553"/>
                    <a:pt x="305" y="546"/>
                  </a:cubicBezTo>
                  <a:cubicBezTo>
                    <a:pt x="302" y="539"/>
                    <a:pt x="294" y="535"/>
                    <a:pt x="288" y="538"/>
                  </a:cubicBezTo>
                  <a:cubicBezTo>
                    <a:pt x="285" y="539"/>
                    <a:pt x="283" y="541"/>
                    <a:pt x="281" y="543"/>
                  </a:cubicBezTo>
                  <a:cubicBezTo>
                    <a:pt x="172" y="487"/>
                    <a:pt x="172" y="487"/>
                    <a:pt x="172" y="487"/>
                  </a:cubicBezTo>
                  <a:cubicBezTo>
                    <a:pt x="174" y="481"/>
                    <a:pt x="175" y="475"/>
                    <a:pt x="174" y="469"/>
                  </a:cubicBezTo>
                  <a:cubicBezTo>
                    <a:pt x="212" y="459"/>
                    <a:pt x="212" y="459"/>
                    <a:pt x="212" y="459"/>
                  </a:cubicBezTo>
                  <a:cubicBezTo>
                    <a:pt x="223" y="485"/>
                    <a:pt x="252" y="498"/>
                    <a:pt x="279" y="489"/>
                  </a:cubicBezTo>
                  <a:cubicBezTo>
                    <a:pt x="296" y="483"/>
                    <a:pt x="308" y="469"/>
                    <a:pt x="312" y="453"/>
                  </a:cubicBezTo>
                  <a:cubicBezTo>
                    <a:pt x="367" y="458"/>
                    <a:pt x="367" y="458"/>
                    <a:pt x="367" y="458"/>
                  </a:cubicBezTo>
                  <a:cubicBezTo>
                    <a:pt x="364" y="464"/>
                    <a:pt x="363" y="471"/>
                    <a:pt x="365" y="478"/>
                  </a:cubicBezTo>
                  <a:cubicBezTo>
                    <a:pt x="367" y="483"/>
                    <a:pt x="371" y="487"/>
                    <a:pt x="375" y="490"/>
                  </a:cubicBezTo>
                  <a:cubicBezTo>
                    <a:pt x="366" y="510"/>
                    <a:pt x="366" y="510"/>
                    <a:pt x="366" y="510"/>
                  </a:cubicBezTo>
                  <a:cubicBezTo>
                    <a:pt x="360" y="507"/>
                    <a:pt x="353" y="507"/>
                    <a:pt x="347" y="509"/>
                  </a:cubicBezTo>
                  <a:cubicBezTo>
                    <a:pt x="333" y="514"/>
                    <a:pt x="326" y="529"/>
                    <a:pt x="331" y="543"/>
                  </a:cubicBezTo>
                  <a:cubicBezTo>
                    <a:pt x="335" y="557"/>
                    <a:pt x="351" y="564"/>
                    <a:pt x="365" y="559"/>
                  </a:cubicBezTo>
                  <a:cubicBezTo>
                    <a:pt x="378" y="554"/>
                    <a:pt x="386" y="539"/>
                    <a:pt x="381" y="525"/>
                  </a:cubicBezTo>
                  <a:cubicBezTo>
                    <a:pt x="379" y="519"/>
                    <a:pt x="375" y="515"/>
                    <a:pt x="370" y="512"/>
                  </a:cubicBezTo>
                  <a:cubicBezTo>
                    <a:pt x="378" y="492"/>
                    <a:pt x="378" y="492"/>
                    <a:pt x="378" y="492"/>
                  </a:cubicBezTo>
                  <a:cubicBezTo>
                    <a:pt x="384" y="495"/>
                    <a:pt x="391" y="496"/>
                    <a:pt x="398" y="493"/>
                  </a:cubicBezTo>
                  <a:cubicBezTo>
                    <a:pt x="411" y="489"/>
                    <a:pt x="418" y="474"/>
                    <a:pt x="413" y="461"/>
                  </a:cubicBezTo>
                  <a:cubicBezTo>
                    <a:pt x="408" y="448"/>
                    <a:pt x="394" y="441"/>
                    <a:pt x="381" y="446"/>
                  </a:cubicBezTo>
                  <a:cubicBezTo>
                    <a:pt x="376" y="448"/>
                    <a:pt x="372" y="451"/>
                    <a:pt x="369" y="455"/>
                  </a:cubicBezTo>
                  <a:cubicBezTo>
                    <a:pt x="313" y="449"/>
                    <a:pt x="313" y="449"/>
                    <a:pt x="313" y="449"/>
                  </a:cubicBezTo>
                  <a:cubicBezTo>
                    <a:pt x="315" y="440"/>
                    <a:pt x="314" y="431"/>
                    <a:pt x="311" y="422"/>
                  </a:cubicBezTo>
                  <a:cubicBezTo>
                    <a:pt x="310" y="419"/>
                    <a:pt x="309" y="417"/>
                    <a:pt x="308" y="415"/>
                  </a:cubicBezTo>
                  <a:cubicBezTo>
                    <a:pt x="371" y="379"/>
                    <a:pt x="371" y="379"/>
                    <a:pt x="371" y="379"/>
                  </a:cubicBezTo>
                  <a:cubicBezTo>
                    <a:pt x="382" y="388"/>
                    <a:pt x="397" y="392"/>
                    <a:pt x="412" y="387"/>
                  </a:cubicBezTo>
                  <a:cubicBezTo>
                    <a:pt x="415" y="386"/>
                    <a:pt x="419" y="384"/>
                    <a:pt x="421" y="382"/>
                  </a:cubicBezTo>
                  <a:cubicBezTo>
                    <a:pt x="466" y="436"/>
                    <a:pt x="466" y="436"/>
                    <a:pt x="466" y="436"/>
                  </a:cubicBezTo>
                  <a:cubicBezTo>
                    <a:pt x="460" y="444"/>
                    <a:pt x="457" y="454"/>
                    <a:pt x="461" y="464"/>
                  </a:cubicBezTo>
                  <a:cubicBezTo>
                    <a:pt x="466" y="479"/>
                    <a:pt x="482" y="486"/>
                    <a:pt x="497" y="481"/>
                  </a:cubicBezTo>
                  <a:cubicBezTo>
                    <a:pt x="512" y="476"/>
                    <a:pt x="520" y="460"/>
                    <a:pt x="514" y="445"/>
                  </a:cubicBezTo>
                  <a:cubicBezTo>
                    <a:pt x="509" y="430"/>
                    <a:pt x="493" y="422"/>
                    <a:pt x="478" y="428"/>
                  </a:cubicBezTo>
                  <a:cubicBezTo>
                    <a:pt x="475" y="429"/>
                    <a:pt x="473" y="430"/>
                    <a:pt x="470" y="432"/>
                  </a:cubicBezTo>
                  <a:cubicBezTo>
                    <a:pt x="426" y="378"/>
                    <a:pt x="426" y="378"/>
                    <a:pt x="426" y="378"/>
                  </a:cubicBezTo>
                  <a:cubicBezTo>
                    <a:pt x="432" y="373"/>
                    <a:pt x="436" y="366"/>
                    <a:pt x="437" y="359"/>
                  </a:cubicBezTo>
                  <a:cubicBezTo>
                    <a:pt x="476" y="369"/>
                    <a:pt x="476" y="369"/>
                    <a:pt x="476" y="369"/>
                  </a:cubicBezTo>
                  <a:cubicBezTo>
                    <a:pt x="476" y="371"/>
                    <a:pt x="476" y="373"/>
                    <a:pt x="477" y="375"/>
                  </a:cubicBezTo>
                  <a:cubicBezTo>
                    <a:pt x="479" y="381"/>
                    <a:pt x="486" y="385"/>
                    <a:pt x="493" y="382"/>
                  </a:cubicBezTo>
                  <a:cubicBezTo>
                    <a:pt x="499" y="380"/>
                    <a:pt x="502" y="373"/>
                    <a:pt x="500" y="367"/>
                  </a:cubicBezTo>
                  <a:cubicBezTo>
                    <a:pt x="498" y="360"/>
                    <a:pt x="491" y="357"/>
                    <a:pt x="485" y="359"/>
                  </a:cubicBezTo>
                  <a:cubicBezTo>
                    <a:pt x="481" y="361"/>
                    <a:pt x="479" y="363"/>
                    <a:pt x="477" y="366"/>
                  </a:cubicBezTo>
                  <a:cubicBezTo>
                    <a:pt x="438" y="355"/>
                    <a:pt x="438" y="355"/>
                    <a:pt x="438" y="355"/>
                  </a:cubicBezTo>
                  <a:cubicBezTo>
                    <a:pt x="439" y="349"/>
                    <a:pt x="439" y="342"/>
                    <a:pt x="436" y="335"/>
                  </a:cubicBezTo>
                  <a:cubicBezTo>
                    <a:pt x="436" y="334"/>
                    <a:pt x="435" y="332"/>
                    <a:pt x="435" y="331"/>
                  </a:cubicBezTo>
                  <a:cubicBezTo>
                    <a:pt x="465" y="321"/>
                    <a:pt x="465" y="321"/>
                    <a:pt x="465" y="321"/>
                  </a:cubicBezTo>
                  <a:cubicBezTo>
                    <a:pt x="468" y="327"/>
                    <a:pt x="475" y="331"/>
                    <a:pt x="482" y="328"/>
                  </a:cubicBezTo>
                  <a:cubicBezTo>
                    <a:pt x="485" y="327"/>
                    <a:pt x="488" y="325"/>
                    <a:pt x="489" y="322"/>
                  </a:cubicBezTo>
                  <a:cubicBezTo>
                    <a:pt x="514" y="331"/>
                    <a:pt x="514" y="331"/>
                    <a:pt x="514" y="331"/>
                  </a:cubicBezTo>
                  <a:cubicBezTo>
                    <a:pt x="513" y="337"/>
                    <a:pt x="513" y="343"/>
                    <a:pt x="515" y="349"/>
                  </a:cubicBezTo>
                  <a:cubicBezTo>
                    <a:pt x="521" y="364"/>
                    <a:pt x="538" y="373"/>
                    <a:pt x="554" y="367"/>
                  </a:cubicBezTo>
                  <a:cubicBezTo>
                    <a:pt x="569" y="361"/>
                    <a:pt x="578" y="344"/>
                    <a:pt x="572" y="328"/>
                  </a:cubicBezTo>
                  <a:cubicBezTo>
                    <a:pt x="566" y="312"/>
                    <a:pt x="549" y="304"/>
                    <a:pt x="533" y="310"/>
                  </a:cubicBezTo>
                  <a:cubicBezTo>
                    <a:pt x="525" y="313"/>
                    <a:pt x="518" y="320"/>
                    <a:pt x="515" y="328"/>
                  </a:cubicBezTo>
                  <a:cubicBezTo>
                    <a:pt x="490" y="318"/>
                    <a:pt x="490" y="318"/>
                    <a:pt x="490" y="318"/>
                  </a:cubicBezTo>
                  <a:cubicBezTo>
                    <a:pt x="491" y="316"/>
                    <a:pt x="491" y="314"/>
                    <a:pt x="490" y="311"/>
                  </a:cubicBezTo>
                  <a:cubicBezTo>
                    <a:pt x="487" y="304"/>
                    <a:pt x="480" y="301"/>
                    <a:pt x="473" y="303"/>
                  </a:cubicBezTo>
                  <a:cubicBezTo>
                    <a:pt x="467" y="305"/>
                    <a:pt x="463" y="312"/>
                    <a:pt x="464" y="318"/>
                  </a:cubicBezTo>
                  <a:cubicBezTo>
                    <a:pt x="433" y="328"/>
                    <a:pt x="433" y="328"/>
                    <a:pt x="433" y="328"/>
                  </a:cubicBezTo>
                  <a:cubicBezTo>
                    <a:pt x="423" y="312"/>
                    <a:pt x="403" y="304"/>
                    <a:pt x="385" y="311"/>
                  </a:cubicBezTo>
                  <a:cubicBezTo>
                    <a:pt x="377" y="313"/>
                    <a:pt x="370" y="318"/>
                    <a:pt x="366" y="325"/>
                  </a:cubicBezTo>
                  <a:cubicBezTo>
                    <a:pt x="343" y="309"/>
                    <a:pt x="343" y="309"/>
                    <a:pt x="343" y="309"/>
                  </a:cubicBezTo>
                  <a:cubicBezTo>
                    <a:pt x="351" y="294"/>
                    <a:pt x="353" y="276"/>
                    <a:pt x="347" y="258"/>
                  </a:cubicBezTo>
                  <a:cubicBezTo>
                    <a:pt x="340" y="241"/>
                    <a:pt x="328" y="227"/>
                    <a:pt x="312" y="220"/>
                  </a:cubicBezTo>
                  <a:cubicBezTo>
                    <a:pt x="321" y="191"/>
                    <a:pt x="321" y="191"/>
                    <a:pt x="321" y="191"/>
                  </a:cubicBezTo>
                  <a:cubicBezTo>
                    <a:pt x="328" y="191"/>
                    <a:pt x="334" y="191"/>
                    <a:pt x="341" y="189"/>
                  </a:cubicBezTo>
                  <a:cubicBezTo>
                    <a:pt x="348" y="186"/>
                    <a:pt x="353" y="182"/>
                    <a:pt x="358" y="177"/>
                  </a:cubicBezTo>
                  <a:cubicBezTo>
                    <a:pt x="391" y="202"/>
                    <a:pt x="391" y="202"/>
                    <a:pt x="391" y="202"/>
                  </a:cubicBezTo>
                  <a:cubicBezTo>
                    <a:pt x="385" y="214"/>
                    <a:pt x="384" y="229"/>
                    <a:pt x="389" y="243"/>
                  </a:cubicBezTo>
                  <a:cubicBezTo>
                    <a:pt x="399" y="270"/>
                    <a:pt x="429" y="284"/>
                    <a:pt x="456" y="275"/>
                  </a:cubicBezTo>
                  <a:cubicBezTo>
                    <a:pt x="478" y="267"/>
                    <a:pt x="492" y="245"/>
                    <a:pt x="491" y="223"/>
                  </a:cubicBezTo>
                  <a:cubicBezTo>
                    <a:pt x="523" y="220"/>
                    <a:pt x="523" y="220"/>
                    <a:pt x="523" y="220"/>
                  </a:cubicBezTo>
                  <a:cubicBezTo>
                    <a:pt x="528" y="233"/>
                    <a:pt x="543" y="240"/>
                    <a:pt x="556" y="235"/>
                  </a:cubicBezTo>
                  <a:cubicBezTo>
                    <a:pt x="570" y="230"/>
                    <a:pt x="577" y="215"/>
                    <a:pt x="573" y="201"/>
                  </a:cubicBezTo>
                  <a:cubicBezTo>
                    <a:pt x="568" y="187"/>
                    <a:pt x="552" y="180"/>
                    <a:pt x="539" y="185"/>
                  </a:cubicBezTo>
                  <a:cubicBezTo>
                    <a:pt x="525" y="189"/>
                    <a:pt x="518" y="203"/>
                    <a:pt x="522" y="216"/>
                  </a:cubicBezTo>
                  <a:cubicBezTo>
                    <a:pt x="491" y="219"/>
                    <a:pt x="491" y="219"/>
                    <a:pt x="491" y="219"/>
                  </a:cubicBezTo>
                  <a:cubicBezTo>
                    <a:pt x="490" y="215"/>
                    <a:pt x="490" y="211"/>
                    <a:pt x="488" y="207"/>
                  </a:cubicBezTo>
                  <a:cubicBezTo>
                    <a:pt x="481" y="188"/>
                    <a:pt x="464" y="175"/>
                    <a:pt x="445" y="173"/>
                  </a:cubicBezTo>
                  <a:cubicBezTo>
                    <a:pt x="441" y="131"/>
                    <a:pt x="441" y="131"/>
                    <a:pt x="441" y="131"/>
                  </a:cubicBezTo>
                  <a:cubicBezTo>
                    <a:pt x="442" y="131"/>
                    <a:pt x="443" y="131"/>
                    <a:pt x="444" y="130"/>
                  </a:cubicBezTo>
                  <a:cubicBezTo>
                    <a:pt x="463" y="124"/>
                    <a:pt x="472" y="103"/>
                    <a:pt x="466" y="84"/>
                  </a:cubicBezTo>
                  <a:cubicBezTo>
                    <a:pt x="459" y="65"/>
                    <a:pt x="438" y="55"/>
                    <a:pt x="419" y="62"/>
                  </a:cubicBezTo>
                  <a:cubicBezTo>
                    <a:pt x="400" y="68"/>
                    <a:pt x="390" y="89"/>
                    <a:pt x="397" y="108"/>
                  </a:cubicBezTo>
                  <a:cubicBezTo>
                    <a:pt x="402" y="122"/>
                    <a:pt x="415" y="131"/>
                    <a:pt x="429" y="132"/>
                  </a:cubicBezTo>
                  <a:cubicBezTo>
                    <a:pt x="432" y="173"/>
                    <a:pt x="432" y="173"/>
                    <a:pt x="432" y="173"/>
                  </a:cubicBezTo>
                  <a:cubicBezTo>
                    <a:pt x="429" y="173"/>
                    <a:pt x="425" y="174"/>
                    <a:pt x="421" y="175"/>
                  </a:cubicBezTo>
                  <a:cubicBezTo>
                    <a:pt x="409" y="180"/>
                    <a:pt x="400" y="187"/>
                    <a:pt x="394" y="197"/>
                  </a:cubicBezTo>
                  <a:cubicBezTo>
                    <a:pt x="362" y="172"/>
                    <a:pt x="362" y="172"/>
                    <a:pt x="362" y="172"/>
                  </a:cubicBezTo>
                  <a:cubicBezTo>
                    <a:pt x="368" y="162"/>
                    <a:pt x="370" y="149"/>
                    <a:pt x="365" y="137"/>
                  </a:cubicBezTo>
                  <a:cubicBezTo>
                    <a:pt x="358" y="116"/>
                    <a:pt x="335" y="105"/>
                    <a:pt x="314" y="112"/>
                  </a:cubicBezTo>
                  <a:cubicBezTo>
                    <a:pt x="314" y="112"/>
                    <a:pt x="313" y="112"/>
                    <a:pt x="313" y="112"/>
                  </a:cubicBezTo>
                  <a:cubicBezTo>
                    <a:pt x="302" y="81"/>
                    <a:pt x="302" y="81"/>
                    <a:pt x="302" y="81"/>
                  </a:cubicBezTo>
                  <a:cubicBezTo>
                    <a:pt x="311" y="74"/>
                    <a:pt x="315" y="62"/>
                    <a:pt x="311" y="51"/>
                  </a:cubicBezTo>
                  <a:cubicBezTo>
                    <a:pt x="311" y="51"/>
                    <a:pt x="311" y="51"/>
                    <a:pt x="311" y="51"/>
                  </a:cubicBezTo>
                  <a:cubicBezTo>
                    <a:pt x="354" y="31"/>
                    <a:pt x="354" y="31"/>
                    <a:pt x="354" y="31"/>
                  </a:cubicBezTo>
                  <a:cubicBezTo>
                    <a:pt x="359" y="39"/>
                    <a:pt x="368" y="42"/>
                    <a:pt x="377" y="39"/>
                  </a:cubicBezTo>
                  <a:cubicBezTo>
                    <a:pt x="387" y="36"/>
                    <a:pt x="392" y="25"/>
                    <a:pt x="388" y="15"/>
                  </a:cubicBezTo>
                  <a:cubicBezTo>
                    <a:pt x="385" y="5"/>
                    <a:pt x="374" y="0"/>
                    <a:pt x="364" y="4"/>
                  </a:cubicBezTo>
                  <a:cubicBezTo>
                    <a:pt x="355" y="7"/>
                    <a:pt x="350" y="18"/>
                    <a:pt x="353" y="28"/>
                  </a:cubicBezTo>
                  <a:cubicBezTo>
                    <a:pt x="309" y="47"/>
                    <a:pt x="309" y="47"/>
                    <a:pt x="309" y="47"/>
                  </a:cubicBezTo>
                  <a:cubicBezTo>
                    <a:pt x="303" y="36"/>
                    <a:pt x="290" y="31"/>
                    <a:pt x="277" y="35"/>
                  </a:cubicBezTo>
                  <a:cubicBezTo>
                    <a:pt x="268" y="38"/>
                    <a:pt x="262" y="47"/>
                    <a:pt x="260" y="56"/>
                  </a:cubicBezTo>
                  <a:cubicBezTo>
                    <a:pt x="189" y="50"/>
                    <a:pt x="189" y="50"/>
                    <a:pt x="189" y="50"/>
                  </a:cubicBezTo>
                  <a:cubicBezTo>
                    <a:pt x="189" y="47"/>
                    <a:pt x="189" y="44"/>
                    <a:pt x="188" y="42"/>
                  </a:cubicBezTo>
                  <a:cubicBezTo>
                    <a:pt x="183" y="29"/>
                    <a:pt x="170" y="23"/>
                    <a:pt x="157" y="27"/>
                  </a:cubicBezTo>
                  <a:cubicBezTo>
                    <a:pt x="145" y="32"/>
                    <a:pt x="138" y="45"/>
                    <a:pt x="143" y="58"/>
                  </a:cubicBezTo>
                  <a:close/>
                  <a:moveTo>
                    <a:pt x="50" y="314"/>
                  </a:moveTo>
                  <a:cubicBezTo>
                    <a:pt x="54" y="326"/>
                    <a:pt x="48" y="338"/>
                    <a:pt x="37" y="342"/>
                  </a:cubicBezTo>
                  <a:cubicBezTo>
                    <a:pt x="26" y="346"/>
                    <a:pt x="13" y="340"/>
                    <a:pt x="9" y="329"/>
                  </a:cubicBezTo>
                  <a:cubicBezTo>
                    <a:pt x="5" y="318"/>
                    <a:pt x="11" y="305"/>
                    <a:pt x="23" y="301"/>
                  </a:cubicBezTo>
                  <a:cubicBezTo>
                    <a:pt x="34" y="297"/>
                    <a:pt x="46" y="303"/>
                    <a:pt x="50" y="314"/>
                  </a:cubicBezTo>
                  <a:close/>
                  <a:moveTo>
                    <a:pt x="363" y="555"/>
                  </a:moveTo>
                  <a:cubicBezTo>
                    <a:pt x="352" y="559"/>
                    <a:pt x="339" y="553"/>
                    <a:pt x="335" y="542"/>
                  </a:cubicBezTo>
                  <a:cubicBezTo>
                    <a:pt x="331" y="530"/>
                    <a:pt x="337" y="518"/>
                    <a:pt x="348" y="514"/>
                  </a:cubicBezTo>
                  <a:cubicBezTo>
                    <a:pt x="360" y="510"/>
                    <a:pt x="372" y="516"/>
                    <a:pt x="376" y="527"/>
                  </a:cubicBezTo>
                  <a:cubicBezTo>
                    <a:pt x="380" y="538"/>
                    <a:pt x="374" y="551"/>
                    <a:pt x="363" y="555"/>
                  </a:cubicBezTo>
                  <a:close/>
                  <a:moveTo>
                    <a:pt x="275" y="477"/>
                  </a:moveTo>
                  <a:cubicBezTo>
                    <a:pt x="254" y="485"/>
                    <a:pt x="231" y="474"/>
                    <a:pt x="223" y="453"/>
                  </a:cubicBezTo>
                  <a:cubicBezTo>
                    <a:pt x="215" y="432"/>
                    <a:pt x="226" y="409"/>
                    <a:pt x="247" y="401"/>
                  </a:cubicBezTo>
                  <a:cubicBezTo>
                    <a:pt x="269" y="394"/>
                    <a:pt x="292" y="405"/>
                    <a:pt x="299" y="426"/>
                  </a:cubicBezTo>
                  <a:cubicBezTo>
                    <a:pt x="307" y="447"/>
                    <a:pt x="296" y="470"/>
                    <a:pt x="275" y="477"/>
                  </a:cubicBezTo>
                  <a:close/>
                  <a:moveTo>
                    <a:pt x="540" y="189"/>
                  </a:moveTo>
                  <a:cubicBezTo>
                    <a:pt x="551" y="185"/>
                    <a:pt x="564" y="191"/>
                    <a:pt x="568" y="203"/>
                  </a:cubicBezTo>
                  <a:cubicBezTo>
                    <a:pt x="572" y="214"/>
                    <a:pt x="566" y="226"/>
                    <a:pt x="555" y="230"/>
                  </a:cubicBezTo>
                  <a:cubicBezTo>
                    <a:pt x="543" y="234"/>
                    <a:pt x="531" y="229"/>
                    <a:pt x="527" y="217"/>
                  </a:cubicBezTo>
                  <a:cubicBezTo>
                    <a:pt x="523" y="206"/>
                    <a:pt x="529" y="193"/>
                    <a:pt x="540" y="189"/>
                  </a:cubicBezTo>
                  <a:close/>
                  <a:moveTo>
                    <a:pt x="477" y="211"/>
                  </a:moveTo>
                  <a:cubicBezTo>
                    <a:pt x="484" y="232"/>
                    <a:pt x="473" y="256"/>
                    <a:pt x="452" y="263"/>
                  </a:cubicBezTo>
                  <a:cubicBezTo>
                    <a:pt x="431" y="271"/>
                    <a:pt x="408" y="260"/>
                    <a:pt x="400" y="239"/>
                  </a:cubicBezTo>
                  <a:cubicBezTo>
                    <a:pt x="393" y="218"/>
                    <a:pt x="404" y="194"/>
                    <a:pt x="425" y="187"/>
                  </a:cubicBezTo>
                  <a:cubicBezTo>
                    <a:pt x="446" y="179"/>
                    <a:pt x="469" y="190"/>
                    <a:pt x="477" y="211"/>
                  </a:cubicBezTo>
                  <a:close/>
                  <a:moveTo>
                    <a:pt x="130" y="193"/>
                  </a:moveTo>
                  <a:cubicBezTo>
                    <a:pt x="123" y="172"/>
                    <a:pt x="134" y="149"/>
                    <a:pt x="155" y="141"/>
                  </a:cubicBezTo>
                  <a:cubicBezTo>
                    <a:pt x="176" y="134"/>
                    <a:pt x="199" y="145"/>
                    <a:pt x="206" y="166"/>
                  </a:cubicBezTo>
                  <a:cubicBezTo>
                    <a:pt x="214" y="187"/>
                    <a:pt x="203" y="210"/>
                    <a:pt x="182" y="218"/>
                  </a:cubicBezTo>
                  <a:cubicBezTo>
                    <a:pt x="161" y="225"/>
                    <a:pt x="138" y="214"/>
                    <a:pt x="130" y="193"/>
                  </a:cubicBezTo>
                  <a:close/>
                  <a:moveTo>
                    <a:pt x="221" y="297"/>
                  </a:moveTo>
                  <a:cubicBezTo>
                    <a:pt x="190" y="307"/>
                    <a:pt x="190" y="307"/>
                    <a:pt x="190" y="307"/>
                  </a:cubicBezTo>
                  <a:cubicBezTo>
                    <a:pt x="184" y="295"/>
                    <a:pt x="172" y="288"/>
                    <a:pt x="160" y="286"/>
                  </a:cubicBezTo>
                  <a:cubicBezTo>
                    <a:pt x="158" y="231"/>
                    <a:pt x="158" y="231"/>
                    <a:pt x="158" y="231"/>
                  </a:cubicBezTo>
                  <a:cubicBezTo>
                    <a:pt x="167" y="233"/>
                    <a:pt x="177" y="232"/>
                    <a:pt x="186" y="229"/>
                  </a:cubicBezTo>
                  <a:cubicBezTo>
                    <a:pt x="209" y="221"/>
                    <a:pt x="223" y="198"/>
                    <a:pt x="221" y="175"/>
                  </a:cubicBezTo>
                  <a:cubicBezTo>
                    <a:pt x="288" y="158"/>
                    <a:pt x="288" y="158"/>
                    <a:pt x="288" y="158"/>
                  </a:cubicBezTo>
                  <a:cubicBezTo>
                    <a:pt x="288" y="160"/>
                    <a:pt x="288" y="162"/>
                    <a:pt x="289" y="164"/>
                  </a:cubicBezTo>
                  <a:cubicBezTo>
                    <a:pt x="293" y="175"/>
                    <a:pt x="300" y="182"/>
                    <a:pt x="310" y="187"/>
                  </a:cubicBezTo>
                  <a:cubicBezTo>
                    <a:pt x="301" y="216"/>
                    <a:pt x="301" y="216"/>
                    <a:pt x="301" y="216"/>
                  </a:cubicBezTo>
                  <a:cubicBezTo>
                    <a:pt x="288" y="213"/>
                    <a:pt x="275" y="213"/>
                    <a:pt x="262" y="218"/>
                  </a:cubicBezTo>
                  <a:cubicBezTo>
                    <a:pt x="230" y="230"/>
                    <a:pt x="212" y="264"/>
                    <a:pt x="221" y="297"/>
                  </a:cubicBezTo>
                  <a:close/>
                  <a:moveTo>
                    <a:pt x="260" y="59"/>
                  </a:moveTo>
                  <a:cubicBezTo>
                    <a:pt x="260" y="62"/>
                    <a:pt x="260" y="66"/>
                    <a:pt x="261" y="69"/>
                  </a:cubicBezTo>
                  <a:cubicBezTo>
                    <a:pt x="266" y="82"/>
                    <a:pt x="281" y="89"/>
                    <a:pt x="295" y="85"/>
                  </a:cubicBezTo>
                  <a:cubicBezTo>
                    <a:pt x="296" y="84"/>
                    <a:pt x="296" y="84"/>
                    <a:pt x="297" y="84"/>
                  </a:cubicBezTo>
                  <a:cubicBezTo>
                    <a:pt x="308" y="115"/>
                    <a:pt x="308" y="115"/>
                    <a:pt x="308" y="115"/>
                  </a:cubicBezTo>
                  <a:cubicBezTo>
                    <a:pt x="294" y="122"/>
                    <a:pt x="286" y="137"/>
                    <a:pt x="287" y="152"/>
                  </a:cubicBezTo>
                  <a:cubicBezTo>
                    <a:pt x="220" y="169"/>
                    <a:pt x="220" y="169"/>
                    <a:pt x="220" y="169"/>
                  </a:cubicBezTo>
                  <a:cubicBezTo>
                    <a:pt x="219" y="166"/>
                    <a:pt x="219" y="164"/>
                    <a:pt x="218" y="162"/>
                  </a:cubicBezTo>
                  <a:cubicBezTo>
                    <a:pt x="210" y="139"/>
                    <a:pt x="188" y="126"/>
                    <a:pt x="166" y="127"/>
                  </a:cubicBezTo>
                  <a:cubicBezTo>
                    <a:pt x="167" y="74"/>
                    <a:pt x="167" y="74"/>
                    <a:pt x="167" y="74"/>
                  </a:cubicBezTo>
                  <a:cubicBezTo>
                    <a:pt x="169" y="73"/>
                    <a:pt x="171" y="73"/>
                    <a:pt x="173" y="72"/>
                  </a:cubicBezTo>
                  <a:cubicBezTo>
                    <a:pt x="182" y="69"/>
                    <a:pt x="187" y="62"/>
                    <a:pt x="189" y="54"/>
                  </a:cubicBezTo>
                  <a:lnTo>
                    <a:pt x="260" y="59"/>
                  </a:lnTo>
                  <a:close/>
                </a:path>
              </a:pathLst>
            </a:custGeom>
            <a:grpFill/>
            <a:ln>
              <a:noFill/>
            </a:ln>
          </p:spPr>
          <p:txBody>
            <a:bodyPr/>
            <a:lstStyle/>
            <a:p>
              <a:pPr>
                <a:defRPr/>
              </a:pPr>
              <a:endParaRPr lang="zh-CN" altLang="en-US" sz="2400">
                <a:ea typeface="楷体_GB2312" charset="-122"/>
              </a:endParaRPr>
            </a:p>
          </p:txBody>
        </p:sp>
        <p:sp>
          <p:nvSpPr>
            <p:cNvPr id="30" name="文本框 29">
              <a:extLst>
                <a:ext uri="{FF2B5EF4-FFF2-40B4-BE49-F238E27FC236}">
                  <a16:creationId xmlns:a16="http://schemas.microsoft.com/office/drawing/2014/main" id="{A90ED31A-C9E5-4574-9F83-70641C8BBC54}"/>
                </a:ext>
              </a:extLst>
            </p:cNvPr>
            <p:cNvSpPr txBox="1"/>
            <p:nvPr/>
          </p:nvSpPr>
          <p:spPr>
            <a:xfrm>
              <a:off x="7531099" y="2667001"/>
              <a:ext cx="774701" cy="698042"/>
            </a:xfrm>
            <a:prstGeom prst="rect">
              <a:avLst/>
            </a:prstGeom>
            <a:noFill/>
          </p:spPr>
          <p:txBody>
            <a:bodyPr>
              <a:spAutoFit/>
            </a:bodyPr>
            <a:lstStyle/>
            <a:p>
              <a:pPr algn="ctr">
                <a:defRPr/>
              </a:pPr>
              <a:r>
                <a:rPr lang="en-US" altLang="zh-CN" sz="2400" dirty="0">
                  <a:solidFill>
                    <a:srgbClr val="EBAC07"/>
                  </a:solidFill>
                  <a:latin typeface="微软雅黑" panose="020B0503020204020204" pitchFamily="34" charset="-122"/>
                  <a:ea typeface="微软雅黑" panose="020B0503020204020204" pitchFamily="34" charset="-122"/>
                </a:rPr>
                <a:t>1</a:t>
              </a:r>
              <a:endParaRPr lang="zh-CN" altLang="en-US" sz="2400" dirty="0">
                <a:solidFill>
                  <a:srgbClr val="EBAC07"/>
                </a:solidFill>
                <a:latin typeface="微软雅黑" panose="020B0503020204020204" pitchFamily="34" charset="-122"/>
                <a:ea typeface="微软雅黑" panose="020B0503020204020204" pitchFamily="34" charset="-122"/>
              </a:endParaRPr>
            </a:p>
          </p:txBody>
        </p:sp>
        <p:sp>
          <p:nvSpPr>
            <p:cNvPr id="31" name="文本框 30">
              <a:extLst>
                <a:ext uri="{FF2B5EF4-FFF2-40B4-BE49-F238E27FC236}">
                  <a16:creationId xmlns:a16="http://schemas.microsoft.com/office/drawing/2014/main" id="{9D46E503-AC74-4D51-B36E-58EC9755B1F8}"/>
                </a:ext>
              </a:extLst>
            </p:cNvPr>
            <p:cNvSpPr txBox="1"/>
            <p:nvPr/>
          </p:nvSpPr>
          <p:spPr>
            <a:xfrm>
              <a:off x="9537700" y="3035003"/>
              <a:ext cx="774701" cy="698042"/>
            </a:xfrm>
            <a:prstGeom prst="rect">
              <a:avLst/>
            </a:prstGeom>
            <a:noFill/>
          </p:spPr>
          <p:txBody>
            <a:bodyPr>
              <a:spAutoFit/>
            </a:bodyPr>
            <a:lstStyle/>
            <a:p>
              <a:pPr algn="ctr">
                <a:defRPr/>
              </a:pPr>
              <a:r>
                <a:rPr lang="en-US" altLang="zh-CN" sz="2400" dirty="0">
                  <a:solidFill>
                    <a:srgbClr val="A2B932"/>
                  </a:solidFill>
                  <a:latin typeface="微软雅黑" panose="020B0503020204020204" pitchFamily="34" charset="-122"/>
                  <a:ea typeface="微软雅黑" panose="020B0503020204020204" pitchFamily="34" charset="-122"/>
                </a:rPr>
                <a:t>2</a:t>
              </a:r>
              <a:endParaRPr lang="zh-CN" altLang="en-US" sz="2400" dirty="0">
                <a:solidFill>
                  <a:srgbClr val="A2B932"/>
                </a:solidFill>
                <a:latin typeface="微软雅黑" panose="020B0503020204020204" pitchFamily="34" charset="-122"/>
                <a:ea typeface="微软雅黑" panose="020B0503020204020204" pitchFamily="34" charset="-122"/>
              </a:endParaRPr>
            </a:p>
          </p:txBody>
        </p:sp>
        <p:sp>
          <p:nvSpPr>
            <p:cNvPr id="32" name="文本框 31">
              <a:extLst>
                <a:ext uri="{FF2B5EF4-FFF2-40B4-BE49-F238E27FC236}">
                  <a16:creationId xmlns:a16="http://schemas.microsoft.com/office/drawing/2014/main" id="{C7D5BA2E-06F9-42B0-BC9D-634AD1BDA9D5}"/>
                </a:ext>
              </a:extLst>
            </p:cNvPr>
            <p:cNvSpPr txBox="1"/>
            <p:nvPr/>
          </p:nvSpPr>
          <p:spPr>
            <a:xfrm>
              <a:off x="8216900" y="4597103"/>
              <a:ext cx="774701" cy="698042"/>
            </a:xfrm>
            <a:prstGeom prst="rect">
              <a:avLst/>
            </a:prstGeom>
            <a:noFill/>
          </p:spPr>
          <p:txBody>
            <a:bodyPr>
              <a:spAutoFit/>
            </a:bodyPr>
            <a:lstStyle/>
            <a:p>
              <a:pPr algn="ctr">
                <a:defRPr/>
              </a:pPr>
              <a:r>
                <a:rPr lang="en-US" altLang="zh-CN" sz="2400" dirty="0">
                  <a:solidFill>
                    <a:srgbClr val="4C6062"/>
                  </a:solidFill>
                  <a:latin typeface="微软雅黑" panose="020B0503020204020204" pitchFamily="34" charset="-122"/>
                  <a:ea typeface="微软雅黑" panose="020B0503020204020204" pitchFamily="34" charset="-122"/>
                </a:rPr>
                <a:t>3</a:t>
              </a:r>
              <a:endParaRPr lang="zh-CN" altLang="en-US" sz="2400" dirty="0">
                <a:solidFill>
                  <a:srgbClr val="4C6062"/>
                </a:solidFill>
                <a:latin typeface="微软雅黑" panose="020B0503020204020204" pitchFamily="34" charset="-122"/>
                <a:ea typeface="微软雅黑" panose="020B0503020204020204" pitchFamily="34" charset="-122"/>
              </a:endParaRPr>
            </a:p>
          </p:txBody>
        </p:sp>
      </p:grpSp>
      <p:sp>
        <p:nvSpPr>
          <p:cNvPr id="33" name="Text Box 1028">
            <a:extLst>
              <a:ext uri="{FF2B5EF4-FFF2-40B4-BE49-F238E27FC236}">
                <a16:creationId xmlns:a16="http://schemas.microsoft.com/office/drawing/2014/main" id="{0BE0B41A-77B1-41D3-B076-F91FDFD781BE}"/>
              </a:ext>
            </a:extLst>
          </p:cNvPr>
          <p:cNvSpPr txBox="1">
            <a:spLocks noChangeArrowheads="1"/>
          </p:cNvSpPr>
          <p:nvPr/>
        </p:nvSpPr>
        <p:spPr bwMode="auto">
          <a:xfrm>
            <a:off x="3675063" y="2063750"/>
            <a:ext cx="5129212"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buFont typeface="Arial" panose="020B0604020202020204" pitchFamily="34" charset="0"/>
              <a:buNone/>
            </a:pPr>
            <a:r>
              <a:rPr lang="zh-CN" altLang="en-US" sz="2400" b="0">
                <a:ea typeface="微软雅黑" panose="020B0503020204020204" pitchFamily="34" charset="-122"/>
                <a:sym typeface="+mn-lt"/>
              </a:rPr>
              <a:t>１．按可用内存大小,利用内部排序方法，</a:t>
            </a:r>
            <a:r>
              <a:rPr lang="zh-CN" altLang="en-US" sz="2400" b="0">
                <a:solidFill>
                  <a:srgbClr val="FF0000"/>
                </a:solidFill>
                <a:ea typeface="微软雅黑" panose="020B0503020204020204" pitchFamily="34" charset="-122"/>
                <a:sym typeface="+mn-lt"/>
              </a:rPr>
              <a:t>构造若干个记录的有序子序列写入外存</a:t>
            </a:r>
            <a:r>
              <a:rPr lang="zh-CN" altLang="en-US" sz="2400" b="0">
                <a:ea typeface="微软雅黑" panose="020B0503020204020204" pitchFamily="34" charset="-122"/>
                <a:sym typeface="+mn-lt"/>
              </a:rPr>
              <a:t>，通常称这些记录的有序子序列为 “归并段”;</a:t>
            </a:r>
          </a:p>
        </p:txBody>
      </p:sp>
      <p:sp>
        <p:nvSpPr>
          <p:cNvPr id="34" name="Rectangle 1030">
            <a:extLst>
              <a:ext uri="{FF2B5EF4-FFF2-40B4-BE49-F238E27FC236}">
                <a16:creationId xmlns:a16="http://schemas.microsoft.com/office/drawing/2014/main" id="{59A2137E-250F-4644-BE06-E7EE2DD1BD95}"/>
              </a:ext>
            </a:extLst>
          </p:cNvPr>
          <p:cNvSpPr>
            <a:spLocks noChangeArrowheads="1"/>
          </p:cNvSpPr>
          <p:nvPr/>
        </p:nvSpPr>
        <p:spPr bwMode="auto">
          <a:xfrm>
            <a:off x="3690938" y="4184650"/>
            <a:ext cx="5129212" cy="147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buFont typeface="Arial" panose="020B0604020202020204" pitchFamily="34" charset="0"/>
              <a:buNone/>
            </a:pPr>
            <a:r>
              <a:rPr lang="zh-CN" altLang="en-US" sz="2400" b="0">
                <a:ea typeface="微软雅黑" panose="020B0503020204020204" pitchFamily="34" charset="-122"/>
                <a:sym typeface="+mn-lt"/>
              </a:rPr>
              <a:t>２．通过“归并”，</a:t>
            </a:r>
            <a:r>
              <a:rPr lang="zh-CN" altLang="en-US" sz="2400" b="0">
                <a:solidFill>
                  <a:srgbClr val="FF0000"/>
                </a:solidFill>
                <a:ea typeface="微软雅黑" panose="020B0503020204020204" pitchFamily="34" charset="-122"/>
                <a:sym typeface="+mn-lt"/>
              </a:rPr>
              <a:t>逐步扩大</a:t>
            </a:r>
            <a:r>
              <a:rPr lang="zh-CN" altLang="en-US" sz="2400" b="0">
                <a:ea typeface="微软雅黑" panose="020B0503020204020204" pitchFamily="34" charset="-122"/>
                <a:sym typeface="+mn-lt"/>
              </a:rPr>
              <a:t>(记录的)</a:t>
            </a:r>
            <a:r>
              <a:rPr lang="zh-CN" altLang="en-US" sz="2400" b="0">
                <a:solidFill>
                  <a:srgbClr val="FF0000"/>
                </a:solidFill>
                <a:ea typeface="微软雅黑" panose="020B0503020204020204" pitchFamily="34" charset="-122"/>
                <a:sym typeface="+mn-lt"/>
              </a:rPr>
              <a:t>有序子序列的长度</a:t>
            </a:r>
            <a:r>
              <a:rPr lang="zh-CN" altLang="en-US" sz="2400" b="0">
                <a:ea typeface="微软雅黑" panose="020B0503020204020204" pitchFamily="34" charset="-122"/>
                <a:sym typeface="+mn-lt"/>
              </a:rPr>
              <a:t>，</a:t>
            </a:r>
            <a:r>
              <a:rPr lang="zh-CN" altLang="en-US" sz="2400" b="0">
                <a:solidFill>
                  <a:srgbClr val="FF0000"/>
                </a:solidFill>
                <a:ea typeface="微软雅黑" panose="020B0503020204020204" pitchFamily="34" charset="-122"/>
                <a:sym typeface="+mn-lt"/>
              </a:rPr>
              <a:t>直至</a:t>
            </a:r>
            <a:r>
              <a:rPr lang="zh-CN" altLang="en-US" sz="2400" b="0">
                <a:ea typeface="微软雅黑" panose="020B0503020204020204" pitchFamily="34" charset="-122"/>
                <a:sym typeface="+mn-lt"/>
              </a:rPr>
              <a:t>外存中</a:t>
            </a:r>
            <a:r>
              <a:rPr lang="zh-CN" altLang="en-US" sz="2400" b="0">
                <a:solidFill>
                  <a:srgbClr val="FF0000"/>
                </a:solidFill>
                <a:ea typeface="微软雅黑" panose="020B0503020204020204" pitchFamily="34" charset="-122"/>
                <a:sym typeface="+mn-lt"/>
              </a:rPr>
              <a:t>整个记录序列按关键字有序</a:t>
            </a:r>
            <a:r>
              <a:rPr lang="zh-CN" altLang="en-US" sz="2400" b="0">
                <a:ea typeface="微软雅黑" panose="020B0503020204020204" pitchFamily="34" charset="-122"/>
                <a:sym typeface="+mn-lt"/>
              </a:rPr>
              <a:t>为止。</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2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499"/>
                                          </p:stCondLst>
                                        </p:cTn>
                                        <p:tgtEl>
                                          <p:spTgt spid="2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6" presetClass="entr" presetSubtype="37" fill="hold" grpId="0" nodeType="click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barn(outVertical)">
                                      <p:cBhvr>
                                        <p:cTn id="19" dur="500"/>
                                        <p:tgtEl>
                                          <p:spTgt spid="33"/>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barn(inVertical)">
                                      <p:cBhvr>
                                        <p:cTn id="24"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3" grpId="0"/>
      <p:bldP spid="34"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2" name="Text Box 1026">
            <a:extLst>
              <a:ext uri="{FF2B5EF4-FFF2-40B4-BE49-F238E27FC236}">
                <a16:creationId xmlns:a16="http://schemas.microsoft.com/office/drawing/2014/main" id="{339A0BDA-1B54-4FD3-80E6-674CF690203D}"/>
              </a:ext>
            </a:extLst>
          </p:cNvPr>
          <p:cNvSpPr txBox="1">
            <a:spLocks noChangeArrowheads="1"/>
          </p:cNvSpPr>
          <p:nvPr/>
        </p:nvSpPr>
        <p:spPr bwMode="auto">
          <a:xfrm>
            <a:off x="539750" y="1052513"/>
            <a:ext cx="8280400" cy="143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buFont typeface="Arial" panose="020B0604020202020204" pitchFamily="34" charset="0"/>
              <a:buNone/>
            </a:pPr>
            <a:r>
              <a:rPr lang="zh-CN" altLang="en-US" sz="2400" b="0">
                <a:solidFill>
                  <a:srgbClr val="E5314F"/>
                </a:solidFill>
                <a:ea typeface="微软雅黑" panose="020B0503020204020204" pitchFamily="34" charset="-122"/>
                <a:sym typeface="+mn-lt"/>
              </a:rPr>
              <a:t>例如</a:t>
            </a:r>
            <a:r>
              <a:rPr lang="zh-CN" altLang="en-US" sz="2400" b="0">
                <a:ea typeface="微软雅黑" panose="020B0503020204020204" pitchFamily="34" charset="-122"/>
                <a:sym typeface="+mn-lt"/>
              </a:rPr>
              <a:t>：假设有一个含10,000个记录的磁盘文件，而当前所用的计算机一次只能对1,000个记录进行内部排序，则首先利用内部排序的方法得到10个初始归并段，然后进行逐趟归并。</a:t>
            </a:r>
          </a:p>
        </p:txBody>
      </p:sp>
      <p:sp>
        <p:nvSpPr>
          <p:cNvPr id="583683" name="Rectangle 1027">
            <a:extLst>
              <a:ext uri="{FF2B5EF4-FFF2-40B4-BE49-F238E27FC236}">
                <a16:creationId xmlns:a16="http://schemas.microsoft.com/office/drawing/2014/main" id="{3E79A745-91C9-4E15-99A4-DB86182720DA}"/>
              </a:ext>
            </a:extLst>
          </p:cNvPr>
          <p:cNvSpPr>
            <a:spLocks noChangeArrowheads="1"/>
          </p:cNvSpPr>
          <p:nvPr/>
        </p:nvSpPr>
        <p:spPr bwMode="auto">
          <a:xfrm>
            <a:off x="539750" y="2744788"/>
            <a:ext cx="7885113"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buFont typeface="Arial" panose="020B0604020202020204" pitchFamily="34" charset="0"/>
              <a:buNone/>
            </a:pPr>
            <a:r>
              <a:rPr lang="zh-CN" altLang="en-US" sz="2400" b="0">
                <a:ea typeface="微软雅黑" panose="020B0503020204020204" pitchFamily="34" charset="-122"/>
                <a:sym typeface="+mn-lt"/>
              </a:rPr>
              <a:t>假设进行2路归并(即两两归并)：</a:t>
            </a:r>
            <a:endParaRPr lang="en-US" altLang="zh-CN" sz="2400" b="0">
              <a:ea typeface="微软雅黑" panose="020B0503020204020204" pitchFamily="34" charset="-122"/>
              <a:sym typeface="+mn-lt"/>
            </a:endParaRPr>
          </a:p>
        </p:txBody>
      </p:sp>
      <p:sp>
        <p:nvSpPr>
          <p:cNvPr id="583684" name="Rectangle 1028">
            <a:extLst>
              <a:ext uri="{FF2B5EF4-FFF2-40B4-BE49-F238E27FC236}">
                <a16:creationId xmlns:a16="http://schemas.microsoft.com/office/drawing/2014/main" id="{5380B087-CFF3-4403-8C01-1F4F94BBA855}"/>
              </a:ext>
            </a:extLst>
          </p:cNvPr>
          <p:cNvSpPr>
            <a:spLocks noChangeArrowheads="1"/>
          </p:cNvSpPr>
          <p:nvPr/>
        </p:nvSpPr>
        <p:spPr bwMode="auto">
          <a:xfrm>
            <a:off x="1258888" y="5811838"/>
            <a:ext cx="5976937"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buFont typeface="Arial" panose="020B0604020202020204" pitchFamily="34" charset="0"/>
              <a:buNone/>
            </a:pPr>
            <a:r>
              <a:rPr lang="zh-CN" altLang="en-US" sz="2400" b="0">
                <a:ea typeface="微软雅黑" panose="020B0503020204020204" pitchFamily="34" charset="-122"/>
                <a:sym typeface="+mn-lt"/>
              </a:rPr>
              <a:t>最后一趟归并得到整个记录的有序序列。</a:t>
            </a:r>
          </a:p>
        </p:txBody>
      </p:sp>
      <p:sp>
        <p:nvSpPr>
          <p:cNvPr id="583685" name="Rectangle 1029">
            <a:extLst>
              <a:ext uri="{FF2B5EF4-FFF2-40B4-BE49-F238E27FC236}">
                <a16:creationId xmlns:a16="http://schemas.microsoft.com/office/drawing/2014/main" id="{D4352A1A-7A79-499A-A4C7-49D07EBC0A4D}"/>
              </a:ext>
            </a:extLst>
          </p:cNvPr>
          <p:cNvSpPr>
            <a:spLocks noChangeArrowheads="1"/>
          </p:cNvSpPr>
          <p:nvPr/>
        </p:nvSpPr>
        <p:spPr bwMode="auto">
          <a:xfrm>
            <a:off x="1271588" y="5026025"/>
            <a:ext cx="7018337"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buFont typeface="Arial" panose="020B0604020202020204" pitchFamily="34" charset="0"/>
              <a:buNone/>
            </a:pPr>
            <a:r>
              <a:rPr lang="zh-CN" altLang="en-US" sz="2400" b="0">
                <a:ea typeface="微软雅黑" panose="020B0503020204020204" pitchFamily="34" charset="-122"/>
                <a:sym typeface="+mn-lt"/>
              </a:rPr>
              <a:t>第三趟由 3 个归并段得到2个归并段;</a:t>
            </a:r>
          </a:p>
        </p:txBody>
      </p:sp>
      <p:sp>
        <p:nvSpPr>
          <p:cNvPr id="583686" name="Rectangle 1030">
            <a:extLst>
              <a:ext uri="{FF2B5EF4-FFF2-40B4-BE49-F238E27FC236}">
                <a16:creationId xmlns:a16="http://schemas.microsoft.com/office/drawing/2014/main" id="{BE8DB455-4937-49AE-9E29-0B54767CD93B}"/>
              </a:ext>
            </a:extLst>
          </p:cNvPr>
          <p:cNvSpPr>
            <a:spLocks noChangeArrowheads="1"/>
          </p:cNvSpPr>
          <p:nvPr/>
        </p:nvSpPr>
        <p:spPr bwMode="auto">
          <a:xfrm>
            <a:off x="1258888" y="4156075"/>
            <a:ext cx="7018337"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buFont typeface="Arial" panose="020B0604020202020204" pitchFamily="34" charset="0"/>
              <a:buNone/>
            </a:pPr>
            <a:r>
              <a:rPr lang="zh-CN" altLang="en-US" sz="2400" b="0">
                <a:ea typeface="微软雅黑" panose="020B0503020204020204" pitchFamily="34" charset="-122"/>
                <a:sym typeface="+mn-lt"/>
              </a:rPr>
              <a:t>第二趟由 5 个归并段得到3个归并段;</a:t>
            </a:r>
          </a:p>
        </p:txBody>
      </p:sp>
      <p:sp>
        <p:nvSpPr>
          <p:cNvPr id="8" name="Rectangle 6">
            <a:extLst>
              <a:ext uri="{FF2B5EF4-FFF2-40B4-BE49-F238E27FC236}">
                <a16:creationId xmlns:a16="http://schemas.microsoft.com/office/drawing/2014/main" id="{2D546AAC-44E0-410C-91D2-AF578816A8C3}"/>
              </a:ext>
            </a:extLst>
          </p:cNvPr>
          <p:cNvSpPr>
            <a:spLocks noChangeArrowheads="1"/>
          </p:cNvSpPr>
          <p:nvPr/>
        </p:nvSpPr>
        <p:spPr bwMode="auto">
          <a:xfrm>
            <a:off x="827088" y="134938"/>
            <a:ext cx="4857750" cy="533400"/>
          </a:xfrm>
          <a:prstGeom prst="rect">
            <a:avLst/>
          </a:prstGeom>
        </p:spPr>
        <p:txBody>
          <a:bodyPr/>
          <a:lstStyle/>
          <a:p>
            <a:pPr>
              <a:lnSpc>
                <a:spcPct val="125000"/>
              </a:lnSpc>
              <a:defRPr/>
            </a:pPr>
            <a:r>
              <a:rPr lang="zh-CN" altLang="en-US" b="0" kern="0" dirty="0">
                <a:solidFill>
                  <a:schemeClr val="bg1"/>
                </a:solidFill>
                <a:latin typeface="+mn-lt"/>
                <a:ea typeface="+mn-ea"/>
                <a:cs typeface="+mn-ea"/>
                <a:sym typeface="+mn-lt"/>
              </a:rPr>
              <a:t>外部排序的基本方法</a:t>
            </a:r>
          </a:p>
        </p:txBody>
      </p:sp>
      <p:sp>
        <p:nvSpPr>
          <p:cNvPr id="9" name="Rectangle 1027">
            <a:extLst>
              <a:ext uri="{FF2B5EF4-FFF2-40B4-BE49-F238E27FC236}">
                <a16:creationId xmlns:a16="http://schemas.microsoft.com/office/drawing/2014/main" id="{1826E19A-D87E-4DA3-A6D0-D460B905B310}"/>
              </a:ext>
            </a:extLst>
          </p:cNvPr>
          <p:cNvSpPr>
            <a:spLocks noChangeArrowheads="1"/>
          </p:cNvSpPr>
          <p:nvPr/>
        </p:nvSpPr>
        <p:spPr bwMode="auto">
          <a:xfrm>
            <a:off x="1271588" y="3460750"/>
            <a:ext cx="5472112"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buFont typeface="Arial" panose="020B0604020202020204" pitchFamily="34" charset="0"/>
              <a:buNone/>
            </a:pPr>
            <a:r>
              <a:rPr lang="zh-CN" altLang="en-US" sz="2400" b="0">
                <a:ea typeface="微软雅黑" panose="020B0503020204020204" pitchFamily="34" charset="-122"/>
                <a:sym typeface="+mn-lt"/>
              </a:rPr>
              <a:t>第一趟由10个归并段得到5个归并段;</a:t>
            </a:r>
          </a:p>
        </p:txBody>
      </p:sp>
      <p:cxnSp>
        <p:nvCxnSpPr>
          <p:cNvPr id="3" name="直接连接符 2">
            <a:extLst>
              <a:ext uri="{FF2B5EF4-FFF2-40B4-BE49-F238E27FC236}">
                <a16:creationId xmlns:a16="http://schemas.microsoft.com/office/drawing/2014/main" id="{F7C37640-0CDD-C74E-9D81-4DC7A86C2E9C}"/>
              </a:ext>
            </a:extLst>
          </p:cNvPr>
          <p:cNvCxnSpPr>
            <a:cxnSpLocks noChangeShapeType="1"/>
          </p:cNvCxnSpPr>
          <p:nvPr/>
        </p:nvCxnSpPr>
        <p:spPr bwMode="auto">
          <a:xfrm>
            <a:off x="584200" y="2603500"/>
            <a:ext cx="8162925" cy="0"/>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grpSp>
        <p:nvGrpSpPr>
          <p:cNvPr id="11" name="组合 10">
            <a:extLst>
              <a:ext uri="{FF2B5EF4-FFF2-40B4-BE49-F238E27FC236}">
                <a16:creationId xmlns:a16="http://schemas.microsoft.com/office/drawing/2014/main" id="{F0E76CE8-B284-475C-A8F0-E912866E9649}"/>
              </a:ext>
            </a:extLst>
          </p:cNvPr>
          <p:cNvGrpSpPr/>
          <p:nvPr/>
        </p:nvGrpSpPr>
        <p:grpSpPr>
          <a:xfrm>
            <a:off x="600394" y="3476351"/>
            <a:ext cx="515172" cy="520063"/>
            <a:chOff x="4929188" y="1303338"/>
            <a:chExt cx="501650" cy="506412"/>
          </a:xfrm>
          <a:solidFill>
            <a:schemeClr val="accent1">
              <a:lumMod val="60000"/>
              <a:lumOff val="40000"/>
            </a:schemeClr>
          </a:solidFill>
        </p:grpSpPr>
        <p:sp>
          <p:nvSpPr>
            <p:cNvPr id="12" name="Freeform 6">
              <a:extLst>
                <a:ext uri="{FF2B5EF4-FFF2-40B4-BE49-F238E27FC236}">
                  <a16:creationId xmlns:a16="http://schemas.microsoft.com/office/drawing/2014/main" id="{2E7819CD-E5C3-4950-AE3C-2BFC30B09C68}"/>
                </a:ext>
              </a:extLst>
            </p:cNvPr>
            <p:cNvSpPr>
              <a:spLocks/>
            </p:cNvSpPr>
            <p:nvPr/>
          </p:nvSpPr>
          <p:spPr bwMode="auto">
            <a:xfrm>
              <a:off x="4929188" y="1303338"/>
              <a:ext cx="501650" cy="506412"/>
            </a:xfrm>
            <a:custGeom>
              <a:avLst/>
              <a:gdLst>
                <a:gd name="T0" fmla="*/ 134 w 134"/>
                <a:gd name="T1" fmla="*/ 36 h 135"/>
                <a:gd name="T2" fmla="*/ 134 w 134"/>
                <a:gd name="T3" fmla="*/ 98 h 135"/>
                <a:gd name="T4" fmla="*/ 98 w 134"/>
                <a:gd name="T5" fmla="*/ 135 h 135"/>
                <a:gd name="T6" fmla="*/ 36 w 134"/>
                <a:gd name="T7" fmla="*/ 135 h 135"/>
                <a:gd name="T8" fmla="*/ 0 w 134"/>
                <a:gd name="T9" fmla="*/ 98 h 135"/>
                <a:gd name="T10" fmla="*/ 0 w 134"/>
                <a:gd name="T11" fmla="*/ 36 h 135"/>
                <a:gd name="T12" fmla="*/ 36 w 134"/>
                <a:gd name="T13" fmla="*/ 0 h 135"/>
                <a:gd name="T14" fmla="*/ 134 w 134"/>
                <a:gd name="T15" fmla="*/ 0 h 135"/>
                <a:gd name="T16" fmla="*/ 134 w 134"/>
                <a:gd name="T17" fmla="*/ 3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135">
                  <a:moveTo>
                    <a:pt x="134" y="36"/>
                  </a:moveTo>
                  <a:cubicBezTo>
                    <a:pt x="134" y="98"/>
                    <a:pt x="134" y="98"/>
                    <a:pt x="134" y="98"/>
                  </a:cubicBezTo>
                  <a:cubicBezTo>
                    <a:pt x="134" y="118"/>
                    <a:pt x="118" y="135"/>
                    <a:pt x="98" y="135"/>
                  </a:cubicBezTo>
                  <a:cubicBezTo>
                    <a:pt x="36" y="135"/>
                    <a:pt x="36" y="135"/>
                    <a:pt x="36" y="135"/>
                  </a:cubicBezTo>
                  <a:cubicBezTo>
                    <a:pt x="16" y="135"/>
                    <a:pt x="0" y="118"/>
                    <a:pt x="0" y="98"/>
                  </a:cubicBezTo>
                  <a:cubicBezTo>
                    <a:pt x="0" y="36"/>
                    <a:pt x="0" y="36"/>
                    <a:pt x="0" y="36"/>
                  </a:cubicBezTo>
                  <a:cubicBezTo>
                    <a:pt x="0" y="16"/>
                    <a:pt x="16" y="0"/>
                    <a:pt x="36" y="0"/>
                  </a:cubicBezTo>
                  <a:cubicBezTo>
                    <a:pt x="134" y="0"/>
                    <a:pt x="134" y="0"/>
                    <a:pt x="134" y="0"/>
                  </a:cubicBezTo>
                  <a:lnTo>
                    <a:pt x="134" y="36"/>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zh-CN" altLang="en-US" kern="0">
                <a:solidFill>
                  <a:sysClr val="windowText" lastClr="000000"/>
                </a:solidFill>
              </a:endParaRPr>
            </a:p>
          </p:txBody>
        </p:sp>
        <p:sp>
          <p:nvSpPr>
            <p:cNvPr id="13" name="Freeform 7">
              <a:extLst>
                <a:ext uri="{FF2B5EF4-FFF2-40B4-BE49-F238E27FC236}">
                  <a16:creationId xmlns:a16="http://schemas.microsoft.com/office/drawing/2014/main" id="{FADCF518-6926-4D0B-B571-5221A8B2A9C1}"/>
                </a:ext>
              </a:extLst>
            </p:cNvPr>
            <p:cNvSpPr>
              <a:spLocks/>
            </p:cNvSpPr>
            <p:nvPr/>
          </p:nvSpPr>
          <p:spPr bwMode="auto">
            <a:xfrm>
              <a:off x="4995863" y="1358900"/>
              <a:ext cx="371475" cy="206375"/>
            </a:xfrm>
            <a:custGeom>
              <a:avLst/>
              <a:gdLst>
                <a:gd name="T0" fmla="*/ 97 w 99"/>
                <a:gd name="T1" fmla="*/ 44 h 55"/>
                <a:gd name="T2" fmla="*/ 50 w 99"/>
                <a:gd name="T3" fmla="*/ 0 h 55"/>
                <a:gd name="T4" fmla="*/ 3 w 99"/>
                <a:gd name="T5" fmla="*/ 44 h 55"/>
                <a:gd name="T6" fmla="*/ 3 w 99"/>
                <a:gd name="T7" fmla="*/ 53 h 55"/>
                <a:gd name="T8" fmla="*/ 8 w 99"/>
                <a:gd name="T9" fmla="*/ 55 h 55"/>
                <a:gd name="T10" fmla="*/ 12 w 99"/>
                <a:gd name="T11" fmla="*/ 53 h 55"/>
                <a:gd name="T12" fmla="*/ 50 w 99"/>
                <a:gd name="T13" fmla="*/ 18 h 55"/>
                <a:gd name="T14" fmla="*/ 87 w 99"/>
                <a:gd name="T15" fmla="*/ 53 h 55"/>
                <a:gd name="T16" fmla="*/ 92 w 99"/>
                <a:gd name="T17" fmla="*/ 55 h 55"/>
                <a:gd name="T18" fmla="*/ 97 w 99"/>
                <a:gd name="T19" fmla="*/ 53 h 55"/>
                <a:gd name="T20" fmla="*/ 97 w 99"/>
                <a:gd name="T21"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55">
                  <a:moveTo>
                    <a:pt x="97" y="44"/>
                  </a:moveTo>
                  <a:cubicBezTo>
                    <a:pt x="50" y="0"/>
                    <a:pt x="50" y="0"/>
                    <a:pt x="50" y="0"/>
                  </a:cubicBezTo>
                  <a:cubicBezTo>
                    <a:pt x="3" y="44"/>
                    <a:pt x="3" y="44"/>
                    <a:pt x="3" y="44"/>
                  </a:cubicBezTo>
                  <a:cubicBezTo>
                    <a:pt x="1" y="46"/>
                    <a:pt x="0" y="50"/>
                    <a:pt x="3" y="53"/>
                  </a:cubicBezTo>
                  <a:cubicBezTo>
                    <a:pt x="4" y="54"/>
                    <a:pt x="6" y="55"/>
                    <a:pt x="8" y="55"/>
                  </a:cubicBezTo>
                  <a:cubicBezTo>
                    <a:pt x="9" y="55"/>
                    <a:pt x="11" y="54"/>
                    <a:pt x="12" y="53"/>
                  </a:cubicBezTo>
                  <a:cubicBezTo>
                    <a:pt x="50" y="18"/>
                    <a:pt x="50" y="18"/>
                    <a:pt x="50" y="18"/>
                  </a:cubicBezTo>
                  <a:cubicBezTo>
                    <a:pt x="87" y="53"/>
                    <a:pt x="87" y="53"/>
                    <a:pt x="87" y="53"/>
                  </a:cubicBezTo>
                  <a:cubicBezTo>
                    <a:pt x="89" y="54"/>
                    <a:pt x="90" y="55"/>
                    <a:pt x="92" y="55"/>
                  </a:cubicBezTo>
                  <a:cubicBezTo>
                    <a:pt x="94" y="55"/>
                    <a:pt x="96" y="54"/>
                    <a:pt x="97" y="53"/>
                  </a:cubicBezTo>
                  <a:cubicBezTo>
                    <a:pt x="99" y="50"/>
                    <a:pt x="99" y="46"/>
                    <a:pt x="97"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zh-CN" altLang="en-US" kern="0">
                <a:solidFill>
                  <a:sysClr val="windowText" lastClr="000000"/>
                </a:solidFill>
              </a:endParaRPr>
            </a:p>
          </p:txBody>
        </p:sp>
        <p:sp>
          <p:nvSpPr>
            <p:cNvPr id="14" name="Freeform 8">
              <a:extLst>
                <a:ext uri="{FF2B5EF4-FFF2-40B4-BE49-F238E27FC236}">
                  <a16:creationId xmlns:a16="http://schemas.microsoft.com/office/drawing/2014/main" id="{9A0233E4-0841-4E63-9282-D79BC6088D3D}"/>
                </a:ext>
              </a:extLst>
            </p:cNvPr>
            <p:cNvSpPr>
              <a:spLocks/>
            </p:cNvSpPr>
            <p:nvPr/>
          </p:nvSpPr>
          <p:spPr bwMode="auto">
            <a:xfrm>
              <a:off x="5056188" y="1397466"/>
              <a:ext cx="255588" cy="265112"/>
            </a:xfrm>
            <a:custGeom>
              <a:avLst/>
              <a:gdLst>
                <a:gd name="T0" fmla="*/ 0 w 68"/>
                <a:gd name="T1" fmla="*/ 32 h 71"/>
                <a:gd name="T2" fmla="*/ 0 w 68"/>
                <a:gd name="T3" fmla="*/ 68 h 71"/>
                <a:gd name="T4" fmla="*/ 5 w 68"/>
                <a:gd name="T5" fmla="*/ 71 h 71"/>
                <a:gd name="T6" fmla="*/ 22 w 68"/>
                <a:gd name="T7" fmla="*/ 71 h 71"/>
                <a:gd name="T8" fmla="*/ 22 w 68"/>
                <a:gd name="T9" fmla="*/ 44 h 71"/>
                <a:gd name="T10" fmla="*/ 46 w 68"/>
                <a:gd name="T11" fmla="*/ 44 h 71"/>
                <a:gd name="T12" fmla="*/ 46 w 68"/>
                <a:gd name="T13" fmla="*/ 71 h 71"/>
                <a:gd name="T14" fmla="*/ 63 w 68"/>
                <a:gd name="T15" fmla="*/ 71 h 71"/>
                <a:gd name="T16" fmla="*/ 68 w 68"/>
                <a:gd name="T17" fmla="*/ 68 h 71"/>
                <a:gd name="T18" fmla="*/ 68 w 68"/>
                <a:gd name="T19" fmla="*/ 32 h 71"/>
                <a:gd name="T20" fmla="*/ 34 w 68"/>
                <a:gd name="T21" fmla="*/ 0 h 71"/>
                <a:gd name="T22" fmla="*/ 0 w 68"/>
                <a:gd name="T23"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71">
                  <a:moveTo>
                    <a:pt x="0" y="32"/>
                  </a:moveTo>
                  <a:cubicBezTo>
                    <a:pt x="0" y="68"/>
                    <a:pt x="0" y="68"/>
                    <a:pt x="0" y="68"/>
                  </a:cubicBezTo>
                  <a:cubicBezTo>
                    <a:pt x="0" y="70"/>
                    <a:pt x="2" y="71"/>
                    <a:pt x="5" y="71"/>
                  </a:cubicBezTo>
                  <a:cubicBezTo>
                    <a:pt x="22" y="71"/>
                    <a:pt x="22" y="71"/>
                    <a:pt x="22" y="71"/>
                  </a:cubicBezTo>
                  <a:cubicBezTo>
                    <a:pt x="22" y="44"/>
                    <a:pt x="22" y="44"/>
                    <a:pt x="22" y="44"/>
                  </a:cubicBezTo>
                  <a:cubicBezTo>
                    <a:pt x="46" y="44"/>
                    <a:pt x="46" y="44"/>
                    <a:pt x="46" y="44"/>
                  </a:cubicBezTo>
                  <a:cubicBezTo>
                    <a:pt x="46" y="71"/>
                    <a:pt x="46" y="71"/>
                    <a:pt x="46" y="71"/>
                  </a:cubicBezTo>
                  <a:cubicBezTo>
                    <a:pt x="63" y="71"/>
                    <a:pt x="63" y="71"/>
                    <a:pt x="63" y="71"/>
                  </a:cubicBezTo>
                  <a:cubicBezTo>
                    <a:pt x="66" y="71"/>
                    <a:pt x="68" y="70"/>
                    <a:pt x="68" y="68"/>
                  </a:cubicBezTo>
                  <a:cubicBezTo>
                    <a:pt x="68" y="32"/>
                    <a:pt x="68" y="32"/>
                    <a:pt x="68" y="32"/>
                  </a:cubicBezTo>
                  <a:cubicBezTo>
                    <a:pt x="34" y="0"/>
                    <a:pt x="34" y="0"/>
                    <a:pt x="34" y="0"/>
                  </a:cubicBezTo>
                  <a:lnTo>
                    <a:pt x="0" y="3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zh-CN" altLang="en-US" kern="0">
                <a:solidFill>
                  <a:sysClr val="windowText" lastClr="000000"/>
                </a:solidFill>
              </a:endParaRPr>
            </a:p>
          </p:txBody>
        </p:sp>
      </p:grpSp>
      <p:grpSp>
        <p:nvGrpSpPr>
          <p:cNvPr id="15" name="组合 14">
            <a:extLst>
              <a:ext uri="{FF2B5EF4-FFF2-40B4-BE49-F238E27FC236}">
                <a16:creationId xmlns:a16="http://schemas.microsoft.com/office/drawing/2014/main" id="{3F20C8C3-E077-9D44-9BAC-628E8D1B2029}"/>
              </a:ext>
            </a:extLst>
          </p:cNvPr>
          <p:cNvGrpSpPr>
            <a:grpSpLocks/>
          </p:cNvGrpSpPr>
          <p:nvPr/>
        </p:nvGrpSpPr>
        <p:grpSpPr bwMode="auto">
          <a:xfrm>
            <a:off x="593725" y="4211638"/>
            <a:ext cx="520700" cy="520700"/>
            <a:chOff x="1339850" y="2163763"/>
            <a:chExt cx="506413" cy="506412"/>
          </a:xfrm>
        </p:grpSpPr>
        <p:sp>
          <p:nvSpPr>
            <p:cNvPr id="16" name="Freeform 13">
              <a:extLst>
                <a:ext uri="{FF2B5EF4-FFF2-40B4-BE49-F238E27FC236}">
                  <a16:creationId xmlns:a16="http://schemas.microsoft.com/office/drawing/2014/main" id="{1CE628B2-50A1-493F-B938-479734AB50D2}"/>
                </a:ext>
              </a:extLst>
            </p:cNvPr>
            <p:cNvSpPr>
              <a:spLocks/>
            </p:cNvSpPr>
            <p:nvPr/>
          </p:nvSpPr>
          <p:spPr bwMode="auto">
            <a:xfrm>
              <a:off x="1339850" y="2163763"/>
              <a:ext cx="506413" cy="506412"/>
            </a:xfrm>
            <a:custGeom>
              <a:avLst/>
              <a:gdLst>
                <a:gd name="T0" fmla="*/ 135 w 135"/>
                <a:gd name="T1" fmla="*/ 36 h 135"/>
                <a:gd name="T2" fmla="*/ 135 w 135"/>
                <a:gd name="T3" fmla="*/ 98 h 135"/>
                <a:gd name="T4" fmla="*/ 98 w 135"/>
                <a:gd name="T5" fmla="*/ 135 h 135"/>
                <a:gd name="T6" fmla="*/ 37 w 135"/>
                <a:gd name="T7" fmla="*/ 135 h 135"/>
                <a:gd name="T8" fmla="*/ 0 w 135"/>
                <a:gd name="T9" fmla="*/ 98 h 135"/>
                <a:gd name="T10" fmla="*/ 0 w 135"/>
                <a:gd name="T11" fmla="*/ 36 h 135"/>
                <a:gd name="T12" fmla="*/ 37 w 135"/>
                <a:gd name="T13" fmla="*/ 0 h 135"/>
                <a:gd name="T14" fmla="*/ 135 w 135"/>
                <a:gd name="T15" fmla="*/ 0 h 135"/>
                <a:gd name="T16" fmla="*/ 135 w 135"/>
                <a:gd name="T17" fmla="*/ 3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135" y="36"/>
                  </a:moveTo>
                  <a:cubicBezTo>
                    <a:pt x="135" y="98"/>
                    <a:pt x="135" y="98"/>
                    <a:pt x="135" y="98"/>
                  </a:cubicBezTo>
                  <a:cubicBezTo>
                    <a:pt x="135" y="118"/>
                    <a:pt x="118" y="135"/>
                    <a:pt x="98" y="135"/>
                  </a:cubicBezTo>
                  <a:cubicBezTo>
                    <a:pt x="37" y="135"/>
                    <a:pt x="37" y="135"/>
                    <a:pt x="37" y="135"/>
                  </a:cubicBezTo>
                  <a:cubicBezTo>
                    <a:pt x="16" y="135"/>
                    <a:pt x="0" y="118"/>
                    <a:pt x="0" y="98"/>
                  </a:cubicBezTo>
                  <a:cubicBezTo>
                    <a:pt x="0" y="36"/>
                    <a:pt x="0" y="36"/>
                    <a:pt x="0" y="36"/>
                  </a:cubicBezTo>
                  <a:cubicBezTo>
                    <a:pt x="0" y="16"/>
                    <a:pt x="16" y="0"/>
                    <a:pt x="37" y="0"/>
                  </a:cubicBezTo>
                  <a:cubicBezTo>
                    <a:pt x="135" y="0"/>
                    <a:pt x="135" y="0"/>
                    <a:pt x="135" y="0"/>
                  </a:cubicBezTo>
                  <a:lnTo>
                    <a:pt x="135" y="36"/>
                  </a:lnTo>
                  <a:close/>
                </a:path>
              </a:pathLst>
            </a:custGeom>
            <a:solidFill>
              <a:schemeClr val="tx2">
                <a:lumMod val="50000"/>
                <a:lumOff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zh-CN" altLang="en-US" kern="0">
                <a:solidFill>
                  <a:sysClr val="windowText" lastClr="000000"/>
                </a:solidFill>
              </a:endParaRPr>
            </a:p>
          </p:txBody>
        </p:sp>
        <p:sp>
          <p:nvSpPr>
            <p:cNvPr id="17" name="Freeform 14">
              <a:extLst>
                <a:ext uri="{FF2B5EF4-FFF2-40B4-BE49-F238E27FC236}">
                  <a16:creationId xmlns:a16="http://schemas.microsoft.com/office/drawing/2014/main" id="{BA1F5FB4-DF07-44E0-9625-FBFF375F9FD8}"/>
                </a:ext>
              </a:extLst>
            </p:cNvPr>
            <p:cNvSpPr>
              <a:spLocks/>
            </p:cNvSpPr>
            <p:nvPr/>
          </p:nvSpPr>
          <p:spPr bwMode="auto">
            <a:xfrm>
              <a:off x="1500420" y="2276470"/>
              <a:ext cx="176009" cy="104988"/>
            </a:xfrm>
            <a:custGeom>
              <a:avLst/>
              <a:gdLst>
                <a:gd name="T0" fmla="*/ 111 w 111"/>
                <a:gd name="T1" fmla="*/ 0 h 66"/>
                <a:gd name="T2" fmla="*/ 55 w 111"/>
                <a:gd name="T3" fmla="*/ 0 h 66"/>
                <a:gd name="T4" fmla="*/ 55 w 111"/>
                <a:gd name="T5" fmla="*/ 54 h 66"/>
                <a:gd name="T6" fmla="*/ 14 w 111"/>
                <a:gd name="T7" fmla="*/ 54 h 66"/>
                <a:gd name="T8" fmla="*/ 14 w 111"/>
                <a:gd name="T9" fmla="*/ 0 h 66"/>
                <a:gd name="T10" fmla="*/ 0 w 111"/>
                <a:gd name="T11" fmla="*/ 0 h 66"/>
                <a:gd name="T12" fmla="*/ 0 w 111"/>
                <a:gd name="T13" fmla="*/ 66 h 66"/>
                <a:gd name="T14" fmla="*/ 111 w 111"/>
                <a:gd name="T15" fmla="*/ 66 h 66"/>
                <a:gd name="T16" fmla="*/ 111 w 111"/>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66">
                  <a:moveTo>
                    <a:pt x="111" y="0"/>
                  </a:moveTo>
                  <a:lnTo>
                    <a:pt x="55" y="0"/>
                  </a:lnTo>
                  <a:lnTo>
                    <a:pt x="55" y="54"/>
                  </a:lnTo>
                  <a:lnTo>
                    <a:pt x="14" y="54"/>
                  </a:lnTo>
                  <a:lnTo>
                    <a:pt x="14" y="0"/>
                  </a:lnTo>
                  <a:lnTo>
                    <a:pt x="0" y="0"/>
                  </a:lnTo>
                  <a:lnTo>
                    <a:pt x="0" y="66"/>
                  </a:lnTo>
                  <a:lnTo>
                    <a:pt x="111" y="66"/>
                  </a:lnTo>
                  <a:lnTo>
                    <a:pt x="111" y="0"/>
                  </a:lnTo>
                  <a:close/>
                </a:path>
              </a:pathLst>
            </a:custGeom>
            <a:solidFill>
              <a:srgbClr val="ECEC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zh-CN" altLang="en-US" kern="0">
                <a:solidFill>
                  <a:sysClr val="windowText" lastClr="000000"/>
                </a:solidFill>
              </a:endParaRPr>
            </a:p>
          </p:txBody>
        </p:sp>
        <p:sp>
          <p:nvSpPr>
            <p:cNvPr id="18" name="Freeform 15">
              <a:extLst>
                <a:ext uri="{FF2B5EF4-FFF2-40B4-BE49-F238E27FC236}">
                  <a16:creationId xmlns:a16="http://schemas.microsoft.com/office/drawing/2014/main" id="{CB34EA78-2375-415B-8731-9FCEB874E74A}"/>
                </a:ext>
              </a:extLst>
            </p:cNvPr>
            <p:cNvSpPr>
              <a:spLocks noEditPoints="1"/>
            </p:cNvSpPr>
            <p:nvPr/>
          </p:nvSpPr>
          <p:spPr bwMode="auto">
            <a:xfrm>
              <a:off x="1447926" y="2276470"/>
              <a:ext cx="288718" cy="277909"/>
            </a:xfrm>
            <a:custGeom>
              <a:avLst/>
              <a:gdLst>
                <a:gd name="T0" fmla="*/ 72 w 77"/>
                <a:gd name="T1" fmla="*/ 0 h 74"/>
                <a:gd name="T2" fmla="*/ 64 w 77"/>
                <a:gd name="T3" fmla="*/ 0 h 74"/>
                <a:gd name="T4" fmla="*/ 64 w 77"/>
                <a:gd name="T5" fmla="*/ 31 h 74"/>
                <a:gd name="T6" fmla="*/ 10 w 77"/>
                <a:gd name="T7" fmla="*/ 31 h 74"/>
                <a:gd name="T8" fmla="*/ 10 w 77"/>
                <a:gd name="T9" fmla="*/ 0 h 74"/>
                <a:gd name="T10" fmla="*/ 5 w 77"/>
                <a:gd name="T11" fmla="*/ 0 h 74"/>
                <a:gd name="T12" fmla="*/ 0 w 77"/>
                <a:gd name="T13" fmla="*/ 6 h 74"/>
                <a:gd name="T14" fmla="*/ 0 w 77"/>
                <a:gd name="T15" fmla="*/ 68 h 74"/>
                <a:gd name="T16" fmla="*/ 5 w 77"/>
                <a:gd name="T17" fmla="*/ 74 h 74"/>
                <a:gd name="T18" fmla="*/ 72 w 77"/>
                <a:gd name="T19" fmla="*/ 74 h 74"/>
                <a:gd name="T20" fmla="*/ 77 w 77"/>
                <a:gd name="T21" fmla="*/ 68 h 74"/>
                <a:gd name="T22" fmla="*/ 77 w 77"/>
                <a:gd name="T23" fmla="*/ 6 h 74"/>
                <a:gd name="T24" fmla="*/ 72 w 77"/>
                <a:gd name="T25" fmla="*/ 0 h 74"/>
                <a:gd name="T26" fmla="*/ 38 w 77"/>
                <a:gd name="T27" fmla="*/ 65 h 74"/>
                <a:gd name="T28" fmla="*/ 22 w 77"/>
                <a:gd name="T29" fmla="*/ 49 h 74"/>
                <a:gd name="T30" fmla="*/ 38 w 77"/>
                <a:gd name="T31" fmla="*/ 33 h 74"/>
                <a:gd name="T32" fmla="*/ 54 w 77"/>
                <a:gd name="T33" fmla="*/ 49 h 74"/>
                <a:gd name="T34" fmla="*/ 38 w 77"/>
                <a:gd name="T35" fmla="*/ 6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4">
                  <a:moveTo>
                    <a:pt x="72" y="0"/>
                  </a:moveTo>
                  <a:cubicBezTo>
                    <a:pt x="64" y="0"/>
                    <a:pt x="64" y="0"/>
                    <a:pt x="64" y="0"/>
                  </a:cubicBezTo>
                  <a:cubicBezTo>
                    <a:pt x="64" y="31"/>
                    <a:pt x="64" y="31"/>
                    <a:pt x="64" y="31"/>
                  </a:cubicBezTo>
                  <a:cubicBezTo>
                    <a:pt x="10" y="31"/>
                    <a:pt x="10" y="31"/>
                    <a:pt x="10" y="31"/>
                  </a:cubicBezTo>
                  <a:cubicBezTo>
                    <a:pt x="10" y="0"/>
                    <a:pt x="10" y="0"/>
                    <a:pt x="10" y="0"/>
                  </a:cubicBezTo>
                  <a:cubicBezTo>
                    <a:pt x="5" y="0"/>
                    <a:pt x="5" y="0"/>
                    <a:pt x="5" y="0"/>
                  </a:cubicBezTo>
                  <a:cubicBezTo>
                    <a:pt x="2" y="0"/>
                    <a:pt x="0" y="3"/>
                    <a:pt x="0" y="6"/>
                  </a:cubicBezTo>
                  <a:cubicBezTo>
                    <a:pt x="0" y="68"/>
                    <a:pt x="0" y="68"/>
                    <a:pt x="0" y="68"/>
                  </a:cubicBezTo>
                  <a:cubicBezTo>
                    <a:pt x="0" y="72"/>
                    <a:pt x="2" y="74"/>
                    <a:pt x="5" y="74"/>
                  </a:cubicBezTo>
                  <a:cubicBezTo>
                    <a:pt x="72" y="74"/>
                    <a:pt x="72" y="74"/>
                    <a:pt x="72" y="74"/>
                  </a:cubicBezTo>
                  <a:cubicBezTo>
                    <a:pt x="75" y="74"/>
                    <a:pt x="77" y="72"/>
                    <a:pt x="77" y="68"/>
                  </a:cubicBezTo>
                  <a:cubicBezTo>
                    <a:pt x="77" y="6"/>
                    <a:pt x="77" y="6"/>
                    <a:pt x="77" y="6"/>
                  </a:cubicBezTo>
                  <a:cubicBezTo>
                    <a:pt x="77" y="3"/>
                    <a:pt x="75" y="0"/>
                    <a:pt x="72" y="0"/>
                  </a:cubicBezTo>
                  <a:close/>
                  <a:moveTo>
                    <a:pt x="38" y="65"/>
                  </a:moveTo>
                  <a:cubicBezTo>
                    <a:pt x="29" y="65"/>
                    <a:pt x="22" y="58"/>
                    <a:pt x="22" y="49"/>
                  </a:cubicBezTo>
                  <a:cubicBezTo>
                    <a:pt x="22" y="40"/>
                    <a:pt x="29" y="33"/>
                    <a:pt x="38" y="33"/>
                  </a:cubicBezTo>
                  <a:cubicBezTo>
                    <a:pt x="46" y="33"/>
                    <a:pt x="54" y="40"/>
                    <a:pt x="54" y="49"/>
                  </a:cubicBezTo>
                  <a:cubicBezTo>
                    <a:pt x="54" y="58"/>
                    <a:pt x="46" y="65"/>
                    <a:pt x="38" y="65"/>
                  </a:cubicBezTo>
                  <a:close/>
                </a:path>
              </a:pathLst>
            </a:custGeom>
            <a:solidFill>
              <a:srgbClr val="ECEC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zh-CN" altLang="en-US" kern="0">
                <a:solidFill>
                  <a:sysClr val="windowText" lastClr="000000"/>
                </a:solidFill>
              </a:endParaRPr>
            </a:p>
          </p:txBody>
        </p:sp>
        <p:sp>
          <p:nvSpPr>
            <p:cNvPr id="19" name="Oval 16">
              <a:extLst>
                <a:ext uri="{FF2B5EF4-FFF2-40B4-BE49-F238E27FC236}">
                  <a16:creationId xmlns:a16="http://schemas.microsoft.com/office/drawing/2014/main" id="{1EF7D32E-0B54-4E6B-A6BB-7FC5C6C18505}"/>
                </a:ext>
              </a:extLst>
            </p:cNvPr>
            <p:cNvSpPr>
              <a:spLocks noChangeArrowheads="1"/>
            </p:cNvSpPr>
            <p:nvPr/>
          </p:nvSpPr>
          <p:spPr bwMode="auto">
            <a:xfrm>
              <a:off x="1549826" y="2420057"/>
              <a:ext cx="81829" cy="81828"/>
            </a:xfrm>
            <a:prstGeom prst="ellipse">
              <a:avLst/>
            </a:prstGeom>
            <a:solidFill>
              <a:srgbClr val="ECEC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zh-CN" altLang="en-US" kern="0">
                <a:solidFill>
                  <a:sysClr val="windowText" lastClr="000000"/>
                </a:solidFill>
              </a:endParaRPr>
            </a:p>
          </p:txBody>
        </p:sp>
      </p:grpSp>
      <p:grpSp>
        <p:nvGrpSpPr>
          <p:cNvPr id="20" name="组合 19">
            <a:extLst>
              <a:ext uri="{FF2B5EF4-FFF2-40B4-BE49-F238E27FC236}">
                <a16:creationId xmlns:a16="http://schemas.microsoft.com/office/drawing/2014/main" id="{B27CE8F2-9E41-AB4A-AF44-57CD0BFE3AC3}"/>
              </a:ext>
            </a:extLst>
          </p:cNvPr>
          <p:cNvGrpSpPr>
            <a:grpSpLocks/>
          </p:cNvGrpSpPr>
          <p:nvPr/>
        </p:nvGrpSpPr>
        <p:grpSpPr bwMode="auto">
          <a:xfrm>
            <a:off x="600075" y="5019675"/>
            <a:ext cx="515938" cy="520700"/>
            <a:chOff x="5093055" y="2766720"/>
            <a:chExt cx="501650" cy="506413"/>
          </a:xfrm>
        </p:grpSpPr>
        <p:sp>
          <p:nvSpPr>
            <p:cNvPr id="21" name="Freeform 21">
              <a:extLst>
                <a:ext uri="{FF2B5EF4-FFF2-40B4-BE49-F238E27FC236}">
                  <a16:creationId xmlns:a16="http://schemas.microsoft.com/office/drawing/2014/main" id="{3125A5AF-D104-4E1E-BD1C-6B2F798FD9BF}"/>
                </a:ext>
              </a:extLst>
            </p:cNvPr>
            <p:cNvSpPr>
              <a:spLocks/>
            </p:cNvSpPr>
            <p:nvPr/>
          </p:nvSpPr>
          <p:spPr bwMode="auto">
            <a:xfrm>
              <a:off x="5093055" y="2766720"/>
              <a:ext cx="501650" cy="506413"/>
            </a:xfrm>
            <a:custGeom>
              <a:avLst/>
              <a:gdLst>
                <a:gd name="T0" fmla="*/ 134 w 134"/>
                <a:gd name="T1" fmla="*/ 37 h 135"/>
                <a:gd name="T2" fmla="*/ 134 w 134"/>
                <a:gd name="T3" fmla="*/ 98 h 135"/>
                <a:gd name="T4" fmla="*/ 98 w 134"/>
                <a:gd name="T5" fmla="*/ 135 h 135"/>
                <a:gd name="T6" fmla="*/ 36 w 134"/>
                <a:gd name="T7" fmla="*/ 135 h 135"/>
                <a:gd name="T8" fmla="*/ 0 w 134"/>
                <a:gd name="T9" fmla="*/ 98 h 135"/>
                <a:gd name="T10" fmla="*/ 0 w 134"/>
                <a:gd name="T11" fmla="*/ 37 h 135"/>
                <a:gd name="T12" fmla="*/ 36 w 134"/>
                <a:gd name="T13" fmla="*/ 0 h 135"/>
                <a:gd name="T14" fmla="*/ 134 w 134"/>
                <a:gd name="T15" fmla="*/ 0 h 135"/>
                <a:gd name="T16" fmla="*/ 134 w 134"/>
                <a:gd name="T17" fmla="*/ 3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135">
                  <a:moveTo>
                    <a:pt x="134" y="37"/>
                  </a:moveTo>
                  <a:cubicBezTo>
                    <a:pt x="134" y="98"/>
                    <a:pt x="134" y="98"/>
                    <a:pt x="134" y="98"/>
                  </a:cubicBezTo>
                  <a:cubicBezTo>
                    <a:pt x="134" y="118"/>
                    <a:pt x="118" y="135"/>
                    <a:pt x="98" y="135"/>
                  </a:cubicBezTo>
                  <a:cubicBezTo>
                    <a:pt x="36" y="135"/>
                    <a:pt x="36" y="135"/>
                    <a:pt x="36" y="135"/>
                  </a:cubicBezTo>
                  <a:cubicBezTo>
                    <a:pt x="16" y="135"/>
                    <a:pt x="0" y="118"/>
                    <a:pt x="0" y="98"/>
                  </a:cubicBezTo>
                  <a:cubicBezTo>
                    <a:pt x="0" y="37"/>
                    <a:pt x="0" y="37"/>
                    <a:pt x="0" y="37"/>
                  </a:cubicBezTo>
                  <a:cubicBezTo>
                    <a:pt x="0" y="16"/>
                    <a:pt x="16" y="0"/>
                    <a:pt x="36" y="0"/>
                  </a:cubicBezTo>
                  <a:cubicBezTo>
                    <a:pt x="134" y="0"/>
                    <a:pt x="134" y="0"/>
                    <a:pt x="134" y="0"/>
                  </a:cubicBezTo>
                  <a:lnTo>
                    <a:pt x="134" y="37"/>
                  </a:lnTo>
                  <a:close/>
                </a:path>
              </a:pathLst>
            </a:custGeom>
            <a:solidFill>
              <a:srgbClr val="5FCAC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zh-CN" altLang="en-US" kern="0" dirty="0">
                <a:solidFill>
                  <a:sysClr val="windowText" lastClr="000000"/>
                </a:solidFill>
              </a:endParaRPr>
            </a:p>
          </p:txBody>
        </p:sp>
        <p:sp>
          <p:nvSpPr>
            <p:cNvPr id="22" name="Oval 22">
              <a:extLst>
                <a:ext uri="{FF2B5EF4-FFF2-40B4-BE49-F238E27FC236}">
                  <a16:creationId xmlns:a16="http://schemas.microsoft.com/office/drawing/2014/main" id="{2B69A8BE-AAF3-44D6-A30F-EECB9FE67A79}"/>
                </a:ext>
              </a:extLst>
            </p:cNvPr>
            <p:cNvSpPr>
              <a:spLocks noChangeArrowheads="1"/>
            </p:cNvSpPr>
            <p:nvPr/>
          </p:nvSpPr>
          <p:spPr bwMode="auto">
            <a:xfrm>
              <a:off x="5201103" y="3069333"/>
              <a:ext cx="98786" cy="98812"/>
            </a:xfrm>
            <a:prstGeom prst="ellipse">
              <a:avLst/>
            </a:prstGeom>
            <a:solidFill>
              <a:srgbClr val="ECEC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zh-CN" altLang="en-US" kern="0">
                <a:solidFill>
                  <a:sysClr val="windowText" lastClr="000000"/>
                </a:solidFill>
              </a:endParaRPr>
            </a:p>
          </p:txBody>
        </p:sp>
        <p:sp>
          <p:nvSpPr>
            <p:cNvPr id="23" name="Freeform 23">
              <a:extLst>
                <a:ext uri="{FF2B5EF4-FFF2-40B4-BE49-F238E27FC236}">
                  <a16:creationId xmlns:a16="http://schemas.microsoft.com/office/drawing/2014/main" id="{E3DE3E19-2D6E-4344-AA42-8B22E13D6F72}"/>
                </a:ext>
              </a:extLst>
            </p:cNvPr>
            <p:cNvSpPr>
              <a:spLocks/>
            </p:cNvSpPr>
            <p:nvPr/>
          </p:nvSpPr>
          <p:spPr bwMode="auto">
            <a:xfrm>
              <a:off x="5211908" y="2970520"/>
              <a:ext cx="180593" cy="179097"/>
            </a:xfrm>
            <a:custGeom>
              <a:avLst/>
              <a:gdLst>
                <a:gd name="T0" fmla="*/ 6 w 48"/>
                <a:gd name="T1" fmla="*/ 0 h 48"/>
                <a:gd name="T2" fmla="*/ 0 w 48"/>
                <a:gd name="T3" fmla="*/ 7 h 48"/>
                <a:gd name="T4" fmla="*/ 6 w 48"/>
                <a:gd name="T5" fmla="*/ 13 h 48"/>
                <a:gd name="T6" fmla="*/ 35 w 48"/>
                <a:gd name="T7" fmla="*/ 42 h 48"/>
                <a:gd name="T8" fmla="*/ 42 w 48"/>
                <a:gd name="T9" fmla="*/ 48 h 48"/>
                <a:gd name="T10" fmla="*/ 48 w 48"/>
                <a:gd name="T11" fmla="*/ 42 h 48"/>
                <a:gd name="T12" fmla="*/ 6 w 48"/>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48" h="48">
                  <a:moveTo>
                    <a:pt x="6" y="0"/>
                  </a:moveTo>
                  <a:cubicBezTo>
                    <a:pt x="3" y="0"/>
                    <a:pt x="0" y="3"/>
                    <a:pt x="0" y="7"/>
                  </a:cubicBezTo>
                  <a:cubicBezTo>
                    <a:pt x="0" y="10"/>
                    <a:pt x="3" y="13"/>
                    <a:pt x="6" y="13"/>
                  </a:cubicBezTo>
                  <a:cubicBezTo>
                    <a:pt x="22" y="13"/>
                    <a:pt x="35" y="26"/>
                    <a:pt x="35" y="42"/>
                  </a:cubicBezTo>
                  <a:cubicBezTo>
                    <a:pt x="35" y="45"/>
                    <a:pt x="38" y="48"/>
                    <a:pt x="42" y="48"/>
                  </a:cubicBezTo>
                  <a:cubicBezTo>
                    <a:pt x="45" y="48"/>
                    <a:pt x="48" y="45"/>
                    <a:pt x="48" y="42"/>
                  </a:cubicBezTo>
                  <a:cubicBezTo>
                    <a:pt x="48" y="19"/>
                    <a:pt x="29" y="0"/>
                    <a:pt x="6" y="0"/>
                  </a:cubicBezTo>
                  <a:close/>
                </a:path>
              </a:pathLst>
            </a:custGeom>
            <a:solidFill>
              <a:srgbClr val="ECEC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zh-CN" altLang="en-US" kern="0">
                <a:solidFill>
                  <a:sysClr val="windowText" lastClr="000000"/>
                </a:solidFill>
              </a:endParaRPr>
            </a:p>
          </p:txBody>
        </p:sp>
        <p:sp>
          <p:nvSpPr>
            <p:cNvPr id="24" name="Freeform 24">
              <a:extLst>
                <a:ext uri="{FF2B5EF4-FFF2-40B4-BE49-F238E27FC236}">
                  <a16:creationId xmlns:a16="http://schemas.microsoft.com/office/drawing/2014/main" id="{E2A7ED71-9CED-4635-897F-232B321E8644}"/>
                </a:ext>
              </a:extLst>
            </p:cNvPr>
            <p:cNvSpPr>
              <a:spLocks/>
            </p:cNvSpPr>
            <p:nvPr/>
          </p:nvSpPr>
          <p:spPr bwMode="auto">
            <a:xfrm>
              <a:off x="5211908" y="2871708"/>
              <a:ext cx="277837" cy="277910"/>
            </a:xfrm>
            <a:custGeom>
              <a:avLst/>
              <a:gdLst>
                <a:gd name="T0" fmla="*/ 6 w 74"/>
                <a:gd name="T1" fmla="*/ 0 h 74"/>
                <a:gd name="T2" fmla="*/ 0 w 74"/>
                <a:gd name="T3" fmla="*/ 7 h 74"/>
                <a:gd name="T4" fmla="*/ 6 w 74"/>
                <a:gd name="T5" fmla="*/ 13 h 74"/>
                <a:gd name="T6" fmla="*/ 61 w 74"/>
                <a:gd name="T7" fmla="*/ 68 h 74"/>
                <a:gd name="T8" fmla="*/ 68 w 74"/>
                <a:gd name="T9" fmla="*/ 74 h 74"/>
                <a:gd name="T10" fmla="*/ 74 w 74"/>
                <a:gd name="T11" fmla="*/ 68 h 74"/>
                <a:gd name="T12" fmla="*/ 6 w 74"/>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74" h="74">
                  <a:moveTo>
                    <a:pt x="6" y="0"/>
                  </a:moveTo>
                  <a:cubicBezTo>
                    <a:pt x="3" y="0"/>
                    <a:pt x="0" y="3"/>
                    <a:pt x="0" y="7"/>
                  </a:cubicBezTo>
                  <a:cubicBezTo>
                    <a:pt x="0" y="10"/>
                    <a:pt x="3" y="13"/>
                    <a:pt x="6" y="13"/>
                  </a:cubicBezTo>
                  <a:cubicBezTo>
                    <a:pt x="37" y="13"/>
                    <a:pt x="61" y="38"/>
                    <a:pt x="61" y="68"/>
                  </a:cubicBezTo>
                  <a:cubicBezTo>
                    <a:pt x="61" y="71"/>
                    <a:pt x="64" y="74"/>
                    <a:pt x="68" y="74"/>
                  </a:cubicBezTo>
                  <a:cubicBezTo>
                    <a:pt x="71" y="74"/>
                    <a:pt x="74" y="71"/>
                    <a:pt x="74" y="68"/>
                  </a:cubicBezTo>
                  <a:cubicBezTo>
                    <a:pt x="74" y="30"/>
                    <a:pt x="44" y="0"/>
                    <a:pt x="6" y="0"/>
                  </a:cubicBezTo>
                  <a:close/>
                </a:path>
              </a:pathLst>
            </a:custGeom>
            <a:solidFill>
              <a:srgbClr val="ECEC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zh-CN" altLang="en-US" kern="0">
                <a:solidFill>
                  <a:sysClr val="windowText" lastClr="000000"/>
                </a:solidFill>
              </a:endParaRPr>
            </a:p>
          </p:txBody>
        </p:sp>
      </p:grpSp>
      <p:grpSp>
        <p:nvGrpSpPr>
          <p:cNvPr id="25" name="组合 24">
            <a:extLst>
              <a:ext uri="{FF2B5EF4-FFF2-40B4-BE49-F238E27FC236}">
                <a16:creationId xmlns:a16="http://schemas.microsoft.com/office/drawing/2014/main" id="{8CBE8D12-5C63-4949-84DF-DD75981E5C40}"/>
              </a:ext>
            </a:extLst>
          </p:cNvPr>
          <p:cNvGrpSpPr>
            <a:grpSpLocks/>
          </p:cNvGrpSpPr>
          <p:nvPr/>
        </p:nvGrpSpPr>
        <p:grpSpPr bwMode="auto">
          <a:xfrm>
            <a:off x="593725" y="5861050"/>
            <a:ext cx="520700" cy="520700"/>
            <a:chOff x="6137274" y="1900165"/>
            <a:chExt cx="506413" cy="506412"/>
          </a:xfrm>
        </p:grpSpPr>
        <p:sp>
          <p:nvSpPr>
            <p:cNvPr id="26" name="Freeform 29">
              <a:extLst>
                <a:ext uri="{FF2B5EF4-FFF2-40B4-BE49-F238E27FC236}">
                  <a16:creationId xmlns:a16="http://schemas.microsoft.com/office/drawing/2014/main" id="{B61921D9-BF55-4F5C-AEF0-26FB23724E22}"/>
                </a:ext>
              </a:extLst>
            </p:cNvPr>
            <p:cNvSpPr>
              <a:spLocks/>
            </p:cNvSpPr>
            <p:nvPr/>
          </p:nvSpPr>
          <p:spPr bwMode="auto">
            <a:xfrm>
              <a:off x="6137274" y="1900165"/>
              <a:ext cx="506413" cy="506412"/>
            </a:xfrm>
            <a:custGeom>
              <a:avLst/>
              <a:gdLst>
                <a:gd name="T0" fmla="*/ 135 w 135"/>
                <a:gd name="T1" fmla="*/ 36 h 135"/>
                <a:gd name="T2" fmla="*/ 135 w 135"/>
                <a:gd name="T3" fmla="*/ 98 h 135"/>
                <a:gd name="T4" fmla="*/ 98 w 135"/>
                <a:gd name="T5" fmla="*/ 135 h 135"/>
                <a:gd name="T6" fmla="*/ 36 w 135"/>
                <a:gd name="T7" fmla="*/ 135 h 135"/>
                <a:gd name="T8" fmla="*/ 0 w 135"/>
                <a:gd name="T9" fmla="*/ 98 h 135"/>
                <a:gd name="T10" fmla="*/ 0 w 135"/>
                <a:gd name="T11" fmla="*/ 36 h 135"/>
                <a:gd name="T12" fmla="*/ 36 w 135"/>
                <a:gd name="T13" fmla="*/ 0 h 135"/>
                <a:gd name="T14" fmla="*/ 135 w 135"/>
                <a:gd name="T15" fmla="*/ 0 h 135"/>
                <a:gd name="T16" fmla="*/ 135 w 135"/>
                <a:gd name="T17" fmla="*/ 3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135" y="36"/>
                  </a:moveTo>
                  <a:cubicBezTo>
                    <a:pt x="135" y="98"/>
                    <a:pt x="135" y="98"/>
                    <a:pt x="135" y="98"/>
                  </a:cubicBezTo>
                  <a:cubicBezTo>
                    <a:pt x="135" y="118"/>
                    <a:pt x="118" y="135"/>
                    <a:pt x="98" y="135"/>
                  </a:cubicBezTo>
                  <a:cubicBezTo>
                    <a:pt x="36" y="135"/>
                    <a:pt x="36" y="135"/>
                    <a:pt x="36" y="135"/>
                  </a:cubicBezTo>
                  <a:cubicBezTo>
                    <a:pt x="16" y="135"/>
                    <a:pt x="0" y="118"/>
                    <a:pt x="0" y="98"/>
                  </a:cubicBezTo>
                  <a:cubicBezTo>
                    <a:pt x="0" y="36"/>
                    <a:pt x="0" y="36"/>
                    <a:pt x="0" y="36"/>
                  </a:cubicBezTo>
                  <a:cubicBezTo>
                    <a:pt x="0" y="16"/>
                    <a:pt x="16" y="0"/>
                    <a:pt x="36" y="0"/>
                  </a:cubicBezTo>
                  <a:cubicBezTo>
                    <a:pt x="135" y="0"/>
                    <a:pt x="135" y="0"/>
                    <a:pt x="135" y="0"/>
                  </a:cubicBezTo>
                  <a:lnTo>
                    <a:pt x="135" y="36"/>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zh-CN" altLang="en-US" kern="0">
                <a:solidFill>
                  <a:sysClr val="windowText" lastClr="000000"/>
                </a:solidFill>
              </a:endParaRPr>
            </a:p>
          </p:txBody>
        </p:sp>
        <p:sp>
          <p:nvSpPr>
            <p:cNvPr id="27" name="Freeform 30">
              <a:extLst>
                <a:ext uri="{FF2B5EF4-FFF2-40B4-BE49-F238E27FC236}">
                  <a16:creationId xmlns:a16="http://schemas.microsoft.com/office/drawing/2014/main" id="{408FAE66-0415-49C3-9213-DE19D941B471}"/>
                </a:ext>
              </a:extLst>
            </p:cNvPr>
            <p:cNvSpPr>
              <a:spLocks noEditPoints="1"/>
            </p:cNvSpPr>
            <p:nvPr/>
          </p:nvSpPr>
          <p:spPr bwMode="auto">
            <a:xfrm>
              <a:off x="6208295" y="1978906"/>
              <a:ext cx="327316" cy="325771"/>
            </a:xfrm>
            <a:custGeom>
              <a:avLst/>
              <a:gdLst>
                <a:gd name="T0" fmla="*/ 64 w 87"/>
                <a:gd name="T1" fmla="*/ 14 h 87"/>
                <a:gd name="T2" fmla="*/ 14 w 87"/>
                <a:gd name="T3" fmla="*/ 14 h 87"/>
                <a:gd name="T4" fmla="*/ 14 w 87"/>
                <a:gd name="T5" fmla="*/ 64 h 87"/>
                <a:gd name="T6" fmla="*/ 59 w 87"/>
                <a:gd name="T7" fmla="*/ 69 h 87"/>
                <a:gd name="T8" fmla="*/ 74 w 87"/>
                <a:gd name="T9" fmla="*/ 84 h 87"/>
                <a:gd name="T10" fmla="*/ 83 w 87"/>
                <a:gd name="T11" fmla="*/ 84 h 87"/>
                <a:gd name="T12" fmla="*/ 84 w 87"/>
                <a:gd name="T13" fmla="*/ 83 h 87"/>
                <a:gd name="T14" fmla="*/ 84 w 87"/>
                <a:gd name="T15" fmla="*/ 74 h 87"/>
                <a:gd name="T16" fmla="*/ 69 w 87"/>
                <a:gd name="T17" fmla="*/ 59 h 87"/>
                <a:gd name="T18" fmla="*/ 64 w 87"/>
                <a:gd name="T19" fmla="*/ 14 h 87"/>
                <a:gd name="T20" fmla="*/ 58 w 87"/>
                <a:gd name="T21" fmla="*/ 58 h 87"/>
                <a:gd name="T22" fmla="*/ 20 w 87"/>
                <a:gd name="T23" fmla="*/ 58 h 87"/>
                <a:gd name="T24" fmla="*/ 20 w 87"/>
                <a:gd name="T25" fmla="*/ 21 h 87"/>
                <a:gd name="T26" fmla="*/ 58 w 87"/>
                <a:gd name="T27" fmla="*/ 21 h 87"/>
                <a:gd name="T28" fmla="*/ 58 w 87"/>
                <a:gd name="T29" fmla="*/ 5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87">
                  <a:moveTo>
                    <a:pt x="64" y="14"/>
                  </a:moveTo>
                  <a:cubicBezTo>
                    <a:pt x="50" y="0"/>
                    <a:pt x="28" y="0"/>
                    <a:pt x="14" y="14"/>
                  </a:cubicBezTo>
                  <a:cubicBezTo>
                    <a:pt x="0" y="28"/>
                    <a:pt x="0" y="51"/>
                    <a:pt x="14" y="64"/>
                  </a:cubicBezTo>
                  <a:cubicBezTo>
                    <a:pt x="26" y="77"/>
                    <a:pt x="45" y="78"/>
                    <a:pt x="59" y="69"/>
                  </a:cubicBezTo>
                  <a:cubicBezTo>
                    <a:pt x="74" y="84"/>
                    <a:pt x="74" y="84"/>
                    <a:pt x="74" y="84"/>
                  </a:cubicBezTo>
                  <a:cubicBezTo>
                    <a:pt x="76" y="87"/>
                    <a:pt x="80" y="87"/>
                    <a:pt x="83" y="84"/>
                  </a:cubicBezTo>
                  <a:cubicBezTo>
                    <a:pt x="84" y="83"/>
                    <a:pt x="84" y="83"/>
                    <a:pt x="84" y="83"/>
                  </a:cubicBezTo>
                  <a:cubicBezTo>
                    <a:pt x="87" y="81"/>
                    <a:pt x="87" y="77"/>
                    <a:pt x="84" y="74"/>
                  </a:cubicBezTo>
                  <a:cubicBezTo>
                    <a:pt x="69" y="59"/>
                    <a:pt x="69" y="59"/>
                    <a:pt x="69" y="59"/>
                  </a:cubicBezTo>
                  <a:cubicBezTo>
                    <a:pt x="78" y="45"/>
                    <a:pt x="76" y="26"/>
                    <a:pt x="64" y="14"/>
                  </a:cubicBezTo>
                  <a:close/>
                  <a:moveTo>
                    <a:pt x="58" y="58"/>
                  </a:moveTo>
                  <a:cubicBezTo>
                    <a:pt x="47" y="68"/>
                    <a:pt x="31" y="68"/>
                    <a:pt x="20" y="58"/>
                  </a:cubicBezTo>
                  <a:cubicBezTo>
                    <a:pt x="10" y="48"/>
                    <a:pt x="10" y="31"/>
                    <a:pt x="20" y="21"/>
                  </a:cubicBezTo>
                  <a:cubicBezTo>
                    <a:pt x="31" y="10"/>
                    <a:pt x="47" y="10"/>
                    <a:pt x="58" y="21"/>
                  </a:cubicBezTo>
                  <a:cubicBezTo>
                    <a:pt x="68" y="31"/>
                    <a:pt x="68" y="48"/>
                    <a:pt x="58" y="58"/>
                  </a:cubicBezTo>
                  <a:close/>
                </a:path>
              </a:pathLst>
            </a:custGeom>
            <a:solidFill>
              <a:srgbClr val="ECEC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zh-CN" altLang="en-US" kern="0">
                <a:solidFill>
                  <a:sysClr val="windowText" lastClr="000000"/>
                </a:solidFill>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583682"/>
                                        </p:tgtEl>
                                        <p:attrNameLst>
                                          <p:attrName>style.visibility</p:attrName>
                                        </p:attrNameLst>
                                      </p:cBhvr>
                                      <p:to>
                                        <p:strVal val="visible"/>
                                      </p:to>
                                    </p:set>
                                    <p:animEffect transition="in" filter="barn(outHorizontal)">
                                      <p:cBhvr>
                                        <p:cTn id="7" dur="500"/>
                                        <p:tgtEl>
                                          <p:spTgt spid="58368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583683"/>
                                        </p:tgtEl>
                                        <p:attrNameLst>
                                          <p:attrName>style.visibility</p:attrName>
                                        </p:attrNameLst>
                                      </p:cBhvr>
                                      <p:to>
                                        <p:strVal val="visible"/>
                                      </p:to>
                                    </p:set>
                                    <p:animEffect transition="in" filter="wipe(left)">
                                      <p:cBhvr>
                                        <p:cTn id="18" dur="500"/>
                                        <p:tgtEl>
                                          <p:spTgt spid="58368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8" fill="hold"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left)">
                                      <p:cBhvr>
                                        <p:cTn id="23" dur="500"/>
                                        <p:tgtEl>
                                          <p:spTgt spid="1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wipe(left)">
                                      <p:cBhvr>
                                        <p:cTn id="28" dur="500"/>
                                        <p:tgtEl>
                                          <p:spTgt spid="9"/>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8" fill="hold" nodeType="click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wipe(left)">
                                      <p:cBhvr>
                                        <p:cTn id="33" dur="500"/>
                                        <p:tgtEl>
                                          <p:spTgt spid="15"/>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583686"/>
                                        </p:tgtEl>
                                        <p:attrNameLst>
                                          <p:attrName>style.visibility</p:attrName>
                                        </p:attrNameLst>
                                      </p:cBhvr>
                                      <p:to>
                                        <p:strVal val="visible"/>
                                      </p:to>
                                    </p:set>
                                    <p:animEffect transition="in" filter="wipe(left)">
                                      <p:cBhvr>
                                        <p:cTn id="38" dur="500"/>
                                        <p:tgtEl>
                                          <p:spTgt spid="583686"/>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8" fill="hold" nodeType="clickEffect">
                                  <p:stCondLst>
                                    <p:cond delay="0"/>
                                  </p:stCondLst>
                                  <p:childTnLst>
                                    <p:set>
                                      <p:cBhvr>
                                        <p:cTn id="42" dur="1" fill="hold">
                                          <p:stCondLst>
                                            <p:cond delay="0"/>
                                          </p:stCondLst>
                                        </p:cTn>
                                        <p:tgtEl>
                                          <p:spTgt spid="20"/>
                                        </p:tgtEl>
                                        <p:attrNameLst>
                                          <p:attrName>style.visibility</p:attrName>
                                        </p:attrNameLst>
                                      </p:cBhvr>
                                      <p:to>
                                        <p:strVal val="visible"/>
                                      </p:to>
                                    </p:set>
                                    <p:animEffect transition="in" filter="wipe(left)">
                                      <p:cBhvr>
                                        <p:cTn id="43" dur="500"/>
                                        <p:tgtEl>
                                          <p:spTgt spid="20"/>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583685"/>
                                        </p:tgtEl>
                                        <p:attrNameLst>
                                          <p:attrName>style.visibility</p:attrName>
                                        </p:attrNameLst>
                                      </p:cBhvr>
                                      <p:to>
                                        <p:strVal val="visible"/>
                                      </p:to>
                                    </p:set>
                                    <p:animEffect transition="in" filter="wipe(left)">
                                      <p:cBhvr>
                                        <p:cTn id="48" dur="500"/>
                                        <p:tgtEl>
                                          <p:spTgt spid="583685"/>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8" fill="hold" nodeType="clickEffect">
                                  <p:stCondLst>
                                    <p:cond delay="0"/>
                                  </p:stCondLst>
                                  <p:childTnLst>
                                    <p:set>
                                      <p:cBhvr>
                                        <p:cTn id="52" dur="1" fill="hold">
                                          <p:stCondLst>
                                            <p:cond delay="0"/>
                                          </p:stCondLst>
                                        </p:cTn>
                                        <p:tgtEl>
                                          <p:spTgt spid="25"/>
                                        </p:tgtEl>
                                        <p:attrNameLst>
                                          <p:attrName>style.visibility</p:attrName>
                                        </p:attrNameLst>
                                      </p:cBhvr>
                                      <p:to>
                                        <p:strVal val="visible"/>
                                      </p:to>
                                    </p:set>
                                    <p:animEffect transition="in" filter="wipe(left)">
                                      <p:cBhvr>
                                        <p:cTn id="53" dur="500"/>
                                        <p:tgtEl>
                                          <p:spTgt spid="2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22" presetClass="entr" presetSubtype="8" fill="hold" grpId="0" nodeType="clickEffect">
                                  <p:stCondLst>
                                    <p:cond delay="0"/>
                                  </p:stCondLst>
                                  <p:childTnLst>
                                    <p:set>
                                      <p:cBhvr>
                                        <p:cTn id="57" dur="1" fill="hold">
                                          <p:stCondLst>
                                            <p:cond delay="0"/>
                                          </p:stCondLst>
                                        </p:cTn>
                                        <p:tgtEl>
                                          <p:spTgt spid="583684"/>
                                        </p:tgtEl>
                                        <p:attrNameLst>
                                          <p:attrName>style.visibility</p:attrName>
                                        </p:attrNameLst>
                                      </p:cBhvr>
                                      <p:to>
                                        <p:strVal val="visible"/>
                                      </p:to>
                                    </p:set>
                                    <p:animEffect transition="in" filter="wipe(left)">
                                      <p:cBhvr>
                                        <p:cTn id="58" dur="500"/>
                                        <p:tgtEl>
                                          <p:spTgt spid="5836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682" grpId="0"/>
      <p:bldP spid="583683" grpId="0"/>
      <p:bldP spid="583684" grpId="0"/>
      <p:bldP spid="583685" grpId="0"/>
      <p:bldP spid="583686" grpId="0"/>
      <p:bldP spid="9"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706" name="Text Box 1026">
            <a:extLst>
              <a:ext uri="{FF2B5EF4-FFF2-40B4-BE49-F238E27FC236}">
                <a16:creationId xmlns:a16="http://schemas.microsoft.com/office/drawing/2014/main" id="{863D0FA9-F976-4BB2-AF12-A7611DE0428C}"/>
              </a:ext>
            </a:extLst>
          </p:cNvPr>
          <p:cNvSpPr txBox="1">
            <a:spLocks noChangeArrowheads="1"/>
          </p:cNvSpPr>
          <p:nvPr/>
        </p:nvSpPr>
        <p:spPr bwMode="auto">
          <a:xfrm>
            <a:off x="584200" y="1951038"/>
            <a:ext cx="7732713" cy="2144712"/>
          </a:xfrm>
          <a:prstGeom prst="roundRect">
            <a:avLst>
              <a:gd name="adj" fmla="val 6518"/>
            </a:avLst>
          </a:prstGeom>
          <a:solidFill>
            <a:schemeClr val="accent1">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buFont typeface="Arial" panose="020B0604020202020204" pitchFamily="34" charset="0"/>
              <a:buNone/>
            </a:pPr>
            <a:r>
              <a:rPr lang="zh-CN" altLang="en-US" sz="2400" b="0">
                <a:ea typeface="微软雅黑" panose="020B0503020204020204" pitchFamily="34" charset="-122"/>
                <a:sym typeface="+mn-lt"/>
              </a:rPr>
              <a:t>假设“数据块”的大小为200，即每一次访问外存可以读/写200个记录。</a:t>
            </a:r>
          </a:p>
          <a:p>
            <a:pPr eaLnBrk="1" hangingPunct="1">
              <a:lnSpc>
                <a:spcPct val="125000"/>
              </a:lnSpc>
              <a:buFont typeface="Arial" panose="020B0604020202020204" pitchFamily="34" charset="0"/>
              <a:buNone/>
            </a:pPr>
            <a:r>
              <a:rPr lang="zh-CN" altLang="en-US" sz="2400" b="0">
                <a:ea typeface="微软雅黑" panose="020B0503020204020204" pitchFamily="34" charset="-122"/>
                <a:sym typeface="+mn-lt"/>
              </a:rPr>
              <a:t>则对于10,000个记录，处理一遍需访问外存100次(读和写各50次)。</a:t>
            </a:r>
          </a:p>
        </p:txBody>
      </p:sp>
      <p:sp>
        <p:nvSpPr>
          <p:cNvPr id="584707" name="Rectangle 1027">
            <a:extLst>
              <a:ext uri="{FF2B5EF4-FFF2-40B4-BE49-F238E27FC236}">
                <a16:creationId xmlns:a16="http://schemas.microsoft.com/office/drawing/2014/main" id="{C57C58E6-A7D3-4CB6-8428-A954C0DE7619}"/>
              </a:ext>
            </a:extLst>
          </p:cNvPr>
          <p:cNvSpPr>
            <a:spLocks noChangeArrowheads="1"/>
          </p:cNvSpPr>
          <p:nvPr/>
        </p:nvSpPr>
        <p:spPr bwMode="auto">
          <a:xfrm>
            <a:off x="582613" y="1125538"/>
            <a:ext cx="79502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30000"/>
              </a:lnSpc>
              <a:buFont typeface="Arial" panose="020B0604020202020204" pitchFamily="34" charset="0"/>
              <a:buNone/>
            </a:pPr>
            <a:r>
              <a:rPr lang="zh-CN" altLang="en-US" sz="2400" b="0">
                <a:ea typeface="微软雅黑" panose="020B0503020204020204" pitchFamily="34" charset="-122"/>
                <a:sym typeface="+mn-lt"/>
              </a:rPr>
              <a:t>分析上述外排过程中访问外存(对外存进行读/写)的次数：</a:t>
            </a:r>
          </a:p>
        </p:txBody>
      </p:sp>
      <p:sp>
        <p:nvSpPr>
          <p:cNvPr id="584708" name="Rectangle 1028">
            <a:extLst>
              <a:ext uri="{FF2B5EF4-FFF2-40B4-BE49-F238E27FC236}">
                <a16:creationId xmlns:a16="http://schemas.microsoft.com/office/drawing/2014/main" id="{8BDCF63F-BE41-41B1-8880-8FB23091C774}"/>
              </a:ext>
            </a:extLst>
          </p:cNvPr>
          <p:cNvSpPr>
            <a:spLocks noChangeArrowheads="1"/>
          </p:cNvSpPr>
          <p:nvPr/>
        </p:nvSpPr>
        <p:spPr bwMode="auto">
          <a:xfrm>
            <a:off x="584200" y="4360863"/>
            <a:ext cx="7732713" cy="1660525"/>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defTabSz="762000">
              <a:defRPr sz="2800" b="1">
                <a:solidFill>
                  <a:schemeClr val="tx1"/>
                </a:solidFill>
                <a:latin typeface="Times New Roman" panose="02020603050405020304" pitchFamily="18" charset="0"/>
                <a:ea typeface="楷体_GB2312" pitchFamily="49" charset="-122"/>
              </a:defRPr>
            </a:lvl1pPr>
            <a:lvl2pPr marL="742950" indent="-285750" defTabSz="762000">
              <a:defRPr sz="2800" b="1">
                <a:solidFill>
                  <a:schemeClr val="tx1"/>
                </a:solidFill>
                <a:latin typeface="Times New Roman" panose="02020603050405020304" pitchFamily="18" charset="0"/>
                <a:ea typeface="楷体_GB2312" pitchFamily="49" charset="-122"/>
              </a:defRPr>
            </a:lvl2pPr>
            <a:lvl3pPr marL="1143000" indent="-228600" defTabSz="762000">
              <a:defRPr sz="2800" b="1">
                <a:solidFill>
                  <a:schemeClr val="tx1"/>
                </a:solidFill>
                <a:latin typeface="Times New Roman" panose="02020603050405020304" pitchFamily="18" charset="0"/>
                <a:ea typeface="楷体_GB2312" pitchFamily="49" charset="-122"/>
              </a:defRPr>
            </a:lvl3pPr>
            <a:lvl4pPr marL="1600200" indent="-228600" defTabSz="762000">
              <a:defRPr sz="2800" b="1">
                <a:solidFill>
                  <a:schemeClr val="tx1"/>
                </a:solidFill>
                <a:latin typeface="Times New Roman" panose="02020603050405020304" pitchFamily="18" charset="0"/>
                <a:ea typeface="楷体_GB2312" pitchFamily="49" charset="-122"/>
              </a:defRPr>
            </a:lvl4pPr>
            <a:lvl5pPr marL="2057400" indent="-228600" defTabSz="762000">
              <a:defRPr sz="2800" b="1">
                <a:solidFill>
                  <a:schemeClr val="tx1"/>
                </a:solidFill>
                <a:latin typeface="Times New Roman" panose="02020603050405020304" pitchFamily="18" charset="0"/>
                <a:ea typeface="楷体_GB2312" pitchFamily="49" charset="-122"/>
              </a:defRPr>
            </a:lvl5pPr>
            <a:lvl6pPr marL="25146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0000"/>
              </a:lnSpc>
              <a:spcBef>
                <a:spcPct val="20000"/>
              </a:spcBef>
              <a:buClr>
                <a:srgbClr val="FF0000"/>
              </a:buClr>
              <a:buFont typeface="Wingdings" pitchFamily="2" charset="2"/>
              <a:buChar char="ü"/>
            </a:pPr>
            <a:r>
              <a:rPr lang="zh-CN" altLang="en-US" sz="2400" b="0">
                <a:ea typeface="微软雅黑" panose="020B0503020204020204" pitchFamily="34" charset="-122"/>
                <a:sym typeface="+mn-lt"/>
              </a:rPr>
              <a:t>1)求得10个</a:t>
            </a:r>
            <a:r>
              <a:rPr lang="zh-CN" altLang="en-US" sz="2400" b="0">
                <a:solidFill>
                  <a:schemeClr val="hlink"/>
                </a:solidFill>
                <a:ea typeface="微软雅黑" panose="020B0503020204020204" pitchFamily="34" charset="-122"/>
                <a:sym typeface="+mn-lt"/>
              </a:rPr>
              <a:t>初始归并段</a:t>
            </a:r>
            <a:r>
              <a:rPr lang="zh-CN" altLang="en-US" sz="2400" b="0">
                <a:ea typeface="微软雅黑" panose="020B0503020204020204" pitchFamily="34" charset="-122"/>
                <a:sym typeface="+mn-lt"/>
              </a:rPr>
              <a:t>需访问外存100次;</a:t>
            </a:r>
          </a:p>
          <a:p>
            <a:pPr>
              <a:lnSpc>
                <a:spcPct val="120000"/>
              </a:lnSpc>
              <a:spcBef>
                <a:spcPct val="20000"/>
              </a:spcBef>
              <a:buClr>
                <a:srgbClr val="FF0000"/>
              </a:buClr>
              <a:buFont typeface="Wingdings" pitchFamily="2" charset="2"/>
              <a:buChar char="ü"/>
            </a:pPr>
            <a:r>
              <a:rPr lang="zh-CN" altLang="en-US" sz="2400" b="0">
                <a:ea typeface="微软雅黑" panose="020B0503020204020204" pitchFamily="34" charset="-122"/>
                <a:sym typeface="+mn-lt"/>
              </a:rPr>
              <a:t>2)每进行</a:t>
            </a:r>
            <a:r>
              <a:rPr lang="zh-CN" altLang="en-US" sz="2400" b="0">
                <a:solidFill>
                  <a:schemeClr val="hlink"/>
                </a:solidFill>
                <a:ea typeface="微软雅黑" panose="020B0503020204020204" pitchFamily="34" charset="-122"/>
                <a:sym typeface="+mn-lt"/>
              </a:rPr>
              <a:t>一趟归并</a:t>
            </a:r>
            <a:r>
              <a:rPr lang="zh-CN" altLang="en-US" sz="2400" b="0">
                <a:ea typeface="微软雅黑" panose="020B0503020204020204" pitchFamily="34" charset="-122"/>
                <a:sym typeface="+mn-lt"/>
              </a:rPr>
              <a:t>需访问外存100次;</a:t>
            </a:r>
          </a:p>
          <a:p>
            <a:pPr>
              <a:lnSpc>
                <a:spcPct val="120000"/>
              </a:lnSpc>
              <a:spcBef>
                <a:spcPct val="20000"/>
              </a:spcBef>
              <a:buClr>
                <a:srgbClr val="FF0000"/>
              </a:buClr>
              <a:buFont typeface="Wingdings" pitchFamily="2" charset="2"/>
              <a:buChar char="ü"/>
            </a:pPr>
            <a:r>
              <a:rPr lang="zh-CN" altLang="en-US" sz="2400" b="0">
                <a:ea typeface="微软雅黑" panose="020B0503020204020204" pitchFamily="34" charset="-122"/>
                <a:sym typeface="+mn-lt"/>
              </a:rPr>
              <a:t>3)</a:t>
            </a:r>
            <a:r>
              <a:rPr lang="zh-CN" altLang="en-US" sz="2400" b="0">
                <a:solidFill>
                  <a:srgbClr val="0000CC"/>
                </a:solidFill>
                <a:ea typeface="微软雅黑" panose="020B0503020204020204" pitchFamily="34" charset="-122"/>
                <a:sym typeface="+mn-lt"/>
              </a:rPr>
              <a:t>总计访问外存 100 + 4 </a:t>
            </a:r>
            <a:r>
              <a:rPr lang="zh-CN" altLang="en-US" sz="2400">
                <a:solidFill>
                  <a:srgbClr val="0000CC"/>
                </a:solidFill>
                <a:latin typeface="宋体" panose="02010600030101010101" pitchFamily="2" charset="-122"/>
                <a:sym typeface="Symbol" pitchFamily="2" charset="2"/>
              </a:rPr>
              <a:t></a:t>
            </a:r>
            <a:r>
              <a:rPr lang="zh-CN" altLang="en-US" sz="2400" b="0">
                <a:solidFill>
                  <a:srgbClr val="0000CC"/>
                </a:solidFill>
                <a:ea typeface="微软雅黑" panose="020B0503020204020204" pitchFamily="34" charset="-122"/>
                <a:sym typeface="+mn-lt"/>
              </a:rPr>
              <a:t> 100 = 500次</a:t>
            </a:r>
          </a:p>
        </p:txBody>
      </p:sp>
      <p:sp>
        <p:nvSpPr>
          <p:cNvPr id="6" name="Rectangle 6">
            <a:extLst>
              <a:ext uri="{FF2B5EF4-FFF2-40B4-BE49-F238E27FC236}">
                <a16:creationId xmlns:a16="http://schemas.microsoft.com/office/drawing/2014/main" id="{A7558493-5B6E-4FE6-A864-96A4ACC96E93}"/>
              </a:ext>
            </a:extLst>
          </p:cNvPr>
          <p:cNvSpPr>
            <a:spLocks noChangeArrowheads="1"/>
          </p:cNvSpPr>
          <p:nvPr/>
        </p:nvSpPr>
        <p:spPr bwMode="auto">
          <a:xfrm>
            <a:off x="784225" y="136525"/>
            <a:ext cx="4857750" cy="533400"/>
          </a:xfrm>
          <a:prstGeom prst="rect">
            <a:avLst/>
          </a:prstGeom>
        </p:spPr>
        <p:txBody>
          <a:bodyPr/>
          <a:lstStyle/>
          <a:p>
            <a:pPr>
              <a:lnSpc>
                <a:spcPct val="125000"/>
              </a:lnSpc>
              <a:defRPr/>
            </a:pPr>
            <a:r>
              <a:rPr lang="zh-CN" altLang="en-US" b="0" kern="0" dirty="0">
                <a:solidFill>
                  <a:schemeClr val="bg1"/>
                </a:solidFill>
                <a:latin typeface="+mn-lt"/>
                <a:ea typeface="+mn-ea"/>
                <a:cs typeface="+mn-ea"/>
                <a:sym typeface="+mn-lt"/>
              </a:rPr>
              <a:t>外部排序的基本方法</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 fill="hold" grpId="0" nodeType="clickEffect">
                                  <p:stCondLst>
                                    <p:cond delay="0"/>
                                  </p:stCondLst>
                                  <p:childTnLst>
                                    <p:set>
                                      <p:cBhvr>
                                        <p:cTn id="6" dur="1" fill="hold">
                                          <p:stCondLst>
                                            <p:cond delay="0"/>
                                          </p:stCondLst>
                                        </p:cTn>
                                        <p:tgtEl>
                                          <p:spTgt spid="584707"/>
                                        </p:tgtEl>
                                        <p:attrNameLst>
                                          <p:attrName>style.visibility</p:attrName>
                                        </p:attrNameLst>
                                      </p:cBhvr>
                                      <p:to>
                                        <p:strVal val="visible"/>
                                      </p:to>
                                    </p:set>
                                    <p:anim calcmode="lin" valueType="num">
                                      <p:cBhvr>
                                        <p:cTn id="7" dur="500" fill="hold"/>
                                        <p:tgtEl>
                                          <p:spTgt spid="584707"/>
                                        </p:tgtEl>
                                        <p:attrNameLst>
                                          <p:attrName>ppt_x</p:attrName>
                                        </p:attrNameLst>
                                      </p:cBhvr>
                                      <p:tavLst>
                                        <p:tav tm="0">
                                          <p:val>
                                            <p:strVal val="#ppt_x"/>
                                          </p:val>
                                        </p:tav>
                                        <p:tav tm="100000">
                                          <p:val>
                                            <p:strVal val="#ppt_x"/>
                                          </p:val>
                                        </p:tav>
                                      </p:tavLst>
                                    </p:anim>
                                    <p:anim calcmode="lin" valueType="num">
                                      <p:cBhvr>
                                        <p:cTn id="8" dur="500" fill="hold"/>
                                        <p:tgtEl>
                                          <p:spTgt spid="584707"/>
                                        </p:tgtEl>
                                        <p:attrNameLst>
                                          <p:attrName>ppt_y</p:attrName>
                                        </p:attrNameLst>
                                      </p:cBhvr>
                                      <p:tavLst>
                                        <p:tav tm="0">
                                          <p:val>
                                            <p:strVal val="#ppt_y-#ppt_h/2"/>
                                          </p:val>
                                        </p:tav>
                                        <p:tav tm="100000">
                                          <p:val>
                                            <p:strVal val="#ppt_y"/>
                                          </p:val>
                                        </p:tav>
                                      </p:tavLst>
                                    </p:anim>
                                    <p:anim calcmode="lin" valueType="num">
                                      <p:cBhvr>
                                        <p:cTn id="9" dur="500" fill="hold"/>
                                        <p:tgtEl>
                                          <p:spTgt spid="584707"/>
                                        </p:tgtEl>
                                        <p:attrNameLst>
                                          <p:attrName>ppt_w</p:attrName>
                                        </p:attrNameLst>
                                      </p:cBhvr>
                                      <p:tavLst>
                                        <p:tav tm="0">
                                          <p:val>
                                            <p:strVal val="#ppt_w"/>
                                          </p:val>
                                        </p:tav>
                                        <p:tav tm="100000">
                                          <p:val>
                                            <p:strVal val="#ppt_w"/>
                                          </p:val>
                                        </p:tav>
                                      </p:tavLst>
                                    </p:anim>
                                    <p:anim calcmode="lin" valueType="num">
                                      <p:cBhvr>
                                        <p:cTn id="10" dur="500" fill="hold"/>
                                        <p:tgtEl>
                                          <p:spTgt spid="584707"/>
                                        </p:tgtEl>
                                        <p:attrNameLst>
                                          <p:attrName>ppt_h</p:attrName>
                                        </p:attrNameLst>
                                      </p:cBhvr>
                                      <p:tavLst>
                                        <p:tav tm="0">
                                          <p:val>
                                            <p:fltVal val="0"/>
                                          </p:val>
                                        </p:tav>
                                        <p:tav tm="100000">
                                          <p:val>
                                            <p:strVal val="#ppt_h"/>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6" fill="hold" grpId="0" nodeType="clickEffect">
                                  <p:stCondLst>
                                    <p:cond delay="0"/>
                                  </p:stCondLst>
                                  <p:childTnLst>
                                    <p:set>
                                      <p:cBhvr>
                                        <p:cTn id="14" dur="1" fill="hold">
                                          <p:stCondLst>
                                            <p:cond delay="0"/>
                                          </p:stCondLst>
                                        </p:cTn>
                                        <p:tgtEl>
                                          <p:spTgt spid="584706"/>
                                        </p:tgtEl>
                                        <p:attrNameLst>
                                          <p:attrName>style.visibility</p:attrName>
                                        </p:attrNameLst>
                                      </p:cBhvr>
                                      <p:to>
                                        <p:strVal val="visible"/>
                                      </p:to>
                                    </p:set>
                                    <p:anim calcmode="lin" valueType="num">
                                      <p:cBhvr additive="base">
                                        <p:cTn id="15" dur="500" fill="hold"/>
                                        <p:tgtEl>
                                          <p:spTgt spid="584706"/>
                                        </p:tgtEl>
                                        <p:attrNameLst>
                                          <p:attrName>ppt_x</p:attrName>
                                        </p:attrNameLst>
                                      </p:cBhvr>
                                      <p:tavLst>
                                        <p:tav tm="0">
                                          <p:val>
                                            <p:strVal val="1+#ppt_w/2"/>
                                          </p:val>
                                        </p:tav>
                                        <p:tav tm="100000">
                                          <p:val>
                                            <p:strVal val="#ppt_x"/>
                                          </p:val>
                                        </p:tav>
                                      </p:tavLst>
                                    </p:anim>
                                    <p:anim calcmode="lin" valueType="num">
                                      <p:cBhvr additive="base">
                                        <p:cTn id="16" dur="500" fill="hold"/>
                                        <p:tgtEl>
                                          <p:spTgt spid="584706"/>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17" presetClass="entr" presetSubtype="8" fill="hold" grpId="0" nodeType="clickEffect">
                                  <p:stCondLst>
                                    <p:cond delay="0"/>
                                  </p:stCondLst>
                                  <p:childTnLst>
                                    <p:set>
                                      <p:cBhvr>
                                        <p:cTn id="20" dur="1" fill="hold">
                                          <p:stCondLst>
                                            <p:cond delay="0"/>
                                          </p:stCondLst>
                                        </p:cTn>
                                        <p:tgtEl>
                                          <p:spTgt spid="584708">
                                            <p:bg/>
                                          </p:spTgt>
                                        </p:tgtEl>
                                        <p:attrNameLst>
                                          <p:attrName>style.visibility</p:attrName>
                                        </p:attrNameLst>
                                      </p:cBhvr>
                                      <p:to>
                                        <p:strVal val="visible"/>
                                      </p:to>
                                    </p:set>
                                    <p:anim calcmode="lin" valueType="num">
                                      <p:cBhvr>
                                        <p:cTn id="21" dur="500" fill="hold"/>
                                        <p:tgtEl>
                                          <p:spTgt spid="584708">
                                            <p:bg/>
                                          </p:spTgt>
                                        </p:tgtEl>
                                        <p:attrNameLst>
                                          <p:attrName>ppt_x</p:attrName>
                                        </p:attrNameLst>
                                      </p:cBhvr>
                                      <p:tavLst>
                                        <p:tav tm="0">
                                          <p:val>
                                            <p:strVal val="#ppt_x-#ppt_w/2"/>
                                          </p:val>
                                        </p:tav>
                                        <p:tav tm="100000">
                                          <p:val>
                                            <p:strVal val="#ppt_x"/>
                                          </p:val>
                                        </p:tav>
                                      </p:tavLst>
                                    </p:anim>
                                    <p:anim calcmode="lin" valueType="num">
                                      <p:cBhvr>
                                        <p:cTn id="22" dur="500" fill="hold"/>
                                        <p:tgtEl>
                                          <p:spTgt spid="584708">
                                            <p:bg/>
                                          </p:spTgt>
                                        </p:tgtEl>
                                        <p:attrNameLst>
                                          <p:attrName>ppt_y</p:attrName>
                                        </p:attrNameLst>
                                      </p:cBhvr>
                                      <p:tavLst>
                                        <p:tav tm="0">
                                          <p:val>
                                            <p:strVal val="#ppt_y"/>
                                          </p:val>
                                        </p:tav>
                                        <p:tav tm="100000">
                                          <p:val>
                                            <p:strVal val="#ppt_y"/>
                                          </p:val>
                                        </p:tav>
                                      </p:tavLst>
                                    </p:anim>
                                    <p:anim calcmode="lin" valueType="num">
                                      <p:cBhvr>
                                        <p:cTn id="23" dur="500" fill="hold"/>
                                        <p:tgtEl>
                                          <p:spTgt spid="584708">
                                            <p:bg/>
                                          </p:spTgt>
                                        </p:tgtEl>
                                        <p:attrNameLst>
                                          <p:attrName>ppt_w</p:attrName>
                                        </p:attrNameLst>
                                      </p:cBhvr>
                                      <p:tavLst>
                                        <p:tav tm="0">
                                          <p:val>
                                            <p:fltVal val="0"/>
                                          </p:val>
                                        </p:tav>
                                        <p:tav tm="100000">
                                          <p:val>
                                            <p:strVal val="#ppt_w"/>
                                          </p:val>
                                        </p:tav>
                                      </p:tavLst>
                                    </p:anim>
                                    <p:anim calcmode="lin" valueType="num">
                                      <p:cBhvr>
                                        <p:cTn id="24" dur="500" fill="hold"/>
                                        <p:tgtEl>
                                          <p:spTgt spid="584708">
                                            <p:bg/>
                                          </p:spTgt>
                                        </p:tgtEl>
                                        <p:attrNameLst>
                                          <p:attrName>ppt_h</p:attrName>
                                        </p:attrNameLst>
                                      </p:cBhvr>
                                      <p:tavLst>
                                        <p:tav tm="0">
                                          <p:val>
                                            <p:strVal val="#ppt_h"/>
                                          </p:val>
                                        </p:tav>
                                        <p:tav tm="100000">
                                          <p:val>
                                            <p:strVal val="#ppt_h"/>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17" presetClass="entr" presetSubtype="8" fill="hold" grpId="0" nodeType="clickEffect">
                                  <p:stCondLst>
                                    <p:cond delay="0"/>
                                  </p:stCondLst>
                                  <p:childTnLst>
                                    <p:set>
                                      <p:cBhvr>
                                        <p:cTn id="28" dur="1" fill="hold">
                                          <p:stCondLst>
                                            <p:cond delay="0"/>
                                          </p:stCondLst>
                                        </p:cTn>
                                        <p:tgtEl>
                                          <p:spTgt spid="584708">
                                            <p:txEl>
                                              <p:pRg st="0" end="0"/>
                                            </p:txEl>
                                          </p:spTgt>
                                        </p:tgtEl>
                                        <p:attrNameLst>
                                          <p:attrName>style.visibility</p:attrName>
                                        </p:attrNameLst>
                                      </p:cBhvr>
                                      <p:to>
                                        <p:strVal val="visible"/>
                                      </p:to>
                                    </p:set>
                                    <p:anim calcmode="lin" valueType="num">
                                      <p:cBhvr>
                                        <p:cTn id="29" dur="500" fill="hold"/>
                                        <p:tgtEl>
                                          <p:spTgt spid="584708">
                                            <p:txEl>
                                              <p:pRg st="0" end="0"/>
                                            </p:txEl>
                                          </p:spTgt>
                                        </p:tgtEl>
                                        <p:attrNameLst>
                                          <p:attrName>ppt_x</p:attrName>
                                        </p:attrNameLst>
                                      </p:cBhvr>
                                      <p:tavLst>
                                        <p:tav tm="0">
                                          <p:val>
                                            <p:strVal val="#ppt_x-#ppt_w/2"/>
                                          </p:val>
                                        </p:tav>
                                        <p:tav tm="100000">
                                          <p:val>
                                            <p:strVal val="#ppt_x"/>
                                          </p:val>
                                        </p:tav>
                                      </p:tavLst>
                                    </p:anim>
                                    <p:anim calcmode="lin" valueType="num">
                                      <p:cBhvr>
                                        <p:cTn id="30" dur="500" fill="hold"/>
                                        <p:tgtEl>
                                          <p:spTgt spid="584708">
                                            <p:txEl>
                                              <p:pRg st="0" end="0"/>
                                            </p:txEl>
                                          </p:spTgt>
                                        </p:tgtEl>
                                        <p:attrNameLst>
                                          <p:attrName>ppt_y</p:attrName>
                                        </p:attrNameLst>
                                      </p:cBhvr>
                                      <p:tavLst>
                                        <p:tav tm="0">
                                          <p:val>
                                            <p:strVal val="#ppt_y"/>
                                          </p:val>
                                        </p:tav>
                                        <p:tav tm="100000">
                                          <p:val>
                                            <p:strVal val="#ppt_y"/>
                                          </p:val>
                                        </p:tav>
                                      </p:tavLst>
                                    </p:anim>
                                    <p:anim calcmode="lin" valueType="num">
                                      <p:cBhvr>
                                        <p:cTn id="31" dur="500" fill="hold"/>
                                        <p:tgtEl>
                                          <p:spTgt spid="584708">
                                            <p:txEl>
                                              <p:pRg st="0" end="0"/>
                                            </p:txEl>
                                          </p:spTgt>
                                        </p:tgtEl>
                                        <p:attrNameLst>
                                          <p:attrName>ppt_w</p:attrName>
                                        </p:attrNameLst>
                                      </p:cBhvr>
                                      <p:tavLst>
                                        <p:tav tm="0">
                                          <p:val>
                                            <p:fltVal val="0"/>
                                          </p:val>
                                        </p:tav>
                                        <p:tav tm="100000">
                                          <p:val>
                                            <p:strVal val="#ppt_w"/>
                                          </p:val>
                                        </p:tav>
                                      </p:tavLst>
                                    </p:anim>
                                    <p:anim calcmode="lin" valueType="num">
                                      <p:cBhvr>
                                        <p:cTn id="32" dur="500" fill="hold"/>
                                        <p:tgtEl>
                                          <p:spTgt spid="584708">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7" presetClass="entr" presetSubtype="8" fill="hold" grpId="0" nodeType="clickEffect">
                                  <p:stCondLst>
                                    <p:cond delay="0"/>
                                  </p:stCondLst>
                                  <p:childTnLst>
                                    <p:set>
                                      <p:cBhvr>
                                        <p:cTn id="36" dur="1" fill="hold">
                                          <p:stCondLst>
                                            <p:cond delay="0"/>
                                          </p:stCondLst>
                                        </p:cTn>
                                        <p:tgtEl>
                                          <p:spTgt spid="584708">
                                            <p:txEl>
                                              <p:pRg st="1" end="1"/>
                                            </p:txEl>
                                          </p:spTgt>
                                        </p:tgtEl>
                                        <p:attrNameLst>
                                          <p:attrName>style.visibility</p:attrName>
                                        </p:attrNameLst>
                                      </p:cBhvr>
                                      <p:to>
                                        <p:strVal val="visible"/>
                                      </p:to>
                                    </p:set>
                                    <p:anim calcmode="lin" valueType="num">
                                      <p:cBhvr>
                                        <p:cTn id="37" dur="500" fill="hold"/>
                                        <p:tgtEl>
                                          <p:spTgt spid="584708">
                                            <p:txEl>
                                              <p:pRg st="1" end="1"/>
                                            </p:txEl>
                                          </p:spTgt>
                                        </p:tgtEl>
                                        <p:attrNameLst>
                                          <p:attrName>ppt_x</p:attrName>
                                        </p:attrNameLst>
                                      </p:cBhvr>
                                      <p:tavLst>
                                        <p:tav tm="0">
                                          <p:val>
                                            <p:strVal val="#ppt_x-#ppt_w/2"/>
                                          </p:val>
                                        </p:tav>
                                        <p:tav tm="100000">
                                          <p:val>
                                            <p:strVal val="#ppt_x"/>
                                          </p:val>
                                        </p:tav>
                                      </p:tavLst>
                                    </p:anim>
                                    <p:anim calcmode="lin" valueType="num">
                                      <p:cBhvr>
                                        <p:cTn id="38" dur="500" fill="hold"/>
                                        <p:tgtEl>
                                          <p:spTgt spid="584708">
                                            <p:txEl>
                                              <p:pRg st="1" end="1"/>
                                            </p:txEl>
                                          </p:spTgt>
                                        </p:tgtEl>
                                        <p:attrNameLst>
                                          <p:attrName>ppt_y</p:attrName>
                                        </p:attrNameLst>
                                      </p:cBhvr>
                                      <p:tavLst>
                                        <p:tav tm="0">
                                          <p:val>
                                            <p:strVal val="#ppt_y"/>
                                          </p:val>
                                        </p:tav>
                                        <p:tav tm="100000">
                                          <p:val>
                                            <p:strVal val="#ppt_y"/>
                                          </p:val>
                                        </p:tav>
                                      </p:tavLst>
                                    </p:anim>
                                    <p:anim calcmode="lin" valueType="num">
                                      <p:cBhvr>
                                        <p:cTn id="39" dur="500" fill="hold"/>
                                        <p:tgtEl>
                                          <p:spTgt spid="584708">
                                            <p:txEl>
                                              <p:pRg st="1" end="1"/>
                                            </p:txEl>
                                          </p:spTgt>
                                        </p:tgtEl>
                                        <p:attrNameLst>
                                          <p:attrName>ppt_w</p:attrName>
                                        </p:attrNameLst>
                                      </p:cBhvr>
                                      <p:tavLst>
                                        <p:tav tm="0">
                                          <p:val>
                                            <p:fltVal val="0"/>
                                          </p:val>
                                        </p:tav>
                                        <p:tav tm="100000">
                                          <p:val>
                                            <p:strVal val="#ppt_w"/>
                                          </p:val>
                                        </p:tav>
                                      </p:tavLst>
                                    </p:anim>
                                    <p:anim calcmode="lin" valueType="num">
                                      <p:cBhvr>
                                        <p:cTn id="40" dur="500" fill="hold"/>
                                        <p:tgtEl>
                                          <p:spTgt spid="584708">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17" presetClass="entr" presetSubtype="8" fill="hold" grpId="0" nodeType="clickEffect">
                                  <p:stCondLst>
                                    <p:cond delay="0"/>
                                  </p:stCondLst>
                                  <p:childTnLst>
                                    <p:set>
                                      <p:cBhvr>
                                        <p:cTn id="44" dur="1" fill="hold">
                                          <p:stCondLst>
                                            <p:cond delay="0"/>
                                          </p:stCondLst>
                                        </p:cTn>
                                        <p:tgtEl>
                                          <p:spTgt spid="584708">
                                            <p:txEl>
                                              <p:pRg st="2" end="2"/>
                                            </p:txEl>
                                          </p:spTgt>
                                        </p:tgtEl>
                                        <p:attrNameLst>
                                          <p:attrName>style.visibility</p:attrName>
                                        </p:attrNameLst>
                                      </p:cBhvr>
                                      <p:to>
                                        <p:strVal val="visible"/>
                                      </p:to>
                                    </p:set>
                                    <p:anim calcmode="lin" valueType="num">
                                      <p:cBhvr>
                                        <p:cTn id="45" dur="500" fill="hold"/>
                                        <p:tgtEl>
                                          <p:spTgt spid="584708">
                                            <p:txEl>
                                              <p:pRg st="2" end="2"/>
                                            </p:txEl>
                                          </p:spTgt>
                                        </p:tgtEl>
                                        <p:attrNameLst>
                                          <p:attrName>ppt_x</p:attrName>
                                        </p:attrNameLst>
                                      </p:cBhvr>
                                      <p:tavLst>
                                        <p:tav tm="0">
                                          <p:val>
                                            <p:strVal val="#ppt_x-#ppt_w/2"/>
                                          </p:val>
                                        </p:tav>
                                        <p:tav tm="100000">
                                          <p:val>
                                            <p:strVal val="#ppt_x"/>
                                          </p:val>
                                        </p:tav>
                                      </p:tavLst>
                                    </p:anim>
                                    <p:anim calcmode="lin" valueType="num">
                                      <p:cBhvr>
                                        <p:cTn id="46" dur="500" fill="hold"/>
                                        <p:tgtEl>
                                          <p:spTgt spid="584708">
                                            <p:txEl>
                                              <p:pRg st="2" end="2"/>
                                            </p:txEl>
                                          </p:spTgt>
                                        </p:tgtEl>
                                        <p:attrNameLst>
                                          <p:attrName>ppt_y</p:attrName>
                                        </p:attrNameLst>
                                      </p:cBhvr>
                                      <p:tavLst>
                                        <p:tav tm="0">
                                          <p:val>
                                            <p:strVal val="#ppt_y"/>
                                          </p:val>
                                        </p:tav>
                                        <p:tav tm="100000">
                                          <p:val>
                                            <p:strVal val="#ppt_y"/>
                                          </p:val>
                                        </p:tav>
                                      </p:tavLst>
                                    </p:anim>
                                    <p:anim calcmode="lin" valueType="num">
                                      <p:cBhvr>
                                        <p:cTn id="47" dur="500" fill="hold"/>
                                        <p:tgtEl>
                                          <p:spTgt spid="584708">
                                            <p:txEl>
                                              <p:pRg st="2" end="2"/>
                                            </p:txEl>
                                          </p:spTgt>
                                        </p:tgtEl>
                                        <p:attrNameLst>
                                          <p:attrName>ppt_w</p:attrName>
                                        </p:attrNameLst>
                                      </p:cBhvr>
                                      <p:tavLst>
                                        <p:tav tm="0">
                                          <p:val>
                                            <p:fltVal val="0"/>
                                          </p:val>
                                        </p:tav>
                                        <p:tav tm="100000">
                                          <p:val>
                                            <p:strVal val="#ppt_w"/>
                                          </p:val>
                                        </p:tav>
                                      </p:tavLst>
                                    </p:anim>
                                    <p:anim calcmode="lin" valueType="num">
                                      <p:cBhvr>
                                        <p:cTn id="48" dur="500" fill="hold"/>
                                        <p:tgtEl>
                                          <p:spTgt spid="584708">
                                            <p:txEl>
                                              <p:pRg st="2" end="2"/>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4706" grpId="0" animBg="1"/>
      <p:bldP spid="584707" grpId="0"/>
      <p:bldP spid="584708" grpId="0" build="p"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Text Box 2">
            <a:extLst>
              <a:ext uri="{FF2B5EF4-FFF2-40B4-BE49-F238E27FC236}">
                <a16:creationId xmlns:a16="http://schemas.microsoft.com/office/drawing/2014/main" id="{45663D75-1CF2-4886-9204-8F99EB4B67AE}"/>
              </a:ext>
            </a:extLst>
          </p:cNvPr>
          <p:cNvSpPr txBox="1">
            <a:spLocks noChangeArrowheads="1"/>
          </p:cNvSpPr>
          <p:nvPr/>
        </p:nvSpPr>
        <p:spPr bwMode="auto">
          <a:xfrm>
            <a:off x="230188" y="1412875"/>
            <a:ext cx="8662987" cy="105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30000"/>
              </a:lnSpc>
              <a:buFont typeface="Arial" panose="020B0604020202020204" pitchFamily="34" charset="0"/>
              <a:buNone/>
            </a:pPr>
            <a:r>
              <a:rPr lang="zh-CN" altLang="en-US" sz="2400" b="0">
                <a:ea typeface="微软雅黑" panose="020B0503020204020204" pitchFamily="34" charset="-122"/>
                <a:sym typeface="+mn-lt"/>
              </a:rPr>
              <a:t>外排总的时间还应包括内部排序所需时间和逐趟归并时进行内部归并的时间</a:t>
            </a:r>
          </a:p>
        </p:txBody>
      </p:sp>
      <p:sp>
        <p:nvSpPr>
          <p:cNvPr id="586757" name="Text Box 5">
            <a:extLst>
              <a:ext uri="{FF2B5EF4-FFF2-40B4-BE49-F238E27FC236}">
                <a16:creationId xmlns:a16="http://schemas.microsoft.com/office/drawing/2014/main" id="{8CD0277C-8904-49D2-9C9B-F5D4C94F8980}"/>
              </a:ext>
            </a:extLst>
          </p:cNvPr>
          <p:cNvSpPr txBox="1">
            <a:spLocks noChangeArrowheads="1"/>
          </p:cNvSpPr>
          <p:nvPr/>
        </p:nvSpPr>
        <p:spPr bwMode="auto">
          <a:xfrm>
            <a:off x="5111750" y="2813050"/>
            <a:ext cx="3821113" cy="2557463"/>
          </a:xfrm>
          <a:prstGeom prst="roundRect">
            <a:avLst>
              <a:gd name="adj" fmla="val 2738"/>
            </a:avLst>
          </a:prstGeom>
          <a:solidFill>
            <a:srgbClr val="EAEAEA"/>
          </a:solidFill>
          <a:ln>
            <a:noFill/>
          </a:ln>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pitchFamily="49" charset="-122"/>
              </a:defRPr>
            </a:lvl1pPr>
            <a:lvl2pPr marL="742950" indent="-285750" defTabSz="762000">
              <a:defRPr sz="2800" b="1">
                <a:solidFill>
                  <a:schemeClr val="tx1"/>
                </a:solidFill>
                <a:latin typeface="Times New Roman" panose="02020603050405020304" pitchFamily="18" charset="0"/>
                <a:ea typeface="楷体_GB2312" pitchFamily="49" charset="-122"/>
              </a:defRPr>
            </a:lvl2pPr>
            <a:lvl3pPr marL="1143000" indent="-228600" defTabSz="762000">
              <a:defRPr sz="2800" b="1">
                <a:solidFill>
                  <a:schemeClr val="tx1"/>
                </a:solidFill>
                <a:latin typeface="Times New Roman" panose="02020603050405020304" pitchFamily="18" charset="0"/>
                <a:ea typeface="楷体_GB2312" pitchFamily="49" charset="-122"/>
              </a:defRPr>
            </a:lvl3pPr>
            <a:lvl4pPr marL="1600200" indent="-228600" defTabSz="762000">
              <a:defRPr sz="2800" b="1">
                <a:solidFill>
                  <a:schemeClr val="tx1"/>
                </a:solidFill>
                <a:latin typeface="Times New Roman" panose="02020603050405020304" pitchFamily="18" charset="0"/>
                <a:ea typeface="楷体_GB2312" pitchFamily="49" charset="-122"/>
              </a:defRPr>
            </a:lvl4pPr>
            <a:lvl5pPr marL="2057400" indent="-228600" defTabSz="762000">
              <a:defRPr sz="2800" b="1">
                <a:solidFill>
                  <a:schemeClr val="tx1"/>
                </a:solidFill>
                <a:latin typeface="Times New Roman" panose="02020603050405020304" pitchFamily="18" charset="0"/>
                <a:ea typeface="楷体_GB2312" pitchFamily="49" charset="-122"/>
              </a:defRPr>
            </a:lvl5pPr>
            <a:lvl6pPr marL="25146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30000"/>
              </a:lnSpc>
              <a:buFont typeface="Arial" panose="020B0604020202020204" pitchFamily="34" charset="0"/>
              <a:buNone/>
            </a:pPr>
            <a:r>
              <a:rPr lang="en-US" altLang="zh-CN" sz="2400" b="0">
                <a:ea typeface="微软雅黑" panose="020B0503020204020204" pitchFamily="34" charset="-122"/>
                <a:sym typeface="+mn-lt"/>
              </a:rPr>
              <a:t>t</a:t>
            </a:r>
            <a:r>
              <a:rPr lang="en-US" altLang="zh-CN" sz="2400" b="0" baseline="-25000">
                <a:ea typeface="微软雅黑" panose="020B0503020204020204" pitchFamily="34" charset="-122"/>
                <a:sym typeface="+mn-lt"/>
              </a:rPr>
              <a:t>IO</a:t>
            </a:r>
            <a:r>
              <a:rPr lang="zh-CN" altLang="en-US" sz="2400" b="0">
                <a:ea typeface="微软雅黑" panose="020B0503020204020204" pitchFamily="34" charset="-122"/>
                <a:sym typeface="+mn-lt"/>
              </a:rPr>
              <a:t>值取决于外存，远远大于</a:t>
            </a:r>
            <a:r>
              <a:rPr lang="en-US" altLang="zh-CN" sz="2400" b="0">
                <a:ea typeface="微软雅黑" panose="020B0503020204020204" pitchFamily="34" charset="-122"/>
                <a:sym typeface="+mn-lt"/>
              </a:rPr>
              <a:t>t</a:t>
            </a:r>
            <a:r>
              <a:rPr lang="en-US" altLang="zh-CN" sz="2400" b="0" baseline="-25000">
                <a:ea typeface="微软雅黑" panose="020B0503020204020204" pitchFamily="34" charset="-122"/>
                <a:sym typeface="+mn-lt"/>
              </a:rPr>
              <a:t>IS</a:t>
            </a:r>
            <a:r>
              <a:rPr lang="zh-CN" altLang="en-US" sz="2400" b="0">
                <a:ea typeface="微软雅黑" panose="020B0503020204020204" pitchFamily="34" charset="-122"/>
                <a:sym typeface="+mn-lt"/>
              </a:rPr>
              <a:t>和</a:t>
            </a:r>
            <a:r>
              <a:rPr lang="en-US" altLang="zh-CN" sz="2400" b="0">
                <a:ea typeface="微软雅黑" panose="020B0503020204020204" pitchFamily="34" charset="-122"/>
                <a:sym typeface="+mn-lt"/>
              </a:rPr>
              <a:t>t</a:t>
            </a:r>
            <a:r>
              <a:rPr lang="en-US" altLang="zh-CN" sz="2400" b="0" baseline="-25000">
                <a:ea typeface="微软雅黑" panose="020B0503020204020204" pitchFamily="34" charset="-122"/>
                <a:sym typeface="+mn-lt"/>
              </a:rPr>
              <a:t>mg。 </a:t>
            </a:r>
            <a:r>
              <a:rPr lang="zh-CN" altLang="en-US" sz="2400" b="0">
                <a:ea typeface="微软雅黑" panose="020B0503020204020204" pitchFamily="34" charset="-122"/>
                <a:sym typeface="+mn-lt"/>
              </a:rPr>
              <a:t>外部排序的时间取决于读写外存的次数</a:t>
            </a:r>
            <a:r>
              <a:rPr lang="en-US" altLang="zh-CN" sz="2400" b="0">
                <a:ea typeface="微软雅黑" panose="020B0503020204020204" pitchFamily="34" charset="-122"/>
                <a:sym typeface="+mn-lt"/>
              </a:rPr>
              <a:t>d。</a:t>
            </a:r>
          </a:p>
          <a:p>
            <a:pPr eaLnBrk="1" hangingPunct="1">
              <a:lnSpc>
                <a:spcPct val="130000"/>
              </a:lnSpc>
              <a:buFont typeface="Arial" panose="020B0604020202020204" pitchFamily="34" charset="0"/>
              <a:buNone/>
            </a:pPr>
            <a:endParaRPr lang="en-US" altLang="zh-CN" sz="1000" b="0">
              <a:ea typeface="微软雅黑" panose="020B0503020204020204" pitchFamily="34" charset="-122"/>
              <a:sym typeface="+mn-lt"/>
            </a:endParaRPr>
          </a:p>
          <a:p>
            <a:pPr eaLnBrk="1" hangingPunct="1">
              <a:lnSpc>
                <a:spcPct val="130000"/>
              </a:lnSpc>
              <a:buFont typeface="Arial" panose="020B0604020202020204" pitchFamily="34" charset="0"/>
              <a:buNone/>
            </a:pPr>
            <a:endParaRPr lang="en-US" altLang="zh-CN" sz="1000" b="0">
              <a:ea typeface="微软雅黑" panose="020B0503020204020204" pitchFamily="34" charset="-122"/>
              <a:sym typeface="+mn-lt"/>
            </a:endParaRPr>
          </a:p>
          <a:p>
            <a:pPr eaLnBrk="1" hangingPunct="1">
              <a:lnSpc>
                <a:spcPct val="130000"/>
              </a:lnSpc>
              <a:buFont typeface="Arial" panose="020B0604020202020204" pitchFamily="34" charset="0"/>
              <a:buNone/>
            </a:pPr>
            <a:endParaRPr lang="en-US" altLang="zh-CN" sz="1000" b="0">
              <a:ea typeface="微软雅黑" panose="020B0503020204020204" pitchFamily="34" charset="-122"/>
              <a:sym typeface="+mn-lt"/>
            </a:endParaRPr>
          </a:p>
          <a:p>
            <a:pPr eaLnBrk="1" hangingPunct="1">
              <a:lnSpc>
                <a:spcPct val="130000"/>
              </a:lnSpc>
              <a:buFont typeface="Arial" panose="020B0604020202020204" pitchFamily="34" charset="0"/>
              <a:buNone/>
            </a:pPr>
            <a:endParaRPr lang="en-US" altLang="zh-CN" sz="1000" b="0">
              <a:ea typeface="微软雅黑" panose="020B0503020204020204" pitchFamily="34" charset="-122"/>
              <a:sym typeface="+mn-lt"/>
            </a:endParaRPr>
          </a:p>
          <a:p>
            <a:pPr eaLnBrk="1" hangingPunct="1">
              <a:lnSpc>
                <a:spcPct val="130000"/>
              </a:lnSpc>
              <a:buFont typeface="Arial" panose="020B0604020202020204" pitchFamily="34" charset="0"/>
              <a:buNone/>
            </a:pPr>
            <a:endParaRPr lang="zh-CN" altLang="en-US" sz="1000" b="0">
              <a:ea typeface="微软雅黑" panose="020B0503020204020204" pitchFamily="34" charset="-122"/>
              <a:sym typeface="+mn-lt"/>
            </a:endParaRPr>
          </a:p>
        </p:txBody>
      </p:sp>
      <p:sp>
        <p:nvSpPr>
          <p:cNvPr id="586758" name="Text Box 6">
            <a:extLst>
              <a:ext uri="{FF2B5EF4-FFF2-40B4-BE49-F238E27FC236}">
                <a16:creationId xmlns:a16="http://schemas.microsoft.com/office/drawing/2014/main" id="{7C9D4FF7-D86C-403D-A4E7-603907AEC38B}"/>
              </a:ext>
            </a:extLst>
          </p:cNvPr>
          <p:cNvSpPr txBox="1">
            <a:spLocks noChangeArrowheads="1"/>
          </p:cNvSpPr>
          <p:nvPr/>
        </p:nvSpPr>
        <p:spPr bwMode="auto">
          <a:xfrm>
            <a:off x="174625" y="2743200"/>
            <a:ext cx="4741863" cy="2627313"/>
          </a:xfrm>
          <a:prstGeom prst="roundRect">
            <a:avLst>
              <a:gd name="adj" fmla="val 3554"/>
            </a:avLst>
          </a:prstGeom>
          <a:solidFill>
            <a:schemeClr val="accent1">
              <a:lumMod val="20000"/>
              <a:lumOff val="80000"/>
            </a:schemeClr>
          </a:solidFill>
          <a:ln>
            <a:noFill/>
          </a:ln>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pitchFamily="49" charset="-122"/>
              </a:defRPr>
            </a:lvl1pPr>
            <a:lvl2pPr marL="742950" indent="-285750" defTabSz="762000">
              <a:defRPr sz="2800" b="1">
                <a:solidFill>
                  <a:schemeClr val="tx1"/>
                </a:solidFill>
                <a:latin typeface="Times New Roman" panose="02020603050405020304" pitchFamily="18" charset="0"/>
                <a:ea typeface="楷体_GB2312" pitchFamily="49" charset="-122"/>
              </a:defRPr>
            </a:lvl2pPr>
            <a:lvl3pPr marL="1143000" indent="-228600" defTabSz="762000">
              <a:defRPr sz="2800" b="1">
                <a:solidFill>
                  <a:schemeClr val="tx1"/>
                </a:solidFill>
                <a:latin typeface="Times New Roman" panose="02020603050405020304" pitchFamily="18" charset="0"/>
                <a:ea typeface="楷体_GB2312" pitchFamily="49" charset="-122"/>
              </a:defRPr>
            </a:lvl3pPr>
            <a:lvl4pPr marL="1600200" indent="-228600" defTabSz="762000">
              <a:defRPr sz="2800" b="1">
                <a:solidFill>
                  <a:schemeClr val="tx1"/>
                </a:solidFill>
                <a:latin typeface="Times New Roman" panose="02020603050405020304" pitchFamily="18" charset="0"/>
                <a:ea typeface="楷体_GB2312" pitchFamily="49" charset="-122"/>
              </a:defRPr>
            </a:lvl4pPr>
            <a:lvl5pPr marL="2057400" indent="-228600" defTabSz="762000">
              <a:defRPr sz="2800" b="1">
                <a:solidFill>
                  <a:schemeClr val="tx1"/>
                </a:solidFill>
                <a:latin typeface="Times New Roman" panose="02020603050405020304" pitchFamily="18" charset="0"/>
                <a:ea typeface="楷体_GB2312" pitchFamily="49" charset="-122"/>
              </a:defRPr>
            </a:lvl5pPr>
            <a:lvl6pPr marL="25146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ea typeface="微软雅黑" panose="020B0503020204020204" pitchFamily="34" charset="-122"/>
                <a:sym typeface="+mn-lt"/>
              </a:rPr>
              <a:t>外部排序总时间=产生初始归并段的时间 </a:t>
            </a:r>
            <a:r>
              <a:rPr lang="en-US" altLang="zh-CN" sz="2400" b="0">
                <a:ea typeface="微软雅黑" panose="020B0503020204020204" pitchFamily="34" charset="-122"/>
                <a:sym typeface="+mn-lt"/>
              </a:rPr>
              <a:t>m*t</a:t>
            </a:r>
            <a:r>
              <a:rPr lang="en-US" altLang="zh-CN" sz="2400" b="0" baseline="-25000">
                <a:ea typeface="微软雅黑" panose="020B0503020204020204" pitchFamily="34" charset="-122"/>
                <a:sym typeface="+mn-lt"/>
              </a:rPr>
              <a:t>IS</a:t>
            </a:r>
          </a:p>
          <a:p>
            <a:pPr>
              <a:lnSpc>
                <a:spcPct val="125000"/>
              </a:lnSpc>
              <a:spcBef>
                <a:spcPct val="50000"/>
              </a:spcBef>
              <a:buFont typeface="Arial" panose="020B0604020202020204" pitchFamily="34" charset="0"/>
              <a:buNone/>
            </a:pPr>
            <a:r>
              <a:rPr lang="en-US" altLang="zh-CN" sz="2400" b="0">
                <a:ea typeface="微软雅黑" panose="020B0503020204020204" pitchFamily="34" charset="-122"/>
                <a:sym typeface="+mn-lt"/>
              </a:rPr>
              <a:t>	+</a:t>
            </a:r>
            <a:r>
              <a:rPr lang="zh-CN" altLang="en-US" sz="2400" b="0">
                <a:ea typeface="微软雅黑" panose="020B0503020204020204" pitchFamily="34" charset="-122"/>
                <a:sym typeface="+mn-lt"/>
              </a:rPr>
              <a:t>外存信息读写时间   </a:t>
            </a:r>
            <a:r>
              <a:rPr lang="en-US" altLang="zh-CN" sz="2400" b="0">
                <a:ea typeface="微软雅黑" panose="020B0503020204020204" pitchFamily="34" charset="-122"/>
                <a:sym typeface="+mn-lt"/>
              </a:rPr>
              <a:t>d*t</a:t>
            </a:r>
            <a:r>
              <a:rPr lang="en-US" altLang="zh-CN" sz="2400" b="0" baseline="-25000">
                <a:ea typeface="微软雅黑" panose="020B0503020204020204" pitchFamily="34" charset="-122"/>
                <a:sym typeface="+mn-lt"/>
              </a:rPr>
              <a:t>IO</a:t>
            </a:r>
            <a:endParaRPr lang="en-US" altLang="zh-CN" sz="2400" b="0">
              <a:ea typeface="微软雅黑" panose="020B0503020204020204" pitchFamily="34" charset="-122"/>
              <a:sym typeface="+mn-lt"/>
            </a:endParaRPr>
          </a:p>
          <a:p>
            <a:pPr>
              <a:lnSpc>
                <a:spcPct val="125000"/>
              </a:lnSpc>
              <a:spcBef>
                <a:spcPct val="50000"/>
              </a:spcBef>
              <a:buFont typeface="Arial" panose="020B0604020202020204" pitchFamily="34" charset="0"/>
              <a:buNone/>
            </a:pPr>
            <a:r>
              <a:rPr lang="en-US" altLang="zh-CN" sz="2400" b="0">
                <a:ea typeface="微软雅黑" panose="020B0503020204020204" pitchFamily="34" charset="-122"/>
                <a:sym typeface="+mn-lt"/>
              </a:rPr>
              <a:t>	+</a:t>
            </a:r>
            <a:r>
              <a:rPr lang="zh-CN" altLang="en-US" sz="2400" b="0">
                <a:ea typeface="微软雅黑" panose="020B0503020204020204" pitchFamily="34" charset="-122"/>
                <a:sym typeface="+mn-lt"/>
              </a:rPr>
              <a:t>内部归并所需时间  </a:t>
            </a:r>
            <a:r>
              <a:rPr lang="en-US" altLang="zh-CN" sz="2400" b="0">
                <a:ea typeface="微软雅黑" panose="020B0503020204020204" pitchFamily="34" charset="-122"/>
                <a:sym typeface="+mn-lt"/>
              </a:rPr>
              <a:t>s*ut</a:t>
            </a:r>
            <a:r>
              <a:rPr lang="en-US" altLang="zh-CN" sz="2400" b="0" baseline="-25000">
                <a:ea typeface="微软雅黑" panose="020B0503020204020204" pitchFamily="34" charset="-122"/>
                <a:sym typeface="+mn-lt"/>
              </a:rPr>
              <a:t>mg</a:t>
            </a:r>
          </a:p>
          <a:p>
            <a:pPr>
              <a:lnSpc>
                <a:spcPct val="125000"/>
              </a:lnSpc>
              <a:spcBef>
                <a:spcPct val="50000"/>
              </a:spcBef>
              <a:buFont typeface="Arial" panose="020B0604020202020204" pitchFamily="34" charset="0"/>
              <a:buNone/>
            </a:pPr>
            <a:endParaRPr lang="en-US" altLang="zh-CN" sz="1000" b="0">
              <a:ea typeface="微软雅黑" panose="020B0503020204020204" pitchFamily="34" charset="-122"/>
              <a:sym typeface="+mn-lt"/>
            </a:endParaRPr>
          </a:p>
        </p:txBody>
      </p:sp>
      <p:sp>
        <p:nvSpPr>
          <p:cNvPr id="6" name="Rectangle 6">
            <a:extLst>
              <a:ext uri="{FF2B5EF4-FFF2-40B4-BE49-F238E27FC236}">
                <a16:creationId xmlns:a16="http://schemas.microsoft.com/office/drawing/2014/main" id="{8C2AAFC3-EDAC-4170-A2FC-6CE46908427C}"/>
              </a:ext>
            </a:extLst>
          </p:cNvPr>
          <p:cNvSpPr>
            <a:spLocks noChangeArrowheads="1"/>
          </p:cNvSpPr>
          <p:nvPr/>
        </p:nvSpPr>
        <p:spPr bwMode="auto">
          <a:xfrm>
            <a:off x="827088" y="161925"/>
            <a:ext cx="4857750" cy="533400"/>
          </a:xfrm>
          <a:prstGeom prst="rect">
            <a:avLst/>
          </a:prstGeom>
        </p:spPr>
        <p:txBody>
          <a:bodyPr/>
          <a:lstStyle/>
          <a:p>
            <a:pPr>
              <a:lnSpc>
                <a:spcPct val="125000"/>
              </a:lnSpc>
              <a:defRPr/>
            </a:pPr>
            <a:r>
              <a:rPr lang="zh-CN" altLang="en-US" b="0" kern="0" dirty="0">
                <a:solidFill>
                  <a:schemeClr val="bg1"/>
                </a:solidFill>
                <a:latin typeface="+mn-lt"/>
                <a:ea typeface="+mn-ea"/>
                <a:cs typeface="+mn-ea"/>
                <a:sym typeface="+mn-lt"/>
              </a:rPr>
              <a:t>外部排序的基本方法</a:t>
            </a:r>
          </a:p>
        </p:txBody>
      </p:sp>
      <p:sp>
        <p:nvSpPr>
          <p:cNvPr id="190470" name="矩形 1">
            <a:extLst>
              <a:ext uri="{FF2B5EF4-FFF2-40B4-BE49-F238E27FC236}">
                <a16:creationId xmlns:a16="http://schemas.microsoft.com/office/drawing/2014/main" id="{50F97438-606D-194B-A573-78C02BE8D862}"/>
              </a:ext>
            </a:extLst>
          </p:cNvPr>
          <p:cNvSpPr>
            <a:spLocks noChangeArrowheads="1"/>
          </p:cNvSpPr>
          <p:nvPr/>
        </p:nvSpPr>
        <p:spPr bwMode="auto">
          <a:xfrm>
            <a:off x="5111750" y="4508500"/>
            <a:ext cx="3821113" cy="730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190471" name="矩形 6">
            <a:extLst>
              <a:ext uri="{FF2B5EF4-FFF2-40B4-BE49-F238E27FC236}">
                <a16:creationId xmlns:a16="http://schemas.microsoft.com/office/drawing/2014/main" id="{8815743B-C924-0846-B740-D9095DBBDC36}"/>
              </a:ext>
            </a:extLst>
          </p:cNvPr>
          <p:cNvSpPr>
            <a:spLocks noChangeArrowheads="1"/>
          </p:cNvSpPr>
          <p:nvPr/>
        </p:nvSpPr>
        <p:spPr bwMode="auto">
          <a:xfrm>
            <a:off x="5124450" y="4724400"/>
            <a:ext cx="3821113" cy="730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cxnSp>
        <p:nvCxnSpPr>
          <p:cNvPr id="190472" name="直接连接符 3">
            <a:extLst>
              <a:ext uri="{FF2B5EF4-FFF2-40B4-BE49-F238E27FC236}">
                <a16:creationId xmlns:a16="http://schemas.microsoft.com/office/drawing/2014/main" id="{013FA009-F9F5-7C40-AAEC-E7AC8883D7AD}"/>
              </a:ext>
            </a:extLst>
          </p:cNvPr>
          <p:cNvCxnSpPr>
            <a:cxnSpLocks noChangeShapeType="1"/>
          </p:cNvCxnSpPr>
          <p:nvPr/>
        </p:nvCxnSpPr>
        <p:spPr bwMode="auto">
          <a:xfrm>
            <a:off x="230188" y="2465388"/>
            <a:ext cx="8662987" cy="0"/>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8675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867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6757" grpId="0" animBg="1"/>
      <p:bldP spid="586758"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2">
            <a:extLst>
              <a:ext uri="{FF2B5EF4-FFF2-40B4-BE49-F238E27FC236}">
                <a16:creationId xmlns:a16="http://schemas.microsoft.com/office/drawing/2014/main" id="{C2EC8A38-7D1C-4CE5-87DB-40C36A18F0DD}"/>
              </a:ext>
            </a:extLst>
          </p:cNvPr>
          <p:cNvSpPr>
            <a:spLocks noChangeArrowheads="1"/>
          </p:cNvSpPr>
          <p:nvPr/>
        </p:nvSpPr>
        <p:spPr bwMode="auto">
          <a:xfrm>
            <a:off x="323850" y="1268413"/>
            <a:ext cx="8462963" cy="1052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30000"/>
              </a:lnSpc>
              <a:buFont typeface="Arial" panose="020B0604020202020204" pitchFamily="34" charset="0"/>
              <a:buNone/>
            </a:pPr>
            <a:r>
              <a:rPr lang="zh-CN" altLang="en-US" sz="2400" b="0">
                <a:solidFill>
                  <a:srgbClr val="FF0000"/>
                </a:solidFill>
                <a:ea typeface="微软雅黑" panose="020B0503020204020204" pitchFamily="34" charset="-122"/>
                <a:sym typeface="+mn-lt"/>
              </a:rPr>
              <a:t>例如:</a:t>
            </a:r>
            <a:r>
              <a:rPr lang="zh-CN" altLang="en-US" sz="2400" b="0">
                <a:ea typeface="微软雅黑" panose="020B0503020204020204" pitchFamily="34" charset="-122"/>
                <a:sym typeface="+mn-lt"/>
              </a:rPr>
              <a:t>若对上述例子采用2</a:t>
            </a:r>
            <a:r>
              <a:rPr lang="zh-CN" altLang="en-US" sz="2400">
                <a:solidFill>
                  <a:srgbClr val="0000CC"/>
                </a:solidFill>
                <a:latin typeface="宋体" panose="02010600030101010101" pitchFamily="2" charset="-122"/>
                <a:sym typeface="Symbol" pitchFamily="2" charset="2"/>
              </a:rPr>
              <a:t> </a:t>
            </a:r>
            <a:r>
              <a:rPr lang="zh-CN" altLang="en-US" sz="2400" b="0">
                <a:ea typeface="微软雅黑" panose="020B0503020204020204" pitchFamily="34" charset="-122"/>
                <a:sym typeface="+mn-lt"/>
              </a:rPr>
              <a:t>路归并,则只需进行4趟归并，     </a:t>
            </a:r>
          </a:p>
          <a:p>
            <a:pPr eaLnBrk="1" hangingPunct="1">
              <a:lnSpc>
                <a:spcPct val="130000"/>
              </a:lnSpc>
              <a:buFont typeface="Arial" panose="020B0604020202020204" pitchFamily="34" charset="0"/>
              <a:buNone/>
            </a:pPr>
            <a:r>
              <a:rPr lang="zh-CN" altLang="en-US" sz="2400" b="0">
                <a:ea typeface="微软雅黑" panose="020B0503020204020204" pitchFamily="34" charset="-122"/>
                <a:sym typeface="+mn-lt"/>
              </a:rPr>
              <a:t>         外排所需总的时间：</a:t>
            </a:r>
            <a:r>
              <a:rPr lang="zh-CN" altLang="en-US" sz="2400" b="0">
                <a:solidFill>
                  <a:srgbClr val="FF0000"/>
                </a:solidFill>
                <a:ea typeface="微软雅黑" panose="020B0503020204020204" pitchFamily="34" charset="-122"/>
                <a:sym typeface="+mn-lt"/>
              </a:rPr>
              <a:t>10*</a:t>
            </a:r>
            <a:r>
              <a:rPr lang="en-US" altLang="zh-CN" sz="2400" b="0">
                <a:solidFill>
                  <a:srgbClr val="FF0000"/>
                </a:solidFill>
                <a:ea typeface="微软雅黑" panose="020B0503020204020204" pitchFamily="34" charset="-122"/>
                <a:sym typeface="+mn-lt"/>
              </a:rPr>
              <a:t>t</a:t>
            </a:r>
            <a:r>
              <a:rPr lang="en-US" altLang="zh-CN" sz="2400" b="0" baseline="-25000">
                <a:solidFill>
                  <a:srgbClr val="FF0000"/>
                </a:solidFill>
                <a:ea typeface="微软雅黑" panose="020B0503020204020204" pitchFamily="34" charset="-122"/>
                <a:sym typeface="+mn-lt"/>
              </a:rPr>
              <a:t>IS</a:t>
            </a:r>
            <a:r>
              <a:rPr lang="en-US" altLang="zh-CN" sz="2400" b="0">
                <a:solidFill>
                  <a:srgbClr val="FF0000"/>
                </a:solidFill>
                <a:ea typeface="微软雅黑" panose="020B0503020204020204" pitchFamily="34" charset="-122"/>
                <a:sym typeface="+mn-lt"/>
              </a:rPr>
              <a:t>+500*t</a:t>
            </a:r>
            <a:r>
              <a:rPr lang="en-US" altLang="zh-CN" sz="2400" b="0" baseline="-25000">
                <a:solidFill>
                  <a:srgbClr val="FF0000"/>
                </a:solidFill>
                <a:ea typeface="微软雅黑" panose="020B0503020204020204" pitchFamily="34" charset="-122"/>
                <a:sym typeface="+mn-lt"/>
              </a:rPr>
              <a:t>IO</a:t>
            </a:r>
            <a:r>
              <a:rPr lang="en-US" altLang="zh-CN" sz="2400" b="0">
                <a:solidFill>
                  <a:srgbClr val="FF0000"/>
                </a:solidFill>
                <a:ea typeface="微软雅黑" panose="020B0503020204020204" pitchFamily="34" charset="-122"/>
                <a:sym typeface="+mn-lt"/>
              </a:rPr>
              <a:t>+4*1000*t</a:t>
            </a:r>
            <a:r>
              <a:rPr lang="en-US" altLang="zh-CN" sz="2400" b="0" baseline="-25000">
                <a:solidFill>
                  <a:srgbClr val="FF0000"/>
                </a:solidFill>
                <a:ea typeface="微软雅黑" panose="020B0503020204020204" pitchFamily="34" charset="-122"/>
                <a:sym typeface="+mn-lt"/>
              </a:rPr>
              <a:t>mg</a:t>
            </a:r>
            <a:endParaRPr lang="en-US" altLang="zh-CN" sz="2400" b="0">
              <a:solidFill>
                <a:srgbClr val="FF0000"/>
              </a:solidFill>
              <a:ea typeface="微软雅黑" panose="020B0503020204020204" pitchFamily="34" charset="-122"/>
              <a:sym typeface="+mn-lt"/>
            </a:endParaRPr>
          </a:p>
        </p:txBody>
      </p:sp>
      <p:sp>
        <p:nvSpPr>
          <p:cNvPr id="588803" name="Rectangle 3">
            <a:extLst>
              <a:ext uri="{FF2B5EF4-FFF2-40B4-BE49-F238E27FC236}">
                <a16:creationId xmlns:a16="http://schemas.microsoft.com/office/drawing/2014/main" id="{B205EC62-A045-4798-AC6E-308DCCBEA5FE}"/>
              </a:ext>
            </a:extLst>
          </p:cNvPr>
          <p:cNvSpPr>
            <a:spLocks noChangeArrowheads="1"/>
          </p:cNvSpPr>
          <p:nvPr/>
        </p:nvSpPr>
        <p:spPr bwMode="auto">
          <a:xfrm>
            <a:off x="323850" y="2544763"/>
            <a:ext cx="8462963" cy="1163637"/>
          </a:xfrm>
          <a:prstGeom prst="roundRect">
            <a:avLst>
              <a:gd name="adj" fmla="val 9189"/>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30000"/>
              </a:lnSpc>
              <a:buFont typeface="Arial" panose="020B0604020202020204" pitchFamily="34" charset="0"/>
              <a:buNone/>
            </a:pPr>
            <a:r>
              <a:rPr lang="zh-CN" altLang="en-US" sz="2400" b="0">
                <a:ea typeface="微软雅黑" panose="020B0503020204020204" pitchFamily="34" charset="-122"/>
                <a:sym typeface="+mn-lt"/>
              </a:rPr>
              <a:t>若对上述例子采用5</a:t>
            </a:r>
            <a:r>
              <a:rPr lang="zh-CN" altLang="en-US" sz="2400">
                <a:latin typeface="宋体" panose="02010600030101010101" pitchFamily="2" charset="-122"/>
                <a:sym typeface="Symbol" pitchFamily="2" charset="2"/>
              </a:rPr>
              <a:t> </a:t>
            </a:r>
            <a:r>
              <a:rPr lang="zh-CN" altLang="en-US" sz="2400" b="0">
                <a:ea typeface="微软雅黑" panose="020B0503020204020204" pitchFamily="34" charset="-122"/>
                <a:sym typeface="+mn-lt"/>
              </a:rPr>
              <a:t>路归并,则只需进行2趟归并，总的访问外存的次数为</a:t>
            </a:r>
            <a:r>
              <a:rPr lang="en-US" altLang="zh-CN" sz="2400" b="0">
                <a:ea typeface="微软雅黑" panose="020B0503020204020204" pitchFamily="34" charset="-122"/>
                <a:sym typeface="+mn-lt"/>
              </a:rPr>
              <a:t>100+2</a:t>
            </a:r>
            <a:r>
              <a:rPr lang="en-US" altLang="zh-CN" sz="2400">
                <a:latin typeface="宋体" panose="02010600030101010101" pitchFamily="2" charset="-122"/>
                <a:sym typeface="Symbol" pitchFamily="2" charset="2"/>
              </a:rPr>
              <a:t>  </a:t>
            </a:r>
            <a:r>
              <a:rPr lang="en-US" altLang="zh-CN" sz="2400" b="0">
                <a:ea typeface="微软雅黑" panose="020B0503020204020204" pitchFamily="34" charset="-122"/>
                <a:sym typeface="+mn-lt"/>
              </a:rPr>
              <a:t>100=300</a:t>
            </a:r>
            <a:r>
              <a:rPr lang="zh-CN" altLang="en-US" sz="2400" b="0">
                <a:ea typeface="微软雅黑" panose="020B0503020204020204" pitchFamily="34" charset="-122"/>
                <a:sym typeface="+mn-lt"/>
              </a:rPr>
              <a:t>次</a:t>
            </a:r>
          </a:p>
        </p:txBody>
      </p:sp>
      <p:sp>
        <p:nvSpPr>
          <p:cNvPr id="588805" name="Rectangle 5">
            <a:extLst>
              <a:ext uri="{FF2B5EF4-FFF2-40B4-BE49-F238E27FC236}">
                <a16:creationId xmlns:a16="http://schemas.microsoft.com/office/drawing/2014/main" id="{6B1B27FE-76BE-4F38-A57D-81D98F1B51D4}"/>
              </a:ext>
            </a:extLst>
          </p:cNvPr>
          <p:cNvSpPr>
            <a:spLocks noChangeArrowheads="1"/>
          </p:cNvSpPr>
          <p:nvPr/>
        </p:nvSpPr>
        <p:spPr bwMode="auto">
          <a:xfrm>
            <a:off x="323850" y="3933825"/>
            <a:ext cx="8458200" cy="2146300"/>
          </a:xfrm>
          <a:prstGeom prst="roundRect">
            <a:avLst>
              <a:gd name="adj" fmla="val 8548"/>
            </a:avLst>
          </a:prstGeom>
          <a:solidFill>
            <a:schemeClr val="accent1">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buFont typeface="Arial" panose="020B0604020202020204" pitchFamily="34" charset="0"/>
              <a:buNone/>
            </a:pPr>
            <a:r>
              <a:rPr lang="zh-CN" altLang="en-US" sz="2400" b="0">
                <a:ea typeface="微软雅黑" panose="020B0503020204020204" pitchFamily="34" charset="-122"/>
                <a:sym typeface="+mn-lt"/>
              </a:rPr>
              <a:t>一般情况下，假设待排记录序列含 </a:t>
            </a:r>
            <a:r>
              <a:rPr lang="en-US" altLang="zh-CN" sz="2400" b="0">
                <a:solidFill>
                  <a:srgbClr val="E5314F"/>
                </a:solidFill>
                <a:ea typeface="微软雅黑" panose="020B0503020204020204" pitchFamily="34" charset="-122"/>
                <a:sym typeface="+mn-lt"/>
              </a:rPr>
              <a:t>m</a:t>
            </a:r>
            <a:r>
              <a:rPr lang="en-US" altLang="zh-CN" sz="2400" b="0">
                <a:ea typeface="微软雅黑" panose="020B0503020204020204" pitchFamily="34" charset="-122"/>
                <a:sym typeface="+mn-lt"/>
              </a:rPr>
              <a:t> </a:t>
            </a:r>
            <a:r>
              <a:rPr lang="zh-CN" altLang="en-US" sz="2400" b="0">
                <a:ea typeface="微软雅黑" panose="020B0503020204020204" pitchFamily="34" charset="-122"/>
                <a:sym typeface="+mn-lt"/>
              </a:rPr>
              <a:t>个初始归并段，外排时采用 </a:t>
            </a:r>
            <a:r>
              <a:rPr lang="en-US" altLang="zh-CN" sz="2400" b="0">
                <a:solidFill>
                  <a:srgbClr val="E5314F"/>
                </a:solidFill>
                <a:ea typeface="微软雅黑" panose="020B0503020204020204" pitchFamily="34" charset="-122"/>
                <a:sym typeface="+mn-lt"/>
              </a:rPr>
              <a:t>k</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路归并，则归并趟数</a:t>
            </a:r>
            <a:r>
              <a:rPr lang="en-US" altLang="zh-CN" sz="2400" b="0">
                <a:solidFill>
                  <a:srgbClr val="E5314F"/>
                </a:solidFill>
                <a:ea typeface="微软雅黑" panose="020B0503020204020204" pitchFamily="34" charset="-122"/>
                <a:sym typeface="+mn-lt"/>
              </a:rPr>
              <a:t>s=</a:t>
            </a:r>
            <a:r>
              <a:rPr lang="en-US" altLang="zh-CN" sz="2400">
                <a:solidFill>
                  <a:srgbClr val="E5314F"/>
                </a:solidFill>
                <a:latin typeface="宋体" panose="02010600030101010101" pitchFamily="2" charset="-122"/>
                <a:sym typeface="Symbol" pitchFamily="2" charset="2"/>
              </a:rPr>
              <a:t> </a:t>
            </a:r>
            <a:r>
              <a:rPr lang="en-US" altLang="zh-CN" sz="2400" b="0">
                <a:solidFill>
                  <a:srgbClr val="E5314F"/>
                </a:solidFill>
                <a:latin typeface="宋体" panose="02010600030101010101" pitchFamily="2" charset="-122"/>
                <a:sym typeface="Symbol" pitchFamily="2" charset="2"/>
              </a:rPr>
              <a:t> </a:t>
            </a:r>
            <a:r>
              <a:rPr lang="en-US" altLang="zh-CN" sz="2400" b="0">
                <a:solidFill>
                  <a:srgbClr val="E5314F"/>
                </a:solidFill>
                <a:ea typeface="微软雅黑" panose="020B0503020204020204" pitchFamily="34" charset="-122"/>
                <a:sym typeface="+mn-lt"/>
              </a:rPr>
              <a:t>log</a:t>
            </a:r>
            <a:r>
              <a:rPr lang="en-US" altLang="zh-CN" sz="2400" b="0" baseline="-25000">
                <a:solidFill>
                  <a:srgbClr val="E5314F"/>
                </a:solidFill>
                <a:ea typeface="微软雅黑" panose="020B0503020204020204" pitchFamily="34" charset="-122"/>
                <a:sym typeface="+mn-lt"/>
              </a:rPr>
              <a:t>k</a:t>
            </a:r>
            <a:r>
              <a:rPr lang="en-US" altLang="zh-CN" sz="2400" b="0">
                <a:solidFill>
                  <a:srgbClr val="E5314F"/>
                </a:solidFill>
                <a:ea typeface="微软雅黑" panose="020B0503020204020204" pitchFamily="34" charset="-122"/>
                <a:sym typeface="+mn-lt"/>
              </a:rPr>
              <a:t>m</a:t>
            </a:r>
            <a:r>
              <a:rPr lang="en-US" altLang="zh-CN" sz="2400">
                <a:solidFill>
                  <a:srgbClr val="E5314F"/>
                </a:solidFill>
                <a:latin typeface="宋体" panose="02010600030101010101" pitchFamily="2" charset="-122"/>
                <a:sym typeface="Symbol" pitchFamily="2" charset="2"/>
              </a:rPr>
              <a:t> </a:t>
            </a:r>
            <a:r>
              <a:rPr lang="en-US" altLang="zh-CN" sz="2400" b="0">
                <a:solidFill>
                  <a:srgbClr val="E5314F"/>
                </a:solidFill>
                <a:latin typeface="宋体" panose="02010600030101010101" pitchFamily="2" charset="-122"/>
                <a:sym typeface="Symbol" pitchFamily="2" charset="2"/>
              </a:rPr>
              <a:t> </a:t>
            </a:r>
            <a:r>
              <a:rPr lang="en-US" altLang="zh-CN" sz="2400" b="0">
                <a:solidFill>
                  <a:srgbClr val="E5314F"/>
                </a:solidFill>
                <a:ea typeface="微软雅黑" panose="020B0503020204020204" pitchFamily="34" charset="-122"/>
                <a:sym typeface="+mn-lt"/>
              </a:rPr>
              <a:t>，</a:t>
            </a:r>
            <a:r>
              <a:rPr lang="zh-CN" altLang="en-US" sz="2400" b="0">
                <a:ea typeface="微软雅黑" panose="020B0503020204020204" pitchFamily="34" charset="-122"/>
                <a:sym typeface="+mn-lt"/>
              </a:rPr>
              <a:t>显然，</a:t>
            </a:r>
            <a:r>
              <a:rPr lang="zh-CN" altLang="en-US" sz="2400" b="0">
                <a:solidFill>
                  <a:srgbClr val="E5314F"/>
                </a:solidFill>
                <a:ea typeface="微软雅黑" panose="020B0503020204020204" pitchFamily="34" charset="-122"/>
                <a:sym typeface="+mn-lt"/>
              </a:rPr>
              <a:t>随着</a:t>
            </a:r>
            <a:r>
              <a:rPr lang="en-US" altLang="zh-CN" sz="2400" b="0">
                <a:solidFill>
                  <a:srgbClr val="E5314F"/>
                </a:solidFill>
                <a:ea typeface="微软雅黑" panose="020B0503020204020204" pitchFamily="34" charset="-122"/>
                <a:sym typeface="+mn-lt"/>
              </a:rPr>
              <a:t>k</a:t>
            </a:r>
            <a:r>
              <a:rPr lang="zh-CN" altLang="en-US" sz="2400" b="0">
                <a:solidFill>
                  <a:srgbClr val="E5314F"/>
                </a:solidFill>
                <a:ea typeface="微软雅黑" panose="020B0503020204020204" pitchFamily="34" charset="-122"/>
                <a:sym typeface="+mn-lt"/>
              </a:rPr>
              <a:t>的增大或</a:t>
            </a:r>
            <a:r>
              <a:rPr lang="en-US" altLang="zh-CN" sz="2400" b="0">
                <a:solidFill>
                  <a:srgbClr val="E5314F"/>
                </a:solidFill>
                <a:ea typeface="微软雅黑" panose="020B0503020204020204" pitchFamily="34" charset="-122"/>
                <a:sym typeface="+mn-lt"/>
              </a:rPr>
              <a:t>m</a:t>
            </a:r>
            <a:r>
              <a:rPr lang="zh-CN" altLang="en-US" sz="2400" b="0">
                <a:solidFill>
                  <a:srgbClr val="E5314F"/>
                </a:solidFill>
                <a:ea typeface="微软雅黑" panose="020B0503020204020204" pitchFamily="34" charset="-122"/>
                <a:sym typeface="+mn-lt"/>
              </a:rPr>
              <a:t>的减小</a:t>
            </a:r>
            <a:r>
              <a:rPr lang="zh-CN" altLang="en-US" sz="2400" b="0">
                <a:ea typeface="微软雅黑" panose="020B0503020204020204" pitchFamily="34" charset="-122"/>
                <a:sym typeface="+mn-lt"/>
              </a:rPr>
              <a:t>，归并的趟数将减少，因此对外排而言，通常采用多路归并。</a:t>
            </a:r>
            <a:r>
              <a:rPr lang="en-US" altLang="zh-CN" sz="2400" b="0">
                <a:ea typeface="微软雅黑" panose="020B0503020204020204" pitchFamily="34" charset="-122"/>
                <a:sym typeface="+mn-lt"/>
              </a:rPr>
              <a:t>k </a:t>
            </a:r>
            <a:r>
              <a:rPr lang="zh-CN" altLang="en-US" sz="2400" b="0">
                <a:ea typeface="微软雅黑" panose="020B0503020204020204" pitchFamily="34" charset="-122"/>
                <a:sym typeface="+mn-lt"/>
              </a:rPr>
              <a:t>的大小可选，但需综合考虑各种因素。</a:t>
            </a:r>
          </a:p>
        </p:txBody>
      </p:sp>
      <p:sp>
        <p:nvSpPr>
          <p:cNvPr id="6" name="Rectangle 6">
            <a:extLst>
              <a:ext uri="{FF2B5EF4-FFF2-40B4-BE49-F238E27FC236}">
                <a16:creationId xmlns:a16="http://schemas.microsoft.com/office/drawing/2014/main" id="{5E027346-1629-41B4-8E95-DE1F5D3ADB0C}"/>
              </a:ext>
            </a:extLst>
          </p:cNvPr>
          <p:cNvSpPr>
            <a:spLocks noChangeArrowheads="1"/>
          </p:cNvSpPr>
          <p:nvPr/>
        </p:nvSpPr>
        <p:spPr bwMode="auto">
          <a:xfrm>
            <a:off x="827088" y="165100"/>
            <a:ext cx="4857750" cy="533400"/>
          </a:xfrm>
          <a:prstGeom prst="rect">
            <a:avLst/>
          </a:prstGeom>
        </p:spPr>
        <p:txBody>
          <a:bodyPr/>
          <a:lstStyle/>
          <a:p>
            <a:pPr>
              <a:lnSpc>
                <a:spcPct val="125000"/>
              </a:lnSpc>
              <a:defRPr/>
            </a:pPr>
            <a:r>
              <a:rPr lang="zh-CN" altLang="en-US" b="0" kern="0" dirty="0">
                <a:solidFill>
                  <a:schemeClr val="bg1"/>
                </a:solidFill>
                <a:latin typeface="+mn-lt"/>
                <a:ea typeface="+mn-ea"/>
                <a:cs typeface="+mn-ea"/>
                <a:sym typeface="+mn-lt"/>
              </a:rPr>
              <a:t>外部排序的基本方法</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8880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588805"/>
                                        </p:tgtEl>
                                        <p:attrNameLst>
                                          <p:attrName>style.visibility</p:attrName>
                                        </p:attrNameLst>
                                      </p:cBhvr>
                                      <p:to>
                                        <p:strVal val="visible"/>
                                      </p:to>
                                    </p:set>
                                    <p:anim calcmode="lin" valueType="num">
                                      <p:cBhvr additive="base">
                                        <p:cTn id="11" dur="500" fill="hold"/>
                                        <p:tgtEl>
                                          <p:spTgt spid="588805"/>
                                        </p:tgtEl>
                                        <p:attrNameLst>
                                          <p:attrName>ppt_x</p:attrName>
                                        </p:attrNameLst>
                                      </p:cBhvr>
                                      <p:tavLst>
                                        <p:tav tm="0">
                                          <p:val>
                                            <p:strVal val="#ppt_x"/>
                                          </p:val>
                                        </p:tav>
                                        <p:tav tm="100000">
                                          <p:val>
                                            <p:strVal val="#ppt_x"/>
                                          </p:val>
                                        </p:tav>
                                      </p:tavLst>
                                    </p:anim>
                                    <p:anim calcmode="lin" valueType="num">
                                      <p:cBhvr additive="base">
                                        <p:cTn id="12" dur="500" fill="hold"/>
                                        <p:tgtEl>
                                          <p:spTgt spid="5888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3" grpId="0" animBg="1"/>
      <p:bldP spid="588805" grpId="0"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3">
            <a:extLst>
              <a:ext uri="{FF2B5EF4-FFF2-40B4-BE49-F238E27FC236}">
                <a16:creationId xmlns:a16="http://schemas.microsoft.com/office/drawing/2014/main" id="{96B807B9-AA73-4319-B3BF-F16D2C49AE55}"/>
              </a:ext>
            </a:extLst>
          </p:cNvPr>
          <p:cNvSpPr>
            <a:spLocks noChangeArrowheads="1"/>
          </p:cNvSpPr>
          <p:nvPr/>
        </p:nvSpPr>
        <p:spPr bwMode="auto">
          <a:xfrm>
            <a:off x="3133725" y="2863850"/>
            <a:ext cx="5753100" cy="2360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10000"/>
              </a:lnSpc>
              <a:spcBef>
                <a:spcPct val="50000"/>
              </a:spcBef>
            </a:pPr>
            <a:r>
              <a:rPr lang="zh-CN" altLang="zh-CN" sz="2600" b="0">
                <a:solidFill>
                  <a:schemeClr val="hlink"/>
                </a:solidFill>
                <a:ea typeface="微软雅黑" panose="020B0503020204020204" pitchFamily="34" charset="-122"/>
                <a:sym typeface="+mn-lt"/>
              </a:rPr>
              <a:t>分析</a:t>
            </a:r>
            <a:r>
              <a:rPr lang="zh-CN" altLang="en-US" sz="2600" b="0">
                <a:solidFill>
                  <a:schemeClr val="hlink"/>
                </a:solidFill>
                <a:ea typeface="微软雅黑" panose="020B0503020204020204" pitchFamily="34" charset="-122"/>
                <a:sym typeface="+mn-lt"/>
              </a:rPr>
              <a:t>:</a:t>
            </a:r>
            <a:r>
              <a:rPr lang="zh-CN" altLang="en-US" sz="2600" b="0">
                <a:solidFill>
                  <a:schemeClr val="folHlink"/>
                </a:solidFill>
                <a:ea typeface="微软雅黑" panose="020B0503020204020204" pitchFamily="34" charset="-122"/>
                <a:sym typeface="+mn-lt"/>
              </a:rPr>
              <a:t> </a:t>
            </a:r>
            <a:r>
              <a:rPr lang="en-US" altLang="zh-CN" sz="2600" b="0">
                <a:ea typeface="微软雅黑" panose="020B0503020204020204" pitchFamily="34" charset="-122"/>
                <a:sym typeface="+mn-lt"/>
              </a:rPr>
              <a:t>m </a:t>
            </a:r>
            <a:r>
              <a:rPr lang="zh-CN" altLang="en-US" sz="2600" b="0">
                <a:ea typeface="微软雅黑" panose="020B0503020204020204" pitchFamily="34" charset="-122"/>
                <a:sym typeface="+mn-lt"/>
              </a:rPr>
              <a:t>个初始归并段，外排时采用 </a:t>
            </a:r>
            <a:br>
              <a:rPr lang="en-US" altLang="zh-CN" sz="2600" b="0">
                <a:ea typeface="微软雅黑" panose="020B0503020204020204" pitchFamily="34" charset="-122"/>
                <a:sym typeface="+mn-lt"/>
              </a:rPr>
            </a:br>
            <a:r>
              <a:rPr lang="en-US" altLang="zh-CN" sz="2600" b="0">
                <a:ea typeface="微软雅黑" panose="020B0503020204020204" pitchFamily="34" charset="-122"/>
                <a:sym typeface="+mn-lt"/>
              </a:rPr>
              <a:t>k</a:t>
            </a:r>
            <a:r>
              <a:rPr lang="en-US" altLang="zh-CN" sz="2400">
                <a:sym typeface="Symbol" pitchFamily="2" charset="2"/>
              </a:rPr>
              <a:t> </a:t>
            </a:r>
            <a:r>
              <a:rPr lang="zh-CN" altLang="en-US" sz="2600" b="0">
                <a:ea typeface="微软雅黑" panose="020B0503020204020204" pitchFamily="34" charset="-122"/>
                <a:sym typeface="+mn-lt"/>
              </a:rPr>
              <a:t>路归并，则归并趟数为 </a:t>
            </a:r>
            <a:r>
              <a:rPr lang="zh-CN" altLang="en-US" sz="2600" b="0">
                <a:sym typeface="Symbol" pitchFamily="2" charset="2"/>
              </a:rPr>
              <a:t> </a:t>
            </a:r>
            <a:r>
              <a:rPr lang="en-US" altLang="zh-CN" sz="2600" b="0">
                <a:ea typeface="微软雅黑" panose="020B0503020204020204" pitchFamily="34" charset="-122"/>
                <a:sym typeface="+mn-lt"/>
              </a:rPr>
              <a:t>log</a:t>
            </a:r>
            <a:r>
              <a:rPr lang="en-US" altLang="zh-CN" sz="2600" b="0" baseline="-25000">
                <a:ea typeface="微软雅黑" panose="020B0503020204020204" pitchFamily="34" charset="-122"/>
                <a:sym typeface="+mn-lt"/>
              </a:rPr>
              <a:t>k</a:t>
            </a:r>
            <a:r>
              <a:rPr lang="en-US" altLang="zh-CN" sz="2600" b="0">
                <a:ea typeface="微软雅黑" panose="020B0503020204020204" pitchFamily="34" charset="-122"/>
                <a:sym typeface="+mn-lt"/>
              </a:rPr>
              <a:t>m</a:t>
            </a:r>
            <a:r>
              <a:rPr lang="en-US" altLang="zh-CN" sz="2600">
                <a:sym typeface="Symbol" pitchFamily="2" charset="2"/>
              </a:rPr>
              <a:t> </a:t>
            </a:r>
            <a:r>
              <a:rPr lang="en-US" altLang="zh-CN" sz="2600" b="0">
                <a:sym typeface="Symbol" pitchFamily="2" charset="2"/>
              </a:rPr>
              <a:t></a:t>
            </a:r>
            <a:r>
              <a:rPr lang="zh-CN" altLang="en-US" sz="2600" b="0">
                <a:ea typeface="微软雅黑" panose="020B0503020204020204" pitchFamily="34" charset="-122"/>
                <a:sym typeface="+mn-lt"/>
              </a:rPr>
              <a:t> , </a:t>
            </a:r>
            <a:r>
              <a:rPr lang="en-US" altLang="zh-CN" sz="2600" b="0">
                <a:ea typeface="微软雅黑" panose="020B0503020204020204" pitchFamily="34" charset="-122"/>
                <a:sym typeface="+mn-lt"/>
              </a:rPr>
              <a:t>K </a:t>
            </a:r>
            <a:r>
              <a:rPr lang="zh-CN" altLang="zh-CN" sz="2600" b="0">
                <a:ea typeface="微软雅黑" panose="020B0503020204020204" pitchFamily="34" charset="-122"/>
                <a:sym typeface="+mn-lt"/>
              </a:rPr>
              <a:t>大，趟数减少，读写记录的总数将减少。但 </a:t>
            </a:r>
            <a:r>
              <a:rPr lang="en-US" altLang="zh-CN" sz="2600" b="0">
                <a:ea typeface="微软雅黑" panose="020B0503020204020204" pitchFamily="34" charset="-122"/>
                <a:sym typeface="+mn-lt"/>
              </a:rPr>
              <a:t>K </a:t>
            </a:r>
            <a:r>
              <a:rPr lang="zh-CN" altLang="zh-CN" sz="2600" b="0">
                <a:ea typeface="微软雅黑" panose="020B0503020204020204" pitchFamily="34" charset="-122"/>
                <a:sym typeface="+mn-lt"/>
              </a:rPr>
              <a:t>大，会使内部归并时间</a:t>
            </a:r>
            <a:r>
              <a:rPr lang="zh-CN" altLang="en-US" sz="2600" b="0">
                <a:ea typeface="微软雅黑" panose="020B0503020204020204" pitchFamily="34" charset="-122"/>
                <a:sym typeface="+mn-lt"/>
              </a:rPr>
              <a:t>t</a:t>
            </a:r>
            <a:r>
              <a:rPr lang="en-US" altLang="zh-CN" sz="2600" b="0" baseline="-25000">
                <a:ea typeface="微软雅黑" panose="020B0503020204020204" pitchFamily="34" charset="-122"/>
                <a:sym typeface="+mn-lt"/>
              </a:rPr>
              <a:t>mg</a:t>
            </a:r>
            <a:r>
              <a:rPr lang="zh-CN" altLang="en-US" sz="2600" b="0">
                <a:ea typeface="微软雅黑" panose="020B0503020204020204" pitchFamily="34" charset="-122"/>
                <a:sym typeface="+mn-lt"/>
              </a:rPr>
              <a:t>增大?。</a:t>
            </a:r>
          </a:p>
        </p:txBody>
      </p:sp>
      <p:sp>
        <p:nvSpPr>
          <p:cNvPr id="172034" name="Rectangle 10">
            <a:extLst>
              <a:ext uri="{FF2B5EF4-FFF2-40B4-BE49-F238E27FC236}">
                <a16:creationId xmlns:a16="http://schemas.microsoft.com/office/drawing/2014/main" id="{9D8486B4-4AE2-464C-BC3D-9BEBA4C7977C}"/>
              </a:ext>
            </a:extLst>
          </p:cNvPr>
          <p:cNvSpPr>
            <a:spLocks noChangeArrowheads="1"/>
          </p:cNvSpPr>
          <p:nvPr/>
        </p:nvSpPr>
        <p:spPr bwMode="auto">
          <a:xfrm>
            <a:off x="452438" y="1768475"/>
            <a:ext cx="62309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lvl="1">
              <a:spcBef>
                <a:spcPct val="50000"/>
              </a:spcBef>
              <a:buFont typeface="Arial" panose="020B0604020202020204" pitchFamily="34" charset="0"/>
              <a:buNone/>
            </a:pPr>
            <a:r>
              <a:rPr lang="zh-CN" altLang="en-US" b="0">
                <a:solidFill>
                  <a:schemeClr val="accent2"/>
                </a:solidFill>
                <a:ea typeface="微软雅黑" panose="020B0503020204020204" pitchFamily="34" charset="-122"/>
                <a:sym typeface="+mn-lt"/>
              </a:rPr>
              <a:t>一、多路平衡归并的性质：</a:t>
            </a:r>
          </a:p>
        </p:txBody>
      </p:sp>
      <p:sp>
        <p:nvSpPr>
          <p:cNvPr id="6" name="Rectangle 6">
            <a:extLst>
              <a:ext uri="{FF2B5EF4-FFF2-40B4-BE49-F238E27FC236}">
                <a16:creationId xmlns:a16="http://schemas.microsoft.com/office/drawing/2014/main" id="{6D1521AF-5F06-4F16-962B-12BC9BC3C3EE}"/>
              </a:ext>
            </a:extLst>
          </p:cNvPr>
          <p:cNvSpPr>
            <a:spLocks noChangeArrowheads="1"/>
          </p:cNvSpPr>
          <p:nvPr/>
        </p:nvSpPr>
        <p:spPr bwMode="auto">
          <a:xfrm>
            <a:off x="900113" y="150813"/>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多路平衡归并的实现</a:t>
            </a:r>
          </a:p>
        </p:txBody>
      </p:sp>
      <p:grpSp>
        <p:nvGrpSpPr>
          <p:cNvPr id="5" name="组合 4">
            <a:extLst>
              <a:ext uri="{FF2B5EF4-FFF2-40B4-BE49-F238E27FC236}">
                <a16:creationId xmlns:a16="http://schemas.microsoft.com/office/drawing/2014/main" id="{63D40DAE-EA74-49DF-A2B2-72238B38F07A}"/>
              </a:ext>
            </a:extLst>
          </p:cNvPr>
          <p:cNvGrpSpPr/>
          <p:nvPr/>
        </p:nvGrpSpPr>
        <p:grpSpPr>
          <a:xfrm>
            <a:off x="492309" y="2876691"/>
            <a:ext cx="2193547" cy="2146052"/>
            <a:chOff x="6683375" y="1722438"/>
            <a:chExt cx="4279900" cy="4189413"/>
          </a:xfrm>
          <a:solidFill>
            <a:schemeClr val="accent1">
              <a:lumMod val="75000"/>
            </a:schemeClr>
          </a:solidFill>
        </p:grpSpPr>
        <p:sp>
          <p:nvSpPr>
            <p:cNvPr id="7" name="Freeform 5">
              <a:extLst>
                <a:ext uri="{FF2B5EF4-FFF2-40B4-BE49-F238E27FC236}">
                  <a16:creationId xmlns:a16="http://schemas.microsoft.com/office/drawing/2014/main" id="{ACA9CA05-F421-4148-836A-7B2442C9D0D4}"/>
                </a:ext>
              </a:extLst>
            </p:cNvPr>
            <p:cNvSpPr>
              <a:spLocks noEditPoints="1"/>
            </p:cNvSpPr>
            <p:nvPr/>
          </p:nvSpPr>
          <p:spPr bwMode="auto">
            <a:xfrm>
              <a:off x="6683375" y="1722438"/>
              <a:ext cx="4279900" cy="4189413"/>
            </a:xfrm>
            <a:custGeom>
              <a:avLst/>
              <a:gdLst>
                <a:gd name="T0" fmla="*/ 150 w 578"/>
                <a:gd name="T1" fmla="*/ 130 h 566"/>
                <a:gd name="T2" fmla="*/ 141 w 578"/>
                <a:gd name="T3" fmla="*/ 288 h 566"/>
                <a:gd name="T4" fmla="*/ 68 w 578"/>
                <a:gd name="T5" fmla="*/ 228 h 566"/>
                <a:gd name="T6" fmla="*/ 51 w 578"/>
                <a:gd name="T7" fmla="*/ 121 h 566"/>
                <a:gd name="T8" fmla="*/ 61 w 578"/>
                <a:gd name="T9" fmla="*/ 229 h 566"/>
                <a:gd name="T10" fmla="*/ 21 w 578"/>
                <a:gd name="T11" fmla="*/ 297 h 566"/>
                <a:gd name="T12" fmla="*/ 40 w 578"/>
                <a:gd name="T13" fmla="*/ 297 h 566"/>
                <a:gd name="T14" fmla="*/ 123 w 578"/>
                <a:gd name="T15" fmla="*/ 301 h 566"/>
                <a:gd name="T16" fmla="*/ 55 w 578"/>
                <a:gd name="T17" fmla="*/ 393 h 566"/>
                <a:gd name="T18" fmla="*/ 80 w 578"/>
                <a:gd name="T19" fmla="*/ 400 h 566"/>
                <a:gd name="T20" fmla="*/ 225 w 578"/>
                <a:gd name="T21" fmla="*/ 308 h 566"/>
                <a:gd name="T22" fmla="*/ 360 w 578"/>
                <a:gd name="T23" fmla="*/ 362 h 566"/>
                <a:gd name="T24" fmla="*/ 210 w 578"/>
                <a:gd name="T25" fmla="*/ 454 h 566"/>
                <a:gd name="T26" fmla="*/ 153 w 578"/>
                <a:gd name="T27" fmla="*/ 504 h 566"/>
                <a:gd name="T28" fmla="*/ 297 w 578"/>
                <a:gd name="T29" fmla="*/ 563 h 566"/>
                <a:gd name="T30" fmla="*/ 172 w 578"/>
                <a:gd name="T31" fmla="*/ 487 h 566"/>
                <a:gd name="T32" fmla="*/ 312 w 578"/>
                <a:gd name="T33" fmla="*/ 453 h 566"/>
                <a:gd name="T34" fmla="*/ 366 w 578"/>
                <a:gd name="T35" fmla="*/ 510 h 566"/>
                <a:gd name="T36" fmla="*/ 381 w 578"/>
                <a:gd name="T37" fmla="*/ 525 h 566"/>
                <a:gd name="T38" fmla="*/ 413 w 578"/>
                <a:gd name="T39" fmla="*/ 461 h 566"/>
                <a:gd name="T40" fmla="*/ 311 w 578"/>
                <a:gd name="T41" fmla="*/ 422 h 566"/>
                <a:gd name="T42" fmla="*/ 421 w 578"/>
                <a:gd name="T43" fmla="*/ 382 h 566"/>
                <a:gd name="T44" fmla="*/ 514 w 578"/>
                <a:gd name="T45" fmla="*/ 445 h 566"/>
                <a:gd name="T46" fmla="*/ 437 w 578"/>
                <a:gd name="T47" fmla="*/ 359 h 566"/>
                <a:gd name="T48" fmla="*/ 500 w 578"/>
                <a:gd name="T49" fmla="*/ 367 h 566"/>
                <a:gd name="T50" fmla="*/ 436 w 578"/>
                <a:gd name="T51" fmla="*/ 335 h 566"/>
                <a:gd name="T52" fmla="*/ 489 w 578"/>
                <a:gd name="T53" fmla="*/ 322 h 566"/>
                <a:gd name="T54" fmla="*/ 572 w 578"/>
                <a:gd name="T55" fmla="*/ 328 h 566"/>
                <a:gd name="T56" fmla="*/ 490 w 578"/>
                <a:gd name="T57" fmla="*/ 311 h 566"/>
                <a:gd name="T58" fmla="*/ 385 w 578"/>
                <a:gd name="T59" fmla="*/ 311 h 566"/>
                <a:gd name="T60" fmla="*/ 312 w 578"/>
                <a:gd name="T61" fmla="*/ 220 h 566"/>
                <a:gd name="T62" fmla="*/ 391 w 578"/>
                <a:gd name="T63" fmla="*/ 202 h 566"/>
                <a:gd name="T64" fmla="*/ 523 w 578"/>
                <a:gd name="T65" fmla="*/ 220 h 566"/>
                <a:gd name="T66" fmla="*/ 522 w 578"/>
                <a:gd name="T67" fmla="*/ 216 h 566"/>
                <a:gd name="T68" fmla="*/ 441 w 578"/>
                <a:gd name="T69" fmla="*/ 131 h 566"/>
                <a:gd name="T70" fmla="*/ 397 w 578"/>
                <a:gd name="T71" fmla="*/ 108 h 566"/>
                <a:gd name="T72" fmla="*/ 394 w 578"/>
                <a:gd name="T73" fmla="*/ 197 h 566"/>
                <a:gd name="T74" fmla="*/ 313 w 578"/>
                <a:gd name="T75" fmla="*/ 112 h 566"/>
                <a:gd name="T76" fmla="*/ 354 w 578"/>
                <a:gd name="T77" fmla="*/ 31 h 566"/>
                <a:gd name="T78" fmla="*/ 353 w 578"/>
                <a:gd name="T79" fmla="*/ 28 h 566"/>
                <a:gd name="T80" fmla="*/ 189 w 578"/>
                <a:gd name="T81" fmla="*/ 50 h 566"/>
                <a:gd name="T82" fmla="*/ 50 w 578"/>
                <a:gd name="T83" fmla="*/ 314 h 566"/>
                <a:gd name="T84" fmla="*/ 50 w 578"/>
                <a:gd name="T85" fmla="*/ 314 h 566"/>
                <a:gd name="T86" fmla="*/ 376 w 578"/>
                <a:gd name="T87" fmla="*/ 527 h 566"/>
                <a:gd name="T88" fmla="*/ 247 w 578"/>
                <a:gd name="T89" fmla="*/ 401 h 566"/>
                <a:gd name="T90" fmla="*/ 568 w 578"/>
                <a:gd name="T91" fmla="*/ 203 h 566"/>
                <a:gd name="T92" fmla="*/ 477 w 578"/>
                <a:gd name="T93" fmla="*/ 211 h 566"/>
                <a:gd name="T94" fmla="*/ 477 w 578"/>
                <a:gd name="T95" fmla="*/ 211 h 566"/>
                <a:gd name="T96" fmla="*/ 182 w 578"/>
                <a:gd name="T97" fmla="*/ 218 h 566"/>
                <a:gd name="T98" fmla="*/ 160 w 578"/>
                <a:gd name="T99" fmla="*/ 286 h 566"/>
                <a:gd name="T100" fmla="*/ 288 w 578"/>
                <a:gd name="T101" fmla="*/ 158 h 566"/>
                <a:gd name="T102" fmla="*/ 262 w 578"/>
                <a:gd name="T103" fmla="*/ 218 h 566"/>
                <a:gd name="T104" fmla="*/ 295 w 578"/>
                <a:gd name="T105" fmla="*/ 85 h 566"/>
                <a:gd name="T106" fmla="*/ 220 w 578"/>
                <a:gd name="T107" fmla="*/ 169 h 566"/>
                <a:gd name="T108" fmla="*/ 173 w 578"/>
                <a:gd name="T109" fmla="*/ 7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8" h="566">
                  <a:moveTo>
                    <a:pt x="143" y="58"/>
                  </a:moveTo>
                  <a:cubicBezTo>
                    <a:pt x="146" y="67"/>
                    <a:pt x="154" y="73"/>
                    <a:pt x="163" y="73"/>
                  </a:cubicBezTo>
                  <a:cubicBezTo>
                    <a:pt x="162" y="127"/>
                    <a:pt x="162" y="127"/>
                    <a:pt x="162" y="127"/>
                  </a:cubicBezTo>
                  <a:cubicBezTo>
                    <a:pt x="158" y="128"/>
                    <a:pt x="154" y="128"/>
                    <a:pt x="150" y="130"/>
                  </a:cubicBezTo>
                  <a:cubicBezTo>
                    <a:pt x="123" y="140"/>
                    <a:pt x="109" y="170"/>
                    <a:pt x="119" y="197"/>
                  </a:cubicBezTo>
                  <a:cubicBezTo>
                    <a:pt x="124" y="211"/>
                    <a:pt x="133" y="221"/>
                    <a:pt x="146" y="227"/>
                  </a:cubicBezTo>
                  <a:cubicBezTo>
                    <a:pt x="147" y="287"/>
                    <a:pt x="147" y="287"/>
                    <a:pt x="147" y="287"/>
                  </a:cubicBezTo>
                  <a:cubicBezTo>
                    <a:pt x="145" y="287"/>
                    <a:pt x="143" y="288"/>
                    <a:pt x="141" y="288"/>
                  </a:cubicBezTo>
                  <a:cubicBezTo>
                    <a:pt x="135" y="291"/>
                    <a:pt x="130" y="294"/>
                    <a:pt x="126" y="298"/>
                  </a:cubicBezTo>
                  <a:cubicBezTo>
                    <a:pt x="85" y="262"/>
                    <a:pt x="85" y="262"/>
                    <a:pt x="85" y="262"/>
                  </a:cubicBezTo>
                  <a:cubicBezTo>
                    <a:pt x="90" y="256"/>
                    <a:pt x="91" y="249"/>
                    <a:pt x="88" y="242"/>
                  </a:cubicBezTo>
                  <a:cubicBezTo>
                    <a:pt x="85" y="233"/>
                    <a:pt x="77" y="228"/>
                    <a:pt x="68" y="228"/>
                  </a:cubicBezTo>
                  <a:cubicBezTo>
                    <a:pt x="60" y="152"/>
                    <a:pt x="60" y="152"/>
                    <a:pt x="60" y="152"/>
                  </a:cubicBezTo>
                  <a:cubicBezTo>
                    <a:pt x="61" y="152"/>
                    <a:pt x="61" y="152"/>
                    <a:pt x="62" y="152"/>
                  </a:cubicBezTo>
                  <a:cubicBezTo>
                    <a:pt x="70" y="149"/>
                    <a:pt x="75" y="139"/>
                    <a:pt x="72" y="131"/>
                  </a:cubicBezTo>
                  <a:cubicBezTo>
                    <a:pt x="69" y="122"/>
                    <a:pt x="59" y="118"/>
                    <a:pt x="51" y="121"/>
                  </a:cubicBezTo>
                  <a:cubicBezTo>
                    <a:pt x="42" y="124"/>
                    <a:pt x="38" y="133"/>
                    <a:pt x="41" y="142"/>
                  </a:cubicBezTo>
                  <a:cubicBezTo>
                    <a:pt x="43" y="149"/>
                    <a:pt x="49" y="153"/>
                    <a:pt x="56" y="153"/>
                  </a:cubicBezTo>
                  <a:cubicBezTo>
                    <a:pt x="64" y="229"/>
                    <a:pt x="64" y="229"/>
                    <a:pt x="64" y="229"/>
                  </a:cubicBezTo>
                  <a:cubicBezTo>
                    <a:pt x="63" y="229"/>
                    <a:pt x="62" y="229"/>
                    <a:pt x="61" y="229"/>
                  </a:cubicBezTo>
                  <a:cubicBezTo>
                    <a:pt x="50" y="233"/>
                    <a:pt x="45" y="245"/>
                    <a:pt x="49" y="256"/>
                  </a:cubicBezTo>
                  <a:cubicBezTo>
                    <a:pt x="50" y="260"/>
                    <a:pt x="52" y="263"/>
                    <a:pt x="55" y="265"/>
                  </a:cubicBezTo>
                  <a:cubicBezTo>
                    <a:pt x="36" y="296"/>
                    <a:pt x="36" y="296"/>
                    <a:pt x="36" y="296"/>
                  </a:cubicBezTo>
                  <a:cubicBezTo>
                    <a:pt x="31" y="295"/>
                    <a:pt x="26" y="295"/>
                    <a:pt x="21" y="297"/>
                  </a:cubicBezTo>
                  <a:cubicBezTo>
                    <a:pt x="7" y="302"/>
                    <a:pt x="0" y="317"/>
                    <a:pt x="5" y="331"/>
                  </a:cubicBezTo>
                  <a:cubicBezTo>
                    <a:pt x="10" y="345"/>
                    <a:pt x="25" y="352"/>
                    <a:pt x="39" y="347"/>
                  </a:cubicBezTo>
                  <a:cubicBezTo>
                    <a:pt x="53" y="342"/>
                    <a:pt x="60" y="327"/>
                    <a:pt x="55" y="313"/>
                  </a:cubicBezTo>
                  <a:cubicBezTo>
                    <a:pt x="52" y="305"/>
                    <a:pt x="47" y="300"/>
                    <a:pt x="40" y="297"/>
                  </a:cubicBezTo>
                  <a:cubicBezTo>
                    <a:pt x="58" y="268"/>
                    <a:pt x="58" y="268"/>
                    <a:pt x="58" y="268"/>
                  </a:cubicBezTo>
                  <a:cubicBezTo>
                    <a:pt x="63" y="270"/>
                    <a:pt x="70" y="271"/>
                    <a:pt x="76" y="269"/>
                  </a:cubicBezTo>
                  <a:cubicBezTo>
                    <a:pt x="78" y="268"/>
                    <a:pt x="81" y="267"/>
                    <a:pt x="83" y="265"/>
                  </a:cubicBezTo>
                  <a:cubicBezTo>
                    <a:pt x="123" y="301"/>
                    <a:pt x="123" y="301"/>
                    <a:pt x="123" y="301"/>
                  </a:cubicBezTo>
                  <a:cubicBezTo>
                    <a:pt x="115" y="311"/>
                    <a:pt x="112" y="326"/>
                    <a:pt x="117" y="340"/>
                  </a:cubicBezTo>
                  <a:cubicBezTo>
                    <a:pt x="118" y="345"/>
                    <a:pt x="120" y="348"/>
                    <a:pt x="123" y="352"/>
                  </a:cubicBezTo>
                  <a:cubicBezTo>
                    <a:pt x="76" y="396"/>
                    <a:pt x="76" y="396"/>
                    <a:pt x="76" y="396"/>
                  </a:cubicBezTo>
                  <a:cubicBezTo>
                    <a:pt x="70" y="392"/>
                    <a:pt x="62" y="391"/>
                    <a:pt x="55" y="393"/>
                  </a:cubicBezTo>
                  <a:cubicBezTo>
                    <a:pt x="43" y="398"/>
                    <a:pt x="37" y="411"/>
                    <a:pt x="42" y="423"/>
                  </a:cubicBezTo>
                  <a:cubicBezTo>
                    <a:pt x="46" y="435"/>
                    <a:pt x="59" y="441"/>
                    <a:pt x="71" y="437"/>
                  </a:cubicBezTo>
                  <a:cubicBezTo>
                    <a:pt x="83" y="432"/>
                    <a:pt x="89" y="419"/>
                    <a:pt x="85" y="407"/>
                  </a:cubicBezTo>
                  <a:cubicBezTo>
                    <a:pt x="84" y="404"/>
                    <a:pt x="82" y="402"/>
                    <a:pt x="80" y="400"/>
                  </a:cubicBezTo>
                  <a:cubicBezTo>
                    <a:pt x="127" y="356"/>
                    <a:pt x="127" y="356"/>
                    <a:pt x="127" y="356"/>
                  </a:cubicBezTo>
                  <a:cubicBezTo>
                    <a:pt x="138" y="366"/>
                    <a:pt x="154" y="370"/>
                    <a:pt x="168" y="365"/>
                  </a:cubicBezTo>
                  <a:cubicBezTo>
                    <a:pt x="188" y="358"/>
                    <a:pt x="198" y="338"/>
                    <a:pt x="195" y="319"/>
                  </a:cubicBezTo>
                  <a:cubicBezTo>
                    <a:pt x="225" y="308"/>
                    <a:pt x="225" y="308"/>
                    <a:pt x="225" y="308"/>
                  </a:cubicBezTo>
                  <a:cubicBezTo>
                    <a:pt x="239" y="339"/>
                    <a:pt x="274" y="354"/>
                    <a:pt x="307" y="342"/>
                  </a:cubicBezTo>
                  <a:cubicBezTo>
                    <a:pt x="319" y="338"/>
                    <a:pt x="330" y="330"/>
                    <a:pt x="337" y="320"/>
                  </a:cubicBezTo>
                  <a:cubicBezTo>
                    <a:pt x="360" y="335"/>
                    <a:pt x="360" y="335"/>
                    <a:pt x="360" y="335"/>
                  </a:cubicBezTo>
                  <a:cubicBezTo>
                    <a:pt x="357" y="344"/>
                    <a:pt x="357" y="353"/>
                    <a:pt x="360" y="362"/>
                  </a:cubicBezTo>
                  <a:cubicBezTo>
                    <a:pt x="361" y="365"/>
                    <a:pt x="362" y="367"/>
                    <a:pt x="363" y="369"/>
                  </a:cubicBezTo>
                  <a:cubicBezTo>
                    <a:pt x="301" y="405"/>
                    <a:pt x="301" y="405"/>
                    <a:pt x="301" y="405"/>
                  </a:cubicBezTo>
                  <a:cubicBezTo>
                    <a:pt x="287" y="389"/>
                    <a:pt x="264" y="382"/>
                    <a:pt x="243" y="390"/>
                  </a:cubicBezTo>
                  <a:cubicBezTo>
                    <a:pt x="217" y="399"/>
                    <a:pt x="203" y="427"/>
                    <a:pt x="210" y="454"/>
                  </a:cubicBezTo>
                  <a:cubicBezTo>
                    <a:pt x="173" y="463"/>
                    <a:pt x="173" y="463"/>
                    <a:pt x="173" y="463"/>
                  </a:cubicBezTo>
                  <a:cubicBezTo>
                    <a:pt x="167" y="447"/>
                    <a:pt x="148" y="438"/>
                    <a:pt x="132" y="444"/>
                  </a:cubicBezTo>
                  <a:cubicBezTo>
                    <a:pt x="115" y="450"/>
                    <a:pt x="107" y="468"/>
                    <a:pt x="113" y="485"/>
                  </a:cubicBezTo>
                  <a:cubicBezTo>
                    <a:pt x="119" y="501"/>
                    <a:pt x="137" y="510"/>
                    <a:pt x="153" y="504"/>
                  </a:cubicBezTo>
                  <a:cubicBezTo>
                    <a:pt x="161" y="501"/>
                    <a:pt x="166" y="496"/>
                    <a:pt x="170" y="490"/>
                  </a:cubicBezTo>
                  <a:cubicBezTo>
                    <a:pt x="279" y="546"/>
                    <a:pt x="279" y="546"/>
                    <a:pt x="279" y="546"/>
                  </a:cubicBezTo>
                  <a:cubicBezTo>
                    <a:pt x="278" y="549"/>
                    <a:pt x="278" y="552"/>
                    <a:pt x="279" y="555"/>
                  </a:cubicBezTo>
                  <a:cubicBezTo>
                    <a:pt x="282" y="562"/>
                    <a:pt x="290" y="566"/>
                    <a:pt x="297" y="563"/>
                  </a:cubicBezTo>
                  <a:cubicBezTo>
                    <a:pt x="303" y="561"/>
                    <a:pt x="307" y="553"/>
                    <a:pt x="305" y="546"/>
                  </a:cubicBezTo>
                  <a:cubicBezTo>
                    <a:pt x="302" y="539"/>
                    <a:pt x="294" y="535"/>
                    <a:pt x="288" y="538"/>
                  </a:cubicBezTo>
                  <a:cubicBezTo>
                    <a:pt x="285" y="539"/>
                    <a:pt x="283" y="541"/>
                    <a:pt x="281" y="543"/>
                  </a:cubicBezTo>
                  <a:cubicBezTo>
                    <a:pt x="172" y="487"/>
                    <a:pt x="172" y="487"/>
                    <a:pt x="172" y="487"/>
                  </a:cubicBezTo>
                  <a:cubicBezTo>
                    <a:pt x="174" y="481"/>
                    <a:pt x="175" y="475"/>
                    <a:pt x="174" y="469"/>
                  </a:cubicBezTo>
                  <a:cubicBezTo>
                    <a:pt x="212" y="459"/>
                    <a:pt x="212" y="459"/>
                    <a:pt x="212" y="459"/>
                  </a:cubicBezTo>
                  <a:cubicBezTo>
                    <a:pt x="223" y="485"/>
                    <a:pt x="252" y="498"/>
                    <a:pt x="279" y="489"/>
                  </a:cubicBezTo>
                  <a:cubicBezTo>
                    <a:pt x="296" y="483"/>
                    <a:pt x="308" y="469"/>
                    <a:pt x="312" y="453"/>
                  </a:cubicBezTo>
                  <a:cubicBezTo>
                    <a:pt x="367" y="458"/>
                    <a:pt x="367" y="458"/>
                    <a:pt x="367" y="458"/>
                  </a:cubicBezTo>
                  <a:cubicBezTo>
                    <a:pt x="364" y="464"/>
                    <a:pt x="363" y="471"/>
                    <a:pt x="365" y="478"/>
                  </a:cubicBezTo>
                  <a:cubicBezTo>
                    <a:pt x="367" y="483"/>
                    <a:pt x="371" y="487"/>
                    <a:pt x="375" y="490"/>
                  </a:cubicBezTo>
                  <a:cubicBezTo>
                    <a:pt x="366" y="510"/>
                    <a:pt x="366" y="510"/>
                    <a:pt x="366" y="510"/>
                  </a:cubicBezTo>
                  <a:cubicBezTo>
                    <a:pt x="360" y="507"/>
                    <a:pt x="353" y="507"/>
                    <a:pt x="347" y="509"/>
                  </a:cubicBezTo>
                  <a:cubicBezTo>
                    <a:pt x="333" y="514"/>
                    <a:pt x="326" y="529"/>
                    <a:pt x="331" y="543"/>
                  </a:cubicBezTo>
                  <a:cubicBezTo>
                    <a:pt x="335" y="557"/>
                    <a:pt x="351" y="564"/>
                    <a:pt x="365" y="559"/>
                  </a:cubicBezTo>
                  <a:cubicBezTo>
                    <a:pt x="378" y="554"/>
                    <a:pt x="386" y="539"/>
                    <a:pt x="381" y="525"/>
                  </a:cubicBezTo>
                  <a:cubicBezTo>
                    <a:pt x="379" y="519"/>
                    <a:pt x="375" y="515"/>
                    <a:pt x="370" y="512"/>
                  </a:cubicBezTo>
                  <a:cubicBezTo>
                    <a:pt x="378" y="492"/>
                    <a:pt x="378" y="492"/>
                    <a:pt x="378" y="492"/>
                  </a:cubicBezTo>
                  <a:cubicBezTo>
                    <a:pt x="384" y="495"/>
                    <a:pt x="391" y="496"/>
                    <a:pt x="398" y="493"/>
                  </a:cubicBezTo>
                  <a:cubicBezTo>
                    <a:pt x="411" y="489"/>
                    <a:pt x="418" y="474"/>
                    <a:pt x="413" y="461"/>
                  </a:cubicBezTo>
                  <a:cubicBezTo>
                    <a:pt x="408" y="448"/>
                    <a:pt x="394" y="441"/>
                    <a:pt x="381" y="446"/>
                  </a:cubicBezTo>
                  <a:cubicBezTo>
                    <a:pt x="376" y="448"/>
                    <a:pt x="372" y="451"/>
                    <a:pt x="369" y="455"/>
                  </a:cubicBezTo>
                  <a:cubicBezTo>
                    <a:pt x="313" y="449"/>
                    <a:pt x="313" y="449"/>
                    <a:pt x="313" y="449"/>
                  </a:cubicBezTo>
                  <a:cubicBezTo>
                    <a:pt x="315" y="440"/>
                    <a:pt x="314" y="431"/>
                    <a:pt x="311" y="422"/>
                  </a:cubicBezTo>
                  <a:cubicBezTo>
                    <a:pt x="310" y="419"/>
                    <a:pt x="309" y="417"/>
                    <a:pt x="308" y="415"/>
                  </a:cubicBezTo>
                  <a:cubicBezTo>
                    <a:pt x="371" y="379"/>
                    <a:pt x="371" y="379"/>
                    <a:pt x="371" y="379"/>
                  </a:cubicBezTo>
                  <a:cubicBezTo>
                    <a:pt x="382" y="388"/>
                    <a:pt x="397" y="392"/>
                    <a:pt x="412" y="387"/>
                  </a:cubicBezTo>
                  <a:cubicBezTo>
                    <a:pt x="415" y="386"/>
                    <a:pt x="419" y="384"/>
                    <a:pt x="421" y="382"/>
                  </a:cubicBezTo>
                  <a:cubicBezTo>
                    <a:pt x="466" y="436"/>
                    <a:pt x="466" y="436"/>
                    <a:pt x="466" y="436"/>
                  </a:cubicBezTo>
                  <a:cubicBezTo>
                    <a:pt x="460" y="444"/>
                    <a:pt x="457" y="454"/>
                    <a:pt x="461" y="464"/>
                  </a:cubicBezTo>
                  <a:cubicBezTo>
                    <a:pt x="466" y="479"/>
                    <a:pt x="482" y="486"/>
                    <a:pt x="497" y="481"/>
                  </a:cubicBezTo>
                  <a:cubicBezTo>
                    <a:pt x="512" y="476"/>
                    <a:pt x="520" y="460"/>
                    <a:pt x="514" y="445"/>
                  </a:cubicBezTo>
                  <a:cubicBezTo>
                    <a:pt x="509" y="430"/>
                    <a:pt x="493" y="422"/>
                    <a:pt x="478" y="428"/>
                  </a:cubicBezTo>
                  <a:cubicBezTo>
                    <a:pt x="475" y="429"/>
                    <a:pt x="473" y="430"/>
                    <a:pt x="470" y="432"/>
                  </a:cubicBezTo>
                  <a:cubicBezTo>
                    <a:pt x="426" y="378"/>
                    <a:pt x="426" y="378"/>
                    <a:pt x="426" y="378"/>
                  </a:cubicBezTo>
                  <a:cubicBezTo>
                    <a:pt x="432" y="373"/>
                    <a:pt x="436" y="366"/>
                    <a:pt x="437" y="359"/>
                  </a:cubicBezTo>
                  <a:cubicBezTo>
                    <a:pt x="476" y="369"/>
                    <a:pt x="476" y="369"/>
                    <a:pt x="476" y="369"/>
                  </a:cubicBezTo>
                  <a:cubicBezTo>
                    <a:pt x="476" y="371"/>
                    <a:pt x="476" y="373"/>
                    <a:pt x="477" y="375"/>
                  </a:cubicBezTo>
                  <a:cubicBezTo>
                    <a:pt x="479" y="381"/>
                    <a:pt x="486" y="385"/>
                    <a:pt x="493" y="382"/>
                  </a:cubicBezTo>
                  <a:cubicBezTo>
                    <a:pt x="499" y="380"/>
                    <a:pt x="502" y="373"/>
                    <a:pt x="500" y="367"/>
                  </a:cubicBezTo>
                  <a:cubicBezTo>
                    <a:pt x="498" y="360"/>
                    <a:pt x="491" y="357"/>
                    <a:pt x="485" y="359"/>
                  </a:cubicBezTo>
                  <a:cubicBezTo>
                    <a:pt x="481" y="361"/>
                    <a:pt x="479" y="363"/>
                    <a:pt x="477" y="366"/>
                  </a:cubicBezTo>
                  <a:cubicBezTo>
                    <a:pt x="438" y="355"/>
                    <a:pt x="438" y="355"/>
                    <a:pt x="438" y="355"/>
                  </a:cubicBezTo>
                  <a:cubicBezTo>
                    <a:pt x="439" y="349"/>
                    <a:pt x="439" y="342"/>
                    <a:pt x="436" y="335"/>
                  </a:cubicBezTo>
                  <a:cubicBezTo>
                    <a:pt x="436" y="334"/>
                    <a:pt x="435" y="332"/>
                    <a:pt x="435" y="331"/>
                  </a:cubicBezTo>
                  <a:cubicBezTo>
                    <a:pt x="465" y="321"/>
                    <a:pt x="465" y="321"/>
                    <a:pt x="465" y="321"/>
                  </a:cubicBezTo>
                  <a:cubicBezTo>
                    <a:pt x="468" y="327"/>
                    <a:pt x="475" y="331"/>
                    <a:pt x="482" y="328"/>
                  </a:cubicBezTo>
                  <a:cubicBezTo>
                    <a:pt x="485" y="327"/>
                    <a:pt x="488" y="325"/>
                    <a:pt x="489" y="322"/>
                  </a:cubicBezTo>
                  <a:cubicBezTo>
                    <a:pt x="514" y="331"/>
                    <a:pt x="514" y="331"/>
                    <a:pt x="514" y="331"/>
                  </a:cubicBezTo>
                  <a:cubicBezTo>
                    <a:pt x="513" y="337"/>
                    <a:pt x="513" y="343"/>
                    <a:pt x="515" y="349"/>
                  </a:cubicBezTo>
                  <a:cubicBezTo>
                    <a:pt x="521" y="364"/>
                    <a:pt x="538" y="373"/>
                    <a:pt x="554" y="367"/>
                  </a:cubicBezTo>
                  <a:cubicBezTo>
                    <a:pt x="569" y="361"/>
                    <a:pt x="578" y="344"/>
                    <a:pt x="572" y="328"/>
                  </a:cubicBezTo>
                  <a:cubicBezTo>
                    <a:pt x="566" y="312"/>
                    <a:pt x="549" y="304"/>
                    <a:pt x="533" y="310"/>
                  </a:cubicBezTo>
                  <a:cubicBezTo>
                    <a:pt x="525" y="313"/>
                    <a:pt x="518" y="320"/>
                    <a:pt x="515" y="328"/>
                  </a:cubicBezTo>
                  <a:cubicBezTo>
                    <a:pt x="490" y="318"/>
                    <a:pt x="490" y="318"/>
                    <a:pt x="490" y="318"/>
                  </a:cubicBezTo>
                  <a:cubicBezTo>
                    <a:pt x="491" y="316"/>
                    <a:pt x="491" y="314"/>
                    <a:pt x="490" y="311"/>
                  </a:cubicBezTo>
                  <a:cubicBezTo>
                    <a:pt x="487" y="304"/>
                    <a:pt x="480" y="301"/>
                    <a:pt x="473" y="303"/>
                  </a:cubicBezTo>
                  <a:cubicBezTo>
                    <a:pt x="467" y="305"/>
                    <a:pt x="463" y="312"/>
                    <a:pt x="464" y="318"/>
                  </a:cubicBezTo>
                  <a:cubicBezTo>
                    <a:pt x="433" y="328"/>
                    <a:pt x="433" y="328"/>
                    <a:pt x="433" y="328"/>
                  </a:cubicBezTo>
                  <a:cubicBezTo>
                    <a:pt x="423" y="312"/>
                    <a:pt x="403" y="304"/>
                    <a:pt x="385" y="311"/>
                  </a:cubicBezTo>
                  <a:cubicBezTo>
                    <a:pt x="377" y="313"/>
                    <a:pt x="370" y="318"/>
                    <a:pt x="366" y="325"/>
                  </a:cubicBezTo>
                  <a:cubicBezTo>
                    <a:pt x="343" y="309"/>
                    <a:pt x="343" y="309"/>
                    <a:pt x="343" y="309"/>
                  </a:cubicBezTo>
                  <a:cubicBezTo>
                    <a:pt x="351" y="294"/>
                    <a:pt x="353" y="276"/>
                    <a:pt x="347" y="258"/>
                  </a:cubicBezTo>
                  <a:cubicBezTo>
                    <a:pt x="340" y="241"/>
                    <a:pt x="328" y="227"/>
                    <a:pt x="312" y="220"/>
                  </a:cubicBezTo>
                  <a:cubicBezTo>
                    <a:pt x="321" y="191"/>
                    <a:pt x="321" y="191"/>
                    <a:pt x="321" y="191"/>
                  </a:cubicBezTo>
                  <a:cubicBezTo>
                    <a:pt x="328" y="191"/>
                    <a:pt x="334" y="191"/>
                    <a:pt x="341" y="189"/>
                  </a:cubicBezTo>
                  <a:cubicBezTo>
                    <a:pt x="348" y="186"/>
                    <a:pt x="353" y="182"/>
                    <a:pt x="358" y="177"/>
                  </a:cubicBezTo>
                  <a:cubicBezTo>
                    <a:pt x="391" y="202"/>
                    <a:pt x="391" y="202"/>
                    <a:pt x="391" y="202"/>
                  </a:cubicBezTo>
                  <a:cubicBezTo>
                    <a:pt x="385" y="214"/>
                    <a:pt x="384" y="229"/>
                    <a:pt x="389" y="243"/>
                  </a:cubicBezTo>
                  <a:cubicBezTo>
                    <a:pt x="399" y="270"/>
                    <a:pt x="429" y="284"/>
                    <a:pt x="456" y="275"/>
                  </a:cubicBezTo>
                  <a:cubicBezTo>
                    <a:pt x="478" y="267"/>
                    <a:pt x="492" y="245"/>
                    <a:pt x="491" y="223"/>
                  </a:cubicBezTo>
                  <a:cubicBezTo>
                    <a:pt x="523" y="220"/>
                    <a:pt x="523" y="220"/>
                    <a:pt x="523" y="220"/>
                  </a:cubicBezTo>
                  <a:cubicBezTo>
                    <a:pt x="528" y="233"/>
                    <a:pt x="543" y="240"/>
                    <a:pt x="556" y="235"/>
                  </a:cubicBezTo>
                  <a:cubicBezTo>
                    <a:pt x="570" y="230"/>
                    <a:pt x="577" y="215"/>
                    <a:pt x="573" y="201"/>
                  </a:cubicBezTo>
                  <a:cubicBezTo>
                    <a:pt x="568" y="187"/>
                    <a:pt x="552" y="180"/>
                    <a:pt x="539" y="185"/>
                  </a:cubicBezTo>
                  <a:cubicBezTo>
                    <a:pt x="525" y="189"/>
                    <a:pt x="518" y="203"/>
                    <a:pt x="522" y="216"/>
                  </a:cubicBezTo>
                  <a:cubicBezTo>
                    <a:pt x="491" y="219"/>
                    <a:pt x="491" y="219"/>
                    <a:pt x="491" y="219"/>
                  </a:cubicBezTo>
                  <a:cubicBezTo>
                    <a:pt x="490" y="215"/>
                    <a:pt x="490" y="211"/>
                    <a:pt x="488" y="207"/>
                  </a:cubicBezTo>
                  <a:cubicBezTo>
                    <a:pt x="481" y="188"/>
                    <a:pt x="464" y="175"/>
                    <a:pt x="445" y="173"/>
                  </a:cubicBezTo>
                  <a:cubicBezTo>
                    <a:pt x="441" y="131"/>
                    <a:pt x="441" y="131"/>
                    <a:pt x="441" y="131"/>
                  </a:cubicBezTo>
                  <a:cubicBezTo>
                    <a:pt x="442" y="131"/>
                    <a:pt x="443" y="131"/>
                    <a:pt x="444" y="130"/>
                  </a:cubicBezTo>
                  <a:cubicBezTo>
                    <a:pt x="463" y="124"/>
                    <a:pt x="472" y="103"/>
                    <a:pt x="466" y="84"/>
                  </a:cubicBezTo>
                  <a:cubicBezTo>
                    <a:pt x="459" y="65"/>
                    <a:pt x="438" y="55"/>
                    <a:pt x="419" y="62"/>
                  </a:cubicBezTo>
                  <a:cubicBezTo>
                    <a:pt x="400" y="68"/>
                    <a:pt x="390" y="89"/>
                    <a:pt x="397" y="108"/>
                  </a:cubicBezTo>
                  <a:cubicBezTo>
                    <a:pt x="402" y="122"/>
                    <a:pt x="415" y="131"/>
                    <a:pt x="429" y="132"/>
                  </a:cubicBezTo>
                  <a:cubicBezTo>
                    <a:pt x="432" y="173"/>
                    <a:pt x="432" y="173"/>
                    <a:pt x="432" y="173"/>
                  </a:cubicBezTo>
                  <a:cubicBezTo>
                    <a:pt x="429" y="173"/>
                    <a:pt x="425" y="174"/>
                    <a:pt x="421" y="175"/>
                  </a:cubicBezTo>
                  <a:cubicBezTo>
                    <a:pt x="409" y="180"/>
                    <a:pt x="400" y="187"/>
                    <a:pt x="394" y="197"/>
                  </a:cubicBezTo>
                  <a:cubicBezTo>
                    <a:pt x="362" y="172"/>
                    <a:pt x="362" y="172"/>
                    <a:pt x="362" y="172"/>
                  </a:cubicBezTo>
                  <a:cubicBezTo>
                    <a:pt x="368" y="162"/>
                    <a:pt x="370" y="149"/>
                    <a:pt x="365" y="137"/>
                  </a:cubicBezTo>
                  <a:cubicBezTo>
                    <a:pt x="358" y="116"/>
                    <a:pt x="335" y="105"/>
                    <a:pt x="314" y="112"/>
                  </a:cubicBezTo>
                  <a:cubicBezTo>
                    <a:pt x="314" y="112"/>
                    <a:pt x="313" y="112"/>
                    <a:pt x="313" y="112"/>
                  </a:cubicBezTo>
                  <a:cubicBezTo>
                    <a:pt x="302" y="81"/>
                    <a:pt x="302" y="81"/>
                    <a:pt x="302" y="81"/>
                  </a:cubicBezTo>
                  <a:cubicBezTo>
                    <a:pt x="311" y="74"/>
                    <a:pt x="315" y="62"/>
                    <a:pt x="311" y="51"/>
                  </a:cubicBezTo>
                  <a:cubicBezTo>
                    <a:pt x="311" y="51"/>
                    <a:pt x="311" y="51"/>
                    <a:pt x="311" y="51"/>
                  </a:cubicBezTo>
                  <a:cubicBezTo>
                    <a:pt x="354" y="31"/>
                    <a:pt x="354" y="31"/>
                    <a:pt x="354" y="31"/>
                  </a:cubicBezTo>
                  <a:cubicBezTo>
                    <a:pt x="359" y="39"/>
                    <a:pt x="368" y="42"/>
                    <a:pt x="377" y="39"/>
                  </a:cubicBezTo>
                  <a:cubicBezTo>
                    <a:pt x="387" y="36"/>
                    <a:pt x="392" y="25"/>
                    <a:pt x="388" y="15"/>
                  </a:cubicBezTo>
                  <a:cubicBezTo>
                    <a:pt x="385" y="5"/>
                    <a:pt x="374" y="0"/>
                    <a:pt x="364" y="4"/>
                  </a:cubicBezTo>
                  <a:cubicBezTo>
                    <a:pt x="355" y="7"/>
                    <a:pt x="350" y="18"/>
                    <a:pt x="353" y="28"/>
                  </a:cubicBezTo>
                  <a:cubicBezTo>
                    <a:pt x="309" y="47"/>
                    <a:pt x="309" y="47"/>
                    <a:pt x="309" y="47"/>
                  </a:cubicBezTo>
                  <a:cubicBezTo>
                    <a:pt x="303" y="36"/>
                    <a:pt x="290" y="31"/>
                    <a:pt x="277" y="35"/>
                  </a:cubicBezTo>
                  <a:cubicBezTo>
                    <a:pt x="268" y="38"/>
                    <a:pt x="262" y="47"/>
                    <a:pt x="260" y="56"/>
                  </a:cubicBezTo>
                  <a:cubicBezTo>
                    <a:pt x="189" y="50"/>
                    <a:pt x="189" y="50"/>
                    <a:pt x="189" y="50"/>
                  </a:cubicBezTo>
                  <a:cubicBezTo>
                    <a:pt x="189" y="47"/>
                    <a:pt x="189" y="44"/>
                    <a:pt x="188" y="42"/>
                  </a:cubicBezTo>
                  <a:cubicBezTo>
                    <a:pt x="183" y="29"/>
                    <a:pt x="170" y="23"/>
                    <a:pt x="157" y="27"/>
                  </a:cubicBezTo>
                  <a:cubicBezTo>
                    <a:pt x="145" y="32"/>
                    <a:pt x="138" y="45"/>
                    <a:pt x="143" y="58"/>
                  </a:cubicBezTo>
                  <a:close/>
                  <a:moveTo>
                    <a:pt x="50" y="314"/>
                  </a:moveTo>
                  <a:cubicBezTo>
                    <a:pt x="54" y="326"/>
                    <a:pt x="48" y="338"/>
                    <a:pt x="37" y="342"/>
                  </a:cubicBezTo>
                  <a:cubicBezTo>
                    <a:pt x="26" y="346"/>
                    <a:pt x="13" y="340"/>
                    <a:pt x="9" y="329"/>
                  </a:cubicBezTo>
                  <a:cubicBezTo>
                    <a:pt x="5" y="318"/>
                    <a:pt x="11" y="305"/>
                    <a:pt x="23" y="301"/>
                  </a:cubicBezTo>
                  <a:cubicBezTo>
                    <a:pt x="34" y="297"/>
                    <a:pt x="46" y="303"/>
                    <a:pt x="50" y="314"/>
                  </a:cubicBezTo>
                  <a:close/>
                  <a:moveTo>
                    <a:pt x="363" y="555"/>
                  </a:moveTo>
                  <a:cubicBezTo>
                    <a:pt x="352" y="559"/>
                    <a:pt x="339" y="553"/>
                    <a:pt x="335" y="542"/>
                  </a:cubicBezTo>
                  <a:cubicBezTo>
                    <a:pt x="331" y="530"/>
                    <a:pt x="337" y="518"/>
                    <a:pt x="348" y="514"/>
                  </a:cubicBezTo>
                  <a:cubicBezTo>
                    <a:pt x="360" y="510"/>
                    <a:pt x="372" y="516"/>
                    <a:pt x="376" y="527"/>
                  </a:cubicBezTo>
                  <a:cubicBezTo>
                    <a:pt x="380" y="538"/>
                    <a:pt x="374" y="551"/>
                    <a:pt x="363" y="555"/>
                  </a:cubicBezTo>
                  <a:close/>
                  <a:moveTo>
                    <a:pt x="275" y="477"/>
                  </a:moveTo>
                  <a:cubicBezTo>
                    <a:pt x="254" y="485"/>
                    <a:pt x="231" y="474"/>
                    <a:pt x="223" y="453"/>
                  </a:cubicBezTo>
                  <a:cubicBezTo>
                    <a:pt x="215" y="432"/>
                    <a:pt x="226" y="409"/>
                    <a:pt x="247" y="401"/>
                  </a:cubicBezTo>
                  <a:cubicBezTo>
                    <a:pt x="269" y="394"/>
                    <a:pt x="292" y="405"/>
                    <a:pt x="299" y="426"/>
                  </a:cubicBezTo>
                  <a:cubicBezTo>
                    <a:pt x="307" y="447"/>
                    <a:pt x="296" y="470"/>
                    <a:pt x="275" y="477"/>
                  </a:cubicBezTo>
                  <a:close/>
                  <a:moveTo>
                    <a:pt x="540" y="189"/>
                  </a:moveTo>
                  <a:cubicBezTo>
                    <a:pt x="551" y="185"/>
                    <a:pt x="564" y="191"/>
                    <a:pt x="568" y="203"/>
                  </a:cubicBezTo>
                  <a:cubicBezTo>
                    <a:pt x="572" y="214"/>
                    <a:pt x="566" y="226"/>
                    <a:pt x="555" y="230"/>
                  </a:cubicBezTo>
                  <a:cubicBezTo>
                    <a:pt x="543" y="234"/>
                    <a:pt x="531" y="229"/>
                    <a:pt x="527" y="217"/>
                  </a:cubicBezTo>
                  <a:cubicBezTo>
                    <a:pt x="523" y="206"/>
                    <a:pt x="529" y="193"/>
                    <a:pt x="540" y="189"/>
                  </a:cubicBezTo>
                  <a:close/>
                  <a:moveTo>
                    <a:pt x="477" y="211"/>
                  </a:moveTo>
                  <a:cubicBezTo>
                    <a:pt x="484" y="232"/>
                    <a:pt x="473" y="256"/>
                    <a:pt x="452" y="263"/>
                  </a:cubicBezTo>
                  <a:cubicBezTo>
                    <a:pt x="431" y="271"/>
                    <a:pt x="408" y="260"/>
                    <a:pt x="400" y="239"/>
                  </a:cubicBezTo>
                  <a:cubicBezTo>
                    <a:pt x="393" y="218"/>
                    <a:pt x="404" y="194"/>
                    <a:pt x="425" y="187"/>
                  </a:cubicBezTo>
                  <a:cubicBezTo>
                    <a:pt x="446" y="179"/>
                    <a:pt x="469" y="190"/>
                    <a:pt x="477" y="211"/>
                  </a:cubicBezTo>
                  <a:close/>
                  <a:moveTo>
                    <a:pt x="130" y="193"/>
                  </a:moveTo>
                  <a:cubicBezTo>
                    <a:pt x="123" y="172"/>
                    <a:pt x="134" y="149"/>
                    <a:pt x="155" y="141"/>
                  </a:cubicBezTo>
                  <a:cubicBezTo>
                    <a:pt x="176" y="134"/>
                    <a:pt x="199" y="145"/>
                    <a:pt x="206" y="166"/>
                  </a:cubicBezTo>
                  <a:cubicBezTo>
                    <a:pt x="214" y="187"/>
                    <a:pt x="203" y="210"/>
                    <a:pt x="182" y="218"/>
                  </a:cubicBezTo>
                  <a:cubicBezTo>
                    <a:pt x="161" y="225"/>
                    <a:pt x="138" y="214"/>
                    <a:pt x="130" y="193"/>
                  </a:cubicBezTo>
                  <a:close/>
                  <a:moveTo>
                    <a:pt x="221" y="297"/>
                  </a:moveTo>
                  <a:cubicBezTo>
                    <a:pt x="190" y="307"/>
                    <a:pt x="190" y="307"/>
                    <a:pt x="190" y="307"/>
                  </a:cubicBezTo>
                  <a:cubicBezTo>
                    <a:pt x="184" y="295"/>
                    <a:pt x="172" y="288"/>
                    <a:pt x="160" y="286"/>
                  </a:cubicBezTo>
                  <a:cubicBezTo>
                    <a:pt x="158" y="231"/>
                    <a:pt x="158" y="231"/>
                    <a:pt x="158" y="231"/>
                  </a:cubicBezTo>
                  <a:cubicBezTo>
                    <a:pt x="167" y="233"/>
                    <a:pt x="177" y="232"/>
                    <a:pt x="186" y="229"/>
                  </a:cubicBezTo>
                  <a:cubicBezTo>
                    <a:pt x="209" y="221"/>
                    <a:pt x="223" y="198"/>
                    <a:pt x="221" y="175"/>
                  </a:cubicBezTo>
                  <a:cubicBezTo>
                    <a:pt x="288" y="158"/>
                    <a:pt x="288" y="158"/>
                    <a:pt x="288" y="158"/>
                  </a:cubicBezTo>
                  <a:cubicBezTo>
                    <a:pt x="288" y="160"/>
                    <a:pt x="288" y="162"/>
                    <a:pt x="289" y="164"/>
                  </a:cubicBezTo>
                  <a:cubicBezTo>
                    <a:pt x="293" y="175"/>
                    <a:pt x="300" y="182"/>
                    <a:pt x="310" y="187"/>
                  </a:cubicBezTo>
                  <a:cubicBezTo>
                    <a:pt x="301" y="216"/>
                    <a:pt x="301" y="216"/>
                    <a:pt x="301" y="216"/>
                  </a:cubicBezTo>
                  <a:cubicBezTo>
                    <a:pt x="288" y="213"/>
                    <a:pt x="275" y="213"/>
                    <a:pt x="262" y="218"/>
                  </a:cubicBezTo>
                  <a:cubicBezTo>
                    <a:pt x="230" y="230"/>
                    <a:pt x="212" y="264"/>
                    <a:pt x="221" y="297"/>
                  </a:cubicBezTo>
                  <a:close/>
                  <a:moveTo>
                    <a:pt x="260" y="59"/>
                  </a:moveTo>
                  <a:cubicBezTo>
                    <a:pt x="260" y="62"/>
                    <a:pt x="260" y="66"/>
                    <a:pt x="261" y="69"/>
                  </a:cubicBezTo>
                  <a:cubicBezTo>
                    <a:pt x="266" y="82"/>
                    <a:pt x="281" y="89"/>
                    <a:pt x="295" y="85"/>
                  </a:cubicBezTo>
                  <a:cubicBezTo>
                    <a:pt x="296" y="84"/>
                    <a:pt x="296" y="84"/>
                    <a:pt x="297" y="84"/>
                  </a:cubicBezTo>
                  <a:cubicBezTo>
                    <a:pt x="308" y="115"/>
                    <a:pt x="308" y="115"/>
                    <a:pt x="308" y="115"/>
                  </a:cubicBezTo>
                  <a:cubicBezTo>
                    <a:pt x="294" y="122"/>
                    <a:pt x="286" y="137"/>
                    <a:pt x="287" y="152"/>
                  </a:cubicBezTo>
                  <a:cubicBezTo>
                    <a:pt x="220" y="169"/>
                    <a:pt x="220" y="169"/>
                    <a:pt x="220" y="169"/>
                  </a:cubicBezTo>
                  <a:cubicBezTo>
                    <a:pt x="219" y="166"/>
                    <a:pt x="219" y="164"/>
                    <a:pt x="218" y="162"/>
                  </a:cubicBezTo>
                  <a:cubicBezTo>
                    <a:pt x="210" y="139"/>
                    <a:pt x="188" y="126"/>
                    <a:pt x="166" y="127"/>
                  </a:cubicBezTo>
                  <a:cubicBezTo>
                    <a:pt x="167" y="74"/>
                    <a:pt x="167" y="74"/>
                    <a:pt x="167" y="74"/>
                  </a:cubicBezTo>
                  <a:cubicBezTo>
                    <a:pt x="169" y="73"/>
                    <a:pt x="171" y="73"/>
                    <a:pt x="173" y="72"/>
                  </a:cubicBezTo>
                  <a:cubicBezTo>
                    <a:pt x="182" y="69"/>
                    <a:pt x="187" y="62"/>
                    <a:pt x="189" y="54"/>
                  </a:cubicBezTo>
                  <a:lnTo>
                    <a:pt x="260" y="59"/>
                  </a:lnTo>
                  <a:close/>
                </a:path>
              </a:pathLst>
            </a:custGeom>
            <a:grpFill/>
            <a:ln>
              <a:noFill/>
            </a:ln>
          </p:spPr>
          <p:txBody>
            <a:bodyPr/>
            <a:lstStyle/>
            <a:p>
              <a:pPr>
                <a:defRPr/>
              </a:pPr>
              <a:endParaRPr lang="zh-CN" altLang="en-US" sz="2400">
                <a:ea typeface="楷体_GB2312" charset="-122"/>
              </a:endParaRPr>
            </a:p>
          </p:txBody>
        </p:sp>
        <p:sp>
          <p:nvSpPr>
            <p:cNvPr id="8" name="文本框 7">
              <a:extLst>
                <a:ext uri="{FF2B5EF4-FFF2-40B4-BE49-F238E27FC236}">
                  <a16:creationId xmlns:a16="http://schemas.microsoft.com/office/drawing/2014/main" id="{F2E1B3B4-094A-4E9D-ABE4-6798544FBD76}"/>
                </a:ext>
              </a:extLst>
            </p:cNvPr>
            <p:cNvSpPr txBox="1"/>
            <p:nvPr/>
          </p:nvSpPr>
          <p:spPr>
            <a:xfrm>
              <a:off x="7531099" y="2667001"/>
              <a:ext cx="774701" cy="901239"/>
            </a:xfrm>
            <a:prstGeom prst="rect">
              <a:avLst/>
            </a:prstGeom>
            <a:noFill/>
          </p:spPr>
          <p:txBody>
            <a:bodyPr>
              <a:spAutoFit/>
            </a:bodyPr>
            <a:lstStyle/>
            <a:p>
              <a:pPr algn="ctr">
                <a:defRPr/>
              </a:pPr>
              <a:endParaRPr lang="zh-CN" altLang="en-US" sz="2400" dirty="0">
                <a:solidFill>
                  <a:srgbClr val="EBAC07"/>
                </a:solidFill>
                <a:latin typeface="微软雅黑" panose="020B0503020204020204" pitchFamily="34" charset="-122"/>
                <a:ea typeface="微软雅黑" panose="020B0503020204020204" pitchFamily="34" charset="-122"/>
              </a:endParaRPr>
            </a:p>
          </p:txBody>
        </p:sp>
        <p:sp>
          <p:nvSpPr>
            <p:cNvPr id="9" name="文本框 8">
              <a:extLst>
                <a:ext uri="{FF2B5EF4-FFF2-40B4-BE49-F238E27FC236}">
                  <a16:creationId xmlns:a16="http://schemas.microsoft.com/office/drawing/2014/main" id="{658435EC-8CD7-468B-8FC9-1778AAD4E7CA}"/>
                </a:ext>
              </a:extLst>
            </p:cNvPr>
            <p:cNvSpPr txBox="1"/>
            <p:nvPr/>
          </p:nvSpPr>
          <p:spPr>
            <a:xfrm>
              <a:off x="9537700" y="3035002"/>
              <a:ext cx="774701" cy="901239"/>
            </a:xfrm>
            <a:prstGeom prst="rect">
              <a:avLst/>
            </a:prstGeom>
            <a:noFill/>
          </p:spPr>
          <p:txBody>
            <a:bodyPr>
              <a:spAutoFit/>
            </a:bodyPr>
            <a:lstStyle/>
            <a:p>
              <a:pPr algn="ctr">
                <a:defRPr/>
              </a:pPr>
              <a:endParaRPr lang="zh-CN" altLang="en-US" sz="2400" dirty="0">
                <a:solidFill>
                  <a:srgbClr val="A2B932"/>
                </a:solidFill>
                <a:latin typeface="微软雅黑" panose="020B0503020204020204" pitchFamily="34" charset="-122"/>
                <a:ea typeface="微软雅黑" panose="020B0503020204020204" pitchFamily="34" charset="-122"/>
              </a:endParaRPr>
            </a:p>
          </p:txBody>
        </p:sp>
        <p:sp>
          <p:nvSpPr>
            <p:cNvPr id="10" name="文本框 9">
              <a:extLst>
                <a:ext uri="{FF2B5EF4-FFF2-40B4-BE49-F238E27FC236}">
                  <a16:creationId xmlns:a16="http://schemas.microsoft.com/office/drawing/2014/main" id="{AEC76A7F-FAF1-49BF-9AEC-3DCEF5806002}"/>
                </a:ext>
              </a:extLst>
            </p:cNvPr>
            <p:cNvSpPr txBox="1"/>
            <p:nvPr/>
          </p:nvSpPr>
          <p:spPr>
            <a:xfrm>
              <a:off x="8216900" y="4597102"/>
              <a:ext cx="774701" cy="901239"/>
            </a:xfrm>
            <a:prstGeom prst="rect">
              <a:avLst/>
            </a:prstGeom>
            <a:noFill/>
          </p:spPr>
          <p:txBody>
            <a:bodyPr>
              <a:spAutoFit/>
            </a:bodyPr>
            <a:lstStyle/>
            <a:p>
              <a:pPr algn="ctr">
                <a:defRPr/>
              </a:pPr>
              <a:endParaRPr lang="zh-CN" altLang="en-US" sz="2400" dirty="0">
                <a:solidFill>
                  <a:srgbClr val="4C6062"/>
                </a:solidFill>
                <a:latin typeface="微软雅黑" panose="020B0503020204020204" pitchFamily="34" charset="-122"/>
                <a:ea typeface="微软雅黑" panose="020B0503020204020204" pitchFamily="34" charset="-122"/>
              </a:endParaRPr>
            </a:p>
          </p:txBody>
        </p:sp>
      </p:grpSp>
      <p:cxnSp>
        <p:nvCxnSpPr>
          <p:cNvPr id="192518" name="直接连接符 2">
            <a:extLst>
              <a:ext uri="{FF2B5EF4-FFF2-40B4-BE49-F238E27FC236}">
                <a16:creationId xmlns:a16="http://schemas.microsoft.com/office/drawing/2014/main" id="{39BEFDA5-CA62-4A4C-8230-8ABDEE175388}"/>
              </a:ext>
            </a:extLst>
          </p:cNvPr>
          <p:cNvCxnSpPr>
            <a:cxnSpLocks noChangeShapeType="1"/>
          </p:cNvCxnSpPr>
          <p:nvPr/>
        </p:nvCxnSpPr>
        <p:spPr bwMode="auto">
          <a:xfrm>
            <a:off x="927100" y="2516188"/>
            <a:ext cx="7677150" cy="0"/>
          </a:xfrm>
          <a:prstGeom prst="line">
            <a:avLst/>
          </a:prstGeom>
          <a:noFill/>
          <a:ln w="9525" algn="ctr">
            <a:solidFill>
              <a:schemeClr val="accent2"/>
            </a:solidFill>
            <a:round/>
            <a:headEnd/>
            <a:tailEnd/>
          </a:ln>
          <a:extLst>
            <a:ext uri="{909E8E84-426E-40DD-AFC4-6F175D3DCCD1}">
              <a14:hiddenFill xmlns:a14="http://schemas.microsoft.com/office/drawing/2010/main">
                <a:noFill/>
              </a14:hiddenFill>
            </a:ext>
          </a:extLst>
        </p:spPr>
      </p:cxnSp>
    </p:spTree>
  </p:cSld>
  <p:clrMapOvr>
    <a:masterClrMapping/>
  </p:clrMapOvr>
  <p:transition>
    <p:wipe dir="d"/>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矩形 1">
            <a:extLst>
              <a:ext uri="{FF2B5EF4-FFF2-40B4-BE49-F238E27FC236}">
                <a16:creationId xmlns:a16="http://schemas.microsoft.com/office/drawing/2014/main" id="{4981BE59-F465-B941-8706-78AC9F66353E}"/>
              </a:ext>
            </a:extLst>
          </p:cNvPr>
          <p:cNvSpPr>
            <a:spLocks noChangeArrowheads="1"/>
          </p:cNvSpPr>
          <p:nvPr/>
        </p:nvSpPr>
        <p:spPr bwMode="auto">
          <a:xfrm>
            <a:off x="9525" y="4422775"/>
            <a:ext cx="9144000" cy="1655763"/>
          </a:xfrm>
          <a:prstGeom prst="rect">
            <a:avLst/>
          </a:prstGeom>
          <a:solidFill>
            <a:srgbClr val="EBEBEB"/>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174082" name="Rectangle 2">
            <a:extLst>
              <a:ext uri="{FF2B5EF4-FFF2-40B4-BE49-F238E27FC236}">
                <a16:creationId xmlns:a16="http://schemas.microsoft.com/office/drawing/2014/main" id="{30ABDE19-4F47-4D8C-A24B-9806A8908FE1}"/>
              </a:ext>
            </a:extLst>
          </p:cNvPr>
          <p:cNvSpPr>
            <a:spLocks noChangeArrowheads="1"/>
          </p:cNvSpPr>
          <p:nvPr/>
        </p:nvSpPr>
        <p:spPr bwMode="auto">
          <a:xfrm>
            <a:off x="501650" y="1117600"/>
            <a:ext cx="8188325"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10000"/>
              </a:lnSpc>
              <a:spcBef>
                <a:spcPct val="50000"/>
              </a:spcBef>
              <a:buFont typeface="Arial" panose="020B0604020202020204" pitchFamily="34" charset="0"/>
              <a:buNone/>
            </a:pPr>
            <a:r>
              <a:rPr lang="zh-CN" altLang="en-US" sz="2400" b="0">
                <a:ea typeface="微软雅黑" panose="020B0503020204020204" pitchFamily="34" charset="-122"/>
                <a:sym typeface="+mn-lt"/>
              </a:rPr>
              <a:t>   设从 </a:t>
            </a:r>
            <a:r>
              <a:rPr lang="en-US" altLang="zh-CN" sz="2400" b="0">
                <a:ea typeface="微软雅黑" panose="020B0503020204020204" pitchFamily="34" charset="-122"/>
                <a:sym typeface="+mn-lt"/>
              </a:rPr>
              <a:t>k </a:t>
            </a:r>
            <a:r>
              <a:rPr lang="zh-CN" altLang="en-US" sz="2400" b="0">
                <a:ea typeface="微软雅黑" panose="020B0503020204020204" pitchFamily="34" charset="-122"/>
                <a:sym typeface="+mn-lt"/>
              </a:rPr>
              <a:t>个元素中挑选一个最小的元素需 ( </a:t>
            </a:r>
            <a:r>
              <a:rPr lang="en-US" altLang="zh-CN" sz="2400" b="0">
                <a:ea typeface="微软雅黑" panose="020B0503020204020204" pitchFamily="34" charset="-122"/>
                <a:sym typeface="+mn-lt"/>
              </a:rPr>
              <a:t>k-1) </a:t>
            </a:r>
            <a:r>
              <a:rPr lang="zh-CN" altLang="zh-CN" sz="2400" b="0">
                <a:ea typeface="微软雅黑" panose="020B0503020204020204" pitchFamily="34" charset="-122"/>
                <a:sym typeface="+mn-lt"/>
              </a:rPr>
              <a:t>次比较。</a:t>
            </a:r>
            <a:r>
              <a:rPr lang="zh-CN" altLang="en-US" sz="2400" b="0">
                <a:ea typeface="微软雅黑" panose="020B0503020204020204" pitchFamily="34" charset="-122"/>
                <a:sym typeface="+mn-lt"/>
              </a:rPr>
              <a:t> 每次比较耗费的时间代价为</a:t>
            </a:r>
            <a:r>
              <a:rPr lang="zh-CN" altLang="zh-CN" sz="2400" b="0">
                <a:ea typeface="微软雅黑" panose="020B0503020204020204" pitchFamily="34" charset="-122"/>
                <a:sym typeface="+mn-lt"/>
              </a:rPr>
              <a:t> </a:t>
            </a:r>
            <a:r>
              <a:rPr lang="en-US" altLang="zh-CN" sz="2400" b="0">
                <a:ea typeface="微软雅黑" panose="020B0503020204020204" pitchFamily="34" charset="-122"/>
                <a:sym typeface="+mn-lt"/>
              </a:rPr>
              <a:t>t</a:t>
            </a:r>
            <a:r>
              <a:rPr lang="en-US" altLang="zh-CN" sz="2400" b="0" baseline="-10000">
                <a:ea typeface="微软雅黑" panose="020B0503020204020204" pitchFamily="34" charset="-122"/>
                <a:sym typeface="+mn-lt"/>
              </a:rPr>
              <a:t>mg</a:t>
            </a:r>
            <a:r>
              <a:rPr lang="en-US" altLang="zh-CN" sz="2400" b="0">
                <a:ea typeface="微软雅黑" panose="020B0503020204020204" pitchFamily="34" charset="-122"/>
                <a:sym typeface="+mn-lt"/>
              </a:rPr>
              <a:t>，</a:t>
            </a:r>
            <a:r>
              <a:rPr lang="zh-CN" altLang="zh-CN" sz="2400" b="0">
                <a:ea typeface="微软雅黑" panose="020B0503020204020204" pitchFamily="34" charset="-122"/>
                <a:sym typeface="+mn-lt"/>
              </a:rPr>
              <a:t>在进行 </a:t>
            </a:r>
            <a:r>
              <a:rPr lang="en-US" altLang="zh-CN" sz="2400" b="0">
                <a:ea typeface="微软雅黑" panose="020B0503020204020204" pitchFamily="34" charset="-122"/>
                <a:sym typeface="+mn-lt"/>
              </a:rPr>
              <a:t>k </a:t>
            </a:r>
            <a:r>
              <a:rPr lang="zh-CN" altLang="zh-CN" sz="2400" b="0">
                <a:ea typeface="微软雅黑" panose="020B0503020204020204" pitchFamily="34" charset="-122"/>
                <a:sym typeface="+mn-lt"/>
              </a:rPr>
              <a:t>路平衡归并时</a:t>
            </a:r>
            <a:r>
              <a:rPr lang="zh-CN" altLang="en-US" sz="2400" b="0">
                <a:ea typeface="微软雅黑" panose="020B0503020204020204" pitchFamily="34" charset="-122"/>
                <a:sym typeface="+mn-lt"/>
              </a:rPr>
              <a:t>,要得到</a:t>
            </a:r>
            <a:r>
              <a:rPr lang="en-US" altLang="zh-CN" sz="2400" b="0">
                <a:ea typeface="微软雅黑" panose="020B0503020204020204" pitchFamily="34" charset="-122"/>
                <a:sym typeface="+mn-lt"/>
              </a:rPr>
              <a:t>m</a:t>
            </a:r>
            <a:r>
              <a:rPr lang="zh-CN" altLang="en-US" sz="2400" b="0">
                <a:ea typeface="微软雅黑" panose="020B0503020204020204" pitchFamily="34" charset="-122"/>
                <a:sym typeface="+mn-lt"/>
              </a:rPr>
              <a:t>个初始归并段,则内部归并过程中进行的比较的总的次数为:</a:t>
            </a:r>
            <a:endParaRPr lang="en-US" altLang="zh-CN" sz="2400" b="0">
              <a:ea typeface="微软雅黑" panose="020B0503020204020204" pitchFamily="34" charset="-122"/>
              <a:sym typeface="+mn-lt"/>
            </a:endParaRPr>
          </a:p>
          <a:p>
            <a:pPr>
              <a:lnSpc>
                <a:spcPct val="110000"/>
              </a:lnSpc>
              <a:spcBef>
                <a:spcPct val="50000"/>
              </a:spcBef>
              <a:buFont typeface="Arial" panose="020B0604020202020204" pitchFamily="34" charset="0"/>
              <a:buNone/>
            </a:pPr>
            <a:endParaRPr lang="zh-CN" altLang="en-US" sz="1000" b="0">
              <a:ea typeface="微软雅黑" panose="020B0503020204020204" pitchFamily="34" charset="-122"/>
              <a:sym typeface="+mn-lt"/>
            </a:endParaRPr>
          </a:p>
          <a:p>
            <a:pPr>
              <a:lnSpc>
                <a:spcPct val="70000"/>
              </a:lnSpc>
              <a:spcBef>
                <a:spcPct val="50000"/>
              </a:spcBef>
              <a:buFont typeface="Arial" panose="020B0604020202020204" pitchFamily="34" charset="0"/>
              <a:buNone/>
            </a:pPr>
            <a:r>
              <a:rPr lang="zh-CN" altLang="en-US" sz="2400" b="0">
                <a:solidFill>
                  <a:schemeClr val="folHlink"/>
                </a:solidFill>
                <a:ea typeface="微软雅黑" panose="020B0503020204020204" pitchFamily="34" charset="-122"/>
                <a:sym typeface="+mn-lt"/>
              </a:rPr>
              <a:t> </a:t>
            </a:r>
            <a:r>
              <a:rPr lang="zh-CN" altLang="en-US" sz="2400" b="0">
                <a:sym typeface="Symbol" pitchFamily="2" charset="2"/>
              </a:rPr>
              <a:t></a:t>
            </a:r>
            <a:r>
              <a:rPr lang="zh-CN" altLang="en-US" sz="2400" b="0">
                <a:solidFill>
                  <a:schemeClr val="folHlink"/>
                </a:solidFill>
                <a:ea typeface="微软雅黑" panose="020B0503020204020204" pitchFamily="34" charset="-122"/>
                <a:sym typeface="+mn-lt"/>
              </a:rPr>
              <a:t> </a:t>
            </a:r>
            <a:r>
              <a:rPr lang="en-US" altLang="zh-CN" sz="2400" b="0">
                <a:solidFill>
                  <a:schemeClr val="hlink"/>
                </a:solidFill>
                <a:ea typeface="微软雅黑" panose="020B0503020204020204" pitchFamily="34" charset="-122"/>
                <a:sym typeface="+mn-lt"/>
              </a:rPr>
              <a:t>log</a:t>
            </a:r>
            <a:r>
              <a:rPr lang="en-US" altLang="zh-CN" sz="2400" b="0" baseline="-30000">
                <a:solidFill>
                  <a:schemeClr val="hlink"/>
                </a:solidFill>
                <a:ea typeface="微软雅黑" panose="020B0503020204020204" pitchFamily="34" charset="-122"/>
                <a:sym typeface="+mn-lt"/>
              </a:rPr>
              <a:t>k</a:t>
            </a:r>
            <a:r>
              <a:rPr lang="en-US" altLang="zh-CN" sz="2400" b="0">
                <a:solidFill>
                  <a:schemeClr val="hlink"/>
                </a:solidFill>
                <a:ea typeface="微软雅黑" panose="020B0503020204020204" pitchFamily="34" charset="-122"/>
                <a:sym typeface="+mn-lt"/>
              </a:rPr>
              <a:t>m </a:t>
            </a:r>
            <a:r>
              <a:rPr lang="en-US" altLang="zh-CN" sz="2400" b="0">
                <a:sym typeface="Symbol" pitchFamily="2" charset="2"/>
              </a:rPr>
              <a:t></a:t>
            </a:r>
            <a:r>
              <a:rPr lang="en-US" altLang="zh-CN" sz="2400" b="0">
                <a:solidFill>
                  <a:schemeClr val="hlink"/>
                </a:solidFill>
                <a:ea typeface="微软雅黑" panose="020B0503020204020204" pitchFamily="34" charset="-122"/>
                <a:sym typeface="+mn-lt"/>
              </a:rPr>
              <a:t>   × ( k - 1 ) × ( n - 1 ) × t</a:t>
            </a:r>
            <a:r>
              <a:rPr lang="en-US" altLang="zh-CN" sz="2400" b="0" baseline="-10000">
                <a:solidFill>
                  <a:schemeClr val="hlink"/>
                </a:solidFill>
                <a:ea typeface="微软雅黑" panose="020B0503020204020204" pitchFamily="34" charset="-122"/>
                <a:sym typeface="+mn-lt"/>
              </a:rPr>
              <a:t>mg </a:t>
            </a:r>
            <a:r>
              <a:rPr lang="en-US" altLang="zh-CN" sz="2400" b="0">
                <a:solidFill>
                  <a:schemeClr val="hlink"/>
                </a:solidFill>
                <a:ea typeface="微软雅黑" panose="020B0503020204020204" pitchFamily="34" charset="-122"/>
                <a:sym typeface="+mn-lt"/>
              </a:rPr>
              <a:t>= </a:t>
            </a:r>
          </a:p>
          <a:p>
            <a:pPr>
              <a:lnSpc>
                <a:spcPct val="70000"/>
              </a:lnSpc>
              <a:spcBef>
                <a:spcPct val="50000"/>
              </a:spcBef>
              <a:buFont typeface="Arial" panose="020B0604020202020204" pitchFamily="34" charset="0"/>
              <a:buNone/>
            </a:pPr>
            <a:r>
              <a:rPr lang="en-US" altLang="zh-CN" sz="2400" b="0">
                <a:solidFill>
                  <a:schemeClr val="hlink"/>
                </a:solidFill>
                <a:ea typeface="微软雅黑" panose="020B0503020204020204" pitchFamily="34" charset="-122"/>
                <a:sym typeface="+mn-lt"/>
              </a:rPr>
              <a:t> </a:t>
            </a:r>
            <a:r>
              <a:rPr lang="zh-CN" altLang="en-US" sz="2400" b="0">
                <a:sym typeface="Symbol" pitchFamily="2" charset="2"/>
              </a:rPr>
              <a:t></a:t>
            </a:r>
            <a:r>
              <a:rPr lang="en-US" altLang="zh-CN" sz="2400" b="0">
                <a:solidFill>
                  <a:schemeClr val="hlink"/>
                </a:solidFill>
                <a:ea typeface="微软雅黑" panose="020B0503020204020204" pitchFamily="34" charset="-122"/>
                <a:sym typeface="+mn-lt"/>
              </a:rPr>
              <a:t> log</a:t>
            </a:r>
            <a:r>
              <a:rPr lang="en-US" altLang="zh-CN" sz="2400" b="0" baseline="-30000">
                <a:solidFill>
                  <a:schemeClr val="hlink"/>
                </a:solidFill>
                <a:ea typeface="微软雅黑" panose="020B0503020204020204" pitchFamily="34" charset="-122"/>
                <a:sym typeface="+mn-lt"/>
              </a:rPr>
              <a:t>2</a:t>
            </a:r>
            <a:r>
              <a:rPr lang="en-US" altLang="zh-CN" sz="2400" b="0">
                <a:solidFill>
                  <a:schemeClr val="hlink"/>
                </a:solidFill>
                <a:ea typeface="微软雅黑" panose="020B0503020204020204" pitchFamily="34" charset="-122"/>
                <a:sym typeface="+mn-lt"/>
              </a:rPr>
              <a:t>m </a:t>
            </a:r>
            <a:r>
              <a:rPr lang="en-US" altLang="zh-CN" sz="2400" b="0">
                <a:sym typeface="Symbol" pitchFamily="2" charset="2"/>
              </a:rPr>
              <a:t></a:t>
            </a:r>
            <a:r>
              <a:rPr lang="zh-CN" altLang="en-US" sz="2400" b="0">
                <a:ea typeface="微软雅黑" panose="020B0503020204020204" pitchFamily="34" charset="-122"/>
                <a:sym typeface="+mn-lt"/>
              </a:rPr>
              <a:t> </a:t>
            </a:r>
            <a:r>
              <a:rPr lang="en-US" altLang="zh-CN" sz="2400" b="0">
                <a:solidFill>
                  <a:schemeClr val="hlink"/>
                </a:solidFill>
                <a:ea typeface="微软雅黑" panose="020B0503020204020204" pitchFamily="34" charset="-122"/>
                <a:sym typeface="+mn-lt"/>
              </a:rPr>
              <a:t>×( k - 1 ) / </a:t>
            </a:r>
            <a:r>
              <a:rPr lang="zh-CN" altLang="en-US" sz="2400" b="0">
                <a:sym typeface="Symbol" pitchFamily="2" charset="2"/>
              </a:rPr>
              <a:t> </a:t>
            </a:r>
            <a:r>
              <a:rPr lang="en-US" altLang="zh-CN" sz="2400" b="0">
                <a:solidFill>
                  <a:schemeClr val="hlink"/>
                </a:solidFill>
                <a:ea typeface="微软雅黑" panose="020B0503020204020204" pitchFamily="34" charset="-122"/>
                <a:sym typeface="+mn-lt"/>
              </a:rPr>
              <a:t>log</a:t>
            </a:r>
            <a:r>
              <a:rPr lang="en-US" altLang="zh-CN" sz="2400" b="0" baseline="-30000">
                <a:solidFill>
                  <a:schemeClr val="hlink"/>
                </a:solidFill>
                <a:ea typeface="微软雅黑" panose="020B0503020204020204" pitchFamily="34" charset="-122"/>
                <a:sym typeface="+mn-lt"/>
              </a:rPr>
              <a:t>2</a:t>
            </a:r>
            <a:r>
              <a:rPr lang="en-US" altLang="zh-CN" sz="2400" b="0">
                <a:solidFill>
                  <a:schemeClr val="hlink"/>
                </a:solidFill>
                <a:ea typeface="微软雅黑" panose="020B0503020204020204" pitchFamily="34" charset="-122"/>
                <a:sym typeface="+mn-lt"/>
              </a:rPr>
              <a:t>k</a:t>
            </a:r>
            <a:r>
              <a:rPr lang="en-US" altLang="zh-CN" sz="2400" b="0">
                <a:sym typeface="Symbol" pitchFamily="2" charset="2"/>
              </a:rPr>
              <a:t> </a:t>
            </a:r>
            <a:r>
              <a:rPr lang="en-US" altLang="zh-CN" sz="2400" b="0">
                <a:solidFill>
                  <a:schemeClr val="hlink"/>
                </a:solidFill>
                <a:ea typeface="微软雅黑" panose="020B0503020204020204" pitchFamily="34" charset="-122"/>
                <a:sym typeface="+mn-lt"/>
              </a:rPr>
              <a:t> × ( n - 1 ) × t</a:t>
            </a:r>
            <a:r>
              <a:rPr lang="en-US" altLang="zh-CN" sz="2400" b="0" baseline="-10000">
                <a:solidFill>
                  <a:schemeClr val="hlink"/>
                </a:solidFill>
                <a:ea typeface="微软雅黑" panose="020B0503020204020204" pitchFamily="34" charset="-122"/>
                <a:sym typeface="+mn-lt"/>
              </a:rPr>
              <a:t>mg</a:t>
            </a:r>
            <a:r>
              <a:rPr lang="en-US" altLang="zh-CN" sz="2400" b="0">
                <a:solidFill>
                  <a:schemeClr val="folHlink"/>
                </a:solidFill>
                <a:ea typeface="微软雅黑" panose="020B0503020204020204" pitchFamily="34" charset="-122"/>
                <a:sym typeface="+mn-lt"/>
              </a:rPr>
              <a:t> 		</a:t>
            </a:r>
          </a:p>
        </p:txBody>
      </p:sp>
      <p:sp>
        <p:nvSpPr>
          <p:cNvPr id="174101" name="Rectangle 26">
            <a:extLst>
              <a:ext uri="{FF2B5EF4-FFF2-40B4-BE49-F238E27FC236}">
                <a16:creationId xmlns:a16="http://schemas.microsoft.com/office/drawing/2014/main" id="{7D00FC1B-2B86-4FEC-96CB-5FE8AC24091F}"/>
              </a:ext>
            </a:extLst>
          </p:cNvPr>
          <p:cNvSpPr>
            <a:spLocks noChangeArrowheads="1"/>
          </p:cNvSpPr>
          <p:nvPr/>
        </p:nvSpPr>
        <p:spPr bwMode="auto">
          <a:xfrm>
            <a:off x="727075" y="4602163"/>
            <a:ext cx="7512050" cy="1281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10000"/>
              </a:lnSpc>
              <a:spcBef>
                <a:spcPct val="50000"/>
              </a:spcBef>
            </a:pPr>
            <a:r>
              <a:rPr lang="zh-CN" altLang="en-US" sz="2400" b="0">
                <a:solidFill>
                  <a:schemeClr val="accent2"/>
                </a:solidFill>
                <a:ea typeface="微软雅黑" panose="020B0503020204020204" pitchFamily="34" charset="-122"/>
                <a:sym typeface="+mn-lt"/>
              </a:rPr>
              <a:t>改进：</a:t>
            </a:r>
            <a:r>
              <a:rPr lang="zh-CN" altLang="en-US" sz="2400" b="0">
                <a:ea typeface="微软雅黑" panose="020B0503020204020204" pitchFamily="34" charset="-122"/>
                <a:sym typeface="+mn-lt"/>
              </a:rPr>
              <a:t>采用胜者树或者败者树，从 </a:t>
            </a:r>
            <a:r>
              <a:rPr lang="en-US" altLang="zh-CN" sz="2400" b="0">
                <a:ea typeface="微软雅黑" panose="020B0503020204020204" pitchFamily="34" charset="-122"/>
                <a:sym typeface="+mn-lt"/>
              </a:rPr>
              <a:t>K </a:t>
            </a:r>
            <a:r>
              <a:rPr lang="zh-CN" altLang="zh-CN" sz="2400" b="0">
                <a:ea typeface="微软雅黑" panose="020B0503020204020204" pitchFamily="34" charset="-122"/>
                <a:sym typeface="+mn-lt"/>
              </a:rPr>
              <a:t>个元素中挑选一个最小的元素仅需 </a:t>
            </a:r>
            <a:r>
              <a:rPr lang="zh-CN" altLang="en-US" sz="2400" b="0">
                <a:sym typeface="Symbol" pitchFamily="2" charset="2"/>
              </a:rPr>
              <a:t></a:t>
            </a:r>
            <a:r>
              <a:rPr lang="zh-CN" altLang="zh-CN" sz="2400" b="0">
                <a:ea typeface="微软雅黑" panose="020B0503020204020204" pitchFamily="34" charset="-122"/>
                <a:sym typeface="+mn-lt"/>
              </a:rPr>
              <a:t> </a:t>
            </a:r>
            <a:r>
              <a:rPr lang="en-US" altLang="zh-CN" sz="2400" b="0">
                <a:solidFill>
                  <a:schemeClr val="hlink"/>
                </a:solidFill>
                <a:ea typeface="微软雅黑" panose="020B0503020204020204" pitchFamily="34" charset="-122"/>
                <a:sym typeface="+mn-lt"/>
              </a:rPr>
              <a:t>log</a:t>
            </a:r>
            <a:r>
              <a:rPr lang="en-US" altLang="zh-CN" sz="2400" b="0" baseline="-30000">
                <a:solidFill>
                  <a:schemeClr val="hlink"/>
                </a:solidFill>
                <a:ea typeface="微软雅黑" panose="020B0503020204020204" pitchFamily="34" charset="-122"/>
                <a:sym typeface="+mn-lt"/>
              </a:rPr>
              <a:t>2</a:t>
            </a:r>
            <a:r>
              <a:rPr lang="en-US" altLang="zh-CN" sz="2400" b="0">
                <a:solidFill>
                  <a:schemeClr val="hlink"/>
                </a:solidFill>
                <a:ea typeface="微软雅黑" panose="020B0503020204020204" pitchFamily="34" charset="-122"/>
                <a:sym typeface="+mn-lt"/>
              </a:rPr>
              <a:t>k</a:t>
            </a:r>
            <a:r>
              <a:rPr lang="en-US" altLang="zh-CN" sz="2400" b="0">
                <a:sym typeface="Symbol" pitchFamily="2" charset="2"/>
              </a:rPr>
              <a:t> </a:t>
            </a:r>
            <a:r>
              <a:rPr lang="en-US" altLang="zh-CN" sz="2400" b="0">
                <a:ea typeface="微软雅黑" panose="020B0503020204020204" pitchFamily="34" charset="-122"/>
                <a:sym typeface="+mn-lt"/>
              </a:rPr>
              <a:t>  </a:t>
            </a:r>
            <a:r>
              <a:rPr lang="zh-CN" altLang="zh-CN" sz="2400" b="0">
                <a:ea typeface="微软雅黑" panose="020B0503020204020204" pitchFamily="34" charset="-122"/>
                <a:sym typeface="+mn-lt"/>
              </a:rPr>
              <a:t>次比较，这时总的时间耗费将下降</a:t>
            </a:r>
            <a:r>
              <a:rPr lang="zh-CN" altLang="en-US" sz="2400" b="0">
                <a:ea typeface="微软雅黑" panose="020B0503020204020204" pitchFamily="34" charset="-122"/>
                <a:sym typeface="+mn-lt"/>
              </a:rPr>
              <a:t>为</a:t>
            </a:r>
            <a:r>
              <a:rPr lang="zh-CN" altLang="zh-CN" sz="2400" b="0">
                <a:ea typeface="微软雅黑" panose="020B0503020204020204" pitchFamily="34" charset="-122"/>
                <a:sym typeface="+mn-lt"/>
              </a:rPr>
              <a:t>：</a:t>
            </a:r>
            <a:r>
              <a:rPr lang="en-US" altLang="zh-CN" sz="2400" b="0">
                <a:ea typeface="微软雅黑" panose="020B0503020204020204" pitchFamily="34" charset="-122"/>
                <a:sym typeface="+mn-lt"/>
              </a:rPr>
              <a:t> </a:t>
            </a:r>
            <a:r>
              <a:rPr lang="zh-CN" altLang="en-US" sz="2400" b="0">
                <a:sym typeface="Symbol" pitchFamily="2" charset="2"/>
              </a:rPr>
              <a:t> </a:t>
            </a:r>
            <a:r>
              <a:rPr lang="en-US" altLang="zh-CN" sz="2400" b="0">
                <a:solidFill>
                  <a:schemeClr val="hlink"/>
                </a:solidFill>
                <a:ea typeface="微软雅黑" panose="020B0503020204020204" pitchFamily="34" charset="-122"/>
                <a:sym typeface="+mn-lt"/>
              </a:rPr>
              <a:t>log</a:t>
            </a:r>
            <a:r>
              <a:rPr lang="en-US" altLang="zh-CN" sz="2400" b="0" baseline="-30000">
                <a:solidFill>
                  <a:schemeClr val="hlink"/>
                </a:solidFill>
                <a:ea typeface="微软雅黑" panose="020B0503020204020204" pitchFamily="34" charset="-122"/>
                <a:sym typeface="+mn-lt"/>
              </a:rPr>
              <a:t>2</a:t>
            </a:r>
            <a:r>
              <a:rPr lang="en-US" altLang="zh-CN" sz="2400" b="0">
                <a:solidFill>
                  <a:schemeClr val="hlink"/>
                </a:solidFill>
                <a:ea typeface="微软雅黑" panose="020B0503020204020204" pitchFamily="34" charset="-122"/>
                <a:sym typeface="+mn-lt"/>
              </a:rPr>
              <a:t>m</a:t>
            </a:r>
            <a:r>
              <a:rPr lang="en-US" altLang="zh-CN" sz="2400" b="0">
                <a:sym typeface="Symbol" pitchFamily="2" charset="2"/>
              </a:rPr>
              <a:t> </a:t>
            </a:r>
            <a:r>
              <a:rPr lang="en-US" altLang="zh-CN" sz="2400" b="0">
                <a:solidFill>
                  <a:schemeClr val="hlink"/>
                </a:solidFill>
                <a:ea typeface="微软雅黑" panose="020B0503020204020204" pitchFamily="34" charset="-122"/>
                <a:sym typeface="+mn-lt"/>
              </a:rPr>
              <a:t>  × ( n - 1 ) × t</a:t>
            </a:r>
            <a:r>
              <a:rPr lang="en-US" altLang="zh-CN" sz="2400" b="0" baseline="-10000">
                <a:solidFill>
                  <a:schemeClr val="hlink"/>
                </a:solidFill>
                <a:ea typeface="微软雅黑" panose="020B0503020204020204" pitchFamily="34" charset="-122"/>
                <a:sym typeface="+mn-lt"/>
              </a:rPr>
              <a:t>mg</a:t>
            </a:r>
            <a:r>
              <a:rPr lang="en-US" altLang="zh-CN" sz="2400" b="0" baseline="-10000">
                <a:ea typeface="微软雅黑" panose="020B0503020204020204" pitchFamily="34" charset="-122"/>
                <a:sym typeface="+mn-lt"/>
              </a:rPr>
              <a:t> </a:t>
            </a:r>
          </a:p>
        </p:txBody>
      </p:sp>
      <p:sp>
        <p:nvSpPr>
          <p:cNvPr id="36" name="Rectangle 6">
            <a:extLst>
              <a:ext uri="{FF2B5EF4-FFF2-40B4-BE49-F238E27FC236}">
                <a16:creationId xmlns:a16="http://schemas.microsoft.com/office/drawing/2014/main" id="{B0CC3DAA-A25C-4C1B-B72C-EC097EEAEF96}"/>
              </a:ext>
            </a:extLst>
          </p:cNvPr>
          <p:cNvSpPr>
            <a:spLocks noChangeArrowheads="1"/>
          </p:cNvSpPr>
          <p:nvPr/>
        </p:nvSpPr>
        <p:spPr bwMode="auto">
          <a:xfrm>
            <a:off x="866775" y="13017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多路平衡归并的实现</a:t>
            </a:r>
          </a:p>
        </p:txBody>
      </p:sp>
      <p:sp>
        <p:nvSpPr>
          <p:cNvPr id="194566" name="矩形 2">
            <a:extLst>
              <a:ext uri="{FF2B5EF4-FFF2-40B4-BE49-F238E27FC236}">
                <a16:creationId xmlns:a16="http://schemas.microsoft.com/office/drawing/2014/main" id="{1219E70F-0CE5-674C-A5E1-CFA987BBF7CB}"/>
              </a:ext>
            </a:extLst>
          </p:cNvPr>
          <p:cNvSpPr>
            <a:spLocks noChangeArrowheads="1"/>
          </p:cNvSpPr>
          <p:nvPr/>
        </p:nvSpPr>
        <p:spPr bwMode="auto">
          <a:xfrm>
            <a:off x="0" y="4221163"/>
            <a:ext cx="9167813" cy="46037"/>
          </a:xfrm>
          <a:prstGeom prst="rect">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194567" name="矩形 37">
            <a:extLst>
              <a:ext uri="{FF2B5EF4-FFF2-40B4-BE49-F238E27FC236}">
                <a16:creationId xmlns:a16="http://schemas.microsoft.com/office/drawing/2014/main" id="{F085CD8E-03A4-DB45-9401-54AD30BA9A57}"/>
              </a:ext>
            </a:extLst>
          </p:cNvPr>
          <p:cNvSpPr>
            <a:spLocks noChangeArrowheads="1"/>
          </p:cNvSpPr>
          <p:nvPr/>
        </p:nvSpPr>
        <p:spPr bwMode="auto">
          <a:xfrm>
            <a:off x="-23813" y="6218238"/>
            <a:ext cx="9167813" cy="46037"/>
          </a:xfrm>
          <a:prstGeom prst="rect">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Tree>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7060" name="Text Box 4">
            <a:hlinkClick r:id="rId2" action="ppaction://hlinksldjump"/>
            <a:extLst>
              <a:ext uri="{FF2B5EF4-FFF2-40B4-BE49-F238E27FC236}">
                <a16:creationId xmlns:a16="http://schemas.microsoft.com/office/drawing/2014/main" id="{3D8E1BAF-072A-4FF4-801F-221794BDE3EF}"/>
              </a:ext>
            </a:extLst>
          </p:cNvPr>
          <p:cNvSpPr txBox="1">
            <a:spLocks noChangeArrowheads="1"/>
          </p:cNvSpPr>
          <p:nvPr/>
        </p:nvSpPr>
        <p:spPr bwMode="auto">
          <a:xfrm>
            <a:off x="992188" y="873125"/>
            <a:ext cx="8370887" cy="581025"/>
          </a:xfrm>
          <a:prstGeom prst="rect">
            <a:avLst/>
          </a:prstGeom>
          <a:noFill/>
          <a:ln w="9525">
            <a:noFill/>
            <a:miter lim="800000"/>
          </a:ln>
          <a:effec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pPr>
            <a:r>
              <a:rPr kumimoji="1" lang="zh-CN" altLang="en-US" b="0">
                <a:ea typeface="微软雅黑" panose="020B0503020204020204" pitchFamily="34" charset="-122"/>
                <a:sym typeface="+mn-lt"/>
              </a:rPr>
              <a:t>从</a:t>
            </a:r>
            <a:r>
              <a:rPr kumimoji="1" lang="en-US" altLang="zh-CN" b="0">
                <a:ea typeface="微软雅黑" panose="020B0503020204020204" pitchFamily="34" charset="-122"/>
                <a:sym typeface="+mn-lt"/>
              </a:rPr>
              <a:t>R[i-1]</a:t>
            </a:r>
            <a:r>
              <a:rPr kumimoji="1" lang="zh-CN" altLang="en-US" b="0">
                <a:ea typeface="微软雅黑" panose="020B0503020204020204" pitchFamily="34" charset="-122"/>
                <a:sym typeface="+mn-lt"/>
              </a:rPr>
              <a:t>向前进行顺序查找，监视哨设置在</a:t>
            </a:r>
            <a:r>
              <a:rPr kumimoji="1" lang="en-US" altLang="zh-CN" b="0">
                <a:ea typeface="微软雅黑" panose="020B0503020204020204" pitchFamily="34" charset="-122"/>
                <a:sym typeface="+mn-lt"/>
              </a:rPr>
              <a:t>R[0]</a:t>
            </a:r>
          </a:p>
        </p:txBody>
      </p:sp>
      <p:pic>
        <p:nvPicPr>
          <p:cNvPr id="1197061" name="Picture 5" descr="Green Ball">
            <a:hlinkClick r:id="rId3" action="ppaction://hlinksldjump" highlightClick="1"/>
            <a:extLst>
              <a:ext uri="{FF2B5EF4-FFF2-40B4-BE49-F238E27FC236}">
                <a16:creationId xmlns:a16="http://schemas.microsoft.com/office/drawing/2014/main" id="{1EDBAC63-1964-6F49-99CC-EF7BBB1D4B5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2588" y="1101725"/>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7062" name="Text Box 6">
            <a:extLst>
              <a:ext uri="{FF2B5EF4-FFF2-40B4-BE49-F238E27FC236}">
                <a16:creationId xmlns:a16="http://schemas.microsoft.com/office/drawing/2014/main" id="{80D7B555-4A49-4140-8E43-EB479CD95AAB}"/>
              </a:ext>
            </a:extLst>
          </p:cNvPr>
          <p:cNvSpPr txBox="1">
            <a:spLocks noChangeArrowheads="1"/>
          </p:cNvSpPr>
          <p:nvPr/>
        </p:nvSpPr>
        <p:spPr bwMode="auto">
          <a:xfrm>
            <a:off x="963613" y="3808413"/>
            <a:ext cx="7502525" cy="2074862"/>
          </a:xfrm>
          <a:prstGeom prst="rect">
            <a:avLst/>
          </a:prstGeom>
          <a:noFill/>
          <a:ln w="9525">
            <a:noFill/>
            <a:miter lim="800000"/>
          </a:ln>
          <a:effec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40000"/>
              </a:lnSpc>
            </a:pPr>
            <a:r>
              <a:rPr kumimoji="1" lang="en-US" altLang="zh-CN" sz="2400" b="0">
                <a:ea typeface="微软雅黑" panose="020B0503020204020204" pitchFamily="34" charset="-122"/>
                <a:sym typeface="+mn-lt"/>
              </a:rPr>
              <a:t>if( L.r[i].key&lt;L.r[i-1].key){</a:t>
            </a:r>
          </a:p>
          <a:p>
            <a:pPr eaLnBrk="1" hangingPunct="1">
              <a:lnSpc>
                <a:spcPct val="140000"/>
              </a:lnSpc>
            </a:pPr>
            <a:r>
              <a:rPr kumimoji="1" lang="en-US" altLang="zh-CN" sz="2400" b="0">
                <a:solidFill>
                  <a:schemeClr val="hlink"/>
                </a:solidFill>
                <a:ea typeface="微软雅黑" panose="020B0503020204020204" pitchFamily="34" charset="-122"/>
                <a:sym typeface="+mn-lt"/>
              </a:rPr>
              <a:t>    R[0] = R[i]; // </a:t>
            </a:r>
            <a:r>
              <a:rPr kumimoji="1" lang="zh-CN" altLang="en-US" sz="2400" b="0">
                <a:solidFill>
                  <a:schemeClr val="hlink"/>
                </a:solidFill>
                <a:ea typeface="微软雅黑" panose="020B0503020204020204" pitchFamily="34" charset="-122"/>
                <a:sym typeface="+mn-lt"/>
              </a:rPr>
              <a:t>设置“哨兵”           </a:t>
            </a:r>
            <a:r>
              <a:rPr kumimoji="1" lang="en-US" altLang="zh-CN" sz="2400" b="0">
                <a:solidFill>
                  <a:schemeClr val="hlink"/>
                </a:solidFill>
                <a:ea typeface="微软雅黑" panose="020B0503020204020204" pitchFamily="34" charset="-122"/>
                <a:sym typeface="+mn-lt"/>
              </a:rPr>
              <a:t>R[i] = R[i-1];</a:t>
            </a:r>
          </a:p>
          <a:p>
            <a:pPr eaLnBrk="1" hangingPunct="1">
              <a:lnSpc>
                <a:spcPct val="140000"/>
              </a:lnSpc>
            </a:pPr>
            <a:r>
              <a:rPr kumimoji="1" lang="en-US" altLang="zh-CN" sz="2400" b="0">
                <a:ea typeface="微软雅黑" panose="020B0503020204020204" pitchFamily="34" charset="-122"/>
                <a:sym typeface="+mn-lt"/>
              </a:rPr>
              <a:t> </a:t>
            </a:r>
            <a:r>
              <a:rPr kumimoji="1" lang="en-US" altLang="zh-CN" sz="2400" b="0">
                <a:solidFill>
                  <a:schemeClr val="hlink"/>
                </a:solidFill>
                <a:ea typeface="微软雅黑" panose="020B0503020204020204" pitchFamily="34" charset="-122"/>
                <a:sym typeface="+mn-lt"/>
              </a:rPr>
              <a:t>for (j=i-2; R[0].key&lt;R[j].key; --j)        R[j+1] = R[j];</a:t>
            </a:r>
          </a:p>
          <a:p>
            <a:pPr eaLnBrk="1" hangingPunct="1">
              <a:lnSpc>
                <a:spcPct val="140000"/>
              </a:lnSpc>
            </a:pPr>
            <a:endParaRPr kumimoji="1" lang="en-US" altLang="zh-CN" sz="2000" b="0">
              <a:solidFill>
                <a:schemeClr val="hlink"/>
              </a:solidFill>
              <a:ea typeface="微软雅黑" panose="020B0503020204020204" pitchFamily="34" charset="-122"/>
              <a:sym typeface="+mn-lt"/>
            </a:endParaRPr>
          </a:p>
        </p:txBody>
      </p:sp>
      <p:sp>
        <p:nvSpPr>
          <p:cNvPr id="1197064" name="Rectangle 8" descr="大棋盘">
            <a:extLst>
              <a:ext uri="{FF2B5EF4-FFF2-40B4-BE49-F238E27FC236}">
                <a16:creationId xmlns:a16="http://schemas.microsoft.com/office/drawing/2014/main" id="{06DD2783-5B32-CB40-8BED-BA60E6BE2F9C}"/>
              </a:ext>
            </a:extLst>
          </p:cNvPr>
          <p:cNvSpPr>
            <a:spLocks noChangeArrowheads="1"/>
          </p:cNvSpPr>
          <p:nvPr/>
        </p:nvSpPr>
        <p:spPr bwMode="auto">
          <a:xfrm>
            <a:off x="1508125" y="1638300"/>
            <a:ext cx="3124200" cy="3048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b="0">
              <a:latin typeface="+mn-lt"/>
              <a:ea typeface="+mn-ea"/>
              <a:cs typeface="+mn-ea"/>
              <a:sym typeface="+mn-lt"/>
            </a:endParaRPr>
          </a:p>
        </p:txBody>
      </p:sp>
      <p:sp>
        <p:nvSpPr>
          <p:cNvPr id="1197065" name="Rectangle 9">
            <a:extLst>
              <a:ext uri="{FF2B5EF4-FFF2-40B4-BE49-F238E27FC236}">
                <a16:creationId xmlns:a16="http://schemas.microsoft.com/office/drawing/2014/main" id="{F0AC3776-0BDC-44CF-AECD-44879AF40A8B}"/>
              </a:ext>
            </a:extLst>
          </p:cNvPr>
          <p:cNvSpPr>
            <a:spLocks noChangeArrowheads="1"/>
          </p:cNvSpPr>
          <p:nvPr/>
        </p:nvSpPr>
        <p:spPr bwMode="auto">
          <a:xfrm>
            <a:off x="1203325" y="1638300"/>
            <a:ext cx="304800" cy="304800"/>
          </a:xfrm>
          <a:prstGeom prst="rect">
            <a:avLst/>
          </a:prstGeom>
          <a:solidFill>
            <a:schemeClr val="bg2">
              <a:lumMod val="20000"/>
              <a:lumOff val="80000"/>
            </a:schemeClr>
          </a:solidFill>
          <a:ln w="9525">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b="0">
              <a:latin typeface="+mn-lt"/>
              <a:ea typeface="+mn-ea"/>
              <a:cs typeface="+mn-ea"/>
              <a:sym typeface="+mn-lt"/>
            </a:endParaRPr>
          </a:p>
        </p:txBody>
      </p:sp>
      <p:sp>
        <p:nvSpPr>
          <p:cNvPr id="1197067" name="Line 11">
            <a:extLst>
              <a:ext uri="{FF2B5EF4-FFF2-40B4-BE49-F238E27FC236}">
                <a16:creationId xmlns:a16="http://schemas.microsoft.com/office/drawing/2014/main" id="{1B5B0491-27EA-4766-8FE4-E014B6D4F03E}"/>
              </a:ext>
            </a:extLst>
          </p:cNvPr>
          <p:cNvSpPr>
            <a:spLocks noChangeShapeType="1"/>
          </p:cNvSpPr>
          <p:nvPr/>
        </p:nvSpPr>
        <p:spPr bwMode="auto">
          <a:xfrm>
            <a:off x="4479925" y="1943100"/>
            <a:ext cx="0" cy="762000"/>
          </a:xfrm>
          <a:prstGeom prst="line">
            <a:avLst/>
          </a:prstGeom>
          <a:noFill/>
          <a:ln w="38100">
            <a:solidFill>
              <a:srgbClr val="FF0000"/>
            </a:solidFill>
            <a:round/>
            <a:headEnd type="stealth" w="med" len="lg"/>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b="0">
              <a:latin typeface="+mn-lt"/>
              <a:ea typeface="+mn-ea"/>
              <a:cs typeface="+mn-ea"/>
              <a:sym typeface="+mn-lt"/>
            </a:endParaRPr>
          </a:p>
        </p:txBody>
      </p:sp>
      <p:sp>
        <p:nvSpPr>
          <p:cNvPr id="1197068" name="Line 12">
            <a:extLst>
              <a:ext uri="{FF2B5EF4-FFF2-40B4-BE49-F238E27FC236}">
                <a16:creationId xmlns:a16="http://schemas.microsoft.com/office/drawing/2014/main" id="{7889EA28-C4D7-4DCD-A6AB-F78E590A37D0}"/>
              </a:ext>
            </a:extLst>
          </p:cNvPr>
          <p:cNvSpPr>
            <a:spLocks noChangeShapeType="1"/>
          </p:cNvSpPr>
          <p:nvPr/>
        </p:nvSpPr>
        <p:spPr bwMode="auto">
          <a:xfrm>
            <a:off x="3184525" y="1943100"/>
            <a:ext cx="0" cy="762000"/>
          </a:xfrm>
          <a:prstGeom prst="line">
            <a:avLst/>
          </a:prstGeom>
          <a:noFill/>
          <a:ln w="57150">
            <a:solidFill>
              <a:srgbClr val="FF0000"/>
            </a:solidFill>
            <a:round/>
            <a:headEnd type="stealth" w="med" len="lg"/>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b="0">
              <a:latin typeface="+mn-lt"/>
              <a:ea typeface="+mn-ea"/>
              <a:cs typeface="+mn-ea"/>
              <a:sym typeface="+mn-lt"/>
            </a:endParaRPr>
          </a:p>
        </p:txBody>
      </p:sp>
      <p:sp>
        <p:nvSpPr>
          <p:cNvPr id="1197069" name="Text Box 13">
            <a:extLst>
              <a:ext uri="{FF2B5EF4-FFF2-40B4-BE49-F238E27FC236}">
                <a16:creationId xmlns:a16="http://schemas.microsoft.com/office/drawing/2014/main" id="{F7217F1C-6D32-4574-AEC6-1259106D45AE}"/>
              </a:ext>
            </a:extLst>
          </p:cNvPr>
          <p:cNvSpPr txBox="1">
            <a:spLocks noChangeArrowheads="1"/>
          </p:cNvSpPr>
          <p:nvPr/>
        </p:nvSpPr>
        <p:spPr bwMode="auto">
          <a:xfrm>
            <a:off x="3206750" y="2095500"/>
            <a:ext cx="5873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3600" b="0">
                <a:solidFill>
                  <a:schemeClr val="bg1"/>
                </a:solidFill>
                <a:latin typeface="+mn-lt"/>
                <a:ea typeface="+mn-ea"/>
                <a:cs typeface="+mn-ea"/>
                <a:sym typeface="+mn-lt"/>
              </a:rPr>
              <a:t>j</a:t>
            </a:r>
            <a:endParaRPr lang="en-US" altLang="zh-CN" sz="2400" b="0">
              <a:solidFill>
                <a:schemeClr val="bg1"/>
              </a:solidFill>
              <a:latin typeface="+mn-lt"/>
              <a:ea typeface="+mn-ea"/>
              <a:cs typeface="+mn-ea"/>
              <a:sym typeface="+mn-lt"/>
            </a:endParaRPr>
          </a:p>
        </p:txBody>
      </p:sp>
      <p:sp>
        <p:nvSpPr>
          <p:cNvPr id="1197070" name="Rectangle 14" descr="60%">
            <a:extLst>
              <a:ext uri="{FF2B5EF4-FFF2-40B4-BE49-F238E27FC236}">
                <a16:creationId xmlns:a16="http://schemas.microsoft.com/office/drawing/2014/main" id="{0C49D685-BB74-554C-985F-1D73330C4A97}"/>
              </a:ext>
            </a:extLst>
          </p:cNvPr>
          <p:cNvSpPr>
            <a:spLocks noChangeArrowheads="1"/>
          </p:cNvSpPr>
          <p:nvPr/>
        </p:nvSpPr>
        <p:spPr bwMode="auto">
          <a:xfrm>
            <a:off x="3336925" y="1638300"/>
            <a:ext cx="1295400" cy="304800"/>
          </a:xfrm>
          <a:prstGeom prst="rect">
            <a:avLst/>
          </a:prstGeom>
          <a:blipFill dpi="0" rotWithShape="0">
            <a:blip r:embed="rId6"/>
            <a:srcRect/>
            <a:tile tx="0" ty="0" sx="100000" sy="100000" flip="none" algn="tl"/>
          </a:blipFill>
          <a:ln w="9525">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b="0">
              <a:latin typeface="+mn-lt"/>
              <a:ea typeface="+mn-ea"/>
              <a:cs typeface="+mn-ea"/>
              <a:sym typeface="+mn-lt"/>
            </a:endParaRPr>
          </a:p>
        </p:txBody>
      </p:sp>
      <p:sp>
        <p:nvSpPr>
          <p:cNvPr id="1197071" name="Rectangle 15">
            <a:extLst>
              <a:ext uri="{FF2B5EF4-FFF2-40B4-BE49-F238E27FC236}">
                <a16:creationId xmlns:a16="http://schemas.microsoft.com/office/drawing/2014/main" id="{1FC349A0-35A8-4773-9FF5-2CBF1402B34F}"/>
              </a:ext>
            </a:extLst>
          </p:cNvPr>
          <p:cNvSpPr>
            <a:spLocks noChangeArrowheads="1"/>
          </p:cNvSpPr>
          <p:nvPr/>
        </p:nvSpPr>
        <p:spPr bwMode="auto">
          <a:xfrm>
            <a:off x="4632325" y="1638300"/>
            <a:ext cx="3429000" cy="304800"/>
          </a:xfrm>
          <a:prstGeom prst="rect">
            <a:avLst/>
          </a:prstGeom>
          <a:solidFill>
            <a:schemeClr val="hlink"/>
          </a:solidFill>
          <a:ln w="9525">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b="0">
              <a:latin typeface="+mn-lt"/>
              <a:ea typeface="+mn-ea"/>
              <a:cs typeface="+mn-ea"/>
              <a:sym typeface="+mn-lt"/>
            </a:endParaRPr>
          </a:p>
        </p:txBody>
      </p:sp>
      <p:sp>
        <p:nvSpPr>
          <p:cNvPr id="1197072" name="Rectangle 16">
            <a:extLst>
              <a:ext uri="{FF2B5EF4-FFF2-40B4-BE49-F238E27FC236}">
                <a16:creationId xmlns:a16="http://schemas.microsoft.com/office/drawing/2014/main" id="{E3F16AC3-6528-4774-93DF-B6D6B9051FCA}"/>
              </a:ext>
            </a:extLst>
          </p:cNvPr>
          <p:cNvSpPr>
            <a:spLocks noChangeArrowheads="1"/>
          </p:cNvSpPr>
          <p:nvPr/>
        </p:nvSpPr>
        <p:spPr bwMode="auto">
          <a:xfrm>
            <a:off x="4632325" y="1638300"/>
            <a:ext cx="304800" cy="304800"/>
          </a:xfrm>
          <a:prstGeom prst="rect">
            <a:avLst/>
          </a:prstGeom>
          <a:solidFill>
            <a:schemeClr val="bg2">
              <a:lumMod val="20000"/>
              <a:lumOff val="80000"/>
            </a:schemeClr>
          </a:solidFill>
          <a:ln w="9525">
            <a:solidFill>
              <a:schemeClr val="tx1"/>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b="0">
              <a:latin typeface="+mn-lt"/>
              <a:ea typeface="+mn-ea"/>
              <a:cs typeface="+mn-ea"/>
              <a:sym typeface="+mn-lt"/>
            </a:endParaRPr>
          </a:p>
        </p:txBody>
      </p:sp>
      <p:sp>
        <p:nvSpPr>
          <p:cNvPr id="1197073" name="Rectangle 17">
            <a:extLst>
              <a:ext uri="{FF2B5EF4-FFF2-40B4-BE49-F238E27FC236}">
                <a16:creationId xmlns:a16="http://schemas.microsoft.com/office/drawing/2014/main" id="{200AC696-E4AB-43B7-B38D-8C0FB550E69A}"/>
              </a:ext>
            </a:extLst>
          </p:cNvPr>
          <p:cNvSpPr>
            <a:spLocks noChangeArrowheads="1"/>
          </p:cNvSpPr>
          <p:nvPr/>
        </p:nvSpPr>
        <p:spPr bwMode="auto">
          <a:xfrm>
            <a:off x="4941888" y="1104900"/>
            <a:ext cx="7778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b="0">
                <a:solidFill>
                  <a:schemeClr val="bg1"/>
                </a:solidFill>
                <a:latin typeface="+mn-lt"/>
                <a:ea typeface="+mn-ea"/>
                <a:cs typeface="+mn-ea"/>
                <a:sym typeface="+mn-lt"/>
              </a:rPr>
              <a:t>R[i]</a:t>
            </a:r>
          </a:p>
        </p:txBody>
      </p:sp>
      <p:sp>
        <p:nvSpPr>
          <p:cNvPr id="1197075" name="Text Box 19">
            <a:extLst>
              <a:ext uri="{FF2B5EF4-FFF2-40B4-BE49-F238E27FC236}">
                <a16:creationId xmlns:a16="http://schemas.microsoft.com/office/drawing/2014/main" id="{B32B30B5-7452-4568-BA0A-DF6E50097B00}"/>
              </a:ext>
            </a:extLst>
          </p:cNvPr>
          <p:cNvSpPr txBox="1">
            <a:spLocks noChangeArrowheads="1"/>
          </p:cNvSpPr>
          <p:nvPr/>
        </p:nvSpPr>
        <p:spPr bwMode="auto">
          <a:xfrm>
            <a:off x="3968750" y="2247900"/>
            <a:ext cx="9683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b="0">
                <a:latin typeface="+mn-lt"/>
                <a:ea typeface="+mn-ea"/>
                <a:cs typeface="+mn-ea"/>
                <a:sym typeface="+mn-lt"/>
              </a:rPr>
              <a:t>i-1</a:t>
            </a:r>
          </a:p>
        </p:txBody>
      </p:sp>
      <p:sp>
        <p:nvSpPr>
          <p:cNvPr id="1197076" name="AutoShape 20">
            <a:extLst>
              <a:ext uri="{FF2B5EF4-FFF2-40B4-BE49-F238E27FC236}">
                <a16:creationId xmlns:a16="http://schemas.microsoft.com/office/drawing/2014/main" id="{44E718BD-6612-454F-BAD9-77E035AE1803}"/>
              </a:ext>
            </a:extLst>
          </p:cNvPr>
          <p:cNvSpPr>
            <a:spLocks noChangeArrowheads="1"/>
          </p:cNvSpPr>
          <p:nvPr/>
        </p:nvSpPr>
        <p:spPr bwMode="auto">
          <a:xfrm>
            <a:off x="4692650" y="2538413"/>
            <a:ext cx="2030413" cy="457200"/>
          </a:xfrm>
          <a:prstGeom prst="wedgeRoundRectCallout">
            <a:avLst>
              <a:gd name="adj1" fmla="val -57242"/>
              <a:gd name="adj2" fmla="val -192708"/>
              <a:gd name="adj3" fmla="val 16667"/>
            </a:avLst>
          </a:prstGeom>
          <a:solidFill>
            <a:srgbClr val="6C4C8F"/>
          </a:solidFill>
          <a:ln w="12700">
            <a:solidFill>
              <a:srgbClr val="8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zh-CN" altLang="en-US" b="0" dirty="0">
                <a:solidFill>
                  <a:schemeClr val="bg1"/>
                </a:solidFill>
                <a:latin typeface="+mn-lt"/>
                <a:ea typeface="+mn-ea"/>
                <a:cs typeface="+mn-ea"/>
                <a:sym typeface="+mn-lt"/>
              </a:rPr>
              <a:t>插入位置</a:t>
            </a:r>
          </a:p>
        </p:txBody>
      </p:sp>
      <p:sp>
        <p:nvSpPr>
          <p:cNvPr id="34832" name="Text Box 21">
            <a:extLst>
              <a:ext uri="{FF2B5EF4-FFF2-40B4-BE49-F238E27FC236}">
                <a16:creationId xmlns:a16="http://schemas.microsoft.com/office/drawing/2014/main" id="{2ED9B8B5-972E-5445-B2D2-4C6472B77BA6}"/>
              </a:ext>
            </a:extLst>
          </p:cNvPr>
          <p:cNvSpPr txBox="1">
            <a:spLocks noChangeArrowheads="1"/>
          </p:cNvSpPr>
          <p:nvPr/>
        </p:nvSpPr>
        <p:spPr bwMode="auto">
          <a:xfrm>
            <a:off x="903288" y="200025"/>
            <a:ext cx="82407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pPr>
            <a:r>
              <a:rPr lang="zh-CN" altLang="en-US" sz="2800" b="0">
                <a:solidFill>
                  <a:schemeClr val="bg1"/>
                </a:solidFill>
                <a:sym typeface="+mn-lt"/>
              </a:rPr>
              <a:t>直接插入排序</a:t>
            </a:r>
          </a:p>
        </p:txBody>
      </p:sp>
      <p:sp>
        <p:nvSpPr>
          <p:cNvPr id="1197079" name="Text Box 23">
            <a:extLst>
              <a:ext uri="{FF2B5EF4-FFF2-40B4-BE49-F238E27FC236}">
                <a16:creationId xmlns:a16="http://schemas.microsoft.com/office/drawing/2014/main" id="{EEA8A9B8-9EB0-42E5-915D-A6CDB823382E}"/>
              </a:ext>
            </a:extLst>
          </p:cNvPr>
          <p:cNvSpPr txBox="1">
            <a:spLocks noChangeArrowheads="1"/>
          </p:cNvSpPr>
          <p:nvPr/>
        </p:nvSpPr>
        <p:spPr bwMode="auto">
          <a:xfrm>
            <a:off x="963613" y="3251200"/>
            <a:ext cx="7607300" cy="582613"/>
          </a:xfrm>
          <a:prstGeom prst="rect">
            <a:avLst/>
          </a:prstGeom>
          <a:noFill/>
          <a:ln w="9525">
            <a:noFill/>
            <a:miter lim="800000"/>
          </a:ln>
          <a:effec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pPr>
            <a:r>
              <a:rPr kumimoji="1" lang="zh-CN" altLang="en-US" b="0">
                <a:ea typeface="微软雅黑" panose="020B0503020204020204" pitchFamily="34" charset="-122"/>
                <a:sym typeface="+mn-lt"/>
              </a:rPr>
              <a:t>关键字大于</a:t>
            </a:r>
            <a:r>
              <a:rPr kumimoji="1" lang="en-US" altLang="zh-CN" b="0">
                <a:ea typeface="微软雅黑" panose="020B0503020204020204" pitchFamily="34" charset="-122"/>
                <a:sym typeface="+mn-lt"/>
              </a:rPr>
              <a:t>R[i].key</a:t>
            </a:r>
            <a:r>
              <a:rPr kumimoji="1" lang="zh-CN" altLang="en-US" b="0">
                <a:ea typeface="微软雅黑" panose="020B0503020204020204" pitchFamily="34" charset="-122"/>
                <a:sym typeface="+mn-lt"/>
              </a:rPr>
              <a:t>的记录向后移动</a:t>
            </a:r>
          </a:p>
        </p:txBody>
      </p:sp>
      <p:pic>
        <p:nvPicPr>
          <p:cNvPr id="1197080" name="Picture 24" descr="Green Ball">
            <a:hlinkClick r:id="rId3" action="ppaction://hlinksldjump" highlightClick="1"/>
            <a:extLst>
              <a:ext uri="{FF2B5EF4-FFF2-40B4-BE49-F238E27FC236}">
                <a16:creationId xmlns:a16="http://schemas.microsoft.com/office/drawing/2014/main" id="{40E238FA-1DF2-D941-8D6D-E5B9E0BFC68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7513" y="349408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7081" name="Text Box 25">
            <a:extLst>
              <a:ext uri="{FF2B5EF4-FFF2-40B4-BE49-F238E27FC236}">
                <a16:creationId xmlns:a16="http://schemas.microsoft.com/office/drawing/2014/main" id="{2EF2FD9D-7F55-4991-8722-71212F520BB1}"/>
              </a:ext>
            </a:extLst>
          </p:cNvPr>
          <p:cNvSpPr txBox="1">
            <a:spLocks noChangeArrowheads="1"/>
          </p:cNvSpPr>
          <p:nvPr/>
        </p:nvSpPr>
        <p:spPr bwMode="auto">
          <a:xfrm>
            <a:off x="963613" y="5529263"/>
            <a:ext cx="6751637" cy="1050925"/>
          </a:xfrm>
          <a:prstGeom prst="rect">
            <a:avLst/>
          </a:prstGeom>
          <a:noFill/>
          <a:ln w="9525">
            <a:noFill/>
            <a:miter lim="800000"/>
          </a:ln>
          <a:effec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pPr>
            <a:r>
              <a:rPr kumimoji="1" lang="zh-CN" altLang="en-US" b="0">
                <a:ea typeface="微软雅黑" panose="020B0503020204020204" pitchFamily="34" charset="-122"/>
                <a:sym typeface="+mn-lt"/>
              </a:rPr>
              <a:t>循环结束表明</a:t>
            </a:r>
            <a:r>
              <a:rPr kumimoji="1" lang="en-US" altLang="zh-CN" b="0">
                <a:ea typeface="微软雅黑" panose="020B0503020204020204" pitchFamily="34" charset="-122"/>
                <a:sym typeface="+mn-lt"/>
              </a:rPr>
              <a:t>R[i]</a:t>
            </a:r>
            <a:r>
              <a:rPr kumimoji="1" lang="zh-CN" altLang="en-US" b="0">
                <a:ea typeface="微软雅黑" panose="020B0503020204020204" pitchFamily="34" charset="-122"/>
                <a:sym typeface="+mn-lt"/>
              </a:rPr>
              <a:t>的插入位置为 </a:t>
            </a:r>
            <a:r>
              <a:rPr kumimoji="1" lang="en-US" altLang="zh-CN" b="0">
                <a:solidFill>
                  <a:srgbClr val="FF3300"/>
                </a:solidFill>
                <a:ea typeface="微软雅黑" panose="020B0503020204020204" pitchFamily="34" charset="-122"/>
                <a:sym typeface="+mn-lt"/>
              </a:rPr>
              <a:t>j+1</a:t>
            </a:r>
          </a:p>
          <a:p>
            <a:pPr eaLnBrk="1" hangingPunct="1">
              <a:lnSpc>
                <a:spcPct val="125000"/>
              </a:lnSpc>
            </a:pPr>
            <a:r>
              <a:rPr kumimoji="1" lang="en-US" altLang="zh-CN" sz="2400" b="0">
                <a:solidFill>
                  <a:schemeClr val="hlink"/>
                </a:solidFill>
                <a:ea typeface="微软雅黑" panose="020B0503020204020204" pitchFamily="34" charset="-122"/>
                <a:sym typeface="+mn-lt"/>
              </a:rPr>
              <a:t>L.r[j+1]=L.r[0]; //</a:t>
            </a:r>
            <a:r>
              <a:rPr kumimoji="1" lang="zh-CN" altLang="en-US" sz="2400" b="0">
                <a:solidFill>
                  <a:schemeClr val="hlink"/>
                </a:solidFill>
                <a:ea typeface="微软雅黑" panose="020B0503020204020204" pitchFamily="34" charset="-122"/>
                <a:sym typeface="+mn-lt"/>
              </a:rPr>
              <a:t>插入到正确位置</a:t>
            </a:r>
          </a:p>
        </p:txBody>
      </p:sp>
      <p:pic>
        <p:nvPicPr>
          <p:cNvPr id="1197083" name="Picture 27" descr="Green Ball">
            <a:hlinkClick r:id="rId3" action="ppaction://hlinksldjump" highlightClick="1"/>
            <a:extLst>
              <a:ext uri="{FF2B5EF4-FFF2-40B4-BE49-F238E27FC236}">
                <a16:creationId xmlns:a16="http://schemas.microsoft.com/office/drawing/2014/main" id="{4DCD008A-989C-9747-94FB-B8326995866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7513" y="573405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1197061"/>
                                        </p:tgtEl>
                                        <p:attrNameLst>
                                          <p:attrName>style.visibility</p:attrName>
                                        </p:attrNameLst>
                                      </p:cBhvr>
                                      <p:to>
                                        <p:strVal val="visible"/>
                                      </p:to>
                                    </p:set>
                                  </p:childTnLst>
                                </p:cTn>
                              </p:par>
                            </p:childTnLst>
                          </p:cTn>
                        </p:par>
                        <p:par>
                          <p:cTn id="7" fill="hold" nodeType="afterGroup">
                            <p:stCondLst>
                              <p:cond delay="500"/>
                            </p:stCondLst>
                            <p:childTnLst>
                              <p:par>
                                <p:cTn id="8" presetID="18" presetClass="entr" presetSubtype="6" fill="hold" grpId="0" nodeType="afterEffect">
                                  <p:stCondLst>
                                    <p:cond delay="0"/>
                                  </p:stCondLst>
                                  <p:childTnLst>
                                    <p:set>
                                      <p:cBhvr>
                                        <p:cTn id="9" dur="1" fill="hold">
                                          <p:stCondLst>
                                            <p:cond delay="0"/>
                                          </p:stCondLst>
                                        </p:cTn>
                                        <p:tgtEl>
                                          <p:spTgt spid="1197060"/>
                                        </p:tgtEl>
                                        <p:attrNameLst>
                                          <p:attrName>style.visibility</p:attrName>
                                        </p:attrNameLst>
                                      </p:cBhvr>
                                      <p:to>
                                        <p:strVal val="visible"/>
                                      </p:to>
                                    </p:set>
                                    <p:animEffect transition="in" filter="strips(downRight)">
                                      <p:cBhvr>
                                        <p:cTn id="10" dur="500"/>
                                        <p:tgtEl>
                                          <p:spTgt spid="119706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1197064"/>
                                        </p:tgtEl>
                                        <p:attrNameLst>
                                          <p:attrName>style.visibility</p:attrName>
                                        </p:attrNameLst>
                                      </p:cBhvr>
                                      <p:to>
                                        <p:strVal val="visible"/>
                                      </p:to>
                                    </p:set>
                                    <p:animEffect transition="in" filter="wipe(left)">
                                      <p:cBhvr>
                                        <p:cTn id="15" dur="500"/>
                                        <p:tgtEl>
                                          <p:spTgt spid="1197064"/>
                                        </p:tgtEl>
                                      </p:cBhvr>
                                    </p:animEffect>
                                  </p:childTnLst>
                                </p:cTn>
                              </p:par>
                            </p:childTnLst>
                          </p:cTn>
                        </p:par>
                        <p:par>
                          <p:cTn id="16" fill="hold" nodeType="afterGroup">
                            <p:stCondLst>
                              <p:cond delay="500"/>
                            </p:stCondLst>
                            <p:childTnLst>
                              <p:par>
                                <p:cTn id="17" presetID="22" presetClass="entr" presetSubtype="8" fill="hold" grpId="0" nodeType="afterEffect">
                                  <p:stCondLst>
                                    <p:cond delay="0"/>
                                  </p:stCondLst>
                                  <p:childTnLst>
                                    <p:set>
                                      <p:cBhvr>
                                        <p:cTn id="18" dur="1" fill="hold">
                                          <p:stCondLst>
                                            <p:cond delay="0"/>
                                          </p:stCondLst>
                                        </p:cTn>
                                        <p:tgtEl>
                                          <p:spTgt spid="1197071"/>
                                        </p:tgtEl>
                                        <p:attrNameLst>
                                          <p:attrName>style.visibility</p:attrName>
                                        </p:attrNameLst>
                                      </p:cBhvr>
                                      <p:to>
                                        <p:strVal val="visible"/>
                                      </p:to>
                                    </p:set>
                                    <p:animEffect transition="in" filter="wipe(left)">
                                      <p:cBhvr>
                                        <p:cTn id="19" dur="500"/>
                                        <p:tgtEl>
                                          <p:spTgt spid="1197071"/>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2" presetClass="entr" presetSubtype="1" fill="hold" grpId="0" nodeType="clickEffect">
                                  <p:stCondLst>
                                    <p:cond delay="0"/>
                                  </p:stCondLst>
                                  <p:childTnLst>
                                    <p:set>
                                      <p:cBhvr>
                                        <p:cTn id="23" dur="1" fill="hold">
                                          <p:stCondLst>
                                            <p:cond delay="0"/>
                                          </p:stCondLst>
                                        </p:cTn>
                                        <p:tgtEl>
                                          <p:spTgt spid="1197073"/>
                                        </p:tgtEl>
                                        <p:attrNameLst>
                                          <p:attrName>style.visibility</p:attrName>
                                        </p:attrNameLst>
                                      </p:cBhvr>
                                      <p:to>
                                        <p:strVal val="visible"/>
                                      </p:to>
                                    </p:set>
                                    <p:animEffect transition="in" filter="slide(fromTop)">
                                      <p:cBhvr>
                                        <p:cTn id="24" dur="500"/>
                                        <p:tgtEl>
                                          <p:spTgt spid="1197073"/>
                                        </p:tgtEl>
                                      </p:cBhvr>
                                    </p:animEffect>
                                  </p:childTnLst>
                                </p:cTn>
                              </p:par>
                            </p:childTnLst>
                          </p:cTn>
                        </p:par>
                        <p:par>
                          <p:cTn id="25" fill="hold" nodeType="afterGroup">
                            <p:stCondLst>
                              <p:cond delay="500"/>
                            </p:stCondLst>
                            <p:childTnLst>
                              <p:par>
                                <p:cTn id="26" presetID="9" presetClass="entr" presetSubtype="0" fill="hold" grpId="0" nodeType="afterEffect">
                                  <p:stCondLst>
                                    <p:cond delay="0"/>
                                  </p:stCondLst>
                                  <p:childTnLst>
                                    <p:set>
                                      <p:cBhvr>
                                        <p:cTn id="27" dur="1" fill="hold">
                                          <p:stCondLst>
                                            <p:cond delay="0"/>
                                          </p:stCondLst>
                                        </p:cTn>
                                        <p:tgtEl>
                                          <p:spTgt spid="1197072"/>
                                        </p:tgtEl>
                                        <p:attrNameLst>
                                          <p:attrName>style.visibility</p:attrName>
                                        </p:attrNameLst>
                                      </p:cBhvr>
                                      <p:to>
                                        <p:strVal val="visible"/>
                                      </p:to>
                                    </p:set>
                                    <p:animEffect transition="in" filter="dissolve">
                                      <p:cBhvr>
                                        <p:cTn id="28" dur="500"/>
                                        <p:tgtEl>
                                          <p:spTgt spid="1197072"/>
                                        </p:tgtEl>
                                      </p:cBhvr>
                                    </p:animEffect>
                                  </p:childTnLst>
                                </p:cTn>
                              </p:par>
                            </p:childTnLst>
                          </p:cTn>
                        </p:par>
                        <p:par>
                          <p:cTn id="29" fill="hold" nodeType="afterGroup">
                            <p:stCondLst>
                              <p:cond delay="1000"/>
                            </p:stCondLst>
                            <p:childTnLst>
                              <p:par>
                                <p:cTn id="30" presetID="9" presetClass="entr" presetSubtype="0" fill="hold" grpId="0" nodeType="afterEffect">
                                  <p:stCondLst>
                                    <p:cond delay="0"/>
                                  </p:stCondLst>
                                  <p:childTnLst>
                                    <p:set>
                                      <p:cBhvr>
                                        <p:cTn id="31" dur="1" fill="hold">
                                          <p:stCondLst>
                                            <p:cond delay="0"/>
                                          </p:stCondLst>
                                        </p:cTn>
                                        <p:tgtEl>
                                          <p:spTgt spid="1197065"/>
                                        </p:tgtEl>
                                        <p:attrNameLst>
                                          <p:attrName>style.visibility</p:attrName>
                                        </p:attrNameLst>
                                      </p:cBhvr>
                                      <p:to>
                                        <p:strVal val="visible"/>
                                      </p:to>
                                    </p:set>
                                    <p:animEffect transition="in" filter="dissolve">
                                      <p:cBhvr>
                                        <p:cTn id="32" dur="500"/>
                                        <p:tgtEl>
                                          <p:spTgt spid="1197065"/>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7" presetClass="entr" presetSubtype="4" fill="hold" nodeType="clickEffect">
                                  <p:stCondLst>
                                    <p:cond delay="0"/>
                                  </p:stCondLst>
                                  <p:childTnLst>
                                    <p:set>
                                      <p:cBhvr>
                                        <p:cTn id="36" dur="1" fill="hold">
                                          <p:stCondLst>
                                            <p:cond delay="0"/>
                                          </p:stCondLst>
                                        </p:cTn>
                                        <p:tgtEl>
                                          <p:spTgt spid="1197067"/>
                                        </p:tgtEl>
                                        <p:attrNameLst>
                                          <p:attrName>style.visibility</p:attrName>
                                        </p:attrNameLst>
                                      </p:cBhvr>
                                      <p:to>
                                        <p:strVal val="visible"/>
                                      </p:to>
                                    </p:set>
                                    <p:anim calcmode="lin" valueType="num">
                                      <p:cBhvr>
                                        <p:cTn id="37" dur="500" fill="hold"/>
                                        <p:tgtEl>
                                          <p:spTgt spid="1197067"/>
                                        </p:tgtEl>
                                        <p:attrNameLst>
                                          <p:attrName>ppt_x</p:attrName>
                                        </p:attrNameLst>
                                      </p:cBhvr>
                                      <p:tavLst>
                                        <p:tav tm="0">
                                          <p:val>
                                            <p:strVal val="#ppt_x"/>
                                          </p:val>
                                        </p:tav>
                                        <p:tav tm="100000">
                                          <p:val>
                                            <p:strVal val="#ppt_x"/>
                                          </p:val>
                                        </p:tav>
                                      </p:tavLst>
                                    </p:anim>
                                    <p:anim calcmode="lin" valueType="num">
                                      <p:cBhvr>
                                        <p:cTn id="38" dur="500" fill="hold"/>
                                        <p:tgtEl>
                                          <p:spTgt spid="1197067"/>
                                        </p:tgtEl>
                                        <p:attrNameLst>
                                          <p:attrName>ppt_y</p:attrName>
                                        </p:attrNameLst>
                                      </p:cBhvr>
                                      <p:tavLst>
                                        <p:tav tm="0">
                                          <p:val>
                                            <p:strVal val="#ppt_y+#ppt_h/2"/>
                                          </p:val>
                                        </p:tav>
                                        <p:tav tm="100000">
                                          <p:val>
                                            <p:strVal val="#ppt_y"/>
                                          </p:val>
                                        </p:tav>
                                      </p:tavLst>
                                    </p:anim>
                                    <p:anim calcmode="lin" valueType="num">
                                      <p:cBhvr>
                                        <p:cTn id="39" dur="500" fill="hold"/>
                                        <p:tgtEl>
                                          <p:spTgt spid="1197067"/>
                                        </p:tgtEl>
                                        <p:attrNameLst>
                                          <p:attrName>ppt_w</p:attrName>
                                        </p:attrNameLst>
                                      </p:cBhvr>
                                      <p:tavLst>
                                        <p:tav tm="0">
                                          <p:val>
                                            <p:strVal val="#ppt_w"/>
                                          </p:val>
                                        </p:tav>
                                        <p:tav tm="100000">
                                          <p:val>
                                            <p:strVal val="#ppt_w"/>
                                          </p:val>
                                        </p:tav>
                                      </p:tavLst>
                                    </p:anim>
                                    <p:anim calcmode="lin" valueType="num">
                                      <p:cBhvr>
                                        <p:cTn id="40" dur="500" fill="hold"/>
                                        <p:tgtEl>
                                          <p:spTgt spid="1197067"/>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1197067"/>
                                        </p:tgtEl>
                                        <p:attrNameLst>
                                          <p:attrName>style.visibility</p:attrName>
                                        </p:attrNameLst>
                                      </p:cBhvr>
                                      <p:to>
                                        <p:strVal val="hidden"/>
                                      </p:to>
                                    </p:set>
                                  </p:subTnLst>
                                </p:cTn>
                              </p:par>
                            </p:childTnLst>
                          </p:cTn>
                        </p:par>
                        <p:par>
                          <p:cTn id="41" fill="hold" nodeType="afterGroup">
                            <p:stCondLst>
                              <p:cond delay="500"/>
                            </p:stCondLst>
                            <p:childTnLst>
                              <p:par>
                                <p:cTn id="42" presetID="22" presetClass="entr" presetSubtype="8" fill="hold" grpId="0" nodeType="afterEffect">
                                  <p:stCondLst>
                                    <p:cond delay="0"/>
                                  </p:stCondLst>
                                  <p:childTnLst>
                                    <p:set>
                                      <p:cBhvr>
                                        <p:cTn id="43" dur="1" fill="hold">
                                          <p:stCondLst>
                                            <p:cond delay="0"/>
                                          </p:stCondLst>
                                        </p:cTn>
                                        <p:tgtEl>
                                          <p:spTgt spid="1197075"/>
                                        </p:tgtEl>
                                        <p:attrNameLst>
                                          <p:attrName>style.visibility</p:attrName>
                                        </p:attrNameLst>
                                      </p:cBhvr>
                                      <p:to>
                                        <p:strVal val="visible"/>
                                      </p:to>
                                    </p:set>
                                    <p:animEffect transition="in" filter="wipe(left)">
                                      <p:cBhvr>
                                        <p:cTn id="44" dur="500"/>
                                        <p:tgtEl>
                                          <p:spTgt spid="1197075"/>
                                        </p:tgtEl>
                                      </p:cBhvr>
                                    </p:animEffect>
                                  </p:childTnLst>
                                  <p:subTnLst>
                                    <p:set>
                                      <p:cBhvr override="childStyle">
                                        <p:cTn dur="1" fill="hold" display="0" masterRel="nextClick" afterEffect="1"/>
                                        <p:tgtEl>
                                          <p:spTgt spid="1197075"/>
                                        </p:tgtEl>
                                        <p:attrNameLst>
                                          <p:attrName>style.visibility</p:attrName>
                                        </p:attrNameLst>
                                      </p:cBhvr>
                                      <p:to>
                                        <p:strVal val="hidden"/>
                                      </p:to>
                                    </p:set>
                                  </p:subTnLst>
                                </p:cTn>
                              </p:par>
                            </p:childTnLst>
                          </p:cTn>
                        </p:par>
                      </p:childTnLst>
                    </p:cTn>
                  </p:par>
                  <p:par>
                    <p:cTn id="45" fill="hold" nodeType="clickPar">
                      <p:stCondLst>
                        <p:cond delay="indefinite"/>
                      </p:stCondLst>
                      <p:childTnLst>
                        <p:par>
                          <p:cTn id="46" fill="hold" nodeType="withGroup">
                            <p:stCondLst>
                              <p:cond delay="0"/>
                            </p:stCondLst>
                            <p:childTnLst>
                              <p:par>
                                <p:cTn id="47" presetID="17" presetClass="entr" presetSubtype="4" fill="hold" nodeType="clickEffect">
                                  <p:stCondLst>
                                    <p:cond delay="0"/>
                                  </p:stCondLst>
                                  <p:childTnLst>
                                    <p:set>
                                      <p:cBhvr>
                                        <p:cTn id="48" dur="1" fill="hold">
                                          <p:stCondLst>
                                            <p:cond delay="0"/>
                                          </p:stCondLst>
                                        </p:cTn>
                                        <p:tgtEl>
                                          <p:spTgt spid="1197068"/>
                                        </p:tgtEl>
                                        <p:attrNameLst>
                                          <p:attrName>style.visibility</p:attrName>
                                        </p:attrNameLst>
                                      </p:cBhvr>
                                      <p:to>
                                        <p:strVal val="visible"/>
                                      </p:to>
                                    </p:set>
                                    <p:anim calcmode="lin" valueType="num">
                                      <p:cBhvr>
                                        <p:cTn id="49" dur="500" fill="hold"/>
                                        <p:tgtEl>
                                          <p:spTgt spid="1197068"/>
                                        </p:tgtEl>
                                        <p:attrNameLst>
                                          <p:attrName>ppt_x</p:attrName>
                                        </p:attrNameLst>
                                      </p:cBhvr>
                                      <p:tavLst>
                                        <p:tav tm="0">
                                          <p:val>
                                            <p:strVal val="#ppt_x"/>
                                          </p:val>
                                        </p:tav>
                                        <p:tav tm="100000">
                                          <p:val>
                                            <p:strVal val="#ppt_x"/>
                                          </p:val>
                                        </p:tav>
                                      </p:tavLst>
                                    </p:anim>
                                    <p:anim calcmode="lin" valueType="num">
                                      <p:cBhvr>
                                        <p:cTn id="50" dur="500" fill="hold"/>
                                        <p:tgtEl>
                                          <p:spTgt spid="1197068"/>
                                        </p:tgtEl>
                                        <p:attrNameLst>
                                          <p:attrName>ppt_y</p:attrName>
                                        </p:attrNameLst>
                                      </p:cBhvr>
                                      <p:tavLst>
                                        <p:tav tm="0">
                                          <p:val>
                                            <p:strVal val="#ppt_y+#ppt_h/2"/>
                                          </p:val>
                                        </p:tav>
                                        <p:tav tm="100000">
                                          <p:val>
                                            <p:strVal val="#ppt_y"/>
                                          </p:val>
                                        </p:tav>
                                      </p:tavLst>
                                    </p:anim>
                                    <p:anim calcmode="lin" valueType="num">
                                      <p:cBhvr>
                                        <p:cTn id="51" dur="500" fill="hold"/>
                                        <p:tgtEl>
                                          <p:spTgt spid="1197068"/>
                                        </p:tgtEl>
                                        <p:attrNameLst>
                                          <p:attrName>ppt_w</p:attrName>
                                        </p:attrNameLst>
                                      </p:cBhvr>
                                      <p:tavLst>
                                        <p:tav tm="0">
                                          <p:val>
                                            <p:strVal val="#ppt_w"/>
                                          </p:val>
                                        </p:tav>
                                        <p:tav tm="100000">
                                          <p:val>
                                            <p:strVal val="#ppt_w"/>
                                          </p:val>
                                        </p:tav>
                                      </p:tavLst>
                                    </p:anim>
                                    <p:anim calcmode="lin" valueType="num">
                                      <p:cBhvr>
                                        <p:cTn id="52" dur="500" fill="hold"/>
                                        <p:tgtEl>
                                          <p:spTgt spid="1197068"/>
                                        </p:tgtEl>
                                        <p:attrNameLst>
                                          <p:attrName>ppt_h</p:attrName>
                                        </p:attrNameLst>
                                      </p:cBhvr>
                                      <p:tavLst>
                                        <p:tav tm="0">
                                          <p:val>
                                            <p:fltVal val="0"/>
                                          </p:val>
                                        </p:tav>
                                        <p:tav tm="100000">
                                          <p:val>
                                            <p:strVal val="#ppt_h"/>
                                          </p:val>
                                        </p:tav>
                                      </p:tavLst>
                                    </p:anim>
                                  </p:childTnLst>
                                </p:cTn>
                              </p:par>
                            </p:childTnLst>
                          </p:cTn>
                        </p:par>
                        <p:par>
                          <p:cTn id="53" fill="hold" nodeType="afterGroup">
                            <p:stCondLst>
                              <p:cond delay="500"/>
                            </p:stCondLst>
                            <p:childTnLst>
                              <p:par>
                                <p:cTn id="54" presetID="9" presetClass="entr" presetSubtype="0" fill="hold" grpId="0" nodeType="afterEffect">
                                  <p:stCondLst>
                                    <p:cond delay="0"/>
                                  </p:stCondLst>
                                  <p:childTnLst>
                                    <p:set>
                                      <p:cBhvr>
                                        <p:cTn id="55" dur="1" fill="hold">
                                          <p:stCondLst>
                                            <p:cond delay="0"/>
                                          </p:stCondLst>
                                        </p:cTn>
                                        <p:tgtEl>
                                          <p:spTgt spid="1197069"/>
                                        </p:tgtEl>
                                        <p:attrNameLst>
                                          <p:attrName>style.visibility</p:attrName>
                                        </p:attrNameLst>
                                      </p:cBhvr>
                                      <p:to>
                                        <p:strVal val="visible"/>
                                      </p:to>
                                    </p:set>
                                    <p:animEffect transition="in" filter="dissolve">
                                      <p:cBhvr>
                                        <p:cTn id="56" dur="500"/>
                                        <p:tgtEl>
                                          <p:spTgt spid="1197069"/>
                                        </p:tgtEl>
                                      </p:cBhvr>
                                    </p:animEffect>
                                  </p:childTnLst>
                                </p:cTn>
                              </p:par>
                            </p:childTnLst>
                          </p:cTn>
                        </p:par>
                        <p:par>
                          <p:cTn id="57" fill="hold" nodeType="afterGroup">
                            <p:stCondLst>
                              <p:cond delay="1000"/>
                            </p:stCondLst>
                            <p:childTnLst>
                              <p:par>
                                <p:cTn id="58" presetID="22" presetClass="entr" presetSubtype="2" fill="hold" grpId="0" nodeType="afterEffect">
                                  <p:stCondLst>
                                    <p:cond delay="0"/>
                                  </p:stCondLst>
                                  <p:childTnLst>
                                    <p:set>
                                      <p:cBhvr>
                                        <p:cTn id="59" dur="1" fill="hold">
                                          <p:stCondLst>
                                            <p:cond delay="0"/>
                                          </p:stCondLst>
                                        </p:cTn>
                                        <p:tgtEl>
                                          <p:spTgt spid="1197070"/>
                                        </p:tgtEl>
                                        <p:attrNameLst>
                                          <p:attrName>style.visibility</p:attrName>
                                        </p:attrNameLst>
                                      </p:cBhvr>
                                      <p:to>
                                        <p:strVal val="visible"/>
                                      </p:to>
                                    </p:set>
                                    <p:animEffect transition="in" filter="wipe(right)">
                                      <p:cBhvr>
                                        <p:cTn id="60" dur="500"/>
                                        <p:tgtEl>
                                          <p:spTgt spid="1197070"/>
                                        </p:tgtEl>
                                      </p:cBhvr>
                                    </p:animEffect>
                                  </p:childTnLst>
                                </p:cTn>
                              </p:par>
                            </p:childTnLst>
                          </p:cTn>
                        </p:par>
                        <p:par>
                          <p:cTn id="61" fill="hold" nodeType="afterGroup">
                            <p:stCondLst>
                              <p:cond delay="1500"/>
                            </p:stCondLst>
                            <p:childTnLst>
                              <p:par>
                                <p:cTn id="62" presetID="12" presetClass="entr" presetSubtype="2" fill="hold" grpId="0" nodeType="afterEffect">
                                  <p:stCondLst>
                                    <p:cond delay="0"/>
                                  </p:stCondLst>
                                  <p:childTnLst>
                                    <p:set>
                                      <p:cBhvr>
                                        <p:cTn id="63" dur="1" fill="hold">
                                          <p:stCondLst>
                                            <p:cond delay="0"/>
                                          </p:stCondLst>
                                        </p:cTn>
                                        <p:tgtEl>
                                          <p:spTgt spid="1197076"/>
                                        </p:tgtEl>
                                        <p:attrNameLst>
                                          <p:attrName>style.visibility</p:attrName>
                                        </p:attrNameLst>
                                      </p:cBhvr>
                                      <p:to>
                                        <p:strVal val="visible"/>
                                      </p:to>
                                    </p:set>
                                    <p:animEffect transition="in" filter="slide(fromRight)">
                                      <p:cBhvr>
                                        <p:cTn id="64" dur="500"/>
                                        <p:tgtEl>
                                          <p:spTgt spid="1197076"/>
                                        </p:tgtEl>
                                      </p:cBhvr>
                                    </p:animEffect>
                                  </p:childTnLst>
                                </p:cTn>
                              </p:par>
                            </p:childTnLst>
                          </p:cTn>
                        </p:par>
                        <p:par>
                          <p:cTn id="65" fill="hold" nodeType="afterGroup">
                            <p:stCondLst>
                              <p:cond delay="2000"/>
                            </p:stCondLst>
                            <p:childTnLst>
                              <p:par>
                                <p:cTn id="66" presetID="18" presetClass="entr" presetSubtype="6" fill="hold" grpId="0" nodeType="afterEffect">
                                  <p:stCondLst>
                                    <p:cond delay="0"/>
                                  </p:stCondLst>
                                  <p:childTnLst>
                                    <p:set>
                                      <p:cBhvr>
                                        <p:cTn id="67" dur="1" fill="hold">
                                          <p:stCondLst>
                                            <p:cond delay="0"/>
                                          </p:stCondLst>
                                        </p:cTn>
                                        <p:tgtEl>
                                          <p:spTgt spid="1197079"/>
                                        </p:tgtEl>
                                        <p:attrNameLst>
                                          <p:attrName>style.visibility</p:attrName>
                                        </p:attrNameLst>
                                      </p:cBhvr>
                                      <p:to>
                                        <p:strVal val="visible"/>
                                      </p:to>
                                    </p:set>
                                    <p:animEffect transition="in" filter="strips(downRight)">
                                      <p:cBhvr>
                                        <p:cTn id="68" dur="500"/>
                                        <p:tgtEl>
                                          <p:spTgt spid="1197079"/>
                                        </p:tgtEl>
                                      </p:cBhvr>
                                    </p:animEffect>
                                  </p:childTnLst>
                                </p:cTn>
                              </p:par>
                            </p:childTnLst>
                          </p:cTn>
                        </p:par>
                        <p:par>
                          <p:cTn id="69" fill="hold" nodeType="afterGroup">
                            <p:stCondLst>
                              <p:cond delay="2500"/>
                            </p:stCondLst>
                            <p:childTnLst>
                              <p:par>
                                <p:cTn id="70" presetID="1" presetClass="entr" presetSubtype="0" fill="hold" nodeType="afterEffect">
                                  <p:stCondLst>
                                    <p:cond delay="0"/>
                                  </p:stCondLst>
                                  <p:childTnLst>
                                    <p:set>
                                      <p:cBhvr>
                                        <p:cTn id="71" dur="1" fill="hold">
                                          <p:stCondLst>
                                            <p:cond delay="499"/>
                                          </p:stCondLst>
                                        </p:cTn>
                                        <p:tgtEl>
                                          <p:spTgt spid="1197080"/>
                                        </p:tgtEl>
                                        <p:attrNameLst>
                                          <p:attrName>style.visibility</p:attrName>
                                        </p:attrNameLst>
                                      </p:cBhvr>
                                      <p:to>
                                        <p:strVal val="visible"/>
                                      </p:to>
                                    </p:set>
                                  </p:childTnLst>
                                </p:cTn>
                              </p:par>
                            </p:childTnLst>
                          </p:cTn>
                        </p:par>
                      </p:childTnLst>
                    </p:cTn>
                  </p:par>
                  <p:par>
                    <p:cTn id="72" fill="hold" nodeType="clickPar">
                      <p:stCondLst>
                        <p:cond delay="indefinite"/>
                      </p:stCondLst>
                      <p:childTnLst>
                        <p:par>
                          <p:cTn id="73" fill="hold" nodeType="withGroup">
                            <p:stCondLst>
                              <p:cond delay="0"/>
                            </p:stCondLst>
                            <p:childTnLst>
                              <p:par>
                                <p:cTn id="74" presetID="18" presetClass="entr" presetSubtype="6" fill="hold" grpId="0" nodeType="clickEffect">
                                  <p:stCondLst>
                                    <p:cond delay="0"/>
                                  </p:stCondLst>
                                  <p:childTnLst>
                                    <p:set>
                                      <p:cBhvr>
                                        <p:cTn id="75" dur="1" fill="hold">
                                          <p:stCondLst>
                                            <p:cond delay="0"/>
                                          </p:stCondLst>
                                        </p:cTn>
                                        <p:tgtEl>
                                          <p:spTgt spid="1197062"/>
                                        </p:tgtEl>
                                        <p:attrNameLst>
                                          <p:attrName>style.visibility</p:attrName>
                                        </p:attrNameLst>
                                      </p:cBhvr>
                                      <p:to>
                                        <p:strVal val="visible"/>
                                      </p:to>
                                    </p:set>
                                    <p:animEffect transition="in" filter="strips(downRight)">
                                      <p:cBhvr>
                                        <p:cTn id="76" dur="500"/>
                                        <p:tgtEl>
                                          <p:spTgt spid="1197062"/>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5" presetClass="entr" presetSubtype="10" fill="hold" grpId="0" nodeType="clickEffect">
                                  <p:stCondLst>
                                    <p:cond delay="0"/>
                                  </p:stCondLst>
                                  <p:childTnLst>
                                    <p:set>
                                      <p:cBhvr>
                                        <p:cTn id="80" dur="1" fill="hold">
                                          <p:stCondLst>
                                            <p:cond delay="0"/>
                                          </p:stCondLst>
                                        </p:cTn>
                                        <p:tgtEl>
                                          <p:spTgt spid="1197081"/>
                                        </p:tgtEl>
                                        <p:attrNameLst>
                                          <p:attrName>style.visibility</p:attrName>
                                        </p:attrNameLst>
                                      </p:cBhvr>
                                      <p:to>
                                        <p:strVal val="visible"/>
                                      </p:to>
                                    </p:set>
                                    <p:animEffect transition="in" filter="checkerboard(across)">
                                      <p:cBhvr>
                                        <p:cTn id="81" dur="500"/>
                                        <p:tgtEl>
                                          <p:spTgt spid="1197081"/>
                                        </p:tgtEl>
                                      </p:cBhvr>
                                    </p:animEffect>
                                  </p:childTnLst>
                                </p:cTn>
                              </p:par>
                            </p:childTnLst>
                          </p:cTn>
                        </p:par>
                        <p:par>
                          <p:cTn id="82" fill="hold" nodeType="afterGroup">
                            <p:stCondLst>
                              <p:cond delay="500"/>
                            </p:stCondLst>
                            <p:childTnLst>
                              <p:par>
                                <p:cTn id="83" presetID="1" presetClass="entr" presetSubtype="0" fill="hold" nodeType="afterEffect">
                                  <p:stCondLst>
                                    <p:cond delay="0"/>
                                  </p:stCondLst>
                                  <p:childTnLst>
                                    <p:set>
                                      <p:cBhvr>
                                        <p:cTn id="84" dur="1" fill="hold">
                                          <p:stCondLst>
                                            <p:cond delay="499"/>
                                          </p:stCondLst>
                                        </p:cTn>
                                        <p:tgtEl>
                                          <p:spTgt spid="119708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7060" grpId="0"/>
      <p:bldP spid="1197062" grpId="0"/>
      <p:bldP spid="1197064" grpId="0" animBg="1"/>
      <p:bldP spid="1197065" grpId="0" animBg="1"/>
      <p:bldP spid="1197069" grpId="0"/>
      <p:bldP spid="1197070" grpId="0" animBg="1"/>
      <p:bldP spid="1197071" grpId="0" animBg="1"/>
      <p:bldP spid="1197072" grpId="0" animBg="1"/>
      <p:bldP spid="1197073" grpId="0"/>
      <p:bldP spid="1197075" grpId="0"/>
      <p:bldP spid="1197076" grpId="0" animBg="1"/>
      <p:bldP spid="1197079" grpId="0"/>
      <p:bldP spid="1197081" grpId="0"/>
    </p:bldLst>
  </p:timing>
</p:sld>
</file>

<file path=ppt/slides/slide17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5105" name="Rectangle 3">
            <a:extLst>
              <a:ext uri="{FF2B5EF4-FFF2-40B4-BE49-F238E27FC236}">
                <a16:creationId xmlns:a16="http://schemas.microsoft.com/office/drawing/2014/main" id="{BF57B970-0A34-4CF5-9B0D-521543BB2368}"/>
              </a:ext>
            </a:extLst>
          </p:cNvPr>
          <p:cNvSpPr>
            <a:spLocks noChangeArrowheads="1"/>
          </p:cNvSpPr>
          <p:nvPr/>
        </p:nvSpPr>
        <p:spPr bwMode="auto">
          <a:xfrm>
            <a:off x="800100" y="962025"/>
            <a:ext cx="81153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b="0">
                <a:solidFill>
                  <a:schemeClr val="accent2"/>
                </a:solidFill>
                <a:ea typeface="微软雅黑" panose="020B0503020204020204" pitchFamily="34" charset="-122"/>
                <a:sym typeface="+mn-lt"/>
              </a:rPr>
              <a:t>二、胜者树及其使用</a:t>
            </a:r>
          </a:p>
        </p:txBody>
      </p:sp>
      <p:sp>
        <p:nvSpPr>
          <p:cNvPr id="175107" name="Text Box 5">
            <a:extLst>
              <a:ext uri="{FF2B5EF4-FFF2-40B4-BE49-F238E27FC236}">
                <a16:creationId xmlns:a16="http://schemas.microsoft.com/office/drawing/2014/main" id="{85523D6C-817B-4CA2-93A8-BDE935855FA3}"/>
              </a:ext>
            </a:extLst>
          </p:cNvPr>
          <p:cNvSpPr txBox="1">
            <a:spLocks noChangeArrowheads="1"/>
          </p:cNvSpPr>
          <p:nvPr/>
        </p:nvSpPr>
        <p:spPr bwMode="auto">
          <a:xfrm>
            <a:off x="2609850" y="16891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1</a:t>
            </a:r>
            <a:endParaRPr lang="zh-CN" altLang="en-US" sz="1400" b="0">
              <a:latin typeface="+mn-lt"/>
              <a:ea typeface="+mn-ea"/>
              <a:cs typeface="+mn-ea"/>
              <a:sym typeface="+mn-lt"/>
            </a:endParaRPr>
          </a:p>
        </p:txBody>
      </p:sp>
      <p:sp>
        <p:nvSpPr>
          <p:cNvPr id="175108" name="Line 6">
            <a:extLst>
              <a:ext uri="{FF2B5EF4-FFF2-40B4-BE49-F238E27FC236}">
                <a16:creationId xmlns:a16="http://schemas.microsoft.com/office/drawing/2014/main" id="{A4ADDBBF-59FD-433A-B7E2-9A20D29A5F18}"/>
              </a:ext>
            </a:extLst>
          </p:cNvPr>
          <p:cNvSpPr>
            <a:spLocks noChangeShapeType="1"/>
          </p:cNvSpPr>
          <p:nvPr/>
        </p:nvSpPr>
        <p:spPr bwMode="auto">
          <a:xfrm flipH="1">
            <a:off x="1847850" y="2387600"/>
            <a:ext cx="762000" cy="6477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5109" name="Line 7">
            <a:extLst>
              <a:ext uri="{FF2B5EF4-FFF2-40B4-BE49-F238E27FC236}">
                <a16:creationId xmlns:a16="http://schemas.microsoft.com/office/drawing/2014/main" id="{AA325D9E-A227-43CC-859C-B16EE522E446}"/>
              </a:ext>
            </a:extLst>
          </p:cNvPr>
          <p:cNvSpPr>
            <a:spLocks noChangeShapeType="1"/>
          </p:cNvSpPr>
          <p:nvPr/>
        </p:nvSpPr>
        <p:spPr bwMode="auto">
          <a:xfrm>
            <a:off x="2838450" y="2387600"/>
            <a:ext cx="914400" cy="6477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5110" name="Line 8">
            <a:extLst>
              <a:ext uri="{FF2B5EF4-FFF2-40B4-BE49-F238E27FC236}">
                <a16:creationId xmlns:a16="http://schemas.microsoft.com/office/drawing/2014/main" id="{F7B78195-2702-4A1A-8440-1F8FE61BD6D3}"/>
              </a:ext>
            </a:extLst>
          </p:cNvPr>
          <p:cNvSpPr>
            <a:spLocks noChangeShapeType="1"/>
          </p:cNvSpPr>
          <p:nvPr/>
        </p:nvSpPr>
        <p:spPr bwMode="auto">
          <a:xfrm flipH="1">
            <a:off x="3219450" y="3152775"/>
            <a:ext cx="533400" cy="76517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5111" name="Line 9">
            <a:extLst>
              <a:ext uri="{FF2B5EF4-FFF2-40B4-BE49-F238E27FC236}">
                <a16:creationId xmlns:a16="http://schemas.microsoft.com/office/drawing/2014/main" id="{FFA87F7B-DD0E-4F19-B7EA-83BCB9635906}"/>
              </a:ext>
            </a:extLst>
          </p:cNvPr>
          <p:cNvSpPr>
            <a:spLocks noChangeShapeType="1"/>
          </p:cNvSpPr>
          <p:nvPr/>
        </p:nvSpPr>
        <p:spPr bwMode="auto">
          <a:xfrm>
            <a:off x="3829050" y="3211513"/>
            <a:ext cx="533400" cy="76517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5112" name="Line 10">
            <a:extLst>
              <a:ext uri="{FF2B5EF4-FFF2-40B4-BE49-F238E27FC236}">
                <a16:creationId xmlns:a16="http://schemas.microsoft.com/office/drawing/2014/main" id="{A62CF72C-472D-4422-A24C-BB91C88D3817}"/>
              </a:ext>
            </a:extLst>
          </p:cNvPr>
          <p:cNvSpPr>
            <a:spLocks noChangeShapeType="1"/>
          </p:cNvSpPr>
          <p:nvPr/>
        </p:nvSpPr>
        <p:spPr bwMode="auto">
          <a:xfrm flipH="1">
            <a:off x="1238250" y="3152775"/>
            <a:ext cx="533400" cy="76517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5113" name="Line 11">
            <a:extLst>
              <a:ext uri="{FF2B5EF4-FFF2-40B4-BE49-F238E27FC236}">
                <a16:creationId xmlns:a16="http://schemas.microsoft.com/office/drawing/2014/main" id="{564268F5-14D3-4E1D-9EA9-B53402073F59}"/>
              </a:ext>
            </a:extLst>
          </p:cNvPr>
          <p:cNvSpPr>
            <a:spLocks noChangeShapeType="1"/>
          </p:cNvSpPr>
          <p:nvPr/>
        </p:nvSpPr>
        <p:spPr bwMode="auto">
          <a:xfrm>
            <a:off x="1771650" y="3152775"/>
            <a:ext cx="457200" cy="82391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5114" name="Oval 12">
            <a:extLst>
              <a:ext uri="{FF2B5EF4-FFF2-40B4-BE49-F238E27FC236}">
                <a16:creationId xmlns:a16="http://schemas.microsoft.com/office/drawing/2014/main" id="{E91CF511-2879-4179-8504-A64B973D6B53}"/>
              </a:ext>
            </a:extLst>
          </p:cNvPr>
          <p:cNvSpPr>
            <a:spLocks noChangeArrowheads="1"/>
          </p:cNvSpPr>
          <p:nvPr/>
        </p:nvSpPr>
        <p:spPr bwMode="auto">
          <a:xfrm>
            <a:off x="3524250" y="2976563"/>
            <a:ext cx="457200" cy="293687"/>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9</a:t>
            </a:r>
            <a:endParaRPr lang="zh-CN" altLang="en-US" sz="1600" u="sng">
              <a:solidFill>
                <a:schemeClr val="bg1"/>
              </a:solidFill>
              <a:latin typeface="+mn-lt"/>
              <a:ea typeface="+mn-ea"/>
              <a:cs typeface="+mn-ea"/>
              <a:sym typeface="+mn-lt"/>
            </a:endParaRPr>
          </a:p>
        </p:txBody>
      </p:sp>
      <p:sp>
        <p:nvSpPr>
          <p:cNvPr id="175115" name="Oval 13">
            <a:extLst>
              <a:ext uri="{FF2B5EF4-FFF2-40B4-BE49-F238E27FC236}">
                <a16:creationId xmlns:a16="http://schemas.microsoft.com/office/drawing/2014/main" id="{AB6D1838-41F2-49D8-895D-A215F43B7D09}"/>
              </a:ext>
            </a:extLst>
          </p:cNvPr>
          <p:cNvSpPr>
            <a:spLocks noChangeArrowheads="1"/>
          </p:cNvSpPr>
          <p:nvPr/>
        </p:nvSpPr>
        <p:spPr bwMode="auto">
          <a:xfrm>
            <a:off x="1543050" y="2976563"/>
            <a:ext cx="457200" cy="293687"/>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5</a:t>
            </a:r>
            <a:endParaRPr lang="zh-CN" altLang="en-US" sz="1600" u="sng">
              <a:solidFill>
                <a:schemeClr val="bg1"/>
              </a:solidFill>
              <a:latin typeface="+mn-lt"/>
              <a:ea typeface="+mn-ea"/>
              <a:cs typeface="+mn-ea"/>
              <a:sym typeface="+mn-lt"/>
            </a:endParaRPr>
          </a:p>
        </p:txBody>
      </p:sp>
      <p:sp>
        <p:nvSpPr>
          <p:cNvPr id="175116" name="Oval 14">
            <a:extLst>
              <a:ext uri="{FF2B5EF4-FFF2-40B4-BE49-F238E27FC236}">
                <a16:creationId xmlns:a16="http://schemas.microsoft.com/office/drawing/2014/main" id="{244E1FD8-0FA9-4EE8-93AA-D9DB287C5DC5}"/>
              </a:ext>
            </a:extLst>
          </p:cNvPr>
          <p:cNvSpPr>
            <a:spLocks noChangeArrowheads="1"/>
          </p:cNvSpPr>
          <p:nvPr/>
        </p:nvSpPr>
        <p:spPr bwMode="auto">
          <a:xfrm>
            <a:off x="2000250" y="3859213"/>
            <a:ext cx="457200" cy="293687"/>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7</a:t>
            </a:r>
          </a:p>
        </p:txBody>
      </p:sp>
      <p:sp>
        <p:nvSpPr>
          <p:cNvPr id="175117" name="Oval 15">
            <a:extLst>
              <a:ext uri="{FF2B5EF4-FFF2-40B4-BE49-F238E27FC236}">
                <a16:creationId xmlns:a16="http://schemas.microsoft.com/office/drawing/2014/main" id="{31779A02-2F05-4AF0-AC51-3248F41E2734}"/>
              </a:ext>
            </a:extLst>
          </p:cNvPr>
          <p:cNvSpPr>
            <a:spLocks noChangeArrowheads="1"/>
          </p:cNvSpPr>
          <p:nvPr/>
        </p:nvSpPr>
        <p:spPr bwMode="auto">
          <a:xfrm>
            <a:off x="3067050" y="3859213"/>
            <a:ext cx="457200" cy="293687"/>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29</a:t>
            </a:r>
            <a:endParaRPr lang="zh-CN" altLang="en-US" sz="1600" u="sng">
              <a:solidFill>
                <a:schemeClr val="bg1"/>
              </a:solidFill>
              <a:latin typeface="+mn-lt"/>
              <a:ea typeface="+mn-ea"/>
              <a:cs typeface="+mn-ea"/>
              <a:sym typeface="+mn-lt"/>
            </a:endParaRPr>
          </a:p>
        </p:txBody>
      </p:sp>
      <p:sp>
        <p:nvSpPr>
          <p:cNvPr id="175118" name="Oval 16">
            <a:extLst>
              <a:ext uri="{FF2B5EF4-FFF2-40B4-BE49-F238E27FC236}">
                <a16:creationId xmlns:a16="http://schemas.microsoft.com/office/drawing/2014/main" id="{4E94D7E0-BFA8-433B-9603-153083B72B2D}"/>
              </a:ext>
            </a:extLst>
          </p:cNvPr>
          <p:cNvSpPr>
            <a:spLocks noChangeArrowheads="1"/>
          </p:cNvSpPr>
          <p:nvPr/>
        </p:nvSpPr>
        <p:spPr bwMode="auto">
          <a:xfrm>
            <a:off x="1009650" y="3859213"/>
            <a:ext cx="457200" cy="293687"/>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5</a:t>
            </a:r>
            <a:endParaRPr lang="zh-CN" altLang="en-US" sz="1600" u="sng">
              <a:solidFill>
                <a:schemeClr val="bg1"/>
              </a:solidFill>
              <a:latin typeface="+mn-lt"/>
              <a:ea typeface="+mn-ea"/>
              <a:cs typeface="+mn-ea"/>
              <a:sym typeface="+mn-lt"/>
            </a:endParaRPr>
          </a:p>
        </p:txBody>
      </p:sp>
      <p:sp>
        <p:nvSpPr>
          <p:cNvPr id="175119" name="Oval 17">
            <a:extLst>
              <a:ext uri="{FF2B5EF4-FFF2-40B4-BE49-F238E27FC236}">
                <a16:creationId xmlns:a16="http://schemas.microsoft.com/office/drawing/2014/main" id="{A33B0CC1-D9A2-4654-8171-2C560D0CAEDA}"/>
              </a:ext>
            </a:extLst>
          </p:cNvPr>
          <p:cNvSpPr>
            <a:spLocks noChangeArrowheads="1"/>
          </p:cNvSpPr>
          <p:nvPr/>
        </p:nvSpPr>
        <p:spPr bwMode="auto">
          <a:xfrm>
            <a:off x="4133850" y="3859213"/>
            <a:ext cx="457200" cy="293687"/>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9</a:t>
            </a:r>
            <a:endParaRPr lang="zh-CN" altLang="en-US" sz="1600" u="sng">
              <a:solidFill>
                <a:schemeClr val="bg1"/>
              </a:solidFill>
              <a:latin typeface="+mn-lt"/>
              <a:ea typeface="+mn-ea"/>
              <a:cs typeface="+mn-ea"/>
              <a:sym typeface="+mn-lt"/>
            </a:endParaRPr>
          </a:p>
        </p:txBody>
      </p:sp>
      <p:sp>
        <p:nvSpPr>
          <p:cNvPr id="175120" name="Oval 18">
            <a:extLst>
              <a:ext uri="{FF2B5EF4-FFF2-40B4-BE49-F238E27FC236}">
                <a16:creationId xmlns:a16="http://schemas.microsoft.com/office/drawing/2014/main" id="{406956D5-1BEC-4E0C-AA92-56C4C7BD1CB1}"/>
              </a:ext>
            </a:extLst>
          </p:cNvPr>
          <p:cNvSpPr>
            <a:spLocks noChangeArrowheads="1"/>
          </p:cNvSpPr>
          <p:nvPr/>
        </p:nvSpPr>
        <p:spPr bwMode="auto">
          <a:xfrm>
            <a:off x="2533650" y="2019300"/>
            <a:ext cx="457200" cy="427038"/>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dirty="0">
                <a:solidFill>
                  <a:schemeClr val="bg1"/>
                </a:solidFill>
                <a:latin typeface="+mn-lt"/>
                <a:ea typeface="+mn-ea"/>
                <a:cs typeface="+mn-ea"/>
                <a:sym typeface="+mn-lt"/>
              </a:rPr>
              <a:t>5</a:t>
            </a:r>
            <a:endParaRPr lang="zh-CN" altLang="en-US" sz="1600" u="sng" dirty="0">
              <a:solidFill>
                <a:schemeClr val="bg1"/>
              </a:solidFill>
              <a:latin typeface="+mn-lt"/>
              <a:ea typeface="+mn-ea"/>
              <a:cs typeface="+mn-ea"/>
              <a:sym typeface="+mn-lt"/>
            </a:endParaRPr>
          </a:p>
        </p:txBody>
      </p:sp>
      <p:sp>
        <p:nvSpPr>
          <p:cNvPr id="175121" name="Text Box 19">
            <a:extLst>
              <a:ext uri="{FF2B5EF4-FFF2-40B4-BE49-F238E27FC236}">
                <a16:creationId xmlns:a16="http://schemas.microsoft.com/office/drawing/2014/main" id="{E18C0D89-7E22-492E-8D60-3044E0DDFD54}"/>
              </a:ext>
            </a:extLst>
          </p:cNvPr>
          <p:cNvSpPr txBox="1">
            <a:spLocks noChangeArrowheads="1"/>
          </p:cNvSpPr>
          <p:nvPr/>
        </p:nvSpPr>
        <p:spPr bwMode="auto">
          <a:xfrm>
            <a:off x="4210050" y="36195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7</a:t>
            </a:r>
            <a:endParaRPr lang="zh-CN" altLang="en-US" sz="1400" b="0">
              <a:latin typeface="+mn-lt"/>
              <a:ea typeface="+mn-ea"/>
              <a:cs typeface="+mn-ea"/>
              <a:sym typeface="+mn-lt"/>
            </a:endParaRPr>
          </a:p>
        </p:txBody>
      </p:sp>
      <p:sp>
        <p:nvSpPr>
          <p:cNvPr id="175122" name="Text Box 20">
            <a:extLst>
              <a:ext uri="{FF2B5EF4-FFF2-40B4-BE49-F238E27FC236}">
                <a16:creationId xmlns:a16="http://schemas.microsoft.com/office/drawing/2014/main" id="{323ED752-1FAA-434C-A052-E8D47E0F2F9B}"/>
              </a:ext>
            </a:extLst>
          </p:cNvPr>
          <p:cNvSpPr txBox="1">
            <a:spLocks noChangeArrowheads="1"/>
          </p:cNvSpPr>
          <p:nvPr/>
        </p:nvSpPr>
        <p:spPr bwMode="auto">
          <a:xfrm>
            <a:off x="3067050" y="36195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6</a:t>
            </a:r>
            <a:endParaRPr lang="zh-CN" altLang="en-US" sz="1400" b="0">
              <a:latin typeface="+mn-lt"/>
              <a:ea typeface="+mn-ea"/>
              <a:cs typeface="+mn-ea"/>
              <a:sym typeface="+mn-lt"/>
            </a:endParaRPr>
          </a:p>
        </p:txBody>
      </p:sp>
      <p:sp>
        <p:nvSpPr>
          <p:cNvPr id="175123" name="Text Box 21">
            <a:extLst>
              <a:ext uri="{FF2B5EF4-FFF2-40B4-BE49-F238E27FC236}">
                <a16:creationId xmlns:a16="http://schemas.microsoft.com/office/drawing/2014/main" id="{29F58B9A-3125-4DFE-A1DA-542BF8B49530}"/>
              </a:ext>
            </a:extLst>
          </p:cNvPr>
          <p:cNvSpPr txBox="1">
            <a:spLocks noChangeArrowheads="1"/>
          </p:cNvSpPr>
          <p:nvPr/>
        </p:nvSpPr>
        <p:spPr bwMode="auto">
          <a:xfrm>
            <a:off x="2152650" y="36195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5</a:t>
            </a:r>
            <a:endParaRPr lang="zh-CN" altLang="en-US" sz="1400" b="0">
              <a:latin typeface="+mn-lt"/>
              <a:ea typeface="+mn-ea"/>
              <a:cs typeface="+mn-ea"/>
              <a:sym typeface="+mn-lt"/>
            </a:endParaRPr>
          </a:p>
        </p:txBody>
      </p:sp>
      <p:sp>
        <p:nvSpPr>
          <p:cNvPr id="175124" name="Text Box 22">
            <a:extLst>
              <a:ext uri="{FF2B5EF4-FFF2-40B4-BE49-F238E27FC236}">
                <a16:creationId xmlns:a16="http://schemas.microsoft.com/office/drawing/2014/main" id="{724D6BCC-2B85-41BC-822B-370913F7FB2F}"/>
              </a:ext>
            </a:extLst>
          </p:cNvPr>
          <p:cNvSpPr txBox="1">
            <a:spLocks noChangeArrowheads="1"/>
          </p:cNvSpPr>
          <p:nvPr/>
        </p:nvSpPr>
        <p:spPr bwMode="auto">
          <a:xfrm>
            <a:off x="1085850" y="35433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4</a:t>
            </a:r>
            <a:endParaRPr lang="zh-CN" altLang="en-US" sz="1400" b="0">
              <a:latin typeface="+mn-lt"/>
              <a:ea typeface="+mn-ea"/>
              <a:cs typeface="+mn-ea"/>
              <a:sym typeface="+mn-lt"/>
            </a:endParaRPr>
          </a:p>
        </p:txBody>
      </p:sp>
      <p:sp>
        <p:nvSpPr>
          <p:cNvPr id="175125" name="Text Box 23">
            <a:extLst>
              <a:ext uri="{FF2B5EF4-FFF2-40B4-BE49-F238E27FC236}">
                <a16:creationId xmlns:a16="http://schemas.microsoft.com/office/drawing/2014/main" id="{F990AB76-5EF9-41A1-B8C9-23B95210EBBF}"/>
              </a:ext>
            </a:extLst>
          </p:cNvPr>
          <p:cNvSpPr txBox="1">
            <a:spLocks noChangeArrowheads="1"/>
          </p:cNvSpPr>
          <p:nvPr/>
        </p:nvSpPr>
        <p:spPr bwMode="auto">
          <a:xfrm>
            <a:off x="3600450" y="27051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3</a:t>
            </a:r>
            <a:endParaRPr lang="zh-CN" altLang="en-US" sz="1400" b="0">
              <a:latin typeface="+mn-lt"/>
              <a:ea typeface="+mn-ea"/>
              <a:cs typeface="+mn-ea"/>
              <a:sym typeface="+mn-lt"/>
            </a:endParaRPr>
          </a:p>
        </p:txBody>
      </p:sp>
      <p:sp>
        <p:nvSpPr>
          <p:cNvPr id="175126" name="Text Box 24">
            <a:extLst>
              <a:ext uri="{FF2B5EF4-FFF2-40B4-BE49-F238E27FC236}">
                <a16:creationId xmlns:a16="http://schemas.microsoft.com/office/drawing/2014/main" id="{814148CE-F384-44E2-B270-26AB6F39880B}"/>
              </a:ext>
            </a:extLst>
          </p:cNvPr>
          <p:cNvSpPr txBox="1">
            <a:spLocks noChangeArrowheads="1"/>
          </p:cNvSpPr>
          <p:nvPr/>
        </p:nvSpPr>
        <p:spPr bwMode="auto">
          <a:xfrm>
            <a:off x="1695450" y="27051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2</a:t>
            </a:r>
            <a:endParaRPr lang="zh-CN" altLang="en-US" sz="1400" b="0">
              <a:latin typeface="+mn-lt"/>
              <a:ea typeface="+mn-ea"/>
              <a:cs typeface="+mn-ea"/>
              <a:sym typeface="+mn-lt"/>
            </a:endParaRPr>
          </a:p>
        </p:txBody>
      </p:sp>
      <p:sp>
        <p:nvSpPr>
          <p:cNvPr id="175127" name="Text Box 25">
            <a:extLst>
              <a:ext uri="{FF2B5EF4-FFF2-40B4-BE49-F238E27FC236}">
                <a16:creationId xmlns:a16="http://schemas.microsoft.com/office/drawing/2014/main" id="{DBD57303-9F4C-4211-9D07-5D5EAF0DC9AB}"/>
              </a:ext>
            </a:extLst>
          </p:cNvPr>
          <p:cNvSpPr txBox="1">
            <a:spLocks noChangeArrowheads="1"/>
          </p:cNvSpPr>
          <p:nvPr/>
        </p:nvSpPr>
        <p:spPr bwMode="auto">
          <a:xfrm>
            <a:off x="323850" y="4383088"/>
            <a:ext cx="533400" cy="163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ts val="0"/>
              </a:spcBef>
              <a:buFont typeface="Arial" panose="020B0604020202020204" pitchFamily="34" charset="0"/>
              <a:buNone/>
              <a:defRPr/>
            </a:pPr>
            <a:r>
              <a:rPr lang="zh-CN" altLang="en-US" sz="2000" b="0" dirty="0">
                <a:solidFill>
                  <a:schemeClr val="accent2"/>
                </a:solidFill>
                <a:latin typeface="+mn-lt"/>
                <a:ea typeface="+mn-ea"/>
                <a:cs typeface="+mn-ea"/>
                <a:sym typeface="+mn-lt"/>
              </a:rPr>
              <a:t>输</a:t>
            </a:r>
          </a:p>
          <a:p>
            <a:pPr>
              <a:spcBef>
                <a:spcPts val="0"/>
              </a:spcBef>
              <a:buFont typeface="Arial" panose="020B0604020202020204" pitchFamily="34" charset="0"/>
              <a:buNone/>
              <a:defRPr/>
            </a:pPr>
            <a:r>
              <a:rPr lang="zh-CN" altLang="en-US" sz="2000" b="0" dirty="0">
                <a:solidFill>
                  <a:schemeClr val="accent2"/>
                </a:solidFill>
                <a:latin typeface="+mn-lt"/>
                <a:ea typeface="+mn-ea"/>
                <a:cs typeface="+mn-ea"/>
                <a:sym typeface="+mn-lt"/>
              </a:rPr>
              <a:t>入</a:t>
            </a:r>
          </a:p>
          <a:p>
            <a:pPr>
              <a:spcBef>
                <a:spcPts val="0"/>
              </a:spcBef>
              <a:buFont typeface="Arial" panose="020B0604020202020204" pitchFamily="34" charset="0"/>
              <a:buNone/>
              <a:defRPr/>
            </a:pPr>
            <a:r>
              <a:rPr lang="zh-CN" altLang="en-US" sz="2000" b="0" dirty="0">
                <a:solidFill>
                  <a:schemeClr val="accent2"/>
                </a:solidFill>
                <a:latin typeface="+mn-lt"/>
                <a:ea typeface="+mn-ea"/>
                <a:cs typeface="+mn-ea"/>
                <a:sym typeface="+mn-lt"/>
              </a:rPr>
              <a:t>缓</a:t>
            </a:r>
          </a:p>
          <a:p>
            <a:pPr>
              <a:spcBef>
                <a:spcPts val="0"/>
              </a:spcBef>
              <a:buFont typeface="Arial" panose="020B0604020202020204" pitchFamily="34" charset="0"/>
              <a:buNone/>
              <a:defRPr/>
            </a:pPr>
            <a:r>
              <a:rPr lang="zh-CN" altLang="en-US" sz="2000" b="0" dirty="0">
                <a:solidFill>
                  <a:schemeClr val="accent2"/>
                </a:solidFill>
                <a:latin typeface="+mn-lt"/>
                <a:ea typeface="+mn-ea"/>
                <a:cs typeface="+mn-ea"/>
                <a:sym typeface="+mn-lt"/>
              </a:rPr>
              <a:t>冲</a:t>
            </a:r>
          </a:p>
          <a:p>
            <a:pPr>
              <a:spcBef>
                <a:spcPts val="0"/>
              </a:spcBef>
              <a:buFont typeface="Arial" panose="020B0604020202020204" pitchFamily="34" charset="0"/>
              <a:buNone/>
              <a:defRPr/>
            </a:pPr>
            <a:r>
              <a:rPr lang="zh-CN" altLang="en-US" sz="2000" b="0" dirty="0">
                <a:solidFill>
                  <a:schemeClr val="accent2"/>
                </a:solidFill>
                <a:latin typeface="+mn-lt"/>
                <a:ea typeface="+mn-ea"/>
                <a:cs typeface="+mn-ea"/>
                <a:sym typeface="+mn-lt"/>
              </a:rPr>
              <a:t>区</a:t>
            </a:r>
          </a:p>
        </p:txBody>
      </p:sp>
      <p:grpSp>
        <p:nvGrpSpPr>
          <p:cNvPr id="195608" name="Group 26">
            <a:extLst>
              <a:ext uri="{FF2B5EF4-FFF2-40B4-BE49-F238E27FC236}">
                <a16:creationId xmlns:a16="http://schemas.microsoft.com/office/drawing/2014/main" id="{70148F52-3D8A-5C4E-B38E-95AB7A12A06D}"/>
              </a:ext>
            </a:extLst>
          </p:cNvPr>
          <p:cNvGrpSpPr>
            <a:grpSpLocks/>
          </p:cNvGrpSpPr>
          <p:nvPr/>
        </p:nvGrpSpPr>
        <p:grpSpPr bwMode="auto">
          <a:xfrm>
            <a:off x="4383088" y="2341563"/>
            <a:ext cx="4267200" cy="642937"/>
            <a:chOff x="2736" y="1671"/>
            <a:chExt cx="2688" cy="405"/>
          </a:xfrm>
        </p:grpSpPr>
        <p:sp>
          <p:nvSpPr>
            <p:cNvPr id="175129" name="Text Box 27">
              <a:extLst>
                <a:ext uri="{FF2B5EF4-FFF2-40B4-BE49-F238E27FC236}">
                  <a16:creationId xmlns:a16="http://schemas.microsoft.com/office/drawing/2014/main" id="{736D26DB-E358-43D4-A51E-006A4F99F89B}"/>
                </a:ext>
              </a:extLst>
            </p:cNvPr>
            <p:cNvSpPr txBox="1">
              <a:spLocks noChangeArrowheads="1"/>
            </p:cNvSpPr>
            <p:nvPr/>
          </p:nvSpPr>
          <p:spPr bwMode="auto">
            <a:xfrm>
              <a:off x="5040" y="1671"/>
              <a:ext cx="38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7</a:t>
              </a:r>
            </a:p>
          </p:txBody>
        </p:sp>
        <p:sp>
          <p:nvSpPr>
            <p:cNvPr id="175130" name="Text Box 28">
              <a:extLst>
                <a:ext uri="{FF2B5EF4-FFF2-40B4-BE49-F238E27FC236}">
                  <a16:creationId xmlns:a16="http://schemas.microsoft.com/office/drawing/2014/main" id="{B9157CD7-16B7-48A0-BFAA-1A232D1357BA}"/>
                </a:ext>
              </a:extLst>
            </p:cNvPr>
            <p:cNvSpPr txBox="1">
              <a:spLocks noChangeArrowheads="1"/>
            </p:cNvSpPr>
            <p:nvPr/>
          </p:nvSpPr>
          <p:spPr bwMode="auto">
            <a:xfrm>
              <a:off x="4656" y="1671"/>
              <a:ext cx="38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6</a:t>
              </a:r>
            </a:p>
          </p:txBody>
        </p:sp>
        <p:sp>
          <p:nvSpPr>
            <p:cNvPr id="175131" name="Text Box 29">
              <a:extLst>
                <a:ext uri="{FF2B5EF4-FFF2-40B4-BE49-F238E27FC236}">
                  <a16:creationId xmlns:a16="http://schemas.microsoft.com/office/drawing/2014/main" id="{CE6E2009-E9DC-45BF-B8D4-29F74C1EC650}"/>
                </a:ext>
              </a:extLst>
            </p:cNvPr>
            <p:cNvSpPr txBox="1">
              <a:spLocks noChangeArrowheads="1"/>
            </p:cNvSpPr>
            <p:nvPr/>
          </p:nvSpPr>
          <p:spPr bwMode="auto">
            <a:xfrm>
              <a:off x="4272" y="1671"/>
              <a:ext cx="38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5</a:t>
              </a:r>
            </a:p>
          </p:txBody>
        </p:sp>
        <p:sp>
          <p:nvSpPr>
            <p:cNvPr id="175132" name="Text Box 30">
              <a:extLst>
                <a:ext uri="{FF2B5EF4-FFF2-40B4-BE49-F238E27FC236}">
                  <a16:creationId xmlns:a16="http://schemas.microsoft.com/office/drawing/2014/main" id="{ACB87113-F148-43F1-9C5E-FC26FCB9F010}"/>
                </a:ext>
              </a:extLst>
            </p:cNvPr>
            <p:cNvSpPr txBox="1">
              <a:spLocks noChangeArrowheads="1"/>
            </p:cNvSpPr>
            <p:nvPr/>
          </p:nvSpPr>
          <p:spPr bwMode="auto">
            <a:xfrm>
              <a:off x="3888" y="1671"/>
              <a:ext cx="38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4</a:t>
              </a:r>
            </a:p>
          </p:txBody>
        </p:sp>
        <p:sp>
          <p:nvSpPr>
            <p:cNvPr id="175133" name="Text Box 31">
              <a:extLst>
                <a:ext uri="{FF2B5EF4-FFF2-40B4-BE49-F238E27FC236}">
                  <a16:creationId xmlns:a16="http://schemas.microsoft.com/office/drawing/2014/main" id="{588E6CF6-5746-472F-8FFF-9824B154F9E8}"/>
                </a:ext>
              </a:extLst>
            </p:cNvPr>
            <p:cNvSpPr txBox="1">
              <a:spLocks noChangeArrowheads="1"/>
            </p:cNvSpPr>
            <p:nvPr/>
          </p:nvSpPr>
          <p:spPr bwMode="auto">
            <a:xfrm>
              <a:off x="3504" y="1671"/>
              <a:ext cx="38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3</a:t>
              </a:r>
            </a:p>
          </p:txBody>
        </p:sp>
        <p:sp>
          <p:nvSpPr>
            <p:cNvPr id="175134" name="Text Box 32">
              <a:extLst>
                <a:ext uri="{FF2B5EF4-FFF2-40B4-BE49-F238E27FC236}">
                  <a16:creationId xmlns:a16="http://schemas.microsoft.com/office/drawing/2014/main" id="{DAE43CB6-3086-4B52-A051-BBDBFBBF8AD4}"/>
                </a:ext>
              </a:extLst>
            </p:cNvPr>
            <p:cNvSpPr txBox="1">
              <a:spLocks noChangeArrowheads="1"/>
            </p:cNvSpPr>
            <p:nvPr/>
          </p:nvSpPr>
          <p:spPr bwMode="auto">
            <a:xfrm>
              <a:off x="3120" y="1671"/>
              <a:ext cx="38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2</a:t>
              </a:r>
            </a:p>
          </p:txBody>
        </p:sp>
        <p:sp>
          <p:nvSpPr>
            <p:cNvPr id="175135" name="Text Box 33">
              <a:extLst>
                <a:ext uri="{FF2B5EF4-FFF2-40B4-BE49-F238E27FC236}">
                  <a16:creationId xmlns:a16="http://schemas.microsoft.com/office/drawing/2014/main" id="{05FCD78C-EA8D-499E-BDC3-B1FADF84C778}"/>
                </a:ext>
              </a:extLst>
            </p:cNvPr>
            <p:cNvSpPr txBox="1">
              <a:spLocks noChangeArrowheads="1"/>
            </p:cNvSpPr>
            <p:nvPr/>
          </p:nvSpPr>
          <p:spPr bwMode="auto">
            <a:xfrm>
              <a:off x="2736" y="1671"/>
              <a:ext cx="38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1</a:t>
              </a:r>
            </a:p>
          </p:txBody>
        </p:sp>
        <p:sp>
          <p:nvSpPr>
            <p:cNvPr id="175136" name="Rectangle 34">
              <a:extLst>
                <a:ext uri="{FF2B5EF4-FFF2-40B4-BE49-F238E27FC236}">
                  <a16:creationId xmlns:a16="http://schemas.microsoft.com/office/drawing/2014/main" id="{5E6C98E6-26B0-4ED1-8721-7CD9A76A8FEE}"/>
                </a:ext>
              </a:extLst>
            </p:cNvPr>
            <p:cNvSpPr>
              <a:spLocks noChangeArrowheads="1"/>
            </p:cNvSpPr>
            <p:nvPr/>
          </p:nvSpPr>
          <p:spPr bwMode="auto">
            <a:xfrm>
              <a:off x="2736" y="1851"/>
              <a:ext cx="2688" cy="225"/>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5137" name="Line 35">
              <a:extLst>
                <a:ext uri="{FF2B5EF4-FFF2-40B4-BE49-F238E27FC236}">
                  <a16:creationId xmlns:a16="http://schemas.microsoft.com/office/drawing/2014/main" id="{C1B694DC-C6E1-47DD-B7C4-EDDAF51BE3F4}"/>
                </a:ext>
              </a:extLst>
            </p:cNvPr>
            <p:cNvSpPr>
              <a:spLocks noChangeShapeType="1"/>
            </p:cNvSpPr>
            <p:nvPr/>
          </p:nvSpPr>
          <p:spPr bwMode="auto">
            <a:xfrm>
              <a:off x="3888" y="1851"/>
              <a:ext cx="1" cy="22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5138" name="Line 36">
              <a:extLst>
                <a:ext uri="{FF2B5EF4-FFF2-40B4-BE49-F238E27FC236}">
                  <a16:creationId xmlns:a16="http://schemas.microsoft.com/office/drawing/2014/main" id="{FB7BE1C9-8A06-470C-95BC-7EE8878A9EA9}"/>
                </a:ext>
              </a:extLst>
            </p:cNvPr>
            <p:cNvSpPr>
              <a:spLocks noChangeShapeType="1"/>
            </p:cNvSpPr>
            <p:nvPr/>
          </p:nvSpPr>
          <p:spPr bwMode="auto">
            <a:xfrm>
              <a:off x="5040" y="1851"/>
              <a:ext cx="1" cy="22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5139" name="Line 37">
              <a:extLst>
                <a:ext uri="{FF2B5EF4-FFF2-40B4-BE49-F238E27FC236}">
                  <a16:creationId xmlns:a16="http://schemas.microsoft.com/office/drawing/2014/main" id="{AFD1B1C2-964D-4607-AAB2-2E92B17B9A9F}"/>
                </a:ext>
              </a:extLst>
            </p:cNvPr>
            <p:cNvSpPr>
              <a:spLocks noChangeShapeType="1"/>
            </p:cNvSpPr>
            <p:nvPr/>
          </p:nvSpPr>
          <p:spPr bwMode="auto">
            <a:xfrm>
              <a:off x="4655" y="1851"/>
              <a:ext cx="1" cy="22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5140" name="Line 38">
              <a:extLst>
                <a:ext uri="{FF2B5EF4-FFF2-40B4-BE49-F238E27FC236}">
                  <a16:creationId xmlns:a16="http://schemas.microsoft.com/office/drawing/2014/main" id="{9E1B980E-439C-498A-9BB5-65F2CCA6B7FB}"/>
                </a:ext>
              </a:extLst>
            </p:cNvPr>
            <p:cNvSpPr>
              <a:spLocks noChangeShapeType="1"/>
            </p:cNvSpPr>
            <p:nvPr/>
          </p:nvSpPr>
          <p:spPr bwMode="auto">
            <a:xfrm>
              <a:off x="4272" y="1851"/>
              <a:ext cx="1" cy="22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5141" name="Line 39">
              <a:extLst>
                <a:ext uri="{FF2B5EF4-FFF2-40B4-BE49-F238E27FC236}">
                  <a16:creationId xmlns:a16="http://schemas.microsoft.com/office/drawing/2014/main" id="{D89811B2-8688-421D-A1EE-E6561DD72E17}"/>
                </a:ext>
              </a:extLst>
            </p:cNvPr>
            <p:cNvSpPr>
              <a:spLocks noChangeShapeType="1"/>
            </p:cNvSpPr>
            <p:nvPr/>
          </p:nvSpPr>
          <p:spPr bwMode="auto">
            <a:xfrm>
              <a:off x="3504" y="1851"/>
              <a:ext cx="1" cy="22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5142" name="Line 40">
              <a:extLst>
                <a:ext uri="{FF2B5EF4-FFF2-40B4-BE49-F238E27FC236}">
                  <a16:creationId xmlns:a16="http://schemas.microsoft.com/office/drawing/2014/main" id="{2D30C802-E309-4058-9788-152CF5D7B326}"/>
                </a:ext>
              </a:extLst>
            </p:cNvPr>
            <p:cNvSpPr>
              <a:spLocks noChangeShapeType="1"/>
            </p:cNvSpPr>
            <p:nvPr/>
          </p:nvSpPr>
          <p:spPr bwMode="auto">
            <a:xfrm>
              <a:off x="3120" y="1851"/>
              <a:ext cx="1" cy="22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5143" name="Text Box 41">
              <a:extLst>
                <a:ext uri="{FF2B5EF4-FFF2-40B4-BE49-F238E27FC236}">
                  <a16:creationId xmlns:a16="http://schemas.microsoft.com/office/drawing/2014/main" id="{9B4F9411-C097-4F6A-B22A-703E381D3213}"/>
                </a:ext>
              </a:extLst>
            </p:cNvPr>
            <p:cNvSpPr txBox="1">
              <a:spLocks noChangeArrowheads="1"/>
            </p:cNvSpPr>
            <p:nvPr/>
          </p:nvSpPr>
          <p:spPr bwMode="auto">
            <a:xfrm>
              <a:off x="2736" y="1851"/>
              <a:ext cx="38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5</a:t>
              </a:r>
            </a:p>
          </p:txBody>
        </p:sp>
        <p:sp>
          <p:nvSpPr>
            <p:cNvPr id="175144" name="Text Box 42">
              <a:extLst>
                <a:ext uri="{FF2B5EF4-FFF2-40B4-BE49-F238E27FC236}">
                  <a16:creationId xmlns:a16="http://schemas.microsoft.com/office/drawing/2014/main" id="{E586E746-40D7-48E1-BC3A-9419E04F3CE9}"/>
                </a:ext>
              </a:extLst>
            </p:cNvPr>
            <p:cNvSpPr txBox="1">
              <a:spLocks noChangeArrowheads="1"/>
            </p:cNvSpPr>
            <p:nvPr/>
          </p:nvSpPr>
          <p:spPr bwMode="auto">
            <a:xfrm>
              <a:off x="3120" y="1851"/>
              <a:ext cx="38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5</a:t>
              </a:r>
            </a:p>
          </p:txBody>
        </p:sp>
        <p:sp>
          <p:nvSpPr>
            <p:cNvPr id="175145" name="Text Box 43">
              <a:extLst>
                <a:ext uri="{FF2B5EF4-FFF2-40B4-BE49-F238E27FC236}">
                  <a16:creationId xmlns:a16="http://schemas.microsoft.com/office/drawing/2014/main" id="{17B14197-3520-4EE7-A7E8-778BD0C95151}"/>
                </a:ext>
              </a:extLst>
            </p:cNvPr>
            <p:cNvSpPr txBox="1">
              <a:spLocks noChangeArrowheads="1"/>
            </p:cNvSpPr>
            <p:nvPr/>
          </p:nvSpPr>
          <p:spPr bwMode="auto">
            <a:xfrm>
              <a:off x="3504" y="1851"/>
              <a:ext cx="38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9</a:t>
              </a:r>
            </a:p>
          </p:txBody>
        </p:sp>
        <p:sp>
          <p:nvSpPr>
            <p:cNvPr id="175146" name="Text Box 44">
              <a:extLst>
                <a:ext uri="{FF2B5EF4-FFF2-40B4-BE49-F238E27FC236}">
                  <a16:creationId xmlns:a16="http://schemas.microsoft.com/office/drawing/2014/main" id="{C8F0002D-5F61-441E-BCF8-5BC17DF6473B}"/>
                </a:ext>
              </a:extLst>
            </p:cNvPr>
            <p:cNvSpPr txBox="1">
              <a:spLocks noChangeArrowheads="1"/>
            </p:cNvSpPr>
            <p:nvPr/>
          </p:nvSpPr>
          <p:spPr bwMode="auto">
            <a:xfrm>
              <a:off x="3888" y="1851"/>
              <a:ext cx="38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5</a:t>
              </a:r>
            </a:p>
          </p:txBody>
        </p:sp>
        <p:sp>
          <p:nvSpPr>
            <p:cNvPr id="175147" name="Text Box 45">
              <a:extLst>
                <a:ext uri="{FF2B5EF4-FFF2-40B4-BE49-F238E27FC236}">
                  <a16:creationId xmlns:a16="http://schemas.microsoft.com/office/drawing/2014/main" id="{A0CC2896-66FA-4FED-BE21-C4245E935DEB}"/>
                </a:ext>
              </a:extLst>
            </p:cNvPr>
            <p:cNvSpPr txBox="1">
              <a:spLocks noChangeArrowheads="1"/>
            </p:cNvSpPr>
            <p:nvPr/>
          </p:nvSpPr>
          <p:spPr bwMode="auto">
            <a:xfrm>
              <a:off x="4272" y="1851"/>
              <a:ext cx="38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7</a:t>
              </a:r>
            </a:p>
          </p:txBody>
        </p:sp>
        <p:sp>
          <p:nvSpPr>
            <p:cNvPr id="175148" name="Text Box 46">
              <a:extLst>
                <a:ext uri="{FF2B5EF4-FFF2-40B4-BE49-F238E27FC236}">
                  <a16:creationId xmlns:a16="http://schemas.microsoft.com/office/drawing/2014/main" id="{958F2ED7-D796-49A3-9E7B-3ED3166E1CDD}"/>
                </a:ext>
              </a:extLst>
            </p:cNvPr>
            <p:cNvSpPr txBox="1">
              <a:spLocks noChangeArrowheads="1"/>
            </p:cNvSpPr>
            <p:nvPr/>
          </p:nvSpPr>
          <p:spPr bwMode="auto">
            <a:xfrm>
              <a:off x="4656" y="1851"/>
              <a:ext cx="38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29</a:t>
              </a:r>
            </a:p>
          </p:txBody>
        </p:sp>
        <p:sp>
          <p:nvSpPr>
            <p:cNvPr id="175149" name="Text Box 47">
              <a:extLst>
                <a:ext uri="{FF2B5EF4-FFF2-40B4-BE49-F238E27FC236}">
                  <a16:creationId xmlns:a16="http://schemas.microsoft.com/office/drawing/2014/main" id="{7FF20D81-D3B8-47DF-89ED-BF8C8E67B875}"/>
                </a:ext>
              </a:extLst>
            </p:cNvPr>
            <p:cNvSpPr txBox="1">
              <a:spLocks noChangeArrowheads="1"/>
            </p:cNvSpPr>
            <p:nvPr/>
          </p:nvSpPr>
          <p:spPr bwMode="auto">
            <a:xfrm>
              <a:off x="5040" y="1851"/>
              <a:ext cx="38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9</a:t>
              </a:r>
            </a:p>
          </p:txBody>
        </p:sp>
      </p:grpSp>
      <p:sp>
        <p:nvSpPr>
          <p:cNvPr id="175151" name="Rectangle 49">
            <a:extLst>
              <a:ext uri="{FF2B5EF4-FFF2-40B4-BE49-F238E27FC236}">
                <a16:creationId xmlns:a16="http://schemas.microsoft.com/office/drawing/2014/main" id="{4DF54FD8-52E4-4C5A-88F7-132B1C74EB56}"/>
              </a:ext>
            </a:extLst>
          </p:cNvPr>
          <p:cNvSpPr>
            <a:spLocks noChangeArrowheads="1"/>
          </p:cNvSpPr>
          <p:nvPr/>
        </p:nvSpPr>
        <p:spPr bwMode="auto">
          <a:xfrm>
            <a:off x="933450" y="4291013"/>
            <a:ext cx="381000" cy="2078037"/>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5</a:t>
            </a:r>
          </a:p>
          <a:p>
            <a:pPr algn="ctr">
              <a:spcBef>
                <a:spcPct val="50000"/>
              </a:spcBef>
              <a:buFont typeface="Arial" panose="020B0604020202020204" pitchFamily="34" charset="0"/>
              <a:buNone/>
              <a:defRPr/>
            </a:pPr>
            <a:r>
              <a:rPr lang="zh-CN" altLang="en-US" sz="1400">
                <a:latin typeface="+mn-lt"/>
                <a:ea typeface="+mn-ea"/>
                <a:cs typeface="+mn-ea"/>
                <a:sym typeface="+mn-lt"/>
              </a:rPr>
              <a:t>16</a:t>
            </a:r>
          </a:p>
          <a:p>
            <a:pPr algn="ctr">
              <a:spcBef>
                <a:spcPct val="50000"/>
              </a:spcBef>
              <a:buFont typeface="Arial" panose="020B0604020202020204" pitchFamily="34" charset="0"/>
              <a:buNone/>
              <a:defRPr/>
            </a:pPr>
            <a:r>
              <a:rPr lang="zh-CN" altLang="en-US" sz="1400">
                <a:latin typeface="+mn-lt"/>
                <a:ea typeface="+mn-ea"/>
                <a:cs typeface="+mn-ea"/>
                <a:sym typeface="+mn-lt"/>
              </a:rPr>
              <a:t>49</a:t>
            </a:r>
          </a:p>
          <a:p>
            <a:pPr algn="ctr">
              <a:spcBef>
                <a:spcPct val="50000"/>
              </a:spcBef>
              <a:buFont typeface="Arial" panose="020B0604020202020204" pitchFamily="34" charset="0"/>
              <a:buNone/>
              <a:defRPr/>
            </a:pPr>
            <a:r>
              <a:rPr lang="zh-CN" altLang="en-US" sz="1400">
                <a:latin typeface="+mn-lt"/>
                <a:ea typeface="+mn-ea"/>
                <a:cs typeface="+mn-ea"/>
                <a:sym typeface="+mn-lt"/>
              </a:rPr>
              <a:t>52</a:t>
            </a:r>
          </a:p>
          <a:p>
            <a:pPr algn="ctr">
              <a:spcBef>
                <a:spcPct val="50000"/>
              </a:spcBef>
              <a:buFont typeface="Arial" panose="020B0604020202020204" pitchFamily="34" charset="0"/>
              <a:buNone/>
              <a:defRPr/>
            </a:pPr>
            <a:r>
              <a:rPr lang="zh-CN" altLang="en-US" sz="1400">
                <a:latin typeface="+mn-lt"/>
                <a:ea typeface="+mn-ea"/>
                <a:cs typeface="+mn-ea"/>
                <a:sym typeface="+mn-lt"/>
              </a:rPr>
              <a:t>78</a:t>
            </a: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75152" name="Line 50">
            <a:extLst>
              <a:ext uri="{FF2B5EF4-FFF2-40B4-BE49-F238E27FC236}">
                <a16:creationId xmlns:a16="http://schemas.microsoft.com/office/drawing/2014/main" id="{36BF862F-2E67-4023-9C06-2405212AD286}"/>
              </a:ext>
            </a:extLst>
          </p:cNvPr>
          <p:cNvSpPr>
            <a:spLocks noChangeShapeType="1"/>
          </p:cNvSpPr>
          <p:nvPr/>
        </p:nvSpPr>
        <p:spPr bwMode="auto">
          <a:xfrm>
            <a:off x="1147763" y="5940425"/>
            <a:ext cx="0" cy="357188"/>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5153" name="Rectangle 51">
            <a:extLst>
              <a:ext uri="{FF2B5EF4-FFF2-40B4-BE49-F238E27FC236}">
                <a16:creationId xmlns:a16="http://schemas.microsoft.com/office/drawing/2014/main" id="{63C6A9CD-EA56-4664-8370-2FD19711F5F8}"/>
              </a:ext>
            </a:extLst>
          </p:cNvPr>
          <p:cNvSpPr>
            <a:spLocks noChangeArrowheads="1"/>
          </p:cNvSpPr>
          <p:nvPr/>
        </p:nvSpPr>
        <p:spPr bwMode="auto">
          <a:xfrm>
            <a:off x="2000250" y="4291013"/>
            <a:ext cx="381000" cy="2078037"/>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7</a:t>
            </a:r>
          </a:p>
          <a:p>
            <a:pPr algn="ctr">
              <a:spcBef>
                <a:spcPct val="50000"/>
              </a:spcBef>
              <a:buFont typeface="Arial" panose="020B0604020202020204" pitchFamily="34" charset="0"/>
              <a:buNone/>
              <a:defRPr/>
            </a:pPr>
            <a:r>
              <a:rPr lang="zh-CN" altLang="en-US" sz="1400">
                <a:latin typeface="+mn-lt"/>
                <a:ea typeface="+mn-ea"/>
                <a:cs typeface="+mn-ea"/>
                <a:sym typeface="+mn-lt"/>
              </a:rPr>
              <a:t>12</a:t>
            </a:r>
          </a:p>
          <a:p>
            <a:pPr algn="ctr">
              <a:spcBef>
                <a:spcPct val="50000"/>
              </a:spcBef>
              <a:buFont typeface="Arial" panose="020B0604020202020204" pitchFamily="34" charset="0"/>
              <a:buNone/>
              <a:defRPr/>
            </a:pPr>
            <a:r>
              <a:rPr lang="zh-CN" altLang="en-US" sz="1400">
                <a:latin typeface="+mn-lt"/>
                <a:ea typeface="+mn-ea"/>
                <a:cs typeface="+mn-ea"/>
                <a:sym typeface="+mn-lt"/>
              </a:rPr>
              <a:t>25</a:t>
            </a:r>
          </a:p>
          <a:p>
            <a:pPr algn="ctr">
              <a:spcBef>
                <a:spcPct val="50000"/>
              </a:spcBef>
              <a:buFont typeface="Arial" panose="020B0604020202020204" pitchFamily="34" charset="0"/>
              <a:buNone/>
              <a:defRPr/>
            </a:pPr>
            <a:r>
              <a:rPr lang="zh-CN" altLang="en-US" sz="1400">
                <a:latin typeface="+mn-lt"/>
                <a:ea typeface="+mn-ea"/>
                <a:cs typeface="+mn-ea"/>
                <a:sym typeface="+mn-lt"/>
              </a:rPr>
              <a:t>84</a:t>
            </a:r>
          </a:p>
          <a:p>
            <a:pPr algn="ctr">
              <a:spcBef>
                <a:spcPct val="50000"/>
              </a:spcBef>
              <a:buFont typeface="Arial" panose="020B0604020202020204" pitchFamily="34" charset="0"/>
              <a:buNone/>
              <a:defRPr/>
            </a:pPr>
            <a:r>
              <a:rPr lang="zh-CN" altLang="en-US" sz="1400">
                <a:latin typeface="+mn-lt"/>
                <a:ea typeface="+mn-ea"/>
                <a:cs typeface="+mn-ea"/>
                <a:sym typeface="+mn-lt"/>
              </a:rPr>
              <a:t>91</a:t>
            </a: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75154" name="Line 52">
            <a:extLst>
              <a:ext uri="{FF2B5EF4-FFF2-40B4-BE49-F238E27FC236}">
                <a16:creationId xmlns:a16="http://schemas.microsoft.com/office/drawing/2014/main" id="{7DF8ABE4-1A50-4C38-91C3-D67FE1674D11}"/>
              </a:ext>
            </a:extLst>
          </p:cNvPr>
          <p:cNvSpPr>
            <a:spLocks noChangeShapeType="1"/>
          </p:cNvSpPr>
          <p:nvPr/>
        </p:nvSpPr>
        <p:spPr bwMode="auto">
          <a:xfrm>
            <a:off x="2214563" y="5940425"/>
            <a:ext cx="0" cy="357188"/>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5155" name="Rectangle 53">
            <a:extLst>
              <a:ext uri="{FF2B5EF4-FFF2-40B4-BE49-F238E27FC236}">
                <a16:creationId xmlns:a16="http://schemas.microsoft.com/office/drawing/2014/main" id="{DC2AC0FE-5517-4A88-A485-6D6390D34FBE}"/>
              </a:ext>
            </a:extLst>
          </p:cNvPr>
          <p:cNvSpPr>
            <a:spLocks noChangeArrowheads="1"/>
          </p:cNvSpPr>
          <p:nvPr/>
        </p:nvSpPr>
        <p:spPr bwMode="auto">
          <a:xfrm>
            <a:off x="3067050" y="4291013"/>
            <a:ext cx="381000" cy="2078037"/>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400">
                <a:latin typeface="+mn-lt"/>
                <a:ea typeface="+mn-ea"/>
                <a:cs typeface="+mn-ea"/>
                <a:sym typeface="+mn-lt"/>
              </a:rPr>
              <a:t>29</a:t>
            </a:r>
          </a:p>
          <a:p>
            <a:pPr>
              <a:spcBef>
                <a:spcPct val="50000"/>
              </a:spcBef>
              <a:buFont typeface="Arial" panose="020B0604020202020204" pitchFamily="34" charset="0"/>
              <a:buNone/>
              <a:defRPr/>
            </a:pPr>
            <a:r>
              <a:rPr lang="zh-CN" altLang="en-US" sz="1400">
                <a:latin typeface="+mn-lt"/>
                <a:ea typeface="+mn-ea"/>
                <a:cs typeface="+mn-ea"/>
                <a:sym typeface="+mn-lt"/>
              </a:rPr>
              <a:t>38</a:t>
            </a:r>
          </a:p>
          <a:p>
            <a:pPr>
              <a:spcBef>
                <a:spcPct val="50000"/>
              </a:spcBef>
              <a:buFont typeface="Arial" panose="020B0604020202020204" pitchFamily="34" charset="0"/>
              <a:buNone/>
              <a:defRPr/>
            </a:pPr>
            <a:r>
              <a:rPr lang="zh-CN" altLang="en-US" sz="1400">
                <a:latin typeface="+mn-lt"/>
                <a:ea typeface="+mn-ea"/>
                <a:cs typeface="+mn-ea"/>
                <a:sym typeface="+mn-lt"/>
              </a:rPr>
              <a:t>57</a:t>
            </a:r>
          </a:p>
          <a:p>
            <a:pPr>
              <a:spcBef>
                <a:spcPct val="50000"/>
              </a:spcBef>
              <a:buFont typeface="Arial" panose="020B0604020202020204" pitchFamily="34" charset="0"/>
              <a:buNone/>
              <a:defRPr/>
            </a:pPr>
            <a:r>
              <a:rPr lang="zh-CN" altLang="en-US" sz="1400">
                <a:latin typeface="+mn-lt"/>
                <a:ea typeface="+mn-ea"/>
                <a:cs typeface="+mn-ea"/>
                <a:sym typeface="+mn-lt"/>
              </a:rPr>
              <a:t>66</a:t>
            </a:r>
          </a:p>
          <a:p>
            <a:pPr>
              <a:spcBef>
                <a:spcPct val="50000"/>
              </a:spcBef>
              <a:buFont typeface="Arial" panose="020B0604020202020204" pitchFamily="34" charset="0"/>
              <a:buNone/>
              <a:defRPr/>
            </a:pPr>
            <a:r>
              <a:rPr lang="zh-CN" altLang="en-US" sz="1400">
                <a:latin typeface="+mn-lt"/>
                <a:ea typeface="+mn-ea"/>
                <a:cs typeface="+mn-ea"/>
                <a:sym typeface="+mn-lt"/>
              </a:rPr>
              <a:t>71</a:t>
            </a:r>
          </a:p>
          <a:p>
            <a:pP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75156" name="Line 54">
            <a:extLst>
              <a:ext uri="{FF2B5EF4-FFF2-40B4-BE49-F238E27FC236}">
                <a16:creationId xmlns:a16="http://schemas.microsoft.com/office/drawing/2014/main" id="{FE026B46-C453-4110-A0CB-FB1ACC09AD38}"/>
              </a:ext>
            </a:extLst>
          </p:cNvPr>
          <p:cNvSpPr>
            <a:spLocks noChangeShapeType="1"/>
          </p:cNvSpPr>
          <p:nvPr/>
        </p:nvSpPr>
        <p:spPr bwMode="auto">
          <a:xfrm>
            <a:off x="3262313" y="5940425"/>
            <a:ext cx="0" cy="357188"/>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5157" name="Rectangle 55">
            <a:extLst>
              <a:ext uri="{FF2B5EF4-FFF2-40B4-BE49-F238E27FC236}">
                <a16:creationId xmlns:a16="http://schemas.microsoft.com/office/drawing/2014/main" id="{FABCB0C2-2E48-4C2B-9A63-82CA5BF31949}"/>
              </a:ext>
            </a:extLst>
          </p:cNvPr>
          <p:cNvSpPr>
            <a:spLocks noChangeArrowheads="1"/>
          </p:cNvSpPr>
          <p:nvPr/>
        </p:nvSpPr>
        <p:spPr bwMode="auto">
          <a:xfrm>
            <a:off x="4133850" y="4291013"/>
            <a:ext cx="381000" cy="2078037"/>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9</a:t>
            </a:r>
          </a:p>
          <a:p>
            <a:pPr algn="ctr">
              <a:spcBef>
                <a:spcPct val="50000"/>
              </a:spcBef>
              <a:buFont typeface="Arial" panose="020B0604020202020204" pitchFamily="34" charset="0"/>
              <a:buNone/>
              <a:defRPr/>
            </a:pPr>
            <a:r>
              <a:rPr lang="zh-CN" altLang="en-US" sz="1400">
                <a:latin typeface="+mn-lt"/>
                <a:ea typeface="+mn-ea"/>
                <a:cs typeface="+mn-ea"/>
                <a:sym typeface="+mn-lt"/>
              </a:rPr>
              <a:t>22</a:t>
            </a:r>
          </a:p>
          <a:p>
            <a:pPr algn="ctr">
              <a:spcBef>
                <a:spcPct val="50000"/>
              </a:spcBef>
              <a:buFont typeface="Arial" panose="020B0604020202020204" pitchFamily="34" charset="0"/>
              <a:buNone/>
              <a:defRPr/>
            </a:pPr>
            <a:r>
              <a:rPr lang="zh-CN" altLang="en-US" sz="1400">
                <a:latin typeface="+mn-lt"/>
                <a:ea typeface="+mn-ea"/>
                <a:cs typeface="+mn-ea"/>
                <a:sym typeface="+mn-lt"/>
              </a:rPr>
              <a:t>47</a:t>
            </a:r>
          </a:p>
          <a:p>
            <a:pPr algn="ctr">
              <a:spcBef>
                <a:spcPct val="50000"/>
              </a:spcBef>
              <a:buFont typeface="Arial" panose="020B0604020202020204" pitchFamily="34" charset="0"/>
              <a:buNone/>
              <a:defRPr/>
            </a:pPr>
            <a:r>
              <a:rPr lang="zh-CN" altLang="en-US" sz="1400">
                <a:latin typeface="+mn-lt"/>
                <a:ea typeface="+mn-ea"/>
                <a:cs typeface="+mn-ea"/>
                <a:sym typeface="+mn-lt"/>
              </a:rPr>
              <a:t>48</a:t>
            </a:r>
          </a:p>
          <a:p>
            <a:pPr algn="ctr">
              <a:spcBef>
                <a:spcPct val="50000"/>
              </a:spcBef>
              <a:buFont typeface="Arial" panose="020B0604020202020204" pitchFamily="34" charset="0"/>
              <a:buNone/>
              <a:defRPr/>
            </a:pPr>
            <a:r>
              <a:rPr lang="zh-CN" altLang="en-US" sz="1400">
                <a:latin typeface="+mn-lt"/>
                <a:ea typeface="+mn-ea"/>
                <a:cs typeface="+mn-ea"/>
                <a:sym typeface="+mn-lt"/>
              </a:rPr>
              <a:t>59</a:t>
            </a: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75158" name="Line 56">
            <a:extLst>
              <a:ext uri="{FF2B5EF4-FFF2-40B4-BE49-F238E27FC236}">
                <a16:creationId xmlns:a16="http://schemas.microsoft.com/office/drawing/2014/main" id="{0F773376-594D-4CE3-89D7-E44449695EA5}"/>
              </a:ext>
            </a:extLst>
          </p:cNvPr>
          <p:cNvSpPr>
            <a:spLocks noChangeShapeType="1"/>
          </p:cNvSpPr>
          <p:nvPr/>
        </p:nvSpPr>
        <p:spPr bwMode="auto">
          <a:xfrm>
            <a:off x="4348163" y="5940425"/>
            <a:ext cx="0" cy="357188"/>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5159" name="Text Box 57">
            <a:extLst>
              <a:ext uri="{FF2B5EF4-FFF2-40B4-BE49-F238E27FC236}">
                <a16:creationId xmlns:a16="http://schemas.microsoft.com/office/drawing/2014/main" id="{522D9B1C-F2A2-4A7D-9C2C-32D8F60A28A3}"/>
              </a:ext>
            </a:extLst>
          </p:cNvPr>
          <p:cNvSpPr txBox="1">
            <a:spLocks noChangeArrowheads="1"/>
          </p:cNvSpPr>
          <p:nvPr/>
        </p:nvSpPr>
        <p:spPr bwMode="auto">
          <a:xfrm>
            <a:off x="5214938" y="4383088"/>
            <a:ext cx="533400" cy="163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ts val="0"/>
              </a:spcBef>
              <a:buFont typeface="Arial" panose="020B0604020202020204" pitchFamily="34" charset="0"/>
              <a:buNone/>
              <a:defRPr/>
            </a:pPr>
            <a:r>
              <a:rPr lang="zh-CN" altLang="en-US" sz="2000" b="0" dirty="0">
                <a:solidFill>
                  <a:schemeClr val="accent2"/>
                </a:solidFill>
                <a:latin typeface="+mn-lt"/>
                <a:ea typeface="+mn-ea"/>
                <a:cs typeface="+mn-ea"/>
                <a:sym typeface="+mn-lt"/>
              </a:rPr>
              <a:t>输</a:t>
            </a:r>
          </a:p>
          <a:p>
            <a:pPr>
              <a:spcBef>
                <a:spcPts val="0"/>
              </a:spcBef>
              <a:buFont typeface="Arial" panose="020B0604020202020204" pitchFamily="34" charset="0"/>
              <a:buNone/>
              <a:defRPr/>
            </a:pPr>
            <a:r>
              <a:rPr lang="zh-CN" altLang="en-US" sz="2000" b="0" dirty="0">
                <a:solidFill>
                  <a:schemeClr val="accent2"/>
                </a:solidFill>
                <a:latin typeface="+mn-lt"/>
                <a:ea typeface="+mn-ea"/>
                <a:cs typeface="+mn-ea"/>
                <a:sym typeface="+mn-lt"/>
              </a:rPr>
              <a:t>出 </a:t>
            </a:r>
          </a:p>
          <a:p>
            <a:pPr>
              <a:spcBef>
                <a:spcPts val="0"/>
              </a:spcBef>
              <a:buFont typeface="Arial" panose="020B0604020202020204" pitchFamily="34" charset="0"/>
              <a:buNone/>
              <a:defRPr/>
            </a:pPr>
            <a:r>
              <a:rPr lang="zh-CN" altLang="en-US" sz="2000" b="0" dirty="0">
                <a:solidFill>
                  <a:schemeClr val="accent2"/>
                </a:solidFill>
                <a:latin typeface="+mn-lt"/>
                <a:ea typeface="+mn-ea"/>
                <a:cs typeface="+mn-ea"/>
                <a:sym typeface="+mn-lt"/>
              </a:rPr>
              <a:t>缓</a:t>
            </a:r>
          </a:p>
          <a:p>
            <a:pPr>
              <a:spcBef>
                <a:spcPts val="0"/>
              </a:spcBef>
              <a:buFont typeface="Arial" panose="020B0604020202020204" pitchFamily="34" charset="0"/>
              <a:buNone/>
              <a:defRPr/>
            </a:pPr>
            <a:r>
              <a:rPr lang="zh-CN" altLang="en-US" sz="2000" b="0" dirty="0">
                <a:solidFill>
                  <a:schemeClr val="accent2"/>
                </a:solidFill>
                <a:latin typeface="+mn-lt"/>
                <a:ea typeface="+mn-ea"/>
                <a:cs typeface="+mn-ea"/>
                <a:sym typeface="+mn-lt"/>
              </a:rPr>
              <a:t>冲</a:t>
            </a:r>
          </a:p>
          <a:p>
            <a:pPr>
              <a:spcBef>
                <a:spcPts val="0"/>
              </a:spcBef>
              <a:buFont typeface="Arial" panose="020B0604020202020204" pitchFamily="34" charset="0"/>
              <a:buNone/>
              <a:defRPr/>
            </a:pPr>
            <a:r>
              <a:rPr lang="zh-CN" altLang="en-US" sz="2000" b="0" dirty="0">
                <a:solidFill>
                  <a:schemeClr val="accent2"/>
                </a:solidFill>
                <a:latin typeface="+mn-lt"/>
                <a:ea typeface="+mn-ea"/>
                <a:cs typeface="+mn-ea"/>
                <a:sym typeface="+mn-lt"/>
              </a:rPr>
              <a:t>区</a:t>
            </a:r>
          </a:p>
        </p:txBody>
      </p:sp>
      <p:sp>
        <p:nvSpPr>
          <p:cNvPr id="175160" name="Rectangle 58">
            <a:extLst>
              <a:ext uri="{FF2B5EF4-FFF2-40B4-BE49-F238E27FC236}">
                <a16:creationId xmlns:a16="http://schemas.microsoft.com/office/drawing/2014/main" id="{5E543757-C550-4994-A64C-8A35EAA1B6D1}"/>
              </a:ext>
            </a:extLst>
          </p:cNvPr>
          <p:cNvSpPr>
            <a:spLocks noChangeArrowheads="1"/>
          </p:cNvSpPr>
          <p:nvPr/>
        </p:nvSpPr>
        <p:spPr bwMode="auto">
          <a:xfrm>
            <a:off x="5810250" y="4305300"/>
            <a:ext cx="381000" cy="206375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5</a:t>
            </a: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75161" name="Text Box 73">
            <a:extLst>
              <a:ext uri="{FF2B5EF4-FFF2-40B4-BE49-F238E27FC236}">
                <a16:creationId xmlns:a16="http://schemas.microsoft.com/office/drawing/2014/main" id="{DE7B5FDA-12E0-4A16-862B-D677E0612843}"/>
              </a:ext>
            </a:extLst>
          </p:cNvPr>
          <p:cNvSpPr txBox="1">
            <a:spLocks noChangeArrowheads="1"/>
          </p:cNvSpPr>
          <p:nvPr/>
        </p:nvSpPr>
        <p:spPr bwMode="auto">
          <a:xfrm>
            <a:off x="4216400" y="1557338"/>
            <a:ext cx="27638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pitchFamily="49" charset="-122"/>
              </a:defRPr>
            </a:lvl1pPr>
            <a:lvl2pPr marL="742950" indent="-285750" defTabSz="762000">
              <a:defRPr sz="2800" b="1">
                <a:solidFill>
                  <a:schemeClr val="tx1"/>
                </a:solidFill>
                <a:latin typeface="Times New Roman" panose="02020603050405020304" pitchFamily="18" charset="0"/>
                <a:ea typeface="楷体_GB2312" pitchFamily="49" charset="-122"/>
              </a:defRPr>
            </a:lvl2pPr>
            <a:lvl3pPr marL="1143000" indent="-228600" defTabSz="762000">
              <a:defRPr sz="2800" b="1">
                <a:solidFill>
                  <a:schemeClr val="tx1"/>
                </a:solidFill>
                <a:latin typeface="Times New Roman" panose="02020603050405020304" pitchFamily="18" charset="0"/>
                <a:ea typeface="楷体_GB2312" pitchFamily="49" charset="-122"/>
              </a:defRPr>
            </a:lvl3pPr>
            <a:lvl4pPr marL="1600200" indent="-228600" defTabSz="762000">
              <a:defRPr sz="2800" b="1">
                <a:solidFill>
                  <a:schemeClr val="tx1"/>
                </a:solidFill>
                <a:latin typeface="Times New Roman" panose="02020603050405020304" pitchFamily="18" charset="0"/>
                <a:ea typeface="楷体_GB2312" pitchFamily="49" charset="-122"/>
              </a:defRPr>
            </a:lvl4pPr>
            <a:lvl5pPr marL="2057400" indent="-228600" defTabSz="762000">
              <a:defRPr sz="2800" b="1">
                <a:solidFill>
                  <a:schemeClr val="tx1"/>
                </a:solidFill>
                <a:latin typeface="Times New Roman" panose="02020603050405020304" pitchFamily="18" charset="0"/>
                <a:ea typeface="楷体_GB2312" pitchFamily="49" charset="-122"/>
              </a:defRPr>
            </a:lvl5pPr>
            <a:lvl6pPr marL="25146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b="0">
                <a:solidFill>
                  <a:srgbClr val="0000CC"/>
                </a:solidFill>
                <a:ea typeface="微软雅黑" panose="020B0503020204020204" pitchFamily="34" charset="-122"/>
                <a:sym typeface="+mn-lt"/>
              </a:rPr>
              <a:t>4路平衡归并</a:t>
            </a:r>
          </a:p>
        </p:txBody>
      </p:sp>
      <p:sp>
        <p:nvSpPr>
          <p:cNvPr id="61" name="Rectangle 6">
            <a:extLst>
              <a:ext uri="{FF2B5EF4-FFF2-40B4-BE49-F238E27FC236}">
                <a16:creationId xmlns:a16="http://schemas.microsoft.com/office/drawing/2014/main" id="{A9BC3AC2-1230-47BF-ABB4-99895E3EAE5D}"/>
              </a:ext>
            </a:extLst>
          </p:cNvPr>
          <p:cNvSpPr>
            <a:spLocks noChangeArrowheads="1"/>
          </p:cNvSpPr>
          <p:nvPr/>
        </p:nvSpPr>
        <p:spPr bwMode="auto">
          <a:xfrm>
            <a:off x="923925"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多路平衡归并的实现</a:t>
            </a:r>
          </a:p>
        </p:txBody>
      </p:sp>
      <p:cxnSp>
        <p:nvCxnSpPr>
          <p:cNvPr id="3" name="直接箭头连接符 2">
            <a:extLst>
              <a:ext uri="{FF2B5EF4-FFF2-40B4-BE49-F238E27FC236}">
                <a16:creationId xmlns:a16="http://schemas.microsoft.com/office/drawing/2014/main" id="{A4B013A5-C2C8-4196-B9F0-747DDA96E5AC}"/>
              </a:ext>
            </a:extLst>
          </p:cNvPr>
          <p:cNvCxnSpPr/>
          <p:nvPr/>
        </p:nvCxnSpPr>
        <p:spPr bwMode="auto">
          <a:xfrm>
            <a:off x="3086100" y="2230438"/>
            <a:ext cx="2819400" cy="1992312"/>
          </a:xfrm>
          <a:prstGeom prst="straightConnector1">
            <a:avLst/>
          </a:prstGeom>
          <a:solidFill>
            <a:schemeClr val="accent1"/>
          </a:solidFill>
          <a:ln w="38100" cap="flat" cmpd="sng" algn="ctr">
            <a:solidFill>
              <a:schemeClr val="accent1">
                <a:lumMod val="75000"/>
              </a:schemeClr>
            </a:solidFill>
            <a:prstDash val="solid"/>
            <a:round/>
            <a:headEnd type="none" w="med" len="med"/>
            <a:tailEnd type="triangle"/>
          </a:ln>
        </p:spPr>
      </p:cxnSp>
      <p:sp>
        <p:nvSpPr>
          <p:cNvPr id="386052" name="Oval 4">
            <a:extLst>
              <a:ext uri="{FF2B5EF4-FFF2-40B4-BE49-F238E27FC236}">
                <a16:creationId xmlns:a16="http://schemas.microsoft.com/office/drawing/2014/main" id="{A0425384-5EB5-4C59-B444-88DF319AA2B2}"/>
              </a:ext>
            </a:extLst>
          </p:cNvPr>
          <p:cNvSpPr>
            <a:spLocks noChangeArrowheads="1"/>
          </p:cNvSpPr>
          <p:nvPr/>
        </p:nvSpPr>
        <p:spPr bwMode="auto">
          <a:xfrm>
            <a:off x="6156325" y="2043113"/>
            <a:ext cx="2743200" cy="1428750"/>
          </a:xfrm>
          <a:prstGeom prst="ellipse">
            <a:avLst/>
          </a:prstGeom>
          <a:noFill/>
          <a:ln w="28575">
            <a:solidFill>
              <a:srgbClr val="FF0000"/>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86052"/>
                                        </p:tgtEl>
                                        <p:attrNameLst>
                                          <p:attrName>style.visibility</p:attrName>
                                        </p:attrNameLst>
                                      </p:cBhvr>
                                      <p:to>
                                        <p:strVal val="visible"/>
                                      </p:to>
                                    </p:set>
                                    <p:anim calcmode="lin" valueType="num">
                                      <p:cBhvr additive="base">
                                        <p:cTn id="7" dur="500" fill="hold"/>
                                        <p:tgtEl>
                                          <p:spTgt spid="386052"/>
                                        </p:tgtEl>
                                        <p:attrNameLst>
                                          <p:attrName>ppt_x</p:attrName>
                                        </p:attrNameLst>
                                      </p:cBhvr>
                                      <p:tavLst>
                                        <p:tav tm="0">
                                          <p:val>
                                            <p:strVal val="0-#ppt_w/2"/>
                                          </p:val>
                                        </p:tav>
                                        <p:tav tm="100000">
                                          <p:val>
                                            <p:strVal val="#ppt_x"/>
                                          </p:val>
                                        </p:tav>
                                      </p:tavLst>
                                    </p:anim>
                                    <p:anim calcmode="lin" valueType="num">
                                      <p:cBhvr additive="base">
                                        <p:cTn id="8" dur="500" fill="hold"/>
                                        <p:tgtEl>
                                          <p:spTgt spid="3860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6052"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Line 3">
            <a:extLst>
              <a:ext uri="{FF2B5EF4-FFF2-40B4-BE49-F238E27FC236}">
                <a16:creationId xmlns:a16="http://schemas.microsoft.com/office/drawing/2014/main" id="{5AA40584-C1BA-4109-9317-ACD0E0DC7A9E}"/>
              </a:ext>
            </a:extLst>
          </p:cNvPr>
          <p:cNvSpPr>
            <a:spLocks noChangeShapeType="1"/>
          </p:cNvSpPr>
          <p:nvPr/>
        </p:nvSpPr>
        <p:spPr bwMode="auto">
          <a:xfrm flipH="1">
            <a:off x="2057400" y="2008188"/>
            <a:ext cx="762000" cy="8382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7155" name="Line 4">
            <a:extLst>
              <a:ext uri="{FF2B5EF4-FFF2-40B4-BE49-F238E27FC236}">
                <a16:creationId xmlns:a16="http://schemas.microsoft.com/office/drawing/2014/main" id="{5532A27D-4DB6-47AC-A40F-2AFF59B9B62E}"/>
              </a:ext>
            </a:extLst>
          </p:cNvPr>
          <p:cNvSpPr>
            <a:spLocks noChangeShapeType="1"/>
          </p:cNvSpPr>
          <p:nvPr/>
        </p:nvSpPr>
        <p:spPr bwMode="auto">
          <a:xfrm>
            <a:off x="3048000" y="2008188"/>
            <a:ext cx="914400" cy="8382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7156" name="Line 5">
            <a:extLst>
              <a:ext uri="{FF2B5EF4-FFF2-40B4-BE49-F238E27FC236}">
                <a16:creationId xmlns:a16="http://schemas.microsoft.com/office/drawing/2014/main" id="{046732D6-9ECB-457B-A377-AEE118A530D2}"/>
              </a:ext>
            </a:extLst>
          </p:cNvPr>
          <p:cNvSpPr>
            <a:spLocks noChangeShapeType="1"/>
          </p:cNvSpPr>
          <p:nvPr/>
        </p:nvSpPr>
        <p:spPr bwMode="auto">
          <a:xfrm flipH="1">
            <a:off x="3429000" y="2998788"/>
            <a:ext cx="533400" cy="990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7157" name="Line 6">
            <a:extLst>
              <a:ext uri="{FF2B5EF4-FFF2-40B4-BE49-F238E27FC236}">
                <a16:creationId xmlns:a16="http://schemas.microsoft.com/office/drawing/2014/main" id="{088BA929-C6A8-4923-B84E-92B770BE8860}"/>
              </a:ext>
            </a:extLst>
          </p:cNvPr>
          <p:cNvSpPr>
            <a:spLocks noChangeShapeType="1"/>
          </p:cNvSpPr>
          <p:nvPr/>
        </p:nvSpPr>
        <p:spPr bwMode="auto">
          <a:xfrm>
            <a:off x="4038600" y="3074988"/>
            <a:ext cx="533400" cy="990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7158" name="Line 7">
            <a:extLst>
              <a:ext uri="{FF2B5EF4-FFF2-40B4-BE49-F238E27FC236}">
                <a16:creationId xmlns:a16="http://schemas.microsoft.com/office/drawing/2014/main" id="{A9F0E899-C669-4F22-BE9A-1038B86EA1A7}"/>
              </a:ext>
            </a:extLst>
          </p:cNvPr>
          <p:cNvSpPr>
            <a:spLocks noChangeShapeType="1"/>
          </p:cNvSpPr>
          <p:nvPr/>
        </p:nvSpPr>
        <p:spPr bwMode="auto">
          <a:xfrm flipH="1">
            <a:off x="1447800" y="2998788"/>
            <a:ext cx="533400" cy="990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7159" name="Line 8">
            <a:extLst>
              <a:ext uri="{FF2B5EF4-FFF2-40B4-BE49-F238E27FC236}">
                <a16:creationId xmlns:a16="http://schemas.microsoft.com/office/drawing/2014/main" id="{7FE68FD3-092D-4561-B160-45DE3040416D}"/>
              </a:ext>
            </a:extLst>
          </p:cNvPr>
          <p:cNvSpPr>
            <a:spLocks noChangeShapeType="1"/>
          </p:cNvSpPr>
          <p:nvPr/>
        </p:nvSpPr>
        <p:spPr bwMode="auto">
          <a:xfrm>
            <a:off x="1981200" y="2998788"/>
            <a:ext cx="457200" cy="10668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7160" name="Oval 9">
            <a:extLst>
              <a:ext uri="{FF2B5EF4-FFF2-40B4-BE49-F238E27FC236}">
                <a16:creationId xmlns:a16="http://schemas.microsoft.com/office/drawing/2014/main" id="{08DF2627-3223-4123-94BF-60403BCD5FB4}"/>
              </a:ext>
            </a:extLst>
          </p:cNvPr>
          <p:cNvSpPr>
            <a:spLocks noChangeArrowheads="1"/>
          </p:cNvSpPr>
          <p:nvPr/>
        </p:nvSpPr>
        <p:spPr bwMode="auto">
          <a:xfrm>
            <a:off x="3733800" y="277018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9</a:t>
            </a:r>
            <a:endParaRPr lang="zh-CN" altLang="en-US" sz="1600" u="sng">
              <a:solidFill>
                <a:schemeClr val="bg1"/>
              </a:solidFill>
              <a:latin typeface="+mn-lt"/>
              <a:ea typeface="+mn-ea"/>
              <a:cs typeface="+mn-ea"/>
              <a:sym typeface="+mn-lt"/>
            </a:endParaRPr>
          </a:p>
        </p:txBody>
      </p:sp>
      <p:sp>
        <p:nvSpPr>
          <p:cNvPr id="177161" name="Oval 10">
            <a:extLst>
              <a:ext uri="{FF2B5EF4-FFF2-40B4-BE49-F238E27FC236}">
                <a16:creationId xmlns:a16="http://schemas.microsoft.com/office/drawing/2014/main" id="{6668400C-7351-42B2-8642-5310BDB91DBE}"/>
              </a:ext>
            </a:extLst>
          </p:cNvPr>
          <p:cNvSpPr>
            <a:spLocks noChangeArrowheads="1"/>
          </p:cNvSpPr>
          <p:nvPr/>
        </p:nvSpPr>
        <p:spPr bwMode="auto">
          <a:xfrm>
            <a:off x="1752600" y="277018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7</a:t>
            </a:r>
            <a:endParaRPr lang="zh-CN" altLang="en-US" sz="1600" u="sng">
              <a:solidFill>
                <a:schemeClr val="bg1"/>
              </a:solidFill>
              <a:latin typeface="+mn-lt"/>
              <a:ea typeface="+mn-ea"/>
              <a:cs typeface="+mn-ea"/>
              <a:sym typeface="+mn-lt"/>
            </a:endParaRPr>
          </a:p>
        </p:txBody>
      </p:sp>
      <p:sp>
        <p:nvSpPr>
          <p:cNvPr id="177162" name="Oval 13">
            <a:extLst>
              <a:ext uri="{FF2B5EF4-FFF2-40B4-BE49-F238E27FC236}">
                <a16:creationId xmlns:a16="http://schemas.microsoft.com/office/drawing/2014/main" id="{01BDC52B-EC79-483F-8D8A-47E03330283B}"/>
              </a:ext>
            </a:extLst>
          </p:cNvPr>
          <p:cNvSpPr>
            <a:spLocks noChangeArrowheads="1"/>
          </p:cNvSpPr>
          <p:nvPr/>
        </p:nvSpPr>
        <p:spPr bwMode="auto">
          <a:xfrm>
            <a:off x="2209800" y="391318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7</a:t>
            </a:r>
          </a:p>
        </p:txBody>
      </p:sp>
      <p:sp>
        <p:nvSpPr>
          <p:cNvPr id="177163" name="Oval 14">
            <a:extLst>
              <a:ext uri="{FF2B5EF4-FFF2-40B4-BE49-F238E27FC236}">
                <a16:creationId xmlns:a16="http://schemas.microsoft.com/office/drawing/2014/main" id="{2DB07F4C-CE04-4A1B-850E-C21A0B687552}"/>
              </a:ext>
            </a:extLst>
          </p:cNvPr>
          <p:cNvSpPr>
            <a:spLocks noChangeArrowheads="1"/>
          </p:cNvSpPr>
          <p:nvPr/>
        </p:nvSpPr>
        <p:spPr bwMode="auto">
          <a:xfrm>
            <a:off x="3276600" y="391318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29</a:t>
            </a:r>
            <a:endParaRPr lang="zh-CN" altLang="en-US" sz="1600" u="sng">
              <a:solidFill>
                <a:schemeClr val="bg1"/>
              </a:solidFill>
              <a:latin typeface="+mn-lt"/>
              <a:ea typeface="+mn-ea"/>
              <a:cs typeface="+mn-ea"/>
              <a:sym typeface="+mn-lt"/>
            </a:endParaRPr>
          </a:p>
        </p:txBody>
      </p:sp>
      <p:sp>
        <p:nvSpPr>
          <p:cNvPr id="177164" name="Oval 15">
            <a:extLst>
              <a:ext uri="{FF2B5EF4-FFF2-40B4-BE49-F238E27FC236}">
                <a16:creationId xmlns:a16="http://schemas.microsoft.com/office/drawing/2014/main" id="{DD2D1ABD-DC9B-435D-955C-D6C50C0756F9}"/>
              </a:ext>
            </a:extLst>
          </p:cNvPr>
          <p:cNvSpPr>
            <a:spLocks noChangeArrowheads="1"/>
          </p:cNvSpPr>
          <p:nvPr/>
        </p:nvSpPr>
        <p:spPr bwMode="auto">
          <a:xfrm>
            <a:off x="1219200" y="391318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16</a:t>
            </a:r>
            <a:endParaRPr lang="zh-CN" altLang="en-US" sz="1600" u="sng">
              <a:solidFill>
                <a:schemeClr val="bg1"/>
              </a:solidFill>
              <a:latin typeface="+mn-lt"/>
              <a:ea typeface="+mn-ea"/>
              <a:cs typeface="+mn-ea"/>
              <a:sym typeface="+mn-lt"/>
            </a:endParaRPr>
          </a:p>
        </p:txBody>
      </p:sp>
      <p:sp>
        <p:nvSpPr>
          <p:cNvPr id="177165" name="Oval 16">
            <a:extLst>
              <a:ext uri="{FF2B5EF4-FFF2-40B4-BE49-F238E27FC236}">
                <a16:creationId xmlns:a16="http://schemas.microsoft.com/office/drawing/2014/main" id="{E1F30527-AFEA-4B76-B3FD-BE6E97EC356F}"/>
              </a:ext>
            </a:extLst>
          </p:cNvPr>
          <p:cNvSpPr>
            <a:spLocks noChangeArrowheads="1"/>
          </p:cNvSpPr>
          <p:nvPr/>
        </p:nvSpPr>
        <p:spPr bwMode="auto">
          <a:xfrm>
            <a:off x="4343400" y="391318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9</a:t>
            </a:r>
            <a:endParaRPr lang="zh-CN" altLang="en-US" sz="1600" u="sng">
              <a:solidFill>
                <a:schemeClr val="bg1"/>
              </a:solidFill>
              <a:latin typeface="+mn-lt"/>
              <a:ea typeface="+mn-ea"/>
              <a:cs typeface="+mn-ea"/>
              <a:sym typeface="+mn-lt"/>
            </a:endParaRPr>
          </a:p>
        </p:txBody>
      </p:sp>
      <p:sp>
        <p:nvSpPr>
          <p:cNvPr id="177166" name="Oval 17">
            <a:extLst>
              <a:ext uri="{FF2B5EF4-FFF2-40B4-BE49-F238E27FC236}">
                <a16:creationId xmlns:a16="http://schemas.microsoft.com/office/drawing/2014/main" id="{2B11860D-DB29-47DB-9025-092779E545D3}"/>
              </a:ext>
            </a:extLst>
          </p:cNvPr>
          <p:cNvSpPr>
            <a:spLocks noChangeArrowheads="1"/>
          </p:cNvSpPr>
          <p:nvPr/>
        </p:nvSpPr>
        <p:spPr bwMode="auto">
          <a:xfrm>
            <a:off x="2743200" y="170338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7</a:t>
            </a:r>
            <a:endParaRPr lang="zh-CN" altLang="en-US" sz="1600" u="sng">
              <a:solidFill>
                <a:schemeClr val="bg1"/>
              </a:solidFill>
              <a:latin typeface="+mn-lt"/>
              <a:ea typeface="+mn-ea"/>
              <a:cs typeface="+mn-ea"/>
              <a:sym typeface="+mn-lt"/>
            </a:endParaRPr>
          </a:p>
        </p:txBody>
      </p:sp>
      <p:sp>
        <p:nvSpPr>
          <p:cNvPr id="177167" name="Rectangle 18">
            <a:extLst>
              <a:ext uri="{FF2B5EF4-FFF2-40B4-BE49-F238E27FC236}">
                <a16:creationId xmlns:a16="http://schemas.microsoft.com/office/drawing/2014/main" id="{073FF9A2-1F7A-4B96-8928-5036756ECC2E}"/>
              </a:ext>
            </a:extLst>
          </p:cNvPr>
          <p:cNvSpPr>
            <a:spLocks noChangeArrowheads="1"/>
          </p:cNvSpPr>
          <p:nvPr/>
        </p:nvSpPr>
        <p:spPr bwMode="auto">
          <a:xfrm>
            <a:off x="1219200" y="4446588"/>
            <a:ext cx="381000" cy="2078037"/>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5</a:t>
            </a:r>
          </a:p>
          <a:p>
            <a:pPr algn="ctr">
              <a:spcBef>
                <a:spcPct val="50000"/>
              </a:spcBef>
              <a:buFont typeface="Arial" panose="020B0604020202020204" pitchFamily="34" charset="0"/>
              <a:buNone/>
              <a:defRPr/>
            </a:pPr>
            <a:r>
              <a:rPr lang="zh-CN" altLang="en-US" sz="1400">
                <a:latin typeface="+mn-lt"/>
                <a:ea typeface="+mn-ea"/>
                <a:cs typeface="+mn-ea"/>
                <a:sym typeface="+mn-lt"/>
              </a:rPr>
              <a:t>16</a:t>
            </a:r>
          </a:p>
          <a:p>
            <a:pPr algn="ctr">
              <a:spcBef>
                <a:spcPct val="50000"/>
              </a:spcBef>
              <a:buFont typeface="Arial" panose="020B0604020202020204" pitchFamily="34" charset="0"/>
              <a:buNone/>
              <a:defRPr/>
            </a:pPr>
            <a:r>
              <a:rPr lang="zh-CN" altLang="en-US" sz="1400">
                <a:latin typeface="+mn-lt"/>
                <a:ea typeface="+mn-ea"/>
                <a:cs typeface="+mn-ea"/>
                <a:sym typeface="+mn-lt"/>
              </a:rPr>
              <a:t>49</a:t>
            </a:r>
          </a:p>
          <a:p>
            <a:pPr algn="ctr">
              <a:spcBef>
                <a:spcPct val="50000"/>
              </a:spcBef>
              <a:buFont typeface="Arial" panose="020B0604020202020204" pitchFamily="34" charset="0"/>
              <a:buNone/>
              <a:defRPr/>
            </a:pPr>
            <a:r>
              <a:rPr lang="zh-CN" altLang="en-US" sz="1400">
                <a:latin typeface="+mn-lt"/>
                <a:ea typeface="+mn-ea"/>
                <a:cs typeface="+mn-ea"/>
                <a:sym typeface="+mn-lt"/>
              </a:rPr>
              <a:t>52</a:t>
            </a:r>
          </a:p>
          <a:p>
            <a:pPr algn="ctr">
              <a:spcBef>
                <a:spcPct val="50000"/>
              </a:spcBef>
              <a:buFont typeface="Arial" panose="020B0604020202020204" pitchFamily="34" charset="0"/>
              <a:buNone/>
              <a:defRPr/>
            </a:pPr>
            <a:r>
              <a:rPr lang="zh-CN" altLang="en-US" sz="1400">
                <a:latin typeface="+mn-lt"/>
                <a:ea typeface="+mn-ea"/>
                <a:cs typeface="+mn-ea"/>
                <a:sym typeface="+mn-lt"/>
              </a:rPr>
              <a:t>78</a:t>
            </a: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77168" name="Line 19">
            <a:extLst>
              <a:ext uri="{FF2B5EF4-FFF2-40B4-BE49-F238E27FC236}">
                <a16:creationId xmlns:a16="http://schemas.microsoft.com/office/drawing/2014/main" id="{627FA960-0E23-4FD5-88D9-A12D5C9472E5}"/>
              </a:ext>
            </a:extLst>
          </p:cNvPr>
          <p:cNvSpPr>
            <a:spLocks noChangeShapeType="1"/>
          </p:cNvSpPr>
          <p:nvPr/>
        </p:nvSpPr>
        <p:spPr bwMode="auto">
          <a:xfrm>
            <a:off x="1414463" y="6130925"/>
            <a:ext cx="0" cy="381000"/>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7169" name="Rectangle 20">
            <a:extLst>
              <a:ext uri="{FF2B5EF4-FFF2-40B4-BE49-F238E27FC236}">
                <a16:creationId xmlns:a16="http://schemas.microsoft.com/office/drawing/2014/main" id="{B36BC132-B9D5-4E3A-8D57-65B0A0025D38}"/>
              </a:ext>
            </a:extLst>
          </p:cNvPr>
          <p:cNvSpPr>
            <a:spLocks noChangeArrowheads="1"/>
          </p:cNvSpPr>
          <p:nvPr/>
        </p:nvSpPr>
        <p:spPr bwMode="auto">
          <a:xfrm>
            <a:off x="2286000" y="4446588"/>
            <a:ext cx="381000" cy="2078037"/>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7</a:t>
            </a:r>
          </a:p>
          <a:p>
            <a:pPr algn="ctr">
              <a:spcBef>
                <a:spcPct val="50000"/>
              </a:spcBef>
              <a:buFont typeface="Arial" panose="020B0604020202020204" pitchFamily="34" charset="0"/>
              <a:buNone/>
              <a:defRPr/>
            </a:pPr>
            <a:r>
              <a:rPr lang="zh-CN" altLang="en-US" sz="1400">
                <a:latin typeface="+mn-lt"/>
                <a:ea typeface="+mn-ea"/>
                <a:cs typeface="+mn-ea"/>
                <a:sym typeface="+mn-lt"/>
              </a:rPr>
              <a:t>12</a:t>
            </a:r>
          </a:p>
          <a:p>
            <a:pPr algn="ctr">
              <a:spcBef>
                <a:spcPct val="50000"/>
              </a:spcBef>
              <a:buFont typeface="Arial" panose="020B0604020202020204" pitchFamily="34" charset="0"/>
              <a:buNone/>
              <a:defRPr/>
            </a:pPr>
            <a:r>
              <a:rPr lang="zh-CN" altLang="en-US" sz="1400">
                <a:latin typeface="+mn-lt"/>
                <a:ea typeface="+mn-ea"/>
                <a:cs typeface="+mn-ea"/>
                <a:sym typeface="+mn-lt"/>
              </a:rPr>
              <a:t>25</a:t>
            </a:r>
          </a:p>
          <a:p>
            <a:pPr algn="ctr">
              <a:spcBef>
                <a:spcPct val="50000"/>
              </a:spcBef>
              <a:buFont typeface="Arial" panose="020B0604020202020204" pitchFamily="34" charset="0"/>
              <a:buNone/>
              <a:defRPr/>
            </a:pPr>
            <a:r>
              <a:rPr lang="zh-CN" altLang="en-US" sz="1400">
                <a:latin typeface="+mn-lt"/>
                <a:ea typeface="+mn-ea"/>
                <a:cs typeface="+mn-ea"/>
                <a:sym typeface="+mn-lt"/>
              </a:rPr>
              <a:t>84</a:t>
            </a:r>
          </a:p>
          <a:p>
            <a:pPr algn="ctr">
              <a:spcBef>
                <a:spcPct val="50000"/>
              </a:spcBef>
              <a:buFont typeface="Arial" panose="020B0604020202020204" pitchFamily="34" charset="0"/>
              <a:buNone/>
              <a:defRPr/>
            </a:pPr>
            <a:r>
              <a:rPr lang="zh-CN" altLang="en-US" sz="1400">
                <a:latin typeface="+mn-lt"/>
                <a:ea typeface="+mn-ea"/>
                <a:cs typeface="+mn-ea"/>
                <a:sym typeface="+mn-lt"/>
              </a:rPr>
              <a:t>91</a:t>
            </a: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77170" name="Line 21">
            <a:extLst>
              <a:ext uri="{FF2B5EF4-FFF2-40B4-BE49-F238E27FC236}">
                <a16:creationId xmlns:a16="http://schemas.microsoft.com/office/drawing/2014/main" id="{B1BA3A98-1626-4F9E-83AF-7C25EE3827C9}"/>
              </a:ext>
            </a:extLst>
          </p:cNvPr>
          <p:cNvSpPr>
            <a:spLocks noChangeShapeType="1"/>
          </p:cNvSpPr>
          <p:nvPr/>
        </p:nvSpPr>
        <p:spPr bwMode="auto">
          <a:xfrm>
            <a:off x="2474913" y="6100763"/>
            <a:ext cx="0" cy="381000"/>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7171" name="Rectangle 22">
            <a:extLst>
              <a:ext uri="{FF2B5EF4-FFF2-40B4-BE49-F238E27FC236}">
                <a16:creationId xmlns:a16="http://schemas.microsoft.com/office/drawing/2014/main" id="{6D4F0FFA-E2ED-46C9-A741-91F9B0D45A11}"/>
              </a:ext>
            </a:extLst>
          </p:cNvPr>
          <p:cNvSpPr>
            <a:spLocks noChangeArrowheads="1"/>
          </p:cNvSpPr>
          <p:nvPr/>
        </p:nvSpPr>
        <p:spPr bwMode="auto">
          <a:xfrm>
            <a:off x="3352800" y="4446588"/>
            <a:ext cx="381000" cy="2078037"/>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400">
                <a:latin typeface="+mn-lt"/>
                <a:ea typeface="+mn-ea"/>
                <a:cs typeface="+mn-ea"/>
                <a:sym typeface="+mn-lt"/>
              </a:rPr>
              <a:t>29</a:t>
            </a:r>
          </a:p>
          <a:p>
            <a:pPr>
              <a:spcBef>
                <a:spcPct val="50000"/>
              </a:spcBef>
              <a:buFont typeface="Arial" panose="020B0604020202020204" pitchFamily="34" charset="0"/>
              <a:buNone/>
              <a:defRPr/>
            </a:pPr>
            <a:r>
              <a:rPr lang="zh-CN" altLang="en-US" sz="1400">
                <a:latin typeface="+mn-lt"/>
                <a:ea typeface="+mn-ea"/>
                <a:cs typeface="+mn-ea"/>
                <a:sym typeface="+mn-lt"/>
              </a:rPr>
              <a:t>38</a:t>
            </a:r>
          </a:p>
          <a:p>
            <a:pPr>
              <a:spcBef>
                <a:spcPct val="50000"/>
              </a:spcBef>
              <a:buFont typeface="Arial" panose="020B0604020202020204" pitchFamily="34" charset="0"/>
              <a:buNone/>
              <a:defRPr/>
            </a:pPr>
            <a:r>
              <a:rPr lang="zh-CN" altLang="en-US" sz="1400">
                <a:latin typeface="+mn-lt"/>
                <a:ea typeface="+mn-ea"/>
                <a:cs typeface="+mn-ea"/>
                <a:sym typeface="+mn-lt"/>
              </a:rPr>
              <a:t>57</a:t>
            </a:r>
          </a:p>
          <a:p>
            <a:pPr>
              <a:spcBef>
                <a:spcPct val="50000"/>
              </a:spcBef>
              <a:buFont typeface="Arial" panose="020B0604020202020204" pitchFamily="34" charset="0"/>
              <a:buNone/>
              <a:defRPr/>
            </a:pPr>
            <a:r>
              <a:rPr lang="zh-CN" altLang="en-US" sz="1400">
                <a:latin typeface="+mn-lt"/>
                <a:ea typeface="+mn-ea"/>
                <a:cs typeface="+mn-ea"/>
                <a:sym typeface="+mn-lt"/>
              </a:rPr>
              <a:t>66</a:t>
            </a:r>
          </a:p>
          <a:p>
            <a:pPr>
              <a:spcBef>
                <a:spcPct val="50000"/>
              </a:spcBef>
              <a:buFont typeface="Arial" panose="020B0604020202020204" pitchFamily="34" charset="0"/>
              <a:buNone/>
              <a:defRPr/>
            </a:pPr>
            <a:r>
              <a:rPr lang="zh-CN" altLang="en-US" sz="1400">
                <a:latin typeface="+mn-lt"/>
                <a:ea typeface="+mn-ea"/>
                <a:cs typeface="+mn-ea"/>
                <a:sym typeface="+mn-lt"/>
              </a:rPr>
              <a:t>71</a:t>
            </a:r>
          </a:p>
          <a:p>
            <a:pP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77172" name="Line 23">
            <a:extLst>
              <a:ext uri="{FF2B5EF4-FFF2-40B4-BE49-F238E27FC236}">
                <a16:creationId xmlns:a16="http://schemas.microsoft.com/office/drawing/2014/main" id="{48D1CA70-BBB3-4A6B-A078-B199C1BF2FF2}"/>
              </a:ext>
            </a:extLst>
          </p:cNvPr>
          <p:cNvSpPr>
            <a:spLocks noChangeShapeType="1"/>
          </p:cNvSpPr>
          <p:nvPr/>
        </p:nvSpPr>
        <p:spPr bwMode="auto">
          <a:xfrm>
            <a:off x="3527425" y="6096000"/>
            <a:ext cx="0" cy="415925"/>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7173" name="Rectangle 24">
            <a:extLst>
              <a:ext uri="{FF2B5EF4-FFF2-40B4-BE49-F238E27FC236}">
                <a16:creationId xmlns:a16="http://schemas.microsoft.com/office/drawing/2014/main" id="{6978B73A-A061-4143-BED9-0F9224AD20D4}"/>
              </a:ext>
            </a:extLst>
          </p:cNvPr>
          <p:cNvSpPr>
            <a:spLocks noChangeArrowheads="1"/>
          </p:cNvSpPr>
          <p:nvPr/>
        </p:nvSpPr>
        <p:spPr bwMode="auto">
          <a:xfrm>
            <a:off x="4419600" y="4446588"/>
            <a:ext cx="381000" cy="2078037"/>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9</a:t>
            </a:r>
          </a:p>
          <a:p>
            <a:pPr algn="ctr">
              <a:spcBef>
                <a:spcPct val="50000"/>
              </a:spcBef>
              <a:buFont typeface="Arial" panose="020B0604020202020204" pitchFamily="34" charset="0"/>
              <a:buNone/>
              <a:defRPr/>
            </a:pPr>
            <a:r>
              <a:rPr lang="zh-CN" altLang="en-US" sz="1400">
                <a:latin typeface="+mn-lt"/>
                <a:ea typeface="+mn-ea"/>
                <a:cs typeface="+mn-ea"/>
                <a:sym typeface="+mn-lt"/>
              </a:rPr>
              <a:t>22</a:t>
            </a:r>
          </a:p>
          <a:p>
            <a:pPr algn="ctr">
              <a:spcBef>
                <a:spcPct val="50000"/>
              </a:spcBef>
              <a:buFont typeface="Arial" panose="020B0604020202020204" pitchFamily="34" charset="0"/>
              <a:buNone/>
              <a:defRPr/>
            </a:pPr>
            <a:r>
              <a:rPr lang="zh-CN" altLang="en-US" sz="1400">
                <a:latin typeface="+mn-lt"/>
                <a:ea typeface="+mn-ea"/>
                <a:cs typeface="+mn-ea"/>
                <a:sym typeface="+mn-lt"/>
              </a:rPr>
              <a:t>47</a:t>
            </a:r>
          </a:p>
          <a:p>
            <a:pPr algn="ctr">
              <a:spcBef>
                <a:spcPct val="50000"/>
              </a:spcBef>
              <a:buFont typeface="Arial" panose="020B0604020202020204" pitchFamily="34" charset="0"/>
              <a:buNone/>
              <a:defRPr/>
            </a:pPr>
            <a:r>
              <a:rPr lang="zh-CN" altLang="en-US" sz="1400">
                <a:latin typeface="+mn-lt"/>
                <a:ea typeface="+mn-ea"/>
                <a:cs typeface="+mn-ea"/>
                <a:sym typeface="+mn-lt"/>
              </a:rPr>
              <a:t>48</a:t>
            </a:r>
          </a:p>
          <a:p>
            <a:pPr algn="ctr">
              <a:spcBef>
                <a:spcPct val="50000"/>
              </a:spcBef>
              <a:buFont typeface="Arial" panose="020B0604020202020204" pitchFamily="34" charset="0"/>
              <a:buNone/>
              <a:defRPr/>
            </a:pPr>
            <a:r>
              <a:rPr lang="zh-CN" altLang="en-US" sz="1400">
                <a:latin typeface="+mn-lt"/>
                <a:ea typeface="+mn-ea"/>
                <a:cs typeface="+mn-ea"/>
                <a:sym typeface="+mn-lt"/>
              </a:rPr>
              <a:t>59</a:t>
            </a: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77174" name="Line 25">
            <a:extLst>
              <a:ext uri="{FF2B5EF4-FFF2-40B4-BE49-F238E27FC236}">
                <a16:creationId xmlns:a16="http://schemas.microsoft.com/office/drawing/2014/main" id="{9A339CCF-D5FA-4E96-82B5-EECB71B0B5F8}"/>
              </a:ext>
            </a:extLst>
          </p:cNvPr>
          <p:cNvSpPr>
            <a:spLocks noChangeShapeType="1"/>
          </p:cNvSpPr>
          <p:nvPr/>
        </p:nvSpPr>
        <p:spPr bwMode="auto">
          <a:xfrm>
            <a:off x="4637088" y="6100763"/>
            <a:ext cx="0" cy="381000"/>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7175" name="Text Box 26">
            <a:extLst>
              <a:ext uri="{FF2B5EF4-FFF2-40B4-BE49-F238E27FC236}">
                <a16:creationId xmlns:a16="http://schemas.microsoft.com/office/drawing/2014/main" id="{399FFCBF-04AE-45EC-AC44-B961E7B5CC35}"/>
              </a:ext>
            </a:extLst>
          </p:cNvPr>
          <p:cNvSpPr txBox="1">
            <a:spLocks noChangeArrowheads="1"/>
          </p:cNvSpPr>
          <p:nvPr/>
        </p:nvSpPr>
        <p:spPr bwMode="auto">
          <a:xfrm>
            <a:off x="4419600" y="3652838"/>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7</a:t>
            </a:r>
            <a:endParaRPr lang="zh-CN" altLang="en-US" sz="1400" b="0">
              <a:latin typeface="+mn-lt"/>
              <a:ea typeface="+mn-ea"/>
              <a:cs typeface="+mn-ea"/>
              <a:sym typeface="+mn-lt"/>
            </a:endParaRPr>
          </a:p>
        </p:txBody>
      </p:sp>
      <p:sp>
        <p:nvSpPr>
          <p:cNvPr id="177176" name="Text Box 27">
            <a:extLst>
              <a:ext uri="{FF2B5EF4-FFF2-40B4-BE49-F238E27FC236}">
                <a16:creationId xmlns:a16="http://schemas.microsoft.com/office/drawing/2014/main" id="{2DA551B9-9869-46B1-A2DA-F92A56C60275}"/>
              </a:ext>
            </a:extLst>
          </p:cNvPr>
          <p:cNvSpPr txBox="1">
            <a:spLocks noChangeArrowheads="1"/>
          </p:cNvSpPr>
          <p:nvPr/>
        </p:nvSpPr>
        <p:spPr bwMode="auto">
          <a:xfrm>
            <a:off x="3276600" y="3652838"/>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6</a:t>
            </a:r>
            <a:endParaRPr lang="zh-CN" altLang="en-US" sz="1400" b="0">
              <a:latin typeface="+mn-lt"/>
              <a:ea typeface="+mn-ea"/>
              <a:cs typeface="+mn-ea"/>
              <a:sym typeface="+mn-lt"/>
            </a:endParaRPr>
          </a:p>
        </p:txBody>
      </p:sp>
      <p:sp>
        <p:nvSpPr>
          <p:cNvPr id="177177" name="Text Box 28">
            <a:extLst>
              <a:ext uri="{FF2B5EF4-FFF2-40B4-BE49-F238E27FC236}">
                <a16:creationId xmlns:a16="http://schemas.microsoft.com/office/drawing/2014/main" id="{B68B8ECA-0CAC-43B5-9B4C-BE934DEC18A6}"/>
              </a:ext>
            </a:extLst>
          </p:cNvPr>
          <p:cNvSpPr txBox="1">
            <a:spLocks noChangeArrowheads="1"/>
          </p:cNvSpPr>
          <p:nvPr/>
        </p:nvSpPr>
        <p:spPr bwMode="auto">
          <a:xfrm>
            <a:off x="2362200" y="3652838"/>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5</a:t>
            </a:r>
            <a:endParaRPr lang="zh-CN" altLang="en-US" sz="1400" b="0">
              <a:latin typeface="+mn-lt"/>
              <a:ea typeface="+mn-ea"/>
              <a:cs typeface="+mn-ea"/>
              <a:sym typeface="+mn-lt"/>
            </a:endParaRPr>
          </a:p>
        </p:txBody>
      </p:sp>
      <p:sp>
        <p:nvSpPr>
          <p:cNvPr id="177178" name="Text Box 29">
            <a:extLst>
              <a:ext uri="{FF2B5EF4-FFF2-40B4-BE49-F238E27FC236}">
                <a16:creationId xmlns:a16="http://schemas.microsoft.com/office/drawing/2014/main" id="{A8BBEE39-F493-4923-AC68-9C71A990FB9C}"/>
              </a:ext>
            </a:extLst>
          </p:cNvPr>
          <p:cNvSpPr txBox="1">
            <a:spLocks noChangeArrowheads="1"/>
          </p:cNvSpPr>
          <p:nvPr/>
        </p:nvSpPr>
        <p:spPr bwMode="auto">
          <a:xfrm>
            <a:off x="1295400" y="3608388"/>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4</a:t>
            </a:r>
            <a:endParaRPr lang="zh-CN" altLang="en-US" sz="1400" b="0">
              <a:latin typeface="+mn-lt"/>
              <a:ea typeface="+mn-ea"/>
              <a:cs typeface="+mn-ea"/>
              <a:sym typeface="+mn-lt"/>
            </a:endParaRPr>
          </a:p>
        </p:txBody>
      </p:sp>
      <p:sp>
        <p:nvSpPr>
          <p:cNvPr id="177179" name="Text Box 30">
            <a:extLst>
              <a:ext uri="{FF2B5EF4-FFF2-40B4-BE49-F238E27FC236}">
                <a16:creationId xmlns:a16="http://schemas.microsoft.com/office/drawing/2014/main" id="{09847458-1D70-4EDD-8CCB-5436BCBAF4B5}"/>
              </a:ext>
            </a:extLst>
          </p:cNvPr>
          <p:cNvSpPr txBox="1">
            <a:spLocks noChangeArrowheads="1"/>
          </p:cNvSpPr>
          <p:nvPr/>
        </p:nvSpPr>
        <p:spPr bwMode="auto">
          <a:xfrm>
            <a:off x="3810000" y="2509838"/>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3</a:t>
            </a:r>
            <a:endParaRPr lang="zh-CN" altLang="en-US" sz="1400" b="0">
              <a:latin typeface="+mn-lt"/>
              <a:ea typeface="+mn-ea"/>
              <a:cs typeface="+mn-ea"/>
              <a:sym typeface="+mn-lt"/>
            </a:endParaRPr>
          </a:p>
        </p:txBody>
      </p:sp>
      <p:sp>
        <p:nvSpPr>
          <p:cNvPr id="177180" name="Text Box 31">
            <a:extLst>
              <a:ext uri="{FF2B5EF4-FFF2-40B4-BE49-F238E27FC236}">
                <a16:creationId xmlns:a16="http://schemas.microsoft.com/office/drawing/2014/main" id="{EED3A760-6C7F-480A-B018-82141DEB53DB}"/>
              </a:ext>
            </a:extLst>
          </p:cNvPr>
          <p:cNvSpPr txBox="1">
            <a:spLocks noChangeArrowheads="1"/>
          </p:cNvSpPr>
          <p:nvPr/>
        </p:nvSpPr>
        <p:spPr bwMode="auto">
          <a:xfrm>
            <a:off x="1905000" y="2509838"/>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2</a:t>
            </a:r>
            <a:endParaRPr lang="zh-CN" altLang="en-US" sz="1400" b="0">
              <a:latin typeface="+mn-lt"/>
              <a:ea typeface="+mn-ea"/>
              <a:cs typeface="+mn-ea"/>
              <a:sym typeface="+mn-lt"/>
            </a:endParaRPr>
          </a:p>
        </p:txBody>
      </p:sp>
      <p:sp>
        <p:nvSpPr>
          <p:cNvPr id="177181" name="Text Box 32">
            <a:extLst>
              <a:ext uri="{FF2B5EF4-FFF2-40B4-BE49-F238E27FC236}">
                <a16:creationId xmlns:a16="http://schemas.microsoft.com/office/drawing/2014/main" id="{6F92FC03-F177-4585-B376-EF5E595BD321}"/>
              </a:ext>
            </a:extLst>
          </p:cNvPr>
          <p:cNvSpPr txBox="1">
            <a:spLocks noChangeArrowheads="1"/>
          </p:cNvSpPr>
          <p:nvPr/>
        </p:nvSpPr>
        <p:spPr bwMode="auto">
          <a:xfrm>
            <a:off x="2819400" y="1398588"/>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1</a:t>
            </a:r>
            <a:endParaRPr lang="zh-CN" altLang="en-US" sz="1400" b="0">
              <a:latin typeface="+mn-lt"/>
              <a:ea typeface="+mn-ea"/>
              <a:cs typeface="+mn-ea"/>
              <a:sym typeface="+mn-lt"/>
            </a:endParaRPr>
          </a:p>
        </p:txBody>
      </p:sp>
      <p:sp>
        <p:nvSpPr>
          <p:cNvPr id="177182" name="Text Box 33">
            <a:extLst>
              <a:ext uri="{FF2B5EF4-FFF2-40B4-BE49-F238E27FC236}">
                <a16:creationId xmlns:a16="http://schemas.microsoft.com/office/drawing/2014/main" id="{C7BDC785-EC9D-41C3-B413-E0BE864DD831}"/>
              </a:ext>
            </a:extLst>
          </p:cNvPr>
          <p:cNvSpPr txBox="1">
            <a:spLocks noChangeArrowheads="1"/>
          </p:cNvSpPr>
          <p:nvPr/>
        </p:nvSpPr>
        <p:spPr bwMode="auto">
          <a:xfrm>
            <a:off x="533400" y="4471988"/>
            <a:ext cx="533400"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ts val="0"/>
              </a:spcBef>
              <a:buFont typeface="Arial" panose="020B0604020202020204" pitchFamily="34" charset="0"/>
              <a:buNone/>
              <a:defRPr/>
            </a:pPr>
            <a:r>
              <a:rPr lang="zh-CN" altLang="en-US" sz="2400" b="0" dirty="0">
                <a:solidFill>
                  <a:schemeClr val="accent2"/>
                </a:solidFill>
                <a:latin typeface="+mn-lt"/>
                <a:ea typeface="+mn-ea"/>
                <a:cs typeface="+mn-ea"/>
                <a:sym typeface="+mn-lt"/>
              </a:rPr>
              <a:t>输</a:t>
            </a:r>
          </a:p>
          <a:p>
            <a:pPr>
              <a:spcBef>
                <a:spcPts val="0"/>
              </a:spcBef>
              <a:buFont typeface="Arial" panose="020B0604020202020204" pitchFamily="34" charset="0"/>
              <a:buNone/>
              <a:defRPr/>
            </a:pPr>
            <a:r>
              <a:rPr lang="zh-CN" altLang="en-US" sz="2400" b="0" dirty="0">
                <a:solidFill>
                  <a:schemeClr val="accent2"/>
                </a:solidFill>
                <a:latin typeface="+mn-lt"/>
                <a:ea typeface="+mn-ea"/>
                <a:cs typeface="+mn-ea"/>
                <a:sym typeface="+mn-lt"/>
              </a:rPr>
              <a:t>入</a:t>
            </a:r>
          </a:p>
          <a:p>
            <a:pPr>
              <a:spcBef>
                <a:spcPts val="0"/>
              </a:spcBef>
              <a:buFont typeface="Arial" panose="020B0604020202020204" pitchFamily="34" charset="0"/>
              <a:buNone/>
              <a:defRPr/>
            </a:pPr>
            <a:r>
              <a:rPr lang="zh-CN" altLang="en-US" sz="2400" b="0" dirty="0">
                <a:solidFill>
                  <a:schemeClr val="accent2"/>
                </a:solidFill>
                <a:latin typeface="+mn-lt"/>
                <a:ea typeface="+mn-ea"/>
                <a:cs typeface="+mn-ea"/>
                <a:sym typeface="+mn-lt"/>
              </a:rPr>
              <a:t>缓</a:t>
            </a:r>
          </a:p>
          <a:p>
            <a:pPr>
              <a:spcBef>
                <a:spcPts val="0"/>
              </a:spcBef>
              <a:buFont typeface="Arial" panose="020B0604020202020204" pitchFamily="34" charset="0"/>
              <a:buNone/>
              <a:defRPr/>
            </a:pPr>
            <a:r>
              <a:rPr lang="zh-CN" altLang="en-US" sz="2400" b="0" dirty="0">
                <a:solidFill>
                  <a:schemeClr val="accent2"/>
                </a:solidFill>
                <a:latin typeface="+mn-lt"/>
                <a:ea typeface="+mn-ea"/>
                <a:cs typeface="+mn-ea"/>
                <a:sym typeface="+mn-lt"/>
              </a:rPr>
              <a:t>冲</a:t>
            </a:r>
          </a:p>
          <a:p>
            <a:pPr>
              <a:spcBef>
                <a:spcPts val="0"/>
              </a:spcBef>
              <a:buFont typeface="Arial" panose="020B0604020202020204" pitchFamily="34" charset="0"/>
              <a:buNone/>
              <a:defRPr/>
            </a:pPr>
            <a:r>
              <a:rPr lang="zh-CN" altLang="en-US" sz="2400" b="0" dirty="0">
                <a:solidFill>
                  <a:schemeClr val="accent2"/>
                </a:solidFill>
                <a:latin typeface="+mn-lt"/>
                <a:ea typeface="+mn-ea"/>
                <a:cs typeface="+mn-ea"/>
                <a:sym typeface="+mn-lt"/>
              </a:rPr>
              <a:t>区</a:t>
            </a:r>
          </a:p>
        </p:txBody>
      </p:sp>
      <p:sp>
        <p:nvSpPr>
          <p:cNvPr id="177183" name="Text Box 34">
            <a:extLst>
              <a:ext uri="{FF2B5EF4-FFF2-40B4-BE49-F238E27FC236}">
                <a16:creationId xmlns:a16="http://schemas.microsoft.com/office/drawing/2014/main" id="{7C5AFE60-69C0-4DEE-9C23-AD0265D81ADF}"/>
              </a:ext>
            </a:extLst>
          </p:cNvPr>
          <p:cNvSpPr txBox="1">
            <a:spLocks noChangeArrowheads="1"/>
          </p:cNvSpPr>
          <p:nvPr/>
        </p:nvSpPr>
        <p:spPr bwMode="auto">
          <a:xfrm>
            <a:off x="5867400" y="4446588"/>
            <a:ext cx="533400"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ts val="0"/>
              </a:spcBef>
              <a:buFont typeface="Arial" panose="020B0604020202020204" pitchFamily="34" charset="0"/>
              <a:buNone/>
              <a:defRPr/>
            </a:pPr>
            <a:r>
              <a:rPr lang="zh-CN" altLang="en-US" sz="2400" b="0" dirty="0">
                <a:solidFill>
                  <a:schemeClr val="accent2"/>
                </a:solidFill>
                <a:latin typeface="+mn-lt"/>
                <a:ea typeface="+mn-ea"/>
                <a:cs typeface="+mn-ea"/>
                <a:sym typeface="+mn-lt"/>
              </a:rPr>
              <a:t>输</a:t>
            </a:r>
          </a:p>
          <a:p>
            <a:pPr>
              <a:spcBef>
                <a:spcPts val="0"/>
              </a:spcBef>
              <a:buFont typeface="Arial" panose="020B0604020202020204" pitchFamily="34" charset="0"/>
              <a:buNone/>
              <a:defRPr/>
            </a:pPr>
            <a:r>
              <a:rPr lang="zh-CN" altLang="en-US" sz="2400" b="0" dirty="0">
                <a:solidFill>
                  <a:schemeClr val="accent2"/>
                </a:solidFill>
                <a:latin typeface="+mn-lt"/>
                <a:ea typeface="+mn-ea"/>
                <a:cs typeface="+mn-ea"/>
                <a:sym typeface="+mn-lt"/>
              </a:rPr>
              <a:t>出 </a:t>
            </a:r>
          </a:p>
          <a:p>
            <a:pPr>
              <a:spcBef>
                <a:spcPts val="0"/>
              </a:spcBef>
              <a:buFont typeface="Arial" panose="020B0604020202020204" pitchFamily="34" charset="0"/>
              <a:buNone/>
              <a:defRPr/>
            </a:pPr>
            <a:r>
              <a:rPr lang="zh-CN" altLang="en-US" sz="2400" b="0" dirty="0">
                <a:solidFill>
                  <a:schemeClr val="accent2"/>
                </a:solidFill>
                <a:latin typeface="+mn-lt"/>
                <a:ea typeface="+mn-ea"/>
                <a:cs typeface="+mn-ea"/>
                <a:sym typeface="+mn-lt"/>
              </a:rPr>
              <a:t>缓</a:t>
            </a:r>
          </a:p>
          <a:p>
            <a:pPr>
              <a:spcBef>
                <a:spcPts val="0"/>
              </a:spcBef>
              <a:buFont typeface="Arial" panose="020B0604020202020204" pitchFamily="34" charset="0"/>
              <a:buNone/>
              <a:defRPr/>
            </a:pPr>
            <a:r>
              <a:rPr lang="zh-CN" altLang="en-US" sz="2400" b="0" dirty="0">
                <a:solidFill>
                  <a:schemeClr val="accent2"/>
                </a:solidFill>
                <a:latin typeface="+mn-lt"/>
                <a:ea typeface="+mn-ea"/>
                <a:cs typeface="+mn-ea"/>
                <a:sym typeface="+mn-lt"/>
              </a:rPr>
              <a:t>冲</a:t>
            </a:r>
          </a:p>
          <a:p>
            <a:pPr>
              <a:spcBef>
                <a:spcPts val="0"/>
              </a:spcBef>
              <a:buFont typeface="Arial" panose="020B0604020202020204" pitchFamily="34" charset="0"/>
              <a:buNone/>
              <a:defRPr/>
            </a:pPr>
            <a:r>
              <a:rPr lang="zh-CN" altLang="en-US" sz="2400" b="0" dirty="0">
                <a:solidFill>
                  <a:schemeClr val="accent2"/>
                </a:solidFill>
                <a:latin typeface="+mn-lt"/>
                <a:ea typeface="+mn-ea"/>
                <a:cs typeface="+mn-ea"/>
                <a:sym typeface="+mn-lt"/>
              </a:rPr>
              <a:t>区</a:t>
            </a:r>
          </a:p>
        </p:txBody>
      </p:sp>
      <p:sp>
        <p:nvSpPr>
          <p:cNvPr id="177184" name="Rectangle 35">
            <a:extLst>
              <a:ext uri="{FF2B5EF4-FFF2-40B4-BE49-F238E27FC236}">
                <a16:creationId xmlns:a16="http://schemas.microsoft.com/office/drawing/2014/main" id="{6AEA2B8F-5027-43DB-8CF5-B776321CAD12}"/>
              </a:ext>
            </a:extLst>
          </p:cNvPr>
          <p:cNvSpPr>
            <a:spLocks noChangeArrowheads="1"/>
          </p:cNvSpPr>
          <p:nvPr/>
        </p:nvSpPr>
        <p:spPr bwMode="auto">
          <a:xfrm>
            <a:off x="4419600" y="2366963"/>
            <a:ext cx="4267200" cy="3810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7185" name="Line 36">
            <a:extLst>
              <a:ext uri="{FF2B5EF4-FFF2-40B4-BE49-F238E27FC236}">
                <a16:creationId xmlns:a16="http://schemas.microsoft.com/office/drawing/2014/main" id="{A5EBFD97-09CF-4E01-95AE-923FED9EAC58}"/>
              </a:ext>
            </a:extLst>
          </p:cNvPr>
          <p:cNvSpPr>
            <a:spLocks noChangeShapeType="1"/>
          </p:cNvSpPr>
          <p:nvPr/>
        </p:nvSpPr>
        <p:spPr bwMode="auto">
          <a:xfrm>
            <a:off x="6248400" y="2366963"/>
            <a:ext cx="1588"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7186" name="Line 37">
            <a:extLst>
              <a:ext uri="{FF2B5EF4-FFF2-40B4-BE49-F238E27FC236}">
                <a16:creationId xmlns:a16="http://schemas.microsoft.com/office/drawing/2014/main" id="{7DFB9A15-A7FA-4435-8807-CFF0154A2477}"/>
              </a:ext>
            </a:extLst>
          </p:cNvPr>
          <p:cNvSpPr>
            <a:spLocks noChangeShapeType="1"/>
          </p:cNvSpPr>
          <p:nvPr/>
        </p:nvSpPr>
        <p:spPr bwMode="auto">
          <a:xfrm>
            <a:off x="8077200" y="2366963"/>
            <a:ext cx="1588"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7187" name="Line 38">
            <a:extLst>
              <a:ext uri="{FF2B5EF4-FFF2-40B4-BE49-F238E27FC236}">
                <a16:creationId xmlns:a16="http://schemas.microsoft.com/office/drawing/2014/main" id="{3E55F26C-39A8-434F-8F6A-743DD6C9616B}"/>
              </a:ext>
            </a:extLst>
          </p:cNvPr>
          <p:cNvSpPr>
            <a:spLocks noChangeShapeType="1"/>
          </p:cNvSpPr>
          <p:nvPr/>
        </p:nvSpPr>
        <p:spPr bwMode="auto">
          <a:xfrm>
            <a:off x="7466013" y="2366963"/>
            <a:ext cx="1587"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7188" name="Line 39">
            <a:extLst>
              <a:ext uri="{FF2B5EF4-FFF2-40B4-BE49-F238E27FC236}">
                <a16:creationId xmlns:a16="http://schemas.microsoft.com/office/drawing/2014/main" id="{1E422022-8964-4D5C-9711-A4E35F3B635C}"/>
              </a:ext>
            </a:extLst>
          </p:cNvPr>
          <p:cNvSpPr>
            <a:spLocks noChangeShapeType="1"/>
          </p:cNvSpPr>
          <p:nvPr/>
        </p:nvSpPr>
        <p:spPr bwMode="auto">
          <a:xfrm>
            <a:off x="6858000" y="2366963"/>
            <a:ext cx="1588"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7189" name="Line 40">
            <a:extLst>
              <a:ext uri="{FF2B5EF4-FFF2-40B4-BE49-F238E27FC236}">
                <a16:creationId xmlns:a16="http://schemas.microsoft.com/office/drawing/2014/main" id="{E892D878-713E-40F3-86A4-264A565BEA34}"/>
              </a:ext>
            </a:extLst>
          </p:cNvPr>
          <p:cNvSpPr>
            <a:spLocks noChangeShapeType="1"/>
          </p:cNvSpPr>
          <p:nvPr/>
        </p:nvSpPr>
        <p:spPr bwMode="auto">
          <a:xfrm>
            <a:off x="5638800" y="2366963"/>
            <a:ext cx="1588"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7190" name="Line 41">
            <a:extLst>
              <a:ext uri="{FF2B5EF4-FFF2-40B4-BE49-F238E27FC236}">
                <a16:creationId xmlns:a16="http://schemas.microsoft.com/office/drawing/2014/main" id="{9D212113-CABF-41CD-BF32-50DCF8A3B6CD}"/>
              </a:ext>
            </a:extLst>
          </p:cNvPr>
          <p:cNvSpPr>
            <a:spLocks noChangeShapeType="1"/>
          </p:cNvSpPr>
          <p:nvPr/>
        </p:nvSpPr>
        <p:spPr bwMode="auto">
          <a:xfrm>
            <a:off x="5029200" y="2366963"/>
            <a:ext cx="1588"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7191" name="Text Box 42">
            <a:extLst>
              <a:ext uri="{FF2B5EF4-FFF2-40B4-BE49-F238E27FC236}">
                <a16:creationId xmlns:a16="http://schemas.microsoft.com/office/drawing/2014/main" id="{35D99DF4-77E4-4590-81DE-8D815377146B}"/>
              </a:ext>
            </a:extLst>
          </p:cNvPr>
          <p:cNvSpPr txBox="1">
            <a:spLocks noChangeArrowheads="1"/>
          </p:cNvSpPr>
          <p:nvPr/>
        </p:nvSpPr>
        <p:spPr bwMode="auto">
          <a:xfrm>
            <a:off x="4419600" y="2366963"/>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7</a:t>
            </a:r>
          </a:p>
        </p:txBody>
      </p:sp>
      <p:sp>
        <p:nvSpPr>
          <p:cNvPr id="177192" name="Text Box 43">
            <a:extLst>
              <a:ext uri="{FF2B5EF4-FFF2-40B4-BE49-F238E27FC236}">
                <a16:creationId xmlns:a16="http://schemas.microsoft.com/office/drawing/2014/main" id="{DCEB6B45-E152-4877-9D3B-8CB3E9D30FA0}"/>
              </a:ext>
            </a:extLst>
          </p:cNvPr>
          <p:cNvSpPr txBox="1">
            <a:spLocks noChangeArrowheads="1"/>
          </p:cNvSpPr>
          <p:nvPr/>
        </p:nvSpPr>
        <p:spPr bwMode="auto">
          <a:xfrm>
            <a:off x="5029200" y="2366963"/>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7</a:t>
            </a:r>
          </a:p>
        </p:txBody>
      </p:sp>
      <p:sp>
        <p:nvSpPr>
          <p:cNvPr id="177193" name="Text Box 44">
            <a:extLst>
              <a:ext uri="{FF2B5EF4-FFF2-40B4-BE49-F238E27FC236}">
                <a16:creationId xmlns:a16="http://schemas.microsoft.com/office/drawing/2014/main" id="{AD1667F6-F617-4E7F-83AA-1F7F7F3DFFFF}"/>
              </a:ext>
            </a:extLst>
          </p:cNvPr>
          <p:cNvSpPr txBox="1">
            <a:spLocks noChangeArrowheads="1"/>
          </p:cNvSpPr>
          <p:nvPr/>
        </p:nvSpPr>
        <p:spPr bwMode="auto">
          <a:xfrm>
            <a:off x="5638800" y="2366963"/>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9</a:t>
            </a:r>
          </a:p>
        </p:txBody>
      </p:sp>
      <p:sp>
        <p:nvSpPr>
          <p:cNvPr id="177194" name="Text Box 45">
            <a:extLst>
              <a:ext uri="{FF2B5EF4-FFF2-40B4-BE49-F238E27FC236}">
                <a16:creationId xmlns:a16="http://schemas.microsoft.com/office/drawing/2014/main" id="{1DDA9446-6018-4DDC-9041-5AC8CFF7F5D3}"/>
              </a:ext>
            </a:extLst>
          </p:cNvPr>
          <p:cNvSpPr txBox="1">
            <a:spLocks noChangeArrowheads="1"/>
          </p:cNvSpPr>
          <p:nvPr/>
        </p:nvSpPr>
        <p:spPr bwMode="auto">
          <a:xfrm>
            <a:off x="6248400" y="2366963"/>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16</a:t>
            </a:r>
          </a:p>
        </p:txBody>
      </p:sp>
      <p:sp>
        <p:nvSpPr>
          <p:cNvPr id="177195" name="Text Box 46">
            <a:extLst>
              <a:ext uri="{FF2B5EF4-FFF2-40B4-BE49-F238E27FC236}">
                <a16:creationId xmlns:a16="http://schemas.microsoft.com/office/drawing/2014/main" id="{3E282511-C047-4F5E-96C0-246F545AC2C5}"/>
              </a:ext>
            </a:extLst>
          </p:cNvPr>
          <p:cNvSpPr txBox="1">
            <a:spLocks noChangeArrowheads="1"/>
          </p:cNvSpPr>
          <p:nvPr/>
        </p:nvSpPr>
        <p:spPr bwMode="auto">
          <a:xfrm>
            <a:off x="6858000" y="2366963"/>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7</a:t>
            </a:r>
          </a:p>
        </p:txBody>
      </p:sp>
      <p:sp>
        <p:nvSpPr>
          <p:cNvPr id="177196" name="Text Box 47">
            <a:extLst>
              <a:ext uri="{FF2B5EF4-FFF2-40B4-BE49-F238E27FC236}">
                <a16:creationId xmlns:a16="http://schemas.microsoft.com/office/drawing/2014/main" id="{9BECD708-908E-488B-93F3-1DD38C763F96}"/>
              </a:ext>
            </a:extLst>
          </p:cNvPr>
          <p:cNvSpPr txBox="1">
            <a:spLocks noChangeArrowheads="1"/>
          </p:cNvSpPr>
          <p:nvPr/>
        </p:nvSpPr>
        <p:spPr bwMode="auto">
          <a:xfrm>
            <a:off x="7467600" y="2366963"/>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29</a:t>
            </a:r>
          </a:p>
        </p:txBody>
      </p:sp>
      <p:sp>
        <p:nvSpPr>
          <p:cNvPr id="177197" name="Text Box 48">
            <a:extLst>
              <a:ext uri="{FF2B5EF4-FFF2-40B4-BE49-F238E27FC236}">
                <a16:creationId xmlns:a16="http://schemas.microsoft.com/office/drawing/2014/main" id="{A0085124-1781-4FE2-A127-939446D6198A}"/>
              </a:ext>
            </a:extLst>
          </p:cNvPr>
          <p:cNvSpPr txBox="1">
            <a:spLocks noChangeArrowheads="1"/>
          </p:cNvSpPr>
          <p:nvPr/>
        </p:nvSpPr>
        <p:spPr bwMode="auto">
          <a:xfrm>
            <a:off x="8077200" y="2366963"/>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9</a:t>
            </a:r>
          </a:p>
        </p:txBody>
      </p:sp>
      <p:sp>
        <p:nvSpPr>
          <p:cNvPr id="177198" name="Text Box 49">
            <a:extLst>
              <a:ext uri="{FF2B5EF4-FFF2-40B4-BE49-F238E27FC236}">
                <a16:creationId xmlns:a16="http://schemas.microsoft.com/office/drawing/2014/main" id="{15182CF5-B299-401A-B541-D513A137534D}"/>
              </a:ext>
            </a:extLst>
          </p:cNvPr>
          <p:cNvSpPr txBox="1">
            <a:spLocks noChangeArrowheads="1"/>
          </p:cNvSpPr>
          <p:nvPr/>
        </p:nvSpPr>
        <p:spPr bwMode="auto">
          <a:xfrm>
            <a:off x="8077200" y="2062163"/>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7</a:t>
            </a:r>
          </a:p>
        </p:txBody>
      </p:sp>
      <p:sp>
        <p:nvSpPr>
          <p:cNvPr id="177199" name="Text Box 50">
            <a:extLst>
              <a:ext uri="{FF2B5EF4-FFF2-40B4-BE49-F238E27FC236}">
                <a16:creationId xmlns:a16="http://schemas.microsoft.com/office/drawing/2014/main" id="{16BC6A93-E187-41D0-AB49-A19631A4122D}"/>
              </a:ext>
            </a:extLst>
          </p:cNvPr>
          <p:cNvSpPr txBox="1">
            <a:spLocks noChangeArrowheads="1"/>
          </p:cNvSpPr>
          <p:nvPr/>
        </p:nvSpPr>
        <p:spPr bwMode="auto">
          <a:xfrm>
            <a:off x="7467600" y="2062163"/>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6</a:t>
            </a:r>
          </a:p>
        </p:txBody>
      </p:sp>
      <p:sp>
        <p:nvSpPr>
          <p:cNvPr id="177200" name="Text Box 51">
            <a:extLst>
              <a:ext uri="{FF2B5EF4-FFF2-40B4-BE49-F238E27FC236}">
                <a16:creationId xmlns:a16="http://schemas.microsoft.com/office/drawing/2014/main" id="{F10F3FC1-B6AA-4962-B850-5660674EEE0B}"/>
              </a:ext>
            </a:extLst>
          </p:cNvPr>
          <p:cNvSpPr txBox="1">
            <a:spLocks noChangeArrowheads="1"/>
          </p:cNvSpPr>
          <p:nvPr/>
        </p:nvSpPr>
        <p:spPr bwMode="auto">
          <a:xfrm>
            <a:off x="6858000" y="2062163"/>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5</a:t>
            </a:r>
          </a:p>
        </p:txBody>
      </p:sp>
      <p:sp>
        <p:nvSpPr>
          <p:cNvPr id="177201" name="Text Box 52">
            <a:extLst>
              <a:ext uri="{FF2B5EF4-FFF2-40B4-BE49-F238E27FC236}">
                <a16:creationId xmlns:a16="http://schemas.microsoft.com/office/drawing/2014/main" id="{9B264248-5FC1-404F-8177-2DC9316654D5}"/>
              </a:ext>
            </a:extLst>
          </p:cNvPr>
          <p:cNvSpPr txBox="1">
            <a:spLocks noChangeArrowheads="1"/>
          </p:cNvSpPr>
          <p:nvPr/>
        </p:nvSpPr>
        <p:spPr bwMode="auto">
          <a:xfrm>
            <a:off x="6248400" y="2062163"/>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4</a:t>
            </a:r>
          </a:p>
        </p:txBody>
      </p:sp>
      <p:sp>
        <p:nvSpPr>
          <p:cNvPr id="177202" name="Text Box 53">
            <a:extLst>
              <a:ext uri="{FF2B5EF4-FFF2-40B4-BE49-F238E27FC236}">
                <a16:creationId xmlns:a16="http://schemas.microsoft.com/office/drawing/2014/main" id="{47691CDA-2C90-4D23-9BD8-5444C7FC999B}"/>
              </a:ext>
            </a:extLst>
          </p:cNvPr>
          <p:cNvSpPr txBox="1">
            <a:spLocks noChangeArrowheads="1"/>
          </p:cNvSpPr>
          <p:nvPr/>
        </p:nvSpPr>
        <p:spPr bwMode="auto">
          <a:xfrm>
            <a:off x="5638800" y="2062163"/>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3</a:t>
            </a:r>
          </a:p>
        </p:txBody>
      </p:sp>
      <p:sp>
        <p:nvSpPr>
          <p:cNvPr id="177203" name="Text Box 54">
            <a:extLst>
              <a:ext uri="{FF2B5EF4-FFF2-40B4-BE49-F238E27FC236}">
                <a16:creationId xmlns:a16="http://schemas.microsoft.com/office/drawing/2014/main" id="{EF391372-0D09-44F5-A320-26339868CC27}"/>
              </a:ext>
            </a:extLst>
          </p:cNvPr>
          <p:cNvSpPr txBox="1">
            <a:spLocks noChangeArrowheads="1"/>
          </p:cNvSpPr>
          <p:nvPr/>
        </p:nvSpPr>
        <p:spPr bwMode="auto">
          <a:xfrm>
            <a:off x="5029200" y="2062163"/>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2</a:t>
            </a:r>
          </a:p>
        </p:txBody>
      </p:sp>
      <p:sp>
        <p:nvSpPr>
          <p:cNvPr id="177204" name="Text Box 55">
            <a:extLst>
              <a:ext uri="{FF2B5EF4-FFF2-40B4-BE49-F238E27FC236}">
                <a16:creationId xmlns:a16="http://schemas.microsoft.com/office/drawing/2014/main" id="{163C2BCB-3C6C-4438-B938-F2118716DC30}"/>
              </a:ext>
            </a:extLst>
          </p:cNvPr>
          <p:cNvSpPr txBox="1">
            <a:spLocks noChangeArrowheads="1"/>
          </p:cNvSpPr>
          <p:nvPr/>
        </p:nvSpPr>
        <p:spPr bwMode="auto">
          <a:xfrm>
            <a:off x="4419600" y="2062163"/>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1</a:t>
            </a:r>
          </a:p>
        </p:txBody>
      </p:sp>
      <p:sp>
        <p:nvSpPr>
          <p:cNvPr id="177205" name="Rectangle 56">
            <a:extLst>
              <a:ext uri="{FF2B5EF4-FFF2-40B4-BE49-F238E27FC236}">
                <a16:creationId xmlns:a16="http://schemas.microsoft.com/office/drawing/2014/main" id="{C853C046-23BB-443B-9C0F-B5BA85C49B57}"/>
              </a:ext>
            </a:extLst>
          </p:cNvPr>
          <p:cNvSpPr>
            <a:spLocks noChangeArrowheads="1"/>
          </p:cNvSpPr>
          <p:nvPr/>
        </p:nvSpPr>
        <p:spPr bwMode="auto">
          <a:xfrm>
            <a:off x="6629400" y="4446588"/>
            <a:ext cx="381000" cy="190500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5</a:t>
            </a:r>
          </a:p>
          <a:p>
            <a:pPr algn="ctr">
              <a:spcBef>
                <a:spcPct val="50000"/>
              </a:spcBef>
              <a:buFont typeface="Arial" panose="020B0604020202020204" pitchFamily="34" charset="0"/>
              <a:buNone/>
              <a:defRPr/>
            </a:pPr>
            <a:r>
              <a:rPr lang="zh-CN" altLang="en-US" sz="1400">
                <a:latin typeface="+mn-lt"/>
                <a:ea typeface="+mn-ea"/>
                <a:cs typeface="+mn-ea"/>
                <a:sym typeface="+mn-lt"/>
              </a:rPr>
              <a:t>7</a:t>
            </a: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77207" name="Rectangle 65">
            <a:extLst>
              <a:ext uri="{FF2B5EF4-FFF2-40B4-BE49-F238E27FC236}">
                <a16:creationId xmlns:a16="http://schemas.microsoft.com/office/drawing/2014/main" id="{59E06434-9CEF-462F-BD02-5C56FB1C0684}"/>
              </a:ext>
            </a:extLst>
          </p:cNvPr>
          <p:cNvSpPr>
            <a:spLocks noChangeArrowheads="1"/>
          </p:cNvSpPr>
          <p:nvPr/>
        </p:nvSpPr>
        <p:spPr bwMode="auto">
          <a:xfrm>
            <a:off x="876300" y="889000"/>
            <a:ext cx="8915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b="0">
                <a:solidFill>
                  <a:schemeClr val="accent2"/>
                </a:solidFill>
                <a:ea typeface="微软雅黑" panose="020B0503020204020204" pitchFamily="34" charset="-122"/>
                <a:sym typeface="+mn-lt"/>
              </a:rPr>
              <a:t>二、胜者树及其使用</a:t>
            </a:r>
          </a:p>
        </p:txBody>
      </p:sp>
      <p:sp>
        <p:nvSpPr>
          <p:cNvPr id="177208" name="Text Box 66">
            <a:extLst>
              <a:ext uri="{FF2B5EF4-FFF2-40B4-BE49-F238E27FC236}">
                <a16:creationId xmlns:a16="http://schemas.microsoft.com/office/drawing/2014/main" id="{7B00FD8C-7A35-41A5-B5D9-EAB39873E960}"/>
              </a:ext>
            </a:extLst>
          </p:cNvPr>
          <p:cNvSpPr txBox="1">
            <a:spLocks noChangeArrowheads="1"/>
          </p:cNvSpPr>
          <p:nvPr/>
        </p:nvSpPr>
        <p:spPr bwMode="auto">
          <a:xfrm>
            <a:off x="4305300" y="1412875"/>
            <a:ext cx="27638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pitchFamily="49" charset="-122"/>
              </a:defRPr>
            </a:lvl1pPr>
            <a:lvl2pPr marL="742950" indent="-285750" defTabSz="762000">
              <a:defRPr sz="2800" b="1">
                <a:solidFill>
                  <a:schemeClr val="tx1"/>
                </a:solidFill>
                <a:latin typeface="Times New Roman" panose="02020603050405020304" pitchFamily="18" charset="0"/>
                <a:ea typeface="楷体_GB2312" pitchFamily="49" charset="-122"/>
              </a:defRPr>
            </a:lvl2pPr>
            <a:lvl3pPr marL="1143000" indent="-228600" defTabSz="762000">
              <a:defRPr sz="2800" b="1">
                <a:solidFill>
                  <a:schemeClr val="tx1"/>
                </a:solidFill>
                <a:latin typeface="Times New Roman" panose="02020603050405020304" pitchFamily="18" charset="0"/>
                <a:ea typeface="楷体_GB2312" pitchFamily="49" charset="-122"/>
              </a:defRPr>
            </a:lvl3pPr>
            <a:lvl4pPr marL="1600200" indent="-228600" defTabSz="762000">
              <a:defRPr sz="2800" b="1">
                <a:solidFill>
                  <a:schemeClr val="tx1"/>
                </a:solidFill>
                <a:latin typeface="Times New Roman" panose="02020603050405020304" pitchFamily="18" charset="0"/>
                <a:ea typeface="楷体_GB2312" pitchFamily="49" charset="-122"/>
              </a:defRPr>
            </a:lvl4pPr>
            <a:lvl5pPr marL="2057400" indent="-228600" defTabSz="762000">
              <a:defRPr sz="2800" b="1">
                <a:solidFill>
                  <a:schemeClr val="tx1"/>
                </a:solidFill>
                <a:latin typeface="Times New Roman" panose="02020603050405020304" pitchFamily="18" charset="0"/>
                <a:ea typeface="楷体_GB2312" pitchFamily="49" charset="-122"/>
              </a:defRPr>
            </a:lvl5pPr>
            <a:lvl6pPr marL="25146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b="0">
                <a:solidFill>
                  <a:srgbClr val="0000CC"/>
                </a:solidFill>
                <a:ea typeface="微软雅黑" panose="020B0503020204020204" pitchFamily="34" charset="-122"/>
                <a:sym typeface="+mn-lt"/>
              </a:rPr>
              <a:t>4路平衡归并</a:t>
            </a:r>
          </a:p>
        </p:txBody>
      </p:sp>
      <p:sp>
        <p:nvSpPr>
          <p:cNvPr id="60" name="Rectangle 6">
            <a:extLst>
              <a:ext uri="{FF2B5EF4-FFF2-40B4-BE49-F238E27FC236}">
                <a16:creationId xmlns:a16="http://schemas.microsoft.com/office/drawing/2014/main" id="{55EFB57B-C38E-4E48-82F1-9EBEF12C1A37}"/>
              </a:ext>
            </a:extLst>
          </p:cNvPr>
          <p:cNvSpPr>
            <a:spLocks noChangeArrowheads="1"/>
          </p:cNvSpPr>
          <p:nvPr/>
        </p:nvSpPr>
        <p:spPr bwMode="auto">
          <a:xfrm>
            <a:off x="847725" y="115888"/>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多路平衡归并的实现</a:t>
            </a:r>
          </a:p>
        </p:txBody>
      </p:sp>
      <p:cxnSp>
        <p:nvCxnSpPr>
          <p:cNvPr id="59" name="直接箭头连接符 58">
            <a:extLst>
              <a:ext uri="{FF2B5EF4-FFF2-40B4-BE49-F238E27FC236}">
                <a16:creationId xmlns:a16="http://schemas.microsoft.com/office/drawing/2014/main" id="{D79518D8-5D4D-4FC3-85A2-1B610BEE8D22}"/>
              </a:ext>
            </a:extLst>
          </p:cNvPr>
          <p:cNvCxnSpPr/>
          <p:nvPr/>
        </p:nvCxnSpPr>
        <p:spPr bwMode="auto">
          <a:xfrm>
            <a:off x="3273425" y="2003425"/>
            <a:ext cx="3354388" cy="2336800"/>
          </a:xfrm>
          <a:prstGeom prst="straightConnector1">
            <a:avLst/>
          </a:prstGeom>
          <a:solidFill>
            <a:schemeClr val="accent1"/>
          </a:solidFill>
          <a:ln w="38100" cap="flat" cmpd="sng" algn="ctr">
            <a:solidFill>
              <a:schemeClr val="accent1">
                <a:lumMod val="75000"/>
              </a:schemeClr>
            </a:solidFill>
            <a:prstDash val="solid"/>
            <a:round/>
            <a:headEnd type="none" w="med" len="med"/>
            <a:tailEnd type="triangle"/>
          </a:ln>
        </p:spPr>
      </p:cxnSp>
      <p:sp>
        <p:nvSpPr>
          <p:cNvPr id="177153" name="Oval 2">
            <a:extLst>
              <a:ext uri="{FF2B5EF4-FFF2-40B4-BE49-F238E27FC236}">
                <a16:creationId xmlns:a16="http://schemas.microsoft.com/office/drawing/2014/main" id="{1076A1BB-AEF3-47DC-9F6E-9C57AE9A8C95}"/>
              </a:ext>
            </a:extLst>
          </p:cNvPr>
          <p:cNvSpPr>
            <a:spLocks noChangeArrowheads="1"/>
          </p:cNvSpPr>
          <p:nvPr/>
        </p:nvSpPr>
        <p:spPr bwMode="auto">
          <a:xfrm>
            <a:off x="6248400" y="1735138"/>
            <a:ext cx="2743200" cy="1524000"/>
          </a:xfrm>
          <a:prstGeom prst="ellipse">
            <a:avLst/>
          </a:prstGeom>
          <a:noFill/>
          <a:ln w="9525">
            <a:solidFill>
              <a:srgbClr val="FF0000"/>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wipe dir="d"/>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Line 3">
            <a:extLst>
              <a:ext uri="{FF2B5EF4-FFF2-40B4-BE49-F238E27FC236}">
                <a16:creationId xmlns:a16="http://schemas.microsoft.com/office/drawing/2014/main" id="{A87038DD-5D8E-493A-892A-3204B3575CA2}"/>
              </a:ext>
            </a:extLst>
          </p:cNvPr>
          <p:cNvSpPr>
            <a:spLocks noChangeShapeType="1"/>
          </p:cNvSpPr>
          <p:nvPr/>
        </p:nvSpPr>
        <p:spPr bwMode="auto">
          <a:xfrm flipH="1">
            <a:off x="2057400" y="1936750"/>
            <a:ext cx="762000" cy="8382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9203" name="Line 4">
            <a:extLst>
              <a:ext uri="{FF2B5EF4-FFF2-40B4-BE49-F238E27FC236}">
                <a16:creationId xmlns:a16="http://schemas.microsoft.com/office/drawing/2014/main" id="{B1757FFF-6266-47C1-8BDF-EED7EC816B14}"/>
              </a:ext>
            </a:extLst>
          </p:cNvPr>
          <p:cNvSpPr>
            <a:spLocks noChangeShapeType="1"/>
          </p:cNvSpPr>
          <p:nvPr/>
        </p:nvSpPr>
        <p:spPr bwMode="auto">
          <a:xfrm>
            <a:off x="3048000" y="1936750"/>
            <a:ext cx="914400" cy="8382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9204" name="Line 5">
            <a:extLst>
              <a:ext uri="{FF2B5EF4-FFF2-40B4-BE49-F238E27FC236}">
                <a16:creationId xmlns:a16="http://schemas.microsoft.com/office/drawing/2014/main" id="{B5325B2E-B103-4A1F-8FA2-F39F291E48EE}"/>
              </a:ext>
            </a:extLst>
          </p:cNvPr>
          <p:cNvSpPr>
            <a:spLocks noChangeShapeType="1"/>
          </p:cNvSpPr>
          <p:nvPr/>
        </p:nvSpPr>
        <p:spPr bwMode="auto">
          <a:xfrm flipH="1">
            <a:off x="3429000" y="2927350"/>
            <a:ext cx="533400" cy="990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9205" name="Line 6">
            <a:extLst>
              <a:ext uri="{FF2B5EF4-FFF2-40B4-BE49-F238E27FC236}">
                <a16:creationId xmlns:a16="http://schemas.microsoft.com/office/drawing/2014/main" id="{1A13548A-36F0-4D6F-BF5A-F48C61CBF66E}"/>
              </a:ext>
            </a:extLst>
          </p:cNvPr>
          <p:cNvSpPr>
            <a:spLocks noChangeShapeType="1"/>
          </p:cNvSpPr>
          <p:nvPr/>
        </p:nvSpPr>
        <p:spPr bwMode="auto">
          <a:xfrm>
            <a:off x="4038600" y="3003550"/>
            <a:ext cx="533400" cy="990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9206" name="Line 7">
            <a:extLst>
              <a:ext uri="{FF2B5EF4-FFF2-40B4-BE49-F238E27FC236}">
                <a16:creationId xmlns:a16="http://schemas.microsoft.com/office/drawing/2014/main" id="{0BF7D081-5B15-4F39-8214-E9EEE4B40789}"/>
              </a:ext>
            </a:extLst>
          </p:cNvPr>
          <p:cNvSpPr>
            <a:spLocks noChangeShapeType="1"/>
          </p:cNvSpPr>
          <p:nvPr/>
        </p:nvSpPr>
        <p:spPr bwMode="auto">
          <a:xfrm flipH="1">
            <a:off x="1447800" y="2927350"/>
            <a:ext cx="533400" cy="990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9207" name="Line 8">
            <a:extLst>
              <a:ext uri="{FF2B5EF4-FFF2-40B4-BE49-F238E27FC236}">
                <a16:creationId xmlns:a16="http://schemas.microsoft.com/office/drawing/2014/main" id="{FE5F1D30-7692-4D65-875D-2A592D03C7ED}"/>
              </a:ext>
            </a:extLst>
          </p:cNvPr>
          <p:cNvSpPr>
            <a:spLocks noChangeShapeType="1"/>
          </p:cNvSpPr>
          <p:nvPr/>
        </p:nvSpPr>
        <p:spPr bwMode="auto">
          <a:xfrm>
            <a:off x="1981200" y="2927350"/>
            <a:ext cx="457200" cy="10668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9208" name="Oval 9">
            <a:extLst>
              <a:ext uri="{FF2B5EF4-FFF2-40B4-BE49-F238E27FC236}">
                <a16:creationId xmlns:a16="http://schemas.microsoft.com/office/drawing/2014/main" id="{900FFAE4-1469-40A1-A728-B8D0C5E9D539}"/>
              </a:ext>
            </a:extLst>
          </p:cNvPr>
          <p:cNvSpPr>
            <a:spLocks noChangeArrowheads="1"/>
          </p:cNvSpPr>
          <p:nvPr/>
        </p:nvSpPr>
        <p:spPr bwMode="auto">
          <a:xfrm>
            <a:off x="3733800" y="26987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9</a:t>
            </a:r>
            <a:endParaRPr lang="zh-CN" altLang="en-US" sz="1600" u="sng">
              <a:solidFill>
                <a:schemeClr val="bg1"/>
              </a:solidFill>
              <a:latin typeface="+mn-lt"/>
              <a:ea typeface="+mn-ea"/>
              <a:cs typeface="+mn-ea"/>
              <a:sym typeface="+mn-lt"/>
            </a:endParaRPr>
          </a:p>
        </p:txBody>
      </p:sp>
      <p:sp>
        <p:nvSpPr>
          <p:cNvPr id="179209" name="Oval 10">
            <a:extLst>
              <a:ext uri="{FF2B5EF4-FFF2-40B4-BE49-F238E27FC236}">
                <a16:creationId xmlns:a16="http://schemas.microsoft.com/office/drawing/2014/main" id="{D274852F-A19C-4583-BA23-880F5C639D4F}"/>
              </a:ext>
            </a:extLst>
          </p:cNvPr>
          <p:cNvSpPr>
            <a:spLocks noChangeArrowheads="1"/>
          </p:cNvSpPr>
          <p:nvPr/>
        </p:nvSpPr>
        <p:spPr bwMode="auto">
          <a:xfrm>
            <a:off x="1752600" y="26987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12</a:t>
            </a:r>
            <a:endParaRPr lang="zh-CN" altLang="en-US" sz="1600" u="sng">
              <a:solidFill>
                <a:schemeClr val="bg1"/>
              </a:solidFill>
              <a:latin typeface="+mn-lt"/>
              <a:ea typeface="+mn-ea"/>
              <a:cs typeface="+mn-ea"/>
              <a:sym typeface="+mn-lt"/>
            </a:endParaRPr>
          </a:p>
        </p:txBody>
      </p:sp>
      <p:sp>
        <p:nvSpPr>
          <p:cNvPr id="179210" name="Oval 13">
            <a:extLst>
              <a:ext uri="{FF2B5EF4-FFF2-40B4-BE49-F238E27FC236}">
                <a16:creationId xmlns:a16="http://schemas.microsoft.com/office/drawing/2014/main" id="{B3CFC05A-221A-42BB-B850-FC2B53126228}"/>
              </a:ext>
            </a:extLst>
          </p:cNvPr>
          <p:cNvSpPr>
            <a:spLocks noChangeArrowheads="1"/>
          </p:cNvSpPr>
          <p:nvPr/>
        </p:nvSpPr>
        <p:spPr bwMode="auto">
          <a:xfrm>
            <a:off x="2209800" y="38417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12</a:t>
            </a:r>
          </a:p>
        </p:txBody>
      </p:sp>
      <p:sp>
        <p:nvSpPr>
          <p:cNvPr id="179211" name="Oval 14">
            <a:extLst>
              <a:ext uri="{FF2B5EF4-FFF2-40B4-BE49-F238E27FC236}">
                <a16:creationId xmlns:a16="http://schemas.microsoft.com/office/drawing/2014/main" id="{2F14C5D7-48A0-44FC-AB82-C41ED00B0969}"/>
              </a:ext>
            </a:extLst>
          </p:cNvPr>
          <p:cNvSpPr>
            <a:spLocks noChangeArrowheads="1"/>
          </p:cNvSpPr>
          <p:nvPr/>
        </p:nvSpPr>
        <p:spPr bwMode="auto">
          <a:xfrm>
            <a:off x="3276600" y="38417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29</a:t>
            </a:r>
            <a:endParaRPr lang="zh-CN" altLang="en-US" sz="1600" u="sng">
              <a:solidFill>
                <a:schemeClr val="bg1"/>
              </a:solidFill>
              <a:latin typeface="+mn-lt"/>
              <a:ea typeface="+mn-ea"/>
              <a:cs typeface="+mn-ea"/>
              <a:sym typeface="+mn-lt"/>
            </a:endParaRPr>
          </a:p>
        </p:txBody>
      </p:sp>
      <p:sp>
        <p:nvSpPr>
          <p:cNvPr id="179212" name="Oval 15">
            <a:extLst>
              <a:ext uri="{FF2B5EF4-FFF2-40B4-BE49-F238E27FC236}">
                <a16:creationId xmlns:a16="http://schemas.microsoft.com/office/drawing/2014/main" id="{5894E212-91A5-4927-AC01-3FC42B6827DB}"/>
              </a:ext>
            </a:extLst>
          </p:cNvPr>
          <p:cNvSpPr>
            <a:spLocks noChangeArrowheads="1"/>
          </p:cNvSpPr>
          <p:nvPr/>
        </p:nvSpPr>
        <p:spPr bwMode="auto">
          <a:xfrm>
            <a:off x="1219200" y="38417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16</a:t>
            </a:r>
            <a:endParaRPr lang="zh-CN" altLang="en-US" sz="1600" u="sng">
              <a:solidFill>
                <a:schemeClr val="bg1"/>
              </a:solidFill>
              <a:latin typeface="+mn-lt"/>
              <a:ea typeface="+mn-ea"/>
              <a:cs typeface="+mn-ea"/>
              <a:sym typeface="+mn-lt"/>
            </a:endParaRPr>
          </a:p>
        </p:txBody>
      </p:sp>
      <p:sp>
        <p:nvSpPr>
          <p:cNvPr id="179213" name="Oval 16">
            <a:extLst>
              <a:ext uri="{FF2B5EF4-FFF2-40B4-BE49-F238E27FC236}">
                <a16:creationId xmlns:a16="http://schemas.microsoft.com/office/drawing/2014/main" id="{9235B73B-E2AD-4AAD-ADBD-1515D813AA4B}"/>
              </a:ext>
            </a:extLst>
          </p:cNvPr>
          <p:cNvSpPr>
            <a:spLocks noChangeArrowheads="1"/>
          </p:cNvSpPr>
          <p:nvPr/>
        </p:nvSpPr>
        <p:spPr bwMode="auto">
          <a:xfrm>
            <a:off x="4343400" y="38417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9</a:t>
            </a:r>
            <a:endParaRPr lang="zh-CN" altLang="en-US" sz="1600" u="sng">
              <a:solidFill>
                <a:schemeClr val="bg1"/>
              </a:solidFill>
              <a:latin typeface="+mn-lt"/>
              <a:ea typeface="+mn-ea"/>
              <a:cs typeface="+mn-ea"/>
              <a:sym typeface="+mn-lt"/>
            </a:endParaRPr>
          </a:p>
        </p:txBody>
      </p:sp>
      <p:sp>
        <p:nvSpPr>
          <p:cNvPr id="179214" name="Oval 17">
            <a:extLst>
              <a:ext uri="{FF2B5EF4-FFF2-40B4-BE49-F238E27FC236}">
                <a16:creationId xmlns:a16="http://schemas.microsoft.com/office/drawing/2014/main" id="{24A566EE-7EBF-40F9-B22E-0AECBEB958A8}"/>
              </a:ext>
            </a:extLst>
          </p:cNvPr>
          <p:cNvSpPr>
            <a:spLocks noChangeArrowheads="1"/>
          </p:cNvSpPr>
          <p:nvPr/>
        </p:nvSpPr>
        <p:spPr bwMode="auto">
          <a:xfrm>
            <a:off x="2743200" y="16319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9</a:t>
            </a:r>
            <a:endParaRPr lang="zh-CN" altLang="en-US" sz="1600" u="sng">
              <a:solidFill>
                <a:schemeClr val="bg1"/>
              </a:solidFill>
              <a:latin typeface="+mn-lt"/>
              <a:ea typeface="+mn-ea"/>
              <a:cs typeface="+mn-ea"/>
              <a:sym typeface="+mn-lt"/>
            </a:endParaRPr>
          </a:p>
        </p:txBody>
      </p:sp>
      <p:sp>
        <p:nvSpPr>
          <p:cNvPr id="179215" name="Rectangle 18">
            <a:extLst>
              <a:ext uri="{FF2B5EF4-FFF2-40B4-BE49-F238E27FC236}">
                <a16:creationId xmlns:a16="http://schemas.microsoft.com/office/drawing/2014/main" id="{C4D3B95D-B272-4B2C-9426-B9123CB7B2C6}"/>
              </a:ext>
            </a:extLst>
          </p:cNvPr>
          <p:cNvSpPr>
            <a:spLocks noChangeArrowheads="1"/>
          </p:cNvSpPr>
          <p:nvPr/>
        </p:nvSpPr>
        <p:spPr bwMode="auto">
          <a:xfrm>
            <a:off x="1219200" y="4375150"/>
            <a:ext cx="381000" cy="190500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5</a:t>
            </a:r>
          </a:p>
          <a:p>
            <a:pPr algn="ctr">
              <a:spcBef>
                <a:spcPct val="50000"/>
              </a:spcBef>
              <a:buFont typeface="Arial" panose="020B0604020202020204" pitchFamily="34" charset="0"/>
              <a:buNone/>
              <a:defRPr/>
            </a:pPr>
            <a:r>
              <a:rPr lang="zh-CN" altLang="en-US" sz="1400">
                <a:latin typeface="+mn-lt"/>
                <a:ea typeface="+mn-ea"/>
                <a:cs typeface="+mn-ea"/>
                <a:sym typeface="+mn-lt"/>
              </a:rPr>
              <a:t>16</a:t>
            </a:r>
          </a:p>
          <a:p>
            <a:pPr algn="ctr">
              <a:spcBef>
                <a:spcPct val="50000"/>
              </a:spcBef>
              <a:buFont typeface="Arial" panose="020B0604020202020204" pitchFamily="34" charset="0"/>
              <a:buNone/>
              <a:defRPr/>
            </a:pPr>
            <a:r>
              <a:rPr lang="zh-CN" altLang="en-US" sz="1400">
                <a:latin typeface="+mn-lt"/>
                <a:ea typeface="+mn-ea"/>
                <a:cs typeface="+mn-ea"/>
                <a:sym typeface="+mn-lt"/>
              </a:rPr>
              <a:t>49</a:t>
            </a:r>
          </a:p>
          <a:p>
            <a:pPr algn="ctr">
              <a:spcBef>
                <a:spcPct val="50000"/>
              </a:spcBef>
              <a:buFont typeface="Arial" panose="020B0604020202020204" pitchFamily="34" charset="0"/>
              <a:buNone/>
              <a:defRPr/>
            </a:pPr>
            <a:r>
              <a:rPr lang="zh-CN" altLang="en-US" sz="1400">
                <a:latin typeface="+mn-lt"/>
                <a:ea typeface="+mn-ea"/>
                <a:cs typeface="+mn-ea"/>
                <a:sym typeface="+mn-lt"/>
              </a:rPr>
              <a:t>52</a:t>
            </a:r>
          </a:p>
          <a:p>
            <a:pPr algn="ctr">
              <a:spcBef>
                <a:spcPct val="50000"/>
              </a:spcBef>
              <a:buFont typeface="Arial" panose="020B0604020202020204" pitchFamily="34" charset="0"/>
              <a:buNone/>
              <a:defRPr/>
            </a:pPr>
            <a:r>
              <a:rPr lang="zh-CN" altLang="en-US" sz="1400">
                <a:latin typeface="+mn-lt"/>
                <a:ea typeface="+mn-ea"/>
                <a:cs typeface="+mn-ea"/>
                <a:sym typeface="+mn-lt"/>
              </a:rPr>
              <a:t>78</a:t>
            </a: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79216" name="Line 19">
            <a:extLst>
              <a:ext uri="{FF2B5EF4-FFF2-40B4-BE49-F238E27FC236}">
                <a16:creationId xmlns:a16="http://schemas.microsoft.com/office/drawing/2014/main" id="{A2A667A3-9214-4F02-AD75-CF0EDDBE8311}"/>
              </a:ext>
            </a:extLst>
          </p:cNvPr>
          <p:cNvSpPr>
            <a:spLocks noChangeShapeType="1"/>
          </p:cNvSpPr>
          <p:nvPr/>
        </p:nvSpPr>
        <p:spPr bwMode="auto">
          <a:xfrm>
            <a:off x="1447800" y="5899150"/>
            <a:ext cx="0" cy="381000"/>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9217" name="Rectangle 20">
            <a:extLst>
              <a:ext uri="{FF2B5EF4-FFF2-40B4-BE49-F238E27FC236}">
                <a16:creationId xmlns:a16="http://schemas.microsoft.com/office/drawing/2014/main" id="{9BEDD986-9E4B-4599-8099-22E2403F1A69}"/>
              </a:ext>
            </a:extLst>
          </p:cNvPr>
          <p:cNvSpPr>
            <a:spLocks noChangeArrowheads="1"/>
          </p:cNvSpPr>
          <p:nvPr/>
        </p:nvSpPr>
        <p:spPr bwMode="auto">
          <a:xfrm>
            <a:off x="2286000" y="4375150"/>
            <a:ext cx="381000" cy="190500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7</a:t>
            </a:r>
          </a:p>
          <a:p>
            <a:pPr algn="ctr">
              <a:spcBef>
                <a:spcPct val="50000"/>
              </a:spcBef>
              <a:buFont typeface="Arial" panose="020B0604020202020204" pitchFamily="34" charset="0"/>
              <a:buNone/>
              <a:defRPr/>
            </a:pPr>
            <a:r>
              <a:rPr lang="zh-CN" altLang="en-US" sz="1400">
                <a:latin typeface="+mn-lt"/>
                <a:ea typeface="+mn-ea"/>
                <a:cs typeface="+mn-ea"/>
                <a:sym typeface="+mn-lt"/>
              </a:rPr>
              <a:t>12</a:t>
            </a:r>
          </a:p>
          <a:p>
            <a:pPr algn="ctr">
              <a:spcBef>
                <a:spcPct val="50000"/>
              </a:spcBef>
              <a:buFont typeface="Arial" panose="020B0604020202020204" pitchFamily="34" charset="0"/>
              <a:buNone/>
              <a:defRPr/>
            </a:pPr>
            <a:r>
              <a:rPr lang="zh-CN" altLang="en-US" sz="1400">
                <a:latin typeface="+mn-lt"/>
                <a:ea typeface="+mn-ea"/>
                <a:cs typeface="+mn-ea"/>
                <a:sym typeface="+mn-lt"/>
              </a:rPr>
              <a:t>25</a:t>
            </a:r>
          </a:p>
          <a:p>
            <a:pPr algn="ctr">
              <a:spcBef>
                <a:spcPct val="50000"/>
              </a:spcBef>
              <a:buFont typeface="Arial" panose="020B0604020202020204" pitchFamily="34" charset="0"/>
              <a:buNone/>
              <a:defRPr/>
            </a:pPr>
            <a:r>
              <a:rPr lang="zh-CN" altLang="en-US" sz="1400">
                <a:latin typeface="+mn-lt"/>
                <a:ea typeface="+mn-ea"/>
                <a:cs typeface="+mn-ea"/>
                <a:sym typeface="+mn-lt"/>
              </a:rPr>
              <a:t>84</a:t>
            </a:r>
          </a:p>
          <a:p>
            <a:pPr algn="ctr">
              <a:spcBef>
                <a:spcPct val="50000"/>
              </a:spcBef>
              <a:buFont typeface="Arial" panose="020B0604020202020204" pitchFamily="34" charset="0"/>
              <a:buNone/>
              <a:defRPr/>
            </a:pPr>
            <a:r>
              <a:rPr lang="zh-CN" altLang="en-US" sz="1400">
                <a:latin typeface="+mn-lt"/>
                <a:ea typeface="+mn-ea"/>
                <a:cs typeface="+mn-ea"/>
                <a:sym typeface="+mn-lt"/>
              </a:rPr>
              <a:t>91</a:t>
            </a: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79218" name="Line 21">
            <a:extLst>
              <a:ext uri="{FF2B5EF4-FFF2-40B4-BE49-F238E27FC236}">
                <a16:creationId xmlns:a16="http://schemas.microsoft.com/office/drawing/2014/main" id="{1B030E25-9199-4D19-AEB0-0FF36740F741}"/>
              </a:ext>
            </a:extLst>
          </p:cNvPr>
          <p:cNvSpPr>
            <a:spLocks noChangeShapeType="1"/>
          </p:cNvSpPr>
          <p:nvPr/>
        </p:nvSpPr>
        <p:spPr bwMode="auto">
          <a:xfrm>
            <a:off x="2514600" y="5899150"/>
            <a:ext cx="0" cy="381000"/>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9219" name="Rectangle 22">
            <a:extLst>
              <a:ext uri="{FF2B5EF4-FFF2-40B4-BE49-F238E27FC236}">
                <a16:creationId xmlns:a16="http://schemas.microsoft.com/office/drawing/2014/main" id="{5C765E97-B285-49BE-A64A-0D4C61D2A5A3}"/>
              </a:ext>
            </a:extLst>
          </p:cNvPr>
          <p:cNvSpPr>
            <a:spLocks noChangeArrowheads="1"/>
          </p:cNvSpPr>
          <p:nvPr/>
        </p:nvSpPr>
        <p:spPr bwMode="auto">
          <a:xfrm>
            <a:off x="3352800" y="4375150"/>
            <a:ext cx="381000" cy="190500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400">
                <a:latin typeface="+mn-lt"/>
                <a:ea typeface="+mn-ea"/>
                <a:cs typeface="+mn-ea"/>
                <a:sym typeface="+mn-lt"/>
              </a:rPr>
              <a:t>29</a:t>
            </a:r>
          </a:p>
          <a:p>
            <a:pPr>
              <a:spcBef>
                <a:spcPct val="50000"/>
              </a:spcBef>
              <a:buFont typeface="Arial" panose="020B0604020202020204" pitchFamily="34" charset="0"/>
              <a:buNone/>
              <a:defRPr/>
            </a:pPr>
            <a:r>
              <a:rPr lang="zh-CN" altLang="en-US" sz="1400">
                <a:latin typeface="+mn-lt"/>
                <a:ea typeface="+mn-ea"/>
                <a:cs typeface="+mn-ea"/>
                <a:sym typeface="+mn-lt"/>
              </a:rPr>
              <a:t>38</a:t>
            </a:r>
          </a:p>
          <a:p>
            <a:pPr>
              <a:spcBef>
                <a:spcPct val="50000"/>
              </a:spcBef>
              <a:buFont typeface="Arial" panose="020B0604020202020204" pitchFamily="34" charset="0"/>
              <a:buNone/>
              <a:defRPr/>
            </a:pPr>
            <a:r>
              <a:rPr lang="zh-CN" altLang="en-US" sz="1400">
                <a:latin typeface="+mn-lt"/>
                <a:ea typeface="+mn-ea"/>
                <a:cs typeface="+mn-ea"/>
                <a:sym typeface="+mn-lt"/>
              </a:rPr>
              <a:t>57</a:t>
            </a:r>
          </a:p>
          <a:p>
            <a:pPr>
              <a:spcBef>
                <a:spcPct val="50000"/>
              </a:spcBef>
              <a:buFont typeface="Arial" panose="020B0604020202020204" pitchFamily="34" charset="0"/>
              <a:buNone/>
              <a:defRPr/>
            </a:pPr>
            <a:r>
              <a:rPr lang="zh-CN" altLang="en-US" sz="1400">
                <a:latin typeface="+mn-lt"/>
                <a:ea typeface="+mn-ea"/>
                <a:cs typeface="+mn-ea"/>
                <a:sym typeface="+mn-lt"/>
              </a:rPr>
              <a:t>66</a:t>
            </a:r>
          </a:p>
          <a:p>
            <a:pPr>
              <a:spcBef>
                <a:spcPct val="50000"/>
              </a:spcBef>
              <a:buFont typeface="Arial" panose="020B0604020202020204" pitchFamily="34" charset="0"/>
              <a:buNone/>
              <a:defRPr/>
            </a:pPr>
            <a:r>
              <a:rPr lang="zh-CN" altLang="en-US" sz="1400">
                <a:latin typeface="+mn-lt"/>
                <a:ea typeface="+mn-ea"/>
                <a:cs typeface="+mn-ea"/>
                <a:sym typeface="+mn-lt"/>
              </a:rPr>
              <a:t>71</a:t>
            </a:r>
          </a:p>
          <a:p>
            <a:pP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79220" name="Line 23">
            <a:extLst>
              <a:ext uri="{FF2B5EF4-FFF2-40B4-BE49-F238E27FC236}">
                <a16:creationId xmlns:a16="http://schemas.microsoft.com/office/drawing/2014/main" id="{4D5AAF10-B1E0-457B-A8B4-92FCB8035774}"/>
              </a:ext>
            </a:extLst>
          </p:cNvPr>
          <p:cNvSpPr>
            <a:spLocks noChangeShapeType="1"/>
          </p:cNvSpPr>
          <p:nvPr/>
        </p:nvSpPr>
        <p:spPr bwMode="auto">
          <a:xfrm>
            <a:off x="3505200" y="5899150"/>
            <a:ext cx="0" cy="381000"/>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9221" name="Rectangle 24">
            <a:extLst>
              <a:ext uri="{FF2B5EF4-FFF2-40B4-BE49-F238E27FC236}">
                <a16:creationId xmlns:a16="http://schemas.microsoft.com/office/drawing/2014/main" id="{20F8F9F3-D786-4D10-BE0F-1FCC39E760AB}"/>
              </a:ext>
            </a:extLst>
          </p:cNvPr>
          <p:cNvSpPr>
            <a:spLocks noChangeArrowheads="1"/>
          </p:cNvSpPr>
          <p:nvPr/>
        </p:nvSpPr>
        <p:spPr bwMode="auto">
          <a:xfrm>
            <a:off x="4419600" y="4375150"/>
            <a:ext cx="381000" cy="190500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9</a:t>
            </a:r>
          </a:p>
          <a:p>
            <a:pPr algn="ctr">
              <a:spcBef>
                <a:spcPct val="50000"/>
              </a:spcBef>
              <a:buFont typeface="Arial" panose="020B0604020202020204" pitchFamily="34" charset="0"/>
              <a:buNone/>
              <a:defRPr/>
            </a:pPr>
            <a:r>
              <a:rPr lang="zh-CN" altLang="en-US" sz="1400">
                <a:latin typeface="+mn-lt"/>
                <a:ea typeface="+mn-ea"/>
                <a:cs typeface="+mn-ea"/>
                <a:sym typeface="+mn-lt"/>
              </a:rPr>
              <a:t>22</a:t>
            </a:r>
          </a:p>
          <a:p>
            <a:pPr algn="ctr">
              <a:spcBef>
                <a:spcPct val="50000"/>
              </a:spcBef>
              <a:buFont typeface="Arial" panose="020B0604020202020204" pitchFamily="34" charset="0"/>
              <a:buNone/>
              <a:defRPr/>
            </a:pPr>
            <a:r>
              <a:rPr lang="zh-CN" altLang="en-US" sz="1400">
                <a:latin typeface="+mn-lt"/>
                <a:ea typeface="+mn-ea"/>
                <a:cs typeface="+mn-ea"/>
                <a:sym typeface="+mn-lt"/>
              </a:rPr>
              <a:t>47</a:t>
            </a:r>
          </a:p>
          <a:p>
            <a:pPr algn="ctr">
              <a:spcBef>
                <a:spcPct val="50000"/>
              </a:spcBef>
              <a:buFont typeface="Arial" panose="020B0604020202020204" pitchFamily="34" charset="0"/>
              <a:buNone/>
              <a:defRPr/>
            </a:pPr>
            <a:r>
              <a:rPr lang="zh-CN" altLang="en-US" sz="1400">
                <a:latin typeface="+mn-lt"/>
                <a:ea typeface="+mn-ea"/>
                <a:cs typeface="+mn-ea"/>
                <a:sym typeface="+mn-lt"/>
              </a:rPr>
              <a:t>48</a:t>
            </a:r>
          </a:p>
          <a:p>
            <a:pPr algn="ctr">
              <a:spcBef>
                <a:spcPct val="50000"/>
              </a:spcBef>
              <a:buFont typeface="Arial" panose="020B0604020202020204" pitchFamily="34" charset="0"/>
              <a:buNone/>
              <a:defRPr/>
            </a:pPr>
            <a:r>
              <a:rPr lang="zh-CN" altLang="en-US" sz="1400">
                <a:latin typeface="+mn-lt"/>
                <a:ea typeface="+mn-ea"/>
                <a:cs typeface="+mn-ea"/>
                <a:sym typeface="+mn-lt"/>
              </a:rPr>
              <a:t>59</a:t>
            </a: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79222" name="Line 25">
            <a:extLst>
              <a:ext uri="{FF2B5EF4-FFF2-40B4-BE49-F238E27FC236}">
                <a16:creationId xmlns:a16="http://schemas.microsoft.com/office/drawing/2014/main" id="{0239A567-88D3-4676-9E50-F0DB189044BB}"/>
              </a:ext>
            </a:extLst>
          </p:cNvPr>
          <p:cNvSpPr>
            <a:spLocks noChangeShapeType="1"/>
          </p:cNvSpPr>
          <p:nvPr/>
        </p:nvSpPr>
        <p:spPr bwMode="auto">
          <a:xfrm>
            <a:off x="4648200" y="5899150"/>
            <a:ext cx="0" cy="381000"/>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9223" name="Text Box 26">
            <a:extLst>
              <a:ext uri="{FF2B5EF4-FFF2-40B4-BE49-F238E27FC236}">
                <a16:creationId xmlns:a16="http://schemas.microsoft.com/office/drawing/2014/main" id="{6EAA4808-2D6A-47D7-8F12-F927A531609F}"/>
              </a:ext>
            </a:extLst>
          </p:cNvPr>
          <p:cNvSpPr txBox="1">
            <a:spLocks noChangeArrowheads="1"/>
          </p:cNvSpPr>
          <p:nvPr/>
        </p:nvSpPr>
        <p:spPr bwMode="auto">
          <a:xfrm>
            <a:off x="4419600" y="35814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7</a:t>
            </a:r>
            <a:endParaRPr lang="zh-CN" altLang="en-US" sz="1400" b="0">
              <a:latin typeface="+mn-lt"/>
              <a:ea typeface="+mn-ea"/>
              <a:cs typeface="+mn-ea"/>
              <a:sym typeface="+mn-lt"/>
            </a:endParaRPr>
          </a:p>
        </p:txBody>
      </p:sp>
      <p:sp>
        <p:nvSpPr>
          <p:cNvPr id="179224" name="Text Box 27">
            <a:extLst>
              <a:ext uri="{FF2B5EF4-FFF2-40B4-BE49-F238E27FC236}">
                <a16:creationId xmlns:a16="http://schemas.microsoft.com/office/drawing/2014/main" id="{5EAF7923-BC3E-4005-9DCD-D94E494F3237}"/>
              </a:ext>
            </a:extLst>
          </p:cNvPr>
          <p:cNvSpPr txBox="1">
            <a:spLocks noChangeArrowheads="1"/>
          </p:cNvSpPr>
          <p:nvPr/>
        </p:nvSpPr>
        <p:spPr bwMode="auto">
          <a:xfrm>
            <a:off x="3276600" y="35814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6</a:t>
            </a:r>
            <a:endParaRPr lang="zh-CN" altLang="en-US" sz="1400" b="0">
              <a:latin typeface="+mn-lt"/>
              <a:ea typeface="+mn-ea"/>
              <a:cs typeface="+mn-ea"/>
              <a:sym typeface="+mn-lt"/>
            </a:endParaRPr>
          </a:p>
        </p:txBody>
      </p:sp>
      <p:sp>
        <p:nvSpPr>
          <p:cNvPr id="179225" name="Text Box 28">
            <a:extLst>
              <a:ext uri="{FF2B5EF4-FFF2-40B4-BE49-F238E27FC236}">
                <a16:creationId xmlns:a16="http://schemas.microsoft.com/office/drawing/2014/main" id="{39B921B7-5450-458C-860C-610D6EC608B3}"/>
              </a:ext>
            </a:extLst>
          </p:cNvPr>
          <p:cNvSpPr txBox="1">
            <a:spLocks noChangeArrowheads="1"/>
          </p:cNvSpPr>
          <p:nvPr/>
        </p:nvSpPr>
        <p:spPr bwMode="auto">
          <a:xfrm>
            <a:off x="2362200" y="35814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5</a:t>
            </a:r>
            <a:endParaRPr lang="zh-CN" altLang="en-US" sz="1400" b="0">
              <a:latin typeface="+mn-lt"/>
              <a:ea typeface="+mn-ea"/>
              <a:cs typeface="+mn-ea"/>
              <a:sym typeface="+mn-lt"/>
            </a:endParaRPr>
          </a:p>
        </p:txBody>
      </p:sp>
      <p:sp>
        <p:nvSpPr>
          <p:cNvPr id="179226" name="Text Box 29">
            <a:extLst>
              <a:ext uri="{FF2B5EF4-FFF2-40B4-BE49-F238E27FC236}">
                <a16:creationId xmlns:a16="http://schemas.microsoft.com/office/drawing/2014/main" id="{39890D1A-FB61-4AD0-83C2-DAED7A2CA069}"/>
              </a:ext>
            </a:extLst>
          </p:cNvPr>
          <p:cNvSpPr txBox="1">
            <a:spLocks noChangeArrowheads="1"/>
          </p:cNvSpPr>
          <p:nvPr/>
        </p:nvSpPr>
        <p:spPr bwMode="auto">
          <a:xfrm>
            <a:off x="1295400" y="353695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4</a:t>
            </a:r>
            <a:endParaRPr lang="zh-CN" altLang="en-US" sz="1400" b="0">
              <a:latin typeface="+mn-lt"/>
              <a:ea typeface="+mn-ea"/>
              <a:cs typeface="+mn-ea"/>
              <a:sym typeface="+mn-lt"/>
            </a:endParaRPr>
          </a:p>
        </p:txBody>
      </p:sp>
      <p:sp>
        <p:nvSpPr>
          <p:cNvPr id="179227" name="Text Box 30">
            <a:extLst>
              <a:ext uri="{FF2B5EF4-FFF2-40B4-BE49-F238E27FC236}">
                <a16:creationId xmlns:a16="http://schemas.microsoft.com/office/drawing/2014/main" id="{3FFA7522-03B0-4FE5-9C13-9B572016E7FE}"/>
              </a:ext>
            </a:extLst>
          </p:cNvPr>
          <p:cNvSpPr txBox="1">
            <a:spLocks noChangeArrowheads="1"/>
          </p:cNvSpPr>
          <p:nvPr/>
        </p:nvSpPr>
        <p:spPr bwMode="auto">
          <a:xfrm>
            <a:off x="3810000" y="24384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3</a:t>
            </a:r>
            <a:endParaRPr lang="zh-CN" altLang="en-US" sz="1400" b="0">
              <a:latin typeface="+mn-lt"/>
              <a:ea typeface="+mn-ea"/>
              <a:cs typeface="+mn-ea"/>
              <a:sym typeface="+mn-lt"/>
            </a:endParaRPr>
          </a:p>
        </p:txBody>
      </p:sp>
      <p:sp>
        <p:nvSpPr>
          <p:cNvPr id="179228" name="Text Box 31">
            <a:extLst>
              <a:ext uri="{FF2B5EF4-FFF2-40B4-BE49-F238E27FC236}">
                <a16:creationId xmlns:a16="http://schemas.microsoft.com/office/drawing/2014/main" id="{9A4F22D3-907F-4024-8345-9E3941795C92}"/>
              </a:ext>
            </a:extLst>
          </p:cNvPr>
          <p:cNvSpPr txBox="1">
            <a:spLocks noChangeArrowheads="1"/>
          </p:cNvSpPr>
          <p:nvPr/>
        </p:nvSpPr>
        <p:spPr bwMode="auto">
          <a:xfrm>
            <a:off x="1905000" y="24384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2</a:t>
            </a:r>
            <a:endParaRPr lang="zh-CN" altLang="en-US" sz="1400" b="0">
              <a:latin typeface="+mn-lt"/>
              <a:ea typeface="+mn-ea"/>
              <a:cs typeface="+mn-ea"/>
              <a:sym typeface="+mn-lt"/>
            </a:endParaRPr>
          </a:p>
        </p:txBody>
      </p:sp>
      <p:sp>
        <p:nvSpPr>
          <p:cNvPr id="179229" name="Text Box 32">
            <a:extLst>
              <a:ext uri="{FF2B5EF4-FFF2-40B4-BE49-F238E27FC236}">
                <a16:creationId xmlns:a16="http://schemas.microsoft.com/office/drawing/2014/main" id="{DC44315C-E5FD-4A7E-88FD-7A28EE1758A2}"/>
              </a:ext>
            </a:extLst>
          </p:cNvPr>
          <p:cNvSpPr txBox="1">
            <a:spLocks noChangeArrowheads="1"/>
          </p:cNvSpPr>
          <p:nvPr/>
        </p:nvSpPr>
        <p:spPr bwMode="auto">
          <a:xfrm>
            <a:off x="2819400" y="132715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1</a:t>
            </a:r>
            <a:endParaRPr lang="zh-CN" altLang="en-US" sz="1400" b="0">
              <a:latin typeface="+mn-lt"/>
              <a:ea typeface="+mn-ea"/>
              <a:cs typeface="+mn-ea"/>
              <a:sym typeface="+mn-lt"/>
            </a:endParaRPr>
          </a:p>
        </p:txBody>
      </p:sp>
      <p:sp>
        <p:nvSpPr>
          <p:cNvPr id="179232" name="Rectangle 35">
            <a:extLst>
              <a:ext uri="{FF2B5EF4-FFF2-40B4-BE49-F238E27FC236}">
                <a16:creationId xmlns:a16="http://schemas.microsoft.com/office/drawing/2014/main" id="{F5C3FEA0-F65D-4AD3-B21D-7460318EA693}"/>
              </a:ext>
            </a:extLst>
          </p:cNvPr>
          <p:cNvSpPr>
            <a:spLocks noChangeArrowheads="1"/>
          </p:cNvSpPr>
          <p:nvPr/>
        </p:nvSpPr>
        <p:spPr bwMode="auto">
          <a:xfrm>
            <a:off x="4494213" y="2344738"/>
            <a:ext cx="4267200" cy="3810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9233" name="Line 36">
            <a:extLst>
              <a:ext uri="{FF2B5EF4-FFF2-40B4-BE49-F238E27FC236}">
                <a16:creationId xmlns:a16="http://schemas.microsoft.com/office/drawing/2014/main" id="{E6AB59DA-CD8A-4438-B62A-F6F1F503E184}"/>
              </a:ext>
            </a:extLst>
          </p:cNvPr>
          <p:cNvSpPr>
            <a:spLocks noChangeShapeType="1"/>
          </p:cNvSpPr>
          <p:nvPr/>
        </p:nvSpPr>
        <p:spPr bwMode="auto">
          <a:xfrm>
            <a:off x="6323013" y="2344738"/>
            <a:ext cx="1587"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9234" name="Line 37">
            <a:extLst>
              <a:ext uri="{FF2B5EF4-FFF2-40B4-BE49-F238E27FC236}">
                <a16:creationId xmlns:a16="http://schemas.microsoft.com/office/drawing/2014/main" id="{2BC262CE-1050-429C-98DB-24C162015154}"/>
              </a:ext>
            </a:extLst>
          </p:cNvPr>
          <p:cNvSpPr>
            <a:spLocks noChangeShapeType="1"/>
          </p:cNvSpPr>
          <p:nvPr/>
        </p:nvSpPr>
        <p:spPr bwMode="auto">
          <a:xfrm>
            <a:off x="8151813" y="2344738"/>
            <a:ext cx="1587"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9235" name="Line 38">
            <a:extLst>
              <a:ext uri="{FF2B5EF4-FFF2-40B4-BE49-F238E27FC236}">
                <a16:creationId xmlns:a16="http://schemas.microsoft.com/office/drawing/2014/main" id="{1D390699-EB0F-4B6E-9A15-CC83562D8FDE}"/>
              </a:ext>
            </a:extLst>
          </p:cNvPr>
          <p:cNvSpPr>
            <a:spLocks noChangeShapeType="1"/>
          </p:cNvSpPr>
          <p:nvPr/>
        </p:nvSpPr>
        <p:spPr bwMode="auto">
          <a:xfrm>
            <a:off x="7540625" y="2344738"/>
            <a:ext cx="1588"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9236" name="Line 39">
            <a:extLst>
              <a:ext uri="{FF2B5EF4-FFF2-40B4-BE49-F238E27FC236}">
                <a16:creationId xmlns:a16="http://schemas.microsoft.com/office/drawing/2014/main" id="{4063C269-24BD-45B4-AF1A-5921B5B11E14}"/>
              </a:ext>
            </a:extLst>
          </p:cNvPr>
          <p:cNvSpPr>
            <a:spLocks noChangeShapeType="1"/>
          </p:cNvSpPr>
          <p:nvPr/>
        </p:nvSpPr>
        <p:spPr bwMode="auto">
          <a:xfrm>
            <a:off x="6932613" y="2344738"/>
            <a:ext cx="1587"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9237" name="Line 40">
            <a:extLst>
              <a:ext uri="{FF2B5EF4-FFF2-40B4-BE49-F238E27FC236}">
                <a16:creationId xmlns:a16="http://schemas.microsoft.com/office/drawing/2014/main" id="{7F7FED4F-3EFA-4101-8A56-15642B97D6BE}"/>
              </a:ext>
            </a:extLst>
          </p:cNvPr>
          <p:cNvSpPr>
            <a:spLocks noChangeShapeType="1"/>
          </p:cNvSpPr>
          <p:nvPr/>
        </p:nvSpPr>
        <p:spPr bwMode="auto">
          <a:xfrm>
            <a:off x="5713413" y="2344738"/>
            <a:ext cx="1587"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9238" name="Line 41">
            <a:extLst>
              <a:ext uri="{FF2B5EF4-FFF2-40B4-BE49-F238E27FC236}">
                <a16:creationId xmlns:a16="http://schemas.microsoft.com/office/drawing/2014/main" id="{E3E9F37A-997E-4878-A79F-BA9CC1198F1C}"/>
              </a:ext>
            </a:extLst>
          </p:cNvPr>
          <p:cNvSpPr>
            <a:spLocks noChangeShapeType="1"/>
          </p:cNvSpPr>
          <p:nvPr/>
        </p:nvSpPr>
        <p:spPr bwMode="auto">
          <a:xfrm>
            <a:off x="5103813" y="2344738"/>
            <a:ext cx="1587"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9239" name="Text Box 42">
            <a:extLst>
              <a:ext uri="{FF2B5EF4-FFF2-40B4-BE49-F238E27FC236}">
                <a16:creationId xmlns:a16="http://schemas.microsoft.com/office/drawing/2014/main" id="{CAB4DC18-55F7-480D-AB98-A4C0526F97D5}"/>
              </a:ext>
            </a:extLst>
          </p:cNvPr>
          <p:cNvSpPr txBox="1">
            <a:spLocks noChangeArrowheads="1"/>
          </p:cNvSpPr>
          <p:nvPr/>
        </p:nvSpPr>
        <p:spPr bwMode="auto">
          <a:xfrm>
            <a:off x="4494213" y="23447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9</a:t>
            </a:r>
          </a:p>
        </p:txBody>
      </p:sp>
      <p:sp>
        <p:nvSpPr>
          <p:cNvPr id="179240" name="Text Box 43">
            <a:extLst>
              <a:ext uri="{FF2B5EF4-FFF2-40B4-BE49-F238E27FC236}">
                <a16:creationId xmlns:a16="http://schemas.microsoft.com/office/drawing/2014/main" id="{BF576DC2-067D-4645-A84D-F5CACF2130FB}"/>
              </a:ext>
            </a:extLst>
          </p:cNvPr>
          <p:cNvSpPr txBox="1">
            <a:spLocks noChangeArrowheads="1"/>
          </p:cNvSpPr>
          <p:nvPr/>
        </p:nvSpPr>
        <p:spPr bwMode="auto">
          <a:xfrm>
            <a:off x="5103813" y="23447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12</a:t>
            </a:r>
          </a:p>
        </p:txBody>
      </p:sp>
      <p:sp>
        <p:nvSpPr>
          <p:cNvPr id="179241" name="Text Box 44">
            <a:extLst>
              <a:ext uri="{FF2B5EF4-FFF2-40B4-BE49-F238E27FC236}">
                <a16:creationId xmlns:a16="http://schemas.microsoft.com/office/drawing/2014/main" id="{FB985D77-726D-415D-99E5-DF18526D1B77}"/>
              </a:ext>
            </a:extLst>
          </p:cNvPr>
          <p:cNvSpPr txBox="1">
            <a:spLocks noChangeArrowheads="1"/>
          </p:cNvSpPr>
          <p:nvPr/>
        </p:nvSpPr>
        <p:spPr bwMode="auto">
          <a:xfrm>
            <a:off x="5713413" y="23447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9</a:t>
            </a:r>
          </a:p>
        </p:txBody>
      </p:sp>
      <p:sp>
        <p:nvSpPr>
          <p:cNvPr id="179242" name="Text Box 45">
            <a:extLst>
              <a:ext uri="{FF2B5EF4-FFF2-40B4-BE49-F238E27FC236}">
                <a16:creationId xmlns:a16="http://schemas.microsoft.com/office/drawing/2014/main" id="{7E8BBE26-7957-4529-A650-247B9226E3DF}"/>
              </a:ext>
            </a:extLst>
          </p:cNvPr>
          <p:cNvSpPr txBox="1">
            <a:spLocks noChangeArrowheads="1"/>
          </p:cNvSpPr>
          <p:nvPr/>
        </p:nvSpPr>
        <p:spPr bwMode="auto">
          <a:xfrm>
            <a:off x="6323013" y="23447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16</a:t>
            </a:r>
          </a:p>
        </p:txBody>
      </p:sp>
      <p:sp>
        <p:nvSpPr>
          <p:cNvPr id="179243" name="Text Box 46">
            <a:extLst>
              <a:ext uri="{FF2B5EF4-FFF2-40B4-BE49-F238E27FC236}">
                <a16:creationId xmlns:a16="http://schemas.microsoft.com/office/drawing/2014/main" id="{461BB80D-ABA9-4B62-B80C-AE280F578C4D}"/>
              </a:ext>
            </a:extLst>
          </p:cNvPr>
          <p:cNvSpPr txBox="1">
            <a:spLocks noChangeArrowheads="1"/>
          </p:cNvSpPr>
          <p:nvPr/>
        </p:nvSpPr>
        <p:spPr bwMode="auto">
          <a:xfrm>
            <a:off x="6932613" y="23447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12</a:t>
            </a:r>
          </a:p>
        </p:txBody>
      </p:sp>
      <p:sp>
        <p:nvSpPr>
          <p:cNvPr id="179244" name="Text Box 47">
            <a:extLst>
              <a:ext uri="{FF2B5EF4-FFF2-40B4-BE49-F238E27FC236}">
                <a16:creationId xmlns:a16="http://schemas.microsoft.com/office/drawing/2014/main" id="{3221A41F-1915-4032-B812-9C239DDE9698}"/>
              </a:ext>
            </a:extLst>
          </p:cNvPr>
          <p:cNvSpPr txBox="1">
            <a:spLocks noChangeArrowheads="1"/>
          </p:cNvSpPr>
          <p:nvPr/>
        </p:nvSpPr>
        <p:spPr bwMode="auto">
          <a:xfrm>
            <a:off x="7542213" y="23447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29</a:t>
            </a:r>
          </a:p>
        </p:txBody>
      </p:sp>
      <p:sp>
        <p:nvSpPr>
          <p:cNvPr id="179245" name="Text Box 48">
            <a:extLst>
              <a:ext uri="{FF2B5EF4-FFF2-40B4-BE49-F238E27FC236}">
                <a16:creationId xmlns:a16="http://schemas.microsoft.com/office/drawing/2014/main" id="{030D3EAC-B2FE-447B-98C4-0D607917708B}"/>
              </a:ext>
            </a:extLst>
          </p:cNvPr>
          <p:cNvSpPr txBox="1">
            <a:spLocks noChangeArrowheads="1"/>
          </p:cNvSpPr>
          <p:nvPr/>
        </p:nvSpPr>
        <p:spPr bwMode="auto">
          <a:xfrm>
            <a:off x="8151813" y="23447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9</a:t>
            </a:r>
          </a:p>
        </p:txBody>
      </p:sp>
      <p:sp>
        <p:nvSpPr>
          <p:cNvPr id="179246" name="Text Box 49">
            <a:extLst>
              <a:ext uri="{FF2B5EF4-FFF2-40B4-BE49-F238E27FC236}">
                <a16:creationId xmlns:a16="http://schemas.microsoft.com/office/drawing/2014/main" id="{20984590-8DDD-48B3-8215-EC04DF36DC94}"/>
              </a:ext>
            </a:extLst>
          </p:cNvPr>
          <p:cNvSpPr txBox="1">
            <a:spLocks noChangeArrowheads="1"/>
          </p:cNvSpPr>
          <p:nvPr/>
        </p:nvSpPr>
        <p:spPr bwMode="auto">
          <a:xfrm>
            <a:off x="8151813" y="20399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7</a:t>
            </a:r>
          </a:p>
        </p:txBody>
      </p:sp>
      <p:sp>
        <p:nvSpPr>
          <p:cNvPr id="179247" name="Text Box 50">
            <a:extLst>
              <a:ext uri="{FF2B5EF4-FFF2-40B4-BE49-F238E27FC236}">
                <a16:creationId xmlns:a16="http://schemas.microsoft.com/office/drawing/2014/main" id="{5FDD2366-7C6C-49FC-92DB-78A19D5A092A}"/>
              </a:ext>
            </a:extLst>
          </p:cNvPr>
          <p:cNvSpPr txBox="1">
            <a:spLocks noChangeArrowheads="1"/>
          </p:cNvSpPr>
          <p:nvPr/>
        </p:nvSpPr>
        <p:spPr bwMode="auto">
          <a:xfrm>
            <a:off x="7542213" y="20399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6</a:t>
            </a:r>
          </a:p>
        </p:txBody>
      </p:sp>
      <p:sp>
        <p:nvSpPr>
          <p:cNvPr id="179248" name="Text Box 51">
            <a:extLst>
              <a:ext uri="{FF2B5EF4-FFF2-40B4-BE49-F238E27FC236}">
                <a16:creationId xmlns:a16="http://schemas.microsoft.com/office/drawing/2014/main" id="{C44A84B0-1C9E-4896-AEF7-912F14150F73}"/>
              </a:ext>
            </a:extLst>
          </p:cNvPr>
          <p:cNvSpPr txBox="1">
            <a:spLocks noChangeArrowheads="1"/>
          </p:cNvSpPr>
          <p:nvPr/>
        </p:nvSpPr>
        <p:spPr bwMode="auto">
          <a:xfrm>
            <a:off x="6932613" y="20399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5</a:t>
            </a:r>
          </a:p>
        </p:txBody>
      </p:sp>
      <p:sp>
        <p:nvSpPr>
          <p:cNvPr id="179249" name="Text Box 52">
            <a:extLst>
              <a:ext uri="{FF2B5EF4-FFF2-40B4-BE49-F238E27FC236}">
                <a16:creationId xmlns:a16="http://schemas.microsoft.com/office/drawing/2014/main" id="{D5E037BF-E9D7-4A7D-8808-F2652E01B5CF}"/>
              </a:ext>
            </a:extLst>
          </p:cNvPr>
          <p:cNvSpPr txBox="1">
            <a:spLocks noChangeArrowheads="1"/>
          </p:cNvSpPr>
          <p:nvPr/>
        </p:nvSpPr>
        <p:spPr bwMode="auto">
          <a:xfrm>
            <a:off x="6323013" y="20399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4</a:t>
            </a:r>
          </a:p>
        </p:txBody>
      </p:sp>
      <p:sp>
        <p:nvSpPr>
          <p:cNvPr id="179250" name="Text Box 53">
            <a:extLst>
              <a:ext uri="{FF2B5EF4-FFF2-40B4-BE49-F238E27FC236}">
                <a16:creationId xmlns:a16="http://schemas.microsoft.com/office/drawing/2014/main" id="{1D6370F5-BE5B-42E3-90AD-60476CE59FB4}"/>
              </a:ext>
            </a:extLst>
          </p:cNvPr>
          <p:cNvSpPr txBox="1">
            <a:spLocks noChangeArrowheads="1"/>
          </p:cNvSpPr>
          <p:nvPr/>
        </p:nvSpPr>
        <p:spPr bwMode="auto">
          <a:xfrm>
            <a:off x="5713413" y="20399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3</a:t>
            </a:r>
          </a:p>
        </p:txBody>
      </p:sp>
      <p:sp>
        <p:nvSpPr>
          <p:cNvPr id="179251" name="Text Box 54">
            <a:extLst>
              <a:ext uri="{FF2B5EF4-FFF2-40B4-BE49-F238E27FC236}">
                <a16:creationId xmlns:a16="http://schemas.microsoft.com/office/drawing/2014/main" id="{6B497921-312D-4FE0-8CE1-63112B0E1492}"/>
              </a:ext>
            </a:extLst>
          </p:cNvPr>
          <p:cNvSpPr txBox="1">
            <a:spLocks noChangeArrowheads="1"/>
          </p:cNvSpPr>
          <p:nvPr/>
        </p:nvSpPr>
        <p:spPr bwMode="auto">
          <a:xfrm>
            <a:off x="5103813" y="20399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2</a:t>
            </a:r>
          </a:p>
        </p:txBody>
      </p:sp>
      <p:sp>
        <p:nvSpPr>
          <p:cNvPr id="179252" name="Text Box 55">
            <a:extLst>
              <a:ext uri="{FF2B5EF4-FFF2-40B4-BE49-F238E27FC236}">
                <a16:creationId xmlns:a16="http://schemas.microsoft.com/office/drawing/2014/main" id="{40B25DF7-B081-418F-B8F3-4DA07B1F7936}"/>
              </a:ext>
            </a:extLst>
          </p:cNvPr>
          <p:cNvSpPr txBox="1">
            <a:spLocks noChangeArrowheads="1"/>
          </p:cNvSpPr>
          <p:nvPr/>
        </p:nvSpPr>
        <p:spPr bwMode="auto">
          <a:xfrm>
            <a:off x="4494213" y="20399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1</a:t>
            </a:r>
          </a:p>
        </p:txBody>
      </p:sp>
      <p:sp>
        <p:nvSpPr>
          <p:cNvPr id="179253" name="Rectangle 56">
            <a:extLst>
              <a:ext uri="{FF2B5EF4-FFF2-40B4-BE49-F238E27FC236}">
                <a16:creationId xmlns:a16="http://schemas.microsoft.com/office/drawing/2014/main" id="{AFC1D905-12B9-42D9-BD0B-2BDB73637D11}"/>
              </a:ext>
            </a:extLst>
          </p:cNvPr>
          <p:cNvSpPr>
            <a:spLocks noChangeArrowheads="1"/>
          </p:cNvSpPr>
          <p:nvPr/>
        </p:nvSpPr>
        <p:spPr bwMode="auto">
          <a:xfrm>
            <a:off x="6270625" y="4375150"/>
            <a:ext cx="381000" cy="190500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5</a:t>
            </a:r>
          </a:p>
          <a:p>
            <a:pPr algn="ctr">
              <a:spcBef>
                <a:spcPct val="50000"/>
              </a:spcBef>
              <a:buFont typeface="Arial" panose="020B0604020202020204" pitchFamily="34" charset="0"/>
              <a:buNone/>
              <a:defRPr/>
            </a:pPr>
            <a:r>
              <a:rPr lang="zh-CN" altLang="en-US" sz="1400">
                <a:latin typeface="+mn-lt"/>
                <a:ea typeface="+mn-ea"/>
                <a:cs typeface="+mn-ea"/>
                <a:sym typeface="+mn-lt"/>
              </a:rPr>
              <a:t>7</a:t>
            </a:r>
          </a:p>
          <a:p>
            <a:pPr algn="ctr">
              <a:spcBef>
                <a:spcPct val="50000"/>
              </a:spcBef>
              <a:buFont typeface="Arial" panose="020B0604020202020204" pitchFamily="34" charset="0"/>
              <a:buNone/>
              <a:defRPr/>
            </a:pPr>
            <a:r>
              <a:rPr lang="zh-CN" altLang="en-US" sz="1400">
                <a:latin typeface="+mn-lt"/>
                <a:ea typeface="+mn-ea"/>
                <a:cs typeface="+mn-ea"/>
                <a:sym typeface="+mn-lt"/>
              </a:rPr>
              <a:t>9</a:t>
            </a: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79255" name="Line 58">
            <a:extLst>
              <a:ext uri="{FF2B5EF4-FFF2-40B4-BE49-F238E27FC236}">
                <a16:creationId xmlns:a16="http://schemas.microsoft.com/office/drawing/2014/main" id="{231956EA-CF32-488D-BC5B-7651AAE3045A}"/>
              </a:ext>
            </a:extLst>
          </p:cNvPr>
          <p:cNvSpPr>
            <a:spLocks noChangeShapeType="1"/>
          </p:cNvSpPr>
          <p:nvPr/>
        </p:nvSpPr>
        <p:spPr bwMode="auto">
          <a:xfrm>
            <a:off x="6499225" y="5365750"/>
            <a:ext cx="0" cy="838200"/>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79256" name="Text Box 60">
            <a:extLst>
              <a:ext uri="{FF2B5EF4-FFF2-40B4-BE49-F238E27FC236}">
                <a16:creationId xmlns:a16="http://schemas.microsoft.com/office/drawing/2014/main" id="{4E81C228-8D29-466B-A9D4-A0CF57DB0BDF}"/>
              </a:ext>
            </a:extLst>
          </p:cNvPr>
          <p:cNvSpPr txBox="1">
            <a:spLocks noChangeArrowheads="1"/>
          </p:cNvSpPr>
          <p:nvPr/>
        </p:nvSpPr>
        <p:spPr bwMode="auto">
          <a:xfrm>
            <a:off x="4341813" y="1387475"/>
            <a:ext cx="27638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pitchFamily="49" charset="-122"/>
              </a:defRPr>
            </a:lvl1pPr>
            <a:lvl2pPr marL="742950" indent="-285750" defTabSz="762000">
              <a:defRPr sz="2800" b="1">
                <a:solidFill>
                  <a:schemeClr val="tx1"/>
                </a:solidFill>
                <a:latin typeface="Times New Roman" panose="02020603050405020304" pitchFamily="18" charset="0"/>
                <a:ea typeface="楷体_GB2312" pitchFamily="49" charset="-122"/>
              </a:defRPr>
            </a:lvl2pPr>
            <a:lvl3pPr marL="1143000" indent="-228600" defTabSz="762000">
              <a:defRPr sz="2800" b="1">
                <a:solidFill>
                  <a:schemeClr val="tx1"/>
                </a:solidFill>
                <a:latin typeface="Times New Roman" panose="02020603050405020304" pitchFamily="18" charset="0"/>
                <a:ea typeface="楷体_GB2312" pitchFamily="49" charset="-122"/>
              </a:defRPr>
            </a:lvl3pPr>
            <a:lvl4pPr marL="1600200" indent="-228600" defTabSz="762000">
              <a:defRPr sz="2800" b="1">
                <a:solidFill>
                  <a:schemeClr val="tx1"/>
                </a:solidFill>
                <a:latin typeface="Times New Roman" panose="02020603050405020304" pitchFamily="18" charset="0"/>
                <a:ea typeface="楷体_GB2312" pitchFamily="49" charset="-122"/>
              </a:defRPr>
            </a:lvl4pPr>
            <a:lvl5pPr marL="2057400" indent="-228600" defTabSz="762000">
              <a:defRPr sz="2800" b="1">
                <a:solidFill>
                  <a:schemeClr val="tx1"/>
                </a:solidFill>
                <a:latin typeface="Times New Roman" panose="02020603050405020304" pitchFamily="18" charset="0"/>
                <a:ea typeface="楷体_GB2312" pitchFamily="49" charset="-122"/>
              </a:defRPr>
            </a:lvl5pPr>
            <a:lvl6pPr marL="25146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b="0">
                <a:solidFill>
                  <a:srgbClr val="0000CC"/>
                </a:solidFill>
                <a:ea typeface="微软雅黑" panose="020B0503020204020204" pitchFamily="34" charset="-122"/>
                <a:sym typeface="+mn-lt"/>
              </a:rPr>
              <a:t>4路平衡归并</a:t>
            </a:r>
          </a:p>
        </p:txBody>
      </p:sp>
      <p:sp>
        <p:nvSpPr>
          <p:cNvPr id="179257" name="Rectangle 61">
            <a:extLst>
              <a:ext uri="{FF2B5EF4-FFF2-40B4-BE49-F238E27FC236}">
                <a16:creationId xmlns:a16="http://schemas.microsoft.com/office/drawing/2014/main" id="{8F81D30A-8645-44B7-BA17-51B699719F7B}"/>
              </a:ext>
            </a:extLst>
          </p:cNvPr>
          <p:cNvSpPr>
            <a:spLocks noChangeArrowheads="1"/>
          </p:cNvSpPr>
          <p:nvPr/>
        </p:nvSpPr>
        <p:spPr bwMode="auto">
          <a:xfrm>
            <a:off x="825500" y="831850"/>
            <a:ext cx="79359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b="0">
                <a:solidFill>
                  <a:schemeClr val="accent2"/>
                </a:solidFill>
                <a:ea typeface="微软雅黑" panose="020B0503020204020204" pitchFamily="34" charset="-122"/>
                <a:sym typeface="+mn-lt"/>
              </a:rPr>
              <a:t>二、胜者树及其使用</a:t>
            </a:r>
          </a:p>
        </p:txBody>
      </p:sp>
      <p:sp>
        <p:nvSpPr>
          <p:cNvPr id="61" name="Rectangle 6">
            <a:extLst>
              <a:ext uri="{FF2B5EF4-FFF2-40B4-BE49-F238E27FC236}">
                <a16:creationId xmlns:a16="http://schemas.microsoft.com/office/drawing/2014/main" id="{F8836829-5D46-4674-BC45-3FF337F2C11A}"/>
              </a:ext>
            </a:extLst>
          </p:cNvPr>
          <p:cNvSpPr>
            <a:spLocks noChangeArrowheads="1"/>
          </p:cNvSpPr>
          <p:nvPr/>
        </p:nvSpPr>
        <p:spPr bwMode="auto">
          <a:xfrm>
            <a:off x="847725" y="144463"/>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多路平衡归并的实现</a:t>
            </a:r>
          </a:p>
        </p:txBody>
      </p:sp>
      <p:sp>
        <p:nvSpPr>
          <p:cNvPr id="179201" name="Oval 2">
            <a:extLst>
              <a:ext uri="{FF2B5EF4-FFF2-40B4-BE49-F238E27FC236}">
                <a16:creationId xmlns:a16="http://schemas.microsoft.com/office/drawing/2014/main" id="{690BFC88-D38A-4CE0-9744-FC3BFCA97F14}"/>
              </a:ext>
            </a:extLst>
          </p:cNvPr>
          <p:cNvSpPr>
            <a:spLocks noChangeArrowheads="1"/>
          </p:cNvSpPr>
          <p:nvPr/>
        </p:nvSpPr>
        <p:spPr bwMode="auto">
          <a:xfrm>
            <a:off x="6221413" y="1689100"/>
            <a:ext cx="2743200" cy="1524000"/>
          </a:xfrm>
          <a:prstGeom prst="ellipse">
            <a:avLst/>
          </a:prstGeom>
          <a:noFill/>
          <a:ln w="9525">
            <a:solidFill>
              <a:srgbClr val="FF0000"/>
            </a:solidFill>
            <a:round/>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cxnSp>
        <p:nvCxnSpPr>
          <p:cNvPr id="60" name="直接箭头连接符 59">
            <a:extLst>
              <a:ext uri="{FF2B5EF4-FFF2-40B4-BE49-F238E27FC236}">
                <a16:creationId xmlns:a16="http://schemas.microsoft.com/office/drawing/2014/main" id="{5A6A8205-04A0-4EC1-8394-114BF4648A8C}"/>
              </a:ext>
            </a:extLst>
          </p:cNvPr>
          <p:cNvCxnSpPr>
            <a:stCxn id="179214" idx="6"/>
          </p:cNvCxnSpPr>
          <p:nvPr/>
        </p:nvCxnSpPr>
        <p:spPr bwMode="auto">
          <a:xfrm>
            <a:off x="3200400" y="1822450"/>
            <a:ext cx="3173413" cy="2508250"/>
          </a:xfrm>
          <a:prstGeom prst="straightConnector1">
            <a:avLst/>
          </a:prstGeom>
          <a:solidFill>
            <a:schemeClr val="accent1"/>
          </a:solidFill>
          <a:ln w="38100" cap="flat" cmpd="sng" algn="ctr">
            <a:solidFill>
              <a:schemeClr val="accent1">
                <a:lumMod val="75000"/>
              </a:schemeClr>
            </a:solidFill>
            <a:prstDash val="solid"/>
            <a:round/>
            <a:headEnd type="none" w="med" len="med"/>
            <a:tailEnd type="triangle"/>
          </a:ln>
        </p:spPr>
      </p:cxnSp>
      <p:sp>
        <p:nvSpPr>
          <p:cNvPr id="62" name="Text Box 33">
            <a:extLst>
              <a:ext uri="{FF2B5EF4-FFF2-40B4-BE49-F238E27FC236}">
                <a16:creationId xmlns:a16="http://schemas.microsoft.com/office/drawing/2014/main" id="{7094A00B-5B42-49D6-A579-662AC2228559}"/>
              </a:ext>
            </a:extLst>
          </p:cNvPr>
          <p:cNvSpPr txBox="1">
            <a:spLocks noChangeArrowheads="1"/>
          </p:cNvSpPr>
          <p:nvPr/>
        </p:nvSpPr>
        <p:spPr bwMode="auto">
          <a:xfrm>
            <a:off x="571500" y="4357688"/>
            <a:ext cx="533400" cy="193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ts val="0"/>
              </a:spcBef>
              <a:buFont typeface="Arial" panose="020B0604020202020204" pitchFamily="34" charset="0"/>
              <a:buNone/>
              <a:defRPr/>
            </a:pPr>
            <a:r>
              <a:rPr lang="zh-CN" altLang="en-US" sz="2400" b="0" dirty="0">
                <a:solidFill>
                  <a:schemeClr val="accent2"/>
                </a:solidFill>
                <a:latin typeface="+mn-lt"/>
                <a:ea typeface="+mn-ea"/>
                <a:cs typeface="+mn-ea"/>
                <a:sym typeface="+mn-lt"/>
              </a:rPr>
              <a:t>输</a:t>
            </a:r>
          </a:p>
          <a:p>
            <a:pPr>
              <a:spcBef>
                <a:spcPts val="0"/>
              </a:spcBef>
              <a:buFont typeface="Arial" panose="020B0604020202020204" pitchFamily="34" charset="0"/>
              <a:buNone/>
              <a:defRPr/>
            </a:pPr>
            <a:r>
              <a:rPr lang="zh-CN" altLang="en-US" sz="2400" b="0" dirty="0">
                <a:solidFill>
                  <a:schemeClr val="accent2"/>
                </a:solidFill>
                <a:latin typeface="+mn-lt"/>
                <a:ea typeface="+mn-ea"/>
                <a:cs typeface="+mn-ea"/>
                <a:sym typeface="+mn-lt"/>
              </a:rPr>
              <a:t>入</a:t>
            </a:r>
          </a:p>
          <a:p>
            <a:pPr>
              <a:spcBef>
                <a:spcPts val="0"/>
              </a:spcBef>
              <a:buFont typeface="Arial" panose="020B0604020202020204" pitchFamily="34" charset="0"/>
              <a:buNone/>
              <a:defRPr/>
            </a:pPr>
            <a:r>
              <a:rPr lang="zh-CN" altLang="en-US" sz="2400" b="0" dirty="0">
                <a:solidFill>
                  <a:schemeClr val="accent2"/>
                </a:solidFill>
                <a:latin typeface="+mn-lt"/>
                <a:ea typeface="+mn-ea"/>
                <a:cs typeface="+mn-ea"/>
                <a:sym typeface="+mn-lt"/>
              </a:rPr>
              <a:t>缓</a:t>
            </a:r>
          </a:p>
          <a:p>
            <a:pPr>
              <a:spcBef>
                <a:spcPts val="0"/>
              </a:spcBef>
              <a:buFont typeface="Arial" panose="020B0604020202020204" pitchFamily="34" charset="0"/>
              <a:buNone/>
              <a:defRPr/>
            </a:pPr>
            <a:r>
              <a:rPr lang="zh-CN" altLang="en-US" sz="2400" b="0" dirty="0">
                <a:solidFill>
                  <a:schemeClr val="accent2"/>
                </a:solidFill>
                <a:latin typeface="+mn-lt"/>
                <a:ea typeface="+mn-ea"/>
                <a:cs typeface="+mn-ea"/>
                <a:sym typeface="+mn-lt"/>
              </a:rPr>
              <a:t>冲</a:t>
            </a:r>
          </a:p>
          <a:p>
            <a:pPr>
              <a:spcBef>
                <a:spcPts val="0"/>
              </a:spcBef>
              <a:buFont typeface="Arial" panose="020B0604020202020204" pitchFamily="34" charset="0"/>
              <a:buNone/>
              <a:defRPr/>
            </a:pPr>
            <a:r>
              <a:rPr lang="zh-CN" altLang="en-US" sz="2400" b="0" dirty="0">
                <a:solidFill>
                  <a:schemeClr val="accent2"/>
                </a:solidFill>
                <a:latin typeface="+mn-lt"/>
                <a:ea typeface="+mn-ea"/>
                <a:cs typeface="+mn-ea"/>
                <a:sym typeface="+mn-lt"/>
              </a:rPr>
              <a:t>区</a:t>
            </a:r>
          </a:p>
        </p:txBody>
      </p:sp>
      <p:sp>
        <p:nvSpPr>
          <p:cNvPr id="63" name="Text Box 34">
            <a:extLst>
              <a:ext uri="{FF2B5EF4-FFF2-40B4-BE49-F238E27FC236}">
                <a16:creationId xmlns:a16="http://schemas.microsoft.com/office/drawing/2014/main" id="{9C3B6D4A-7E90-49A4-9310-AA289797DA10}"/>
              </a:ext>
            </a:extLst>
          </p:cNvPr>
          <p:cNvSpPr txBox="1">
            <a:spLocks noChangeArrowheads="1"/>
          </p:cNvSpPr>
          <p:nvPr/>
        </p:nvSpPr>
        <p:spPr bwMode="auto">
          <a:xfrm>
            <a:off x="5778500" y="4330700"/>
            <a:ext cx="533400"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ts val="0"/>
              </a:spcBef>
              <a:buFont typeface="Arial" panose="020B0604020202020204" pitchFamily="34" charset="0"/>
              <a:buNone/>
              <a:defRPr/>
            </a:pPr>
            <a:r>
              <a:rPr lang="zh-CN" altLang="en-US" sz="2400" b="0" dirty="0">
                <a:solidFill>
                  <a:schemeClr val="accent2"/>
                </a:solidFill>
                <a:latin typeface="+mn-lt"/>
                <a:ea typeface="+mn-ea"/>
                <a:cs typeface="+mn-ea"/>
                <a:sym typeface="+mn-lt"/>
              </a:rPr>
              <a:t>输</a:t>
            </a:r>
          </a:p>
          <a:p>
            <a:pPr>
              <a:spcBef>
                <a:spcPts val="0"/>
              </a:spcBef>
              <a:buFont typeface="Arial" panose="020B0604020202020204" pitchFamily="34" charset="0"/>
              <a:buNone/>
              <a:defRPr/>
            </a:pPr>
            <a:r>
              <a:rPr lang="zh-CN" altLang="en-US" sz="2400" b="0" dirty="0">
                <a:solidFill>
                  <a:schemeClr val="accent2"/>
                </a:solidFill>
                <a:latin typeface="+mn-lt"/>
                <a:ea typeface="+mn-ea"/>
                <a:cs typeface="+mn-ea"/>
                <a:sym typeface="+mn-lt"/>
              </a:rPr>
              <a:t>出 </a:t>
            </a:r>
          </a:p>
          <a:p>
            <a:pPr>
              <a:spcBef>
                <a:spcPts val="0"/>
              </a:spcBef>
              <a:buFont typeface="Arial" panose="020B0604020202020204" pitchFamily="34" charset="0"/>
              <a:buNone/>
              <a:defRPr/>
            </a:pPr>
            <a:r>
              <a:rPr lang="zh-CN" altLang="en-US" sz="2400" b="0" dirty="0">
                <a:solidFill>
                  <a:schemeClr val="accent2"/>
                </a:solidFill>
                <a:latin typeface="+mn-lt"/>
                <a:ea typeface="+mn-ea"/>
                <a:cs typeface="+mn-ea"/>
                <a:sym typeface="+mn-lt"/>
              </a:rPr>
              <a:t>缓</a:t>
            </a:r>
          </a:p>
          <a:p>
            <a:pPr>
              <a:spcBef>
                <a:spcPts val="0"/>
              </a:spcBef>
              <a:buFont typeface="Arial" panose="020B0604020202020204" pitchFamily="34" charset="0"/>
              <a:buNone/>
              <a:defRPr/>
            </a:pPr>
            <a:r>
              <a:rPr lang="zh-CN" altLang="en-US" sz="2400" b="0" dirty="0">
                <a:solidFill>
                  <a:schemeClr val="accent2"/>
                </a:solidFill>
                <a:latin typeface="+mn-lt"/>
                <a:ea typeface="+mn-ea"/>
                <a:cs typeface="+mn-ea"/>
                <a:sym typeface="+mn-lt"/>
              </a:rPr>
              <a:t>冲</a:t>
            </a:r>
          </a:p>
          <a:p>
            <a:pPr>
              <a:spcBef>
                <a:spcPts val="0"/>
              </a:spcBef>
              <a:buFont typeface="Arial" panose="020B0604020202020204" pitchFamily="34" charset="0"/>
              <a:buNone/>
              <a:defRPr/>
            </a:pPr>
            <a:r>
              <a:rPr lang="zh-CN" altLang="en-US" sz="2400" b="0" dirty="0">
                <a:solidFill>
                  <a:schemeClr val="accent2"/>
                </a:solidFill>
                <a:latin typeface="+mn-lt"/>
                <a:ea typeface="+mn-ea"/>
                <a:cs typeface="+mn-ea"/>
                <a:sym typeface="+mn-lt"/>
              </a:rPr>
              <a:t>区</a:t>
            </a:r>
          </a:p>
        </p:txBody>
      </p:sp>
    </p:spTree>
  </p:cSld>
  <p:clrMapOvr>
    <a:masterClrMapping/>
  </p:clrMapOvr>
  <p:transition>
    <p:wipe dir="d"/>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30">
            <a:extLst>
              <a:ext uri="{FF2B5EF4-FFF2-40B4-BE49-F238E27FC236}">
                <a16:creationId xmlns:a16="http://schemas.microsoft.com/office/drawing/2014/main" id="{EFC7CA0C-2CE4-4EA5-A16C-EEF03B85D24A}"/>
              </a:ext>
            </a:extLst>
          </p:cNvPr>
          <p:cNvSpPr>
            <a:spLocks noChangeArrowheads="1"/>
          </p:cNvSpPr>
          <p:nvPr/>
        </p:nvSpPr>
        <p:spPr bwMode="auto">
          <a:xfrm>
            <a:off x="4643438" y="1844675"/>
            <a:ext cx="4105275" cy="3597275"/>
          </a:xfrm>
          <a:prstGeom prst="roundRect">
            <a:avLst>
              <a:gd name="adj" fmla="val 3248"/>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pPr>
            <a:r>
              <a:rPr lang="zh-CN" altLang="en-US" sz="2400" b="0">
                <a:solidFill>
                  <a:schemeClr val="hlink"/>
                </a:solidFill>
                <a:ea typeface="微软雅黑" panose="020B0503020204020204" pitchFamily="34" charset="-122"/>
                <a:sym typeface="+mn-lt"/>
              </a:rPr>
              <a:t>改进：</a:t>
            </a:r>
            <a:r>
              <a:rPr lang="zh-CN" altLang="en-US" sz="2400" b="0">
                <a:ea typeface="微软雅黑" panose="020B0503020204020204" pitchFamily="34" charset="-122"/>
                <a:sym typeface="+mn-lt"/>
              </a:rPr>
              <a:t>采用胜者树，从</a:t>
            </a:r>
            <a:r>
              <a:rPr lang="en-US" altLang="zh-CN" sz="2400" b="0">
                <a:ea typeface="微软雅黑" panose="020B0503020204020204" pitchFamily="34" charset="-122"/>
                <a:sym typeface="+mn-lt"/>
              </a:rPr>
              <a:t>K</a:t>
            </a:r>
            <a:r>
              <a:rPr lang="zh-CN" altLang="zh-CN" sz="2400" b="0">
                <a:ea typeface="微软雅黑" panose="020B0503020204020204" pitchFamily="34" charset="-122"/>
                <a:sym typeface="+mn-lt"/>
              </a:rPr>
              <a:t>个元素中选取最小元素之后，从根结点到它的相应的叶子结点路径上的结点都需要进行修改，为了加快程序运行的速度产生了</a:t>
            </a:r>
            <a:r>
              <a:rPr lang="zh-CN" altLang="zh-CN" sz="2400" b="0">
                <a:solidFill>
                  <a:schemeClr val="hlink"/>
                </a:solidFill>
                <a:ea typeface="微软雅黑" panose="020B0503020204020204" pitchFamily="34" charset="-122"/>
                <a:sym typeface="+mn-lt"/>
              </a:rPr>
              <a:t>败者树。</a:t>
            </a:r>
            <a:endParaRPr lang="en-US" altLang="zh-CN" sz="2400" b="0">
              <a:solidFill>
                <a:schemeClr val="hlink"/>
              </a:solidFill>
              <a:ea typeface="微软雅黑" panose="020B0503020204020204" pitchFamily="34" charset="-122"/>
              <a:sym typeface="+mn-lt"/>
            </a:endParaRPr>
          </a:p>
          <a:p>
            <a:pPr>
              <a:lnSpc>
                <a:spcPct val="125000"/>
              </a:lnSpc>
              <a:spcBef>
                <a:spcPct val="50000"/>
              </a:spcBef>
            </a:pPr>
            <a:endParaRPr lang="en-US" altLang="zh-CN" sz="2400" b="0">
              <a:solidFill>
                <a:schemeClr val="hlink"/>
              </a:solidFill>
              <a:ea typeface="微软雅黑" panose="020B0503020204020204" pitchFamily="34" charset="-122"/>
              <a:sym typeface="+mn-lt"/>
            </a:endParaRPr>
          </a:p>
          <a:p>
            <a:pPr>
              <a:lnSpc>
                <a:spcPct val="125000"/>
              </a:lnSpc>
              <a:spcBef>
                <a:spcPct val="50000"/>
              </a:spcBef>
            </a:pPr>
            <a:endParaRPr lang="zh-CN" altLang="en-US" sz="200" b="0">
              <a:solidFill>
                <a:schemeClr val="hlink"/>
              </a:solidFill>
              <a:ea typeface="微软雅黑" panose="020B0503020204020204" pitchFamily="34" charset="-122"/>
              <a:sym typeface="+mn-lt"/>
            </a:endParaRPr>
          </a:p>
        </p:txBody>
      </p:sp>
      <p:sp>
        <p:nvSpPr>
          <p:cNvPr id="181250" name="Rectangle 37">
            <a:extLst>
              <a:ext uri="{FF2B5EF4-FFF2-40B4-BE49-F238E27FC236}">
                <a16:creationId xmlns:a16="http://schemas.microsoft.com/office/drawing/2014/main" id="{11E7DD88-B57A-45A1-8EBB-02B1E6F37B39}"/>
              </a:ext>
            </a:extLst>
          </p:cNvPr>
          <p:cNvSpPr>
            <a:spLocks noChangeArrowheads="1"/>
          </p:cNvSpPr>
          <p:nvPr/>
        </p:nvSpPr>
        <p:spPr bwMode="auto">
          <a:xfrm>
            <a:off x="395288" y="1844675"/>
            <a:ext cx="3960812" cy="3576638"/>
          </a:xfrm>
          <a:prstGeom prst="roundRect">
            <a:avLst>
              <a:gd name="adj" fmla="val 3822"/>
            </a:avLst>
          </a:prstGeom>
          <a:solidFill>
            <a:srgbClr val="E2D9EB"/>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pPr>
            <a:r>
              <a:rPr lang="zh-CN" altLang="en-US" sz="2400" b="0">
                <a:ea typeface="微软雅黑" panose="020B0503020204020204" pitchFamily="34" charset="-122"/>
                <a:sym typeface="+mn-lt"/>
              </a:rPr>
              <a:t>采用胜者树，从 </a:t>
            </a:r>
            <a:r>
              <a:rPr lang="en-US" altLang="zh-CN" sz="2400" b="0">
                <a:ea typeface="微软雅黑" panose="020B0503020204020204" pitchFamily="34" charset="-122"/>
                <a:sym typeface="+mn-lt"/>
              </a:rPr>
              <a:t>K </a:t>
            </a:r>
            <a:r>
              <a:rPr lang="zh-CN" altLang="zh-CN" sz="2400" b="0">
                <a:ea typeface="微软雅黑" panose="020B0503020204020204" pitchFamily="34" charset="-122"/>
                <a:sym typeface="+mn-lt"/>
              </a:rPr>
              <a:t>个元素中挑选一个最小的元素仅需 </a:t>
            </a:r>
            <a:r>
              <a:rPr lang="zh-CN" altLang="en-US" sz="2400" b="0">
                <a:solidFill>
                  <a:schemeClr val="accent2"/>
                </a:solidFill>
                <a:latin typeface="宋体" panose="02010600030101010101" pitchFamily="2" charset="-122"/>
                <a:sym typeface="Symbol" pitchFamily="2" charset="2"/>
              </a:rPr>
              <a:t> </a:t>
            </a:r>
            <a:r>
              <a:rPr lang="en-US" altLang="zh-CN" sz="2400" b="0">
                <a:solidFill>
                  <a:schemeClr val="hlink"/>
                </a:solidFill>
                <a:ea typeface="微软雅黑" panose="020B0503020204020204" pitchFamily="34" charset="-122"/>
                <a:sym typeface="+mn-lt"/>
              </a:rPr>
              <a:t>log</a:t>
            </a:r>
            <a:r>
              <a:rPr lang="en-US" altLang="zh-CN" sz="2400" b="0" baseline="-30000">
                <a:solidFill>
                  <a:schemeClr val="hlink"/>
                </a:solidFill>
                <a:ea typeface="微软雅黑" panose="020B0503020204020204" pitchFamily="34" charset="-122"/>
                <a:sym typeface="+mn-lt"/>
              </a:rPr>
              <a:t>2</a:t>
            </a:r>
            <a:r>
              <a:rPr lang="en-US" altLang="zh-CN" sz="2400" b="0">
                <a:solidFill>
                  <a:schemeClr val="hlink"/>
                </a:solidFill>
                <a:ea typeface="微软雅黑" panose="020B0503020204020204" pitchFamily="34" charset="-122"/>
                <a:sym typeface="+mn-lt"/>
              </a:rPr>
              <a:t>m </a:t>
            </a:r>
            <a:r>
              <a:rPr lang="en-US" altLang="zh-CN" sz="2400" b="0">
                <a:solidFill>
                  <a:schemeClr val="accent2"/>
                </a:solidFill>
                <a:latin typeface="宋体" panose="02010600030101010101" pitchFamily="2" charset="-122"/>
                <a:sym typeface="Symbol" pitchFamily="2" charset="2"/>
              </a:rPr>
              <a:t></a:t>
            </a:r>
            <a:r>
              <a:rPr lang="en-US" altLang="zh-CN" sz="2400" b="0">
                <a:solidFill>
                  <a:srgbClr val="E5314F"/>
                </a:solidFill>
                <a:latin typeface="宋体" panose="02010600030101010101" pitchFamily="2" charset="-122"/>
                <a:sym typeface="Symbol" pitchFamily="2" charset="2"/>
              </a:rPr>
              <a:t> </a:t>
            </a:r>
            <a:r>
              <a:rPr lang="en-US" altLang="zh-CN" sz="2400" b="0">
                <a:solidFill>
                  <a:schemeClr val="hlink"/>
                </a:solidFill>
                <a:ea typeface="微软雅黑" panose="020B0503020204020204" pitchFamily="34" charset="-122"/>
                <a:sym typeface="+mn-lt"/>
              </a:rPr>
              <a:t>× ( n - 1 ) × t</a:t>
            </a:r>
            <a:r>
              <a:rPr lang="en-US" altLang="zh-CN" sz="2400" b="0" baseline="-10000">
                <a:solidFill>
                  <a:schemeClr val="hlink"/>
                </a:solidFill>
                <a:ea typeface="微软雅黑" panose="020B0503020204020204" pitchFamily="34" charset="-122"/>
                <a:sym typeface="+mn-lt"/>
              </a:rPr>
              <a:t>mg</a:t>
            </a:r>
          </a:p>
          <a:p>
            <a:pPr>
              <a:lnSpc>
                <a:spcPct val="125000"/>
              </a:lnSpc>
              <a:spcBef>
                <a:spcPct val="50000"/>
              </a:spcBef>
              <a:buFont typeface="Arial" panose="020B0604020202020204" pitchFamily="34" charset="0"/>
              <a:buNone/>
            </a:pPr>
            <a:r>
              <a:rPr lang="zh-CN" altLang="en-US" sz="2400" b="0">
                <a:ea typeface="微软雅黑" panose="020B0503020204020204" pitchFamily="34" charset="-122"/>
                <a:sym typeface="+mn-lt"/>
              </a:rPr>
              <a:t>即内部归并时间与</a:t>
            </a:r>
            <a:r>
              <a:rPr lang="en-US" altLang="zh-CN" sz="2400" b="0">
                <a:ea typeface="微软雅黑" panose="020B0503020204020204" pitchFamily="34" charset="-122"/>
                <a:sym typeface="+mn-lt"/>
              </a:rPr>
              <a:t>k</a:t>
            </a:r>
            <a:r>
              <a:rPr lang="zh-CN" altLang="en-US" sz="2400" b="0">
                <a:ea typeface="微软雅黑" panose="020B0503020204020204" pitchFamily="34" charset="-122"/>
                <a:sym typeface="+mn-lt"/>
              </a:rPr>
              <a:t>无关, </a:t>
            </a:r>
            <a:r>
              <a:rPr lang="en-US" altLang="zh-CN" sz="2400" b="0">
                <a:ea typeface="微软雅黑" panose="020B0503020204020204" pitchFamily="34" charset="-122"/>
                <a:sym typeface="+mn-lt"/>
              </a:rPr>
              <a:t>K </a:t>
            </a:r>
            <a:r>
              <a:rPr lang="zh-CN" altLang="en-US" sz="2400" b="0">
                <a:ea typeface="微软雅黑" panose="020B0503020204020204" pitchFamily="34" charset="-122"/>
                <a:sym typeface="+mn-lt"/>
              </a:rPr>
              <a:t>增大，归并趟数 </a:t>
            </a:r>
            <a:r>
              <a:rPr lang="zh-CN" altLang="en-US" sz="2400" b="0">
                <a:solidFill>
                  <a:srgbClr val="E5314F"/>
                </a:solidFill>
                <a:latin typeface="宋体" panose="02010600030101010101" pitchFamily="2" charset="-122"/>
                <a:sym typeface="Symbol" pitchFamily="2" charset="2"/>
              </a:rPr>
              <a:t></a:t>
            </a:r>
            <a:r>
              <a:rPr lang="en-US" altLang="zh-CN" sz="2400" b="0">
                <a:solidFill>
                  <a:srgbClr val="E5314F"/>
                </a:solidFill>
                <a:ea typeface="微软雅黑" panose="020B0503020204020204" pitchFamily="34" charset="-122"/>
                <a:sym typeface="+mn-lt"/>
              </a:rPr>
              <a:t>log</a:t>
            </a:r>
            <a:r>
              <a:rPr lang="en-US" altLang="zh-CN" sz="2400" b="0" baseline="-25000">
                <a:solidFill>
                  <a:srgbClr val="E5314F"/>
                </a:solidFill>
                <a:ea typeface="微软雅黑" panose="020B0503020204020204" pitchFamily="34" charset="-122"/>
                <a:sym typeface="+mn-lt"/>
              </a:rPr>
              <a:t>k</a:t>
            </a:r>
            <a:r>
              <a:rPr lang="en-US" altLang="zh-CN" sz="2400" b="0">
                <a:solidFill>
                  <a:srgbClr val="E5314F"/>
                </a:solidFill>
                <a:ea typeface="微软雅黑" panose="020B0503020204020204" pitchFamily="34" charset="-122"/>
                <a:sym typeface="+mn-lt"/>
              </a:rPr>
              <a:t>m</a:t>
            </a:r>
            <a:r>
              <a:rPr lang="en-US" altLang="zh-CN" sz="2400" b="0">
                <a:solidFill>
                  <a:srgbClr val="E5314F"/>
                </a:solidFill>
                <a:latin typeface="宋体" panose="02010600030101010101" pitchFamily="2" charset="-122"/>
                <a:sym typeface="Symbol" pitchFamily="2" charset="2"/>
              </a:rPr>
              <a:t> </a:t>
            </a:r>
            <a:r>
              <a:rPr lang="zh-CN" altLang="en-US" sz="2400" b="0">
                <a:ea typeface="微软雅黑" panose="020B0503020204020204" pitchFamily="34" charset="-122"/>
                <a:sym typeface="+mn-lt"/>
              </a:rPr>
              <a:t>减少，读写外存次数减少，外排总时间减少。</a:t>
            </a:r>
            <a:endParaRPr lang="zh-CN" altLang="en-US" sz="2400" b="0" baseline="-10000">
              <a:ea typeface="微软雅黑" panose="020B0503020204020204" pitchFamily="34" charset="-122"/>
              <a:sym typeface="+mn-lt"/>
            </a:endParaRPr>
          </a:p>
        </p:txBody>
      </p:sp>
      <p:sp>
        <p:nvSpPr>
          <p:cNvPr id="12" name="Rectangle 6">
            <a:extLst>
              <a:ext uri="{FF2B5EF4-FFF2-40B4-BE49-F238E27FC236}">
                <a16:creationId xmlns:a16="http://schemas.microsoft.com/office/drawing/2014/main" id="{1C048036-28C1-4B46-BA9E-71960DC37ACB}"/>
              </a:ext>
            </a:extLst>
          </p:cNvPr>
          <p:cNvSpPr>
            <a:spLocks noChangeArrowheads="1"/>
          </p:cNvSpPr>
          <p:nvPr/>
        </p:nvSpPr>
        <p:spPr bwMode="auto">
          <a:xfrm>
            <a:off x="815975" y="15557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多路平衡归并的实现</a:t>
            </a:r>
          </a:p>
        </p:txBody>
      </p:sp>
      <p:sp>
        <p:nvSpPr>
          <p:cNvPr id="201733" name="矩形 1">
            <a:extLst>
              <a:ext uri="{FF2B5EF4-FFF2-40B4-BE49-F238E27FC236}">
                <a16:creationId xmlns:a16="http://schemas.microsoft.com/office/drawing/2014/main" id="{A4D51CAC-2A7A-1448-AF20-38EFA97F0B09}"/>
              </a:ext>
            </a:extLst>
          </p:cNvPr>
          <p:cNvSpPr>
            <a:spLocks noChangeArrowheads="1"/>
          </p:cNvSpPr>
          <p:nvPr/>
        </p:nvSpPr>
        <p:spPr bwMode="auto">
          <a:xfrm>
            <a:off x="4643438" y="4814888"/>
            <a:ext cx="4105275" cy="44450"/>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201734" name="矩形 12">
            <a:extLst>
              <a:ext uri="{FF2B5EF4-FFF2-40B4-BE49-F238E27FC236}">
                <a16:creationId xmlns:a16="http://schemas.microsoft.com/office/drawing/2014/main" id="{47C04294-9EC4-4148-94A1-5B068EF852C9}"/>
              </a:ext>
            </a:extLst>
          </p:cNvPr>
          <p:cNvSpPr>
            <a:spLocks noChangeArrowheads="1"/>
          </p:cNvSpPr>
          <p:nvPr/>
        </p:nvSpPr>
        <p:spPr bwMode="auto">
          <a:xfrm>
            <a:off x="4660900" y="5076825"/>
            <a:ext cx="4105275" cy="4603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Tree>
  </p:cSld>
  <p:clrMapOvr>
    <a:masterClrMapping/>
  </p:clrMapOvr>
  <p:transition>
    <p:wipe dir="d"/>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Line 2">
            <a:extLst>
              <a:ext uri="{FF2B5EF4-FFF2-40B4-BE49-F238E27FC236}">
                <a16:creationId xmlns:a16="http://schemas.microsoft.com/office/drawing/2014/main" id="{249838E3-F1A7-49CB-A5AE-11B451BE0A8B}"/>
              </a:ext>
            </a:extLst>
          </p:cNvPr>
          <p:cNvSpPr>
            <a:spLocks noChangeShapeType="1"/>
          </p:cNvSpPr>
          <p:nvPr/>
        </p:nvSpPr>
        <p:spPr bwMode="auto">
          <a:xfrm>
            <a:off x="2689225" y="1817688"/>
            <a:ext cx="0" cy="4572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3298" name="Line 3">
            <a:extLst>
              <a:ext uri="{FF2B5EF4-FFF2-40B4-BE49-F238E27FC236}">
                <a16:creationId xmlns:a16="http://schemas.microsoft.com/office/drawing/2014/main" id="{82D6F25A-F6A1-4852-8F78-45873E0C4846}"/>
              </a:ext>
            </a:extLst>
          </p:cNvPr>
          <p:cNvSpPr>
            <a:spLocks noChangeShapeType="1"/>
          </p:cNvSpPr>
          <p:nvPr/>
        </p:nvSpPr>
        <p:spPr bwMode="auto">
          <a:xfrm flipH="1">
            <a:off x="1774825" y="2503488"/>
            <a:ext cx="762000" cy="8382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3299" name="Line 4">
            <a:extLst>
              <a:ext uri="{FF2B5EF4-FFF2-40B4-BE49-F238E27FC236}">
                <a16:creationId xmlns:a16="http://schemas.microsoft.com/office/drawing/2014/main" id="{F6B073CA-F7E4-487B-AB63-326A1F35E53F}"/>
              </a:ext>
            </a:extLst>
          </p:cNvPr>
          <p:cNvSpPr>
            <a:spLocks noChangeShapeType="1"/>
          </p:cNvSpPr>
          <p:nvPr/>
        </p:nvSpPr>
        <p:spPr bwMode="auto">
          <a:xfrm>
            <a:off x="2765425" y="2503488"/>
            <a:ext cx="914400" cy="8382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3300" name="Line 5">
            <a:extLst>
              <a:ext uri="{FF2B5EF4-FFF2-40B4-BE49-F238E27FC236}">
                <a16:creationId xmlns:a16="http://schemas.microsoft.com/office/drawing/2014/main" id="{438E1F5C-CF45-4A50-B009-8937019A501F}"/>
              </a:ext>
            </a:extLst>
          </p:cNvPr>
          <p:cNvSpPr>
            <a:spLocks noChangeShapeType="1"/>
          </p:cNvSpPr>
          <p:nvPr/>
        </p:nvSpPr>
        <p:spPr bwMode="auto">
          <a:xfrm flipH="1">
            <a:off x="3146425" y="3494088"/>
            <a:ext cx="533400" cy="990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3301" name="Line 6">
            <a:extLst>
              <a:ext uri="{FF2B5EF4-FFF2-40B4-BE49-F238E27FC236}">
                <a16:creationId xmlns:a16="http://schemas.microsoft.com/office/drawing/2014/main" id="{19616CB8-2097-452C-8FEF-A012CE12FD71}"/>
              </a:ext>
            </a:extLst>
          </p:cNvPr>
          <p:cNvSpPr>
            <a:spLocks noChangeShapeType="1"/>
          </p:cNvSpPr>
          <p:nvPr/>
        </p:nvSpPr>
        <p:spPr bwMode="auto">
          <a:xfrm>
            <a:off x="3756025" y="3570288"/>
            <a:ext cx="533400" cy="990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3302" name="Line 7">
            <a:extLst>
              <a:ext uri="{FF2B5EF4-FFF2-40B4-BE49-F238E27FC236}">
                <a16:creationId xmlns:a16="http://schemas.microsoft.com/office/drawing/2014/main" id="{244D14F6-50EF-4747-BA87-E82CF896262B}"/>
              </a:ext>
            </a:extLst>
          </p:cNvPr>
          <p:cNvSpPr>
            <a:spLocks noChangeShapeType="1"/>
          </p:cNvSpPr>
          <p:nvPr/>
        </p:nvSpPr>
        <p:spPr bwMode="auto">
          <a:xfrm flipH="1">
            <a:off x="1165225" y="3494088"/>
            <a:ext cx="533400" cy="990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3303" name="Line 8">
            <a:extLst>
              <a:ext uri="{FF2B5EF4-FFF2-40B4-BE49-F238E27FC236}">
                <a16:creationId xmlns:a16="http://schemas.microsoft.com/office/drawing/2014/main" id="{1C65C295-E2F9-44C3-9CEE-E4D079D84CCB}"/>
              </a:ext>
            </a:extLst>
          </p:cNvPr>
          <p:cNvSpPr>
            <a:spLocks noChangeShapeType="1"/>
          </p:cNvSpPr>
          <p:nvPr/>
        </p:nvSpPr>
        <p:spPr bwMode="auto">
          <a:xfrm>
            <a:off x="1698625" y="3494088"/>
            <a:ext cx="457200" cy="10668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3304" name="Oval 9">
            <a:extLst>
              <a:ext uri="{FF2B5EF4-FFF2-40B4-BE49-F238E27FC236}">
                <a16:creationId xmlns:a16="http://schemas.microsoft.com/office/drawing/2014/main" id="{418F5D26-CFE9-4BDD-B908-31791404381E}"/>
              </a:ext>
            </a:extLst>
          </p:cNvPr>
          <p:cNvSpPr>
            <a:spLocks noChangeArrowheads="1"/>
          </p:cNvSpPr>
          <p:nvPr/>
        </p:nvSpPr>
        <p:spPr bwMode="auto">
          <a:xfrm>
            <a:off x="3451225" y="326548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2</a:t>
            </a:r>
            <a:endParaRPr lang="zh-CN" altLang="en-US" sz="1600" u="sng">
              <a:solidFill>
                <a:schemeClr val="bg1"/>
              </a:solidFill>
              <a:latin typeface="+mn-lt"/>
              <a:ea typeface="+mn-ea"/>
              <a:cs typeface="+mn-ea"/>
              <a:sym typeface="+mn-lt"/>
            </a:endParaRPr>
          </a:p>
        </p:txBody>
      </p:sp>
      <p:sp>
        <p:nvSpPr>
          <p:cNvPr id="183305" name="Oval 10">
            <a:extLst>
              <a:ext uri="{FF2B5EF4-FFF2-40B4-BE49-F238E27FC236}">
                <a16:creationId xmlns:a16="http://schemas.microsoft.com/office/drawing/2014/main" id="{72073FA2-AFF4-4407-AC59-BBD34432E7A5}"/>
              </a:ext>
            </a:extLst>
          </p:cNvPr>
          <p:cNvSpPr>
            <a:spLocks noChangeArrowheads="1"/>
          </p:cNvSpPr>
          <p:nvPr/>
        </p:nvSpPr>
        <p:spPr bwMode="auto">
          <a:xfrm>
            <a:off x="1470025" y="326548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1</a:t>
            </a:r>
            <a:endParaRPr lang="zh-CN" altLang="en-US" sz="1600" u="sng">
              <a:solidFill>
                <a:schemeClr val="bg1"/>
              </a:solidFill>
              <a:latin typeface="+mn-lt"/>
              <a:ea typeface="+mn-ea"/>
              <a:cs typeface="+mn-ea"/>
              <a:sym typeface="+mn-lt"/>
            </a:endParaRPr>
          </a:p>
        </p:txBody>
      </p:sp>
      <p:sp>
        <p:nvSpPr>
          <p:cNvPr id="183306" name="Rectangle 12">
            <a:extLst>
              <a:ext uri="{FF2B5EF4-FFF2-40B4-BE49-F238E27FC236}">
                <a16:creationId xmlns:a16="http://schemas.microsoft.com/office/drawing/2014/main" id="{3CD444F7-AC65-4B8F-B049-CB191D189594}"/>
              </a:ext>
            </a:extLst>
          </p:cNvPr>
          <p:cNvSpPr>
            <a:spLocks noChangeArrowheads="1"/>
          </p:cNvSpPr>
          <p:nvPr/>
        </p:nvSpPr>
        <p:spPr bwMode="auto">
          <a:xfrm>
            <a:off x="814388" y="92075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400" b="0">
                <a:ea typeface="微软雅黑" panose="020B0503020204020204" pitchFamily="34" charset="-122"/>
                <a:sym typeface="+mn-lt"/>
              </a:rPr>
              <a:t>三、败者树及其使用</a:t>
            </a:r>
          </a:p>
        </p:txBody>
      </p:sp>
      <p:sp>
        <p:nvSpPr>
          <p:cNvPr id="183307" name="Oval 13">
            <a:extLst>
              <a:ext uri="{FF2B5EF4-FFF2-40B4-BE49-F238E27FC236}">
                <a16:creationId xmlns:a16="http://schemas.microsoft.com/office/drawing/2014/main" id="{F55CA106-8334-4CAB-A53A-A74B3DE1890F}"/>
              </a:ext>
            </a:extLst>
          </p:cNvPr>
          <p:cNvSpPr>
            <a:spLocks noChangeArrowheads="1"/>
          </p:cNvSpPr>
          <p:nvPr/>
        </p:nvSpPr>
        <p:spPr bwMode="auto">
          <a:xfrm>
            <a:off x="1927225" y="4408488"/>
            <a:ext cx="457200" cy="381000"/>
          </a:xfrm>
          <a:prstGeom prst="ellipse">
            <a:avLst/>
          </a:prstGeom>
          <a:solidFill>
            <a:srgbClr val="FF0000"/>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7</a:t>
            </a:r>
          </a:p>
        </p:txBody>
      </p:sp>
      <p:sp>
        <p:nvSpPr>
          <p:cNvPr id="183308" name="Oval 14">
            <a:extLst>
              <a:ext uri="{FF2B5EF4-FFF2-40B4-BE49-F238E27FC236}">
                <a16:creationId xmlns:a16="http://schemas.microsoft.com/office/drawing/2014/main" id="{29F344BF-F122-48DF-A269-31A6CB57E53A}"/>
              </a:ext>
            </a:extLst>
          </p:cNvPr>
          <p:cNvSpPr>
            <a:spLocks noChangeArrowheads="1"/>
          </p:cNvSpPr>
          <p:nvPr/>
        </p:nvSpPr>
        <p:spPr bwMode="auto">
          <a:xfrm>
            <a:off x="2994025" y="4408488"/>
            <a:ext cx="457200" cy="381000"/>
          </a:xfrm>
          <a:prstGeom prst="ellipse">
            <a:avLst/>
          </a:prstGeom>
          <a:solidFill>
            <a:srgbClr val="FF0000"/>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29</a:t>
            </a:r>
            <a:endParaRPr lang="zh-CN" altLang="en-US" sz="1600" u="sng">
              <a:solidFill>
                <a:schemeClr val="bg1"/>
              </a:solidFill>
              <a:latin typeface="+mn-lt"/>
              <a:ea typeface="+mn-ea"/>
              <a:cs typeface="+mn-ea"/>
              <a:sym typeface="+mn-lt"/>
            </a:endParaRPr>
          </a:p>
        </p:txBody>
      </p:sp>
      <p:sp>
        <p:nvSpPr>
          <p:cNvPr id="183309" name="Oval 15">
            <a:extLst>
              <a:ext uri="{FF2B5EF4-FFF2-40B4-BE49-F238E27FC236}">
                <a16:creationId xmlns:a16="http://schemas.microsoft.com/office/drawing/2014/main" id="{A29ED357-56F3-4503-8B84-AB48E5329915}"/>
              </a:ext>
            </a:extLst>
          </p:cNvPr>
          <p:cNvSpPr>
            <a:spLocks noChangeArrowheads="1"/>
          </p:cNvSpPr>
          <p:nvPr/>
        </p:nvSpPr>
        <p:spPr bwMode="auto">
          <a:xfrm>
            <a:off x="936625" y="4408488"/>
            <a:ext cx="457200" cy="381000"/>
          </a:xfrm>
          <a:prstGeom prst="ellipse">
            <a:avLst/>
          </a:prstGeom>
          <a:solidFill>
            <a:srgbClr val="FF0000"/>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5</a:t>
            </a:r>
            <a:endParaRPr lang="zh-CN" altLang="en-US" sz="1600" u="sng">
              <a:solidFill>
                <a:schemeClr val="bg1"/>
              </a:solidFill>
              <a:latin typeface="+mn-lt"/>
              <a:ea typeface="+mn-ea"/>
              <a:cs typeface="+mn-ea"/>
              <a:sym typeface="+mn-lt"/>
            </a:endParaRPr>
          </a:p>
        </p:txBody>
      </p:sp>
      <p:sp>
        <p:nvSpPr>
          <p:cNvPr id="183310" name="Oval 16">
            <a:extLst>
              <a:ext uri="{FF2B5EF4-FFF2-40B4-BE49-F238E27FC236}">
                <a16:creationId xmlns:a16="http://schemas.microsoft.com/office/drawing/2014/main" id="{0B73BFB5-0D80-4A88-82CC-E264CEAE5DBE}"/>
              </a:ext>
            </a:extLst>
          </p:cNvPr>
          <p:cNvSpPr>
            <a:spLocks noChangeArrowheads="1"/>
          </p:cNvSpPr>
          <p:nvPr/>
        </p:nvSpPr>
        <p:spPr bwMode="auto">
          <a:xfrm>
            <a:off x="4060825" y="4408488"/>
            <a:ext cx="457200" cy="381000"/>
          </a:xfrm>
          <a:prstGeom prst="ellipse">
            <a:avLst/>
          </a:prstGeom>
          <a:solidFill>
            <a:srgbClr val="FF0000"/>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9</a:t>
            </a:r>
            <a:endParaRPr lang="zh-CN" altLang="en-US" sz="1600" u="sng">
              <a:solidFill>
                <a:schemeClr val="bg1"/>
              </a:solidFill>
              <a:latin typeface="+mn-lt"/>
              <a:ea typeface="+mn-ea"/>
              <a:cs typeface="+mn-ea"/>
              <a:sym typeface="+mn-lt"/>
            </a:endParaRPr>
          </a:p>
        </p:txBody>
      </p:sp>
      <p:sp>
        <p:nvSpPr>
          <p:cNvPr id="183311" name="Oval 17">
            <a:extLst>
              <a:ext uri="{FF2B5EF4-FFF2-40B4-BE49-F238E27FC236}">
                <a16:creationId xmlns:a16="http://schemas.microsoft.com/office/drawing/2014/main" id="{2586BD15-E501-47BC-9CD7-353A9C6FF81D}"/>
              </a:ext>
            </a:extLst>
          </p:cNvPr>
          <p:cNvSpPr>
            <a:spLocks noChangeArrowheads="1"/>
          </p:cNvSpPr>
          <p:nvPr/>
        </p:nvSpPr>
        <p:spPr bwMode="auto">
          <a:xfrm>
            <a:off x="2460625" y="219868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3</a:t>
            </a:r>
            <a:endParaRPr lang="zh-CN" altLang="en-US" sz="1600" u="sng">
              <a:solidFill>
                <a:schemeClr val="bg1"/>
              </a:solidFill>
              <a:latin typeface="+mn-lt"/>
              <a:ea typeface="+mn-ea"/>
              <a:cs typeface="+mn-ea"/>
              <a:sym typeface="+mn-lt"/>
            </a:endParaRPr>
          </a:p>
        </p:txBody>
      </p:sp>
      <p:sp>
        <p:nvSpPr>
          <p:cNvPr id="183312" name="Rectangle 18">
            <a:extLst>
              <a:ext uri="{FF2B5EF4-FFF2-40B4-BE49-F238E27FC236}">
                <a16:creationId xmlns:a16="http://schemas.microsoft.com/office/drawing/2014/main" id="{FB8C0CE7-6633-417E-907F-C074A8DAF321}"/>
              </a:ext>
            </a:extLst>
          </p:cNvPr>
          <p:cNvSpPr>
            <a:spLocks noChangeArrowheads="1"/>
          </p:cNvSpPr>
          <p:nvPr/>
        </p:nvSpPr>
        <p:spPr bwMode="auto">
          <a:xfrm>
            <a:off x="936625" y="4868863"/>
            <a:ext cx="381000" cy="190500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5</a:t>
            </a:r>
          </a:p>
          <a:p>
            <a:pPr algn="ctr">
              <a:spcBef>
                <a:spcPct val="50000"/>
              </a:spcBef>
              <a:buFont typeface="Arial" panose="020B0604020202020204" pitchFamily="34" charset="0"/>
              <a:buNone/>
              <a:defRPr/>
            </a:pPr>
            <a:r>
              <a:rPr lang="zh-CN" altLang="en-US" sz="1400">
                <a:latin typeface="+mn-lt"/>
                <a:ea typeface="+mn-ea"/>
                <a:cs typeface="+mn-ea"/>
                <a:sym typeface="+mn-lt"/>
              </a:rPr>
              <a:t>16</a:t>
            </a:r>
          </a:p>
          <a:p>
            <a:pPr algn="ctr">
              <a:spcBef>
                <a:spcPct val="50000"/>
              </a:spcBef>
              <a:buFont typeface="Arial" panose="020B0604020202020204" pitchFamily="34" charset="0"/>
              <a:buNone/>
              <a:defRPr/>
            </a:pPr>
            <a:r>
              <a:rPr lang="zh-CN" altLang="en-US" sz="1400">
                <a:latin typeface="+mn-lt"/>
                <a:ea typeface="+mn-ea"/>
                <a:cs typeface="+mn-ea"/>
                <a:sym typeface="+mn-lt"/>
              </a:rPr>
              <a:t>49</a:t>
            </a:r>
          </a:p>
          <a:p>
            <a:pPr algn="ctr">
              <a:spcBef>
                <a:spcPct val="50000"/>
              </a:spcBef>
              <a:buFont typeface="Arial" panose="020B0604020202020204" pitchFamily="34" charset="0"/>
              <a:buNone/>
              <a:defRPr/>
            </a:pPr>
            <a:r>
              <a:rPr lang="zh-CN" altLang="en-US" sz="1400">
                <a:latin typeface="+mn-lt"/>
                <a:ea typeface="+mn-ea"/>
                <a:cs typeface="+mn-ea"/>
                <a:sym typeface="+mn-lt"/>
              </a:rPr>
              <a:t>52</a:t>
            </a:r>
          </a:p>
          <a:p>
            <a:pPr algn="ctr">
              <a:spcBef>
                <a:spcPct val="50000"/>
              </a:spcBef>
              <a:buFont typeface="Arial" panose="020B0604020202020204" pitchFamily="34" charset="0"/>
              <a:buNone/>
              <a:defRPr/>
            </a:pPr>
            <a:r>
              <a:rPr lang="zh-CN" altLang="en-US" sz="1400">
                <a:latin typeface="+mn-lt"/>
                <a:ea typeface="+mn-ea"/>
                <a:cs typeface="+mn-ea"/>
                <a:sym typeface="+mn-lt"/>
              </a:rPr>
              <a:t>78</a:t>
            </a: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83313" name="Line 19">
            <a:extLst>
              <a:ext uri="{FF2B5EF4-FFF2-40B4-BE49-F238E27FC236}">
                <a16:creationId xmlns:a16="http://schemas.microsoft.com/office/drawing/2014/main" id="{916EF743-03AC-4D55-9A62-4BDE5902E27D}"/>
              </a:ext>
            </a:extLst>
          </p:cNvPr>
          <p:cNvSpPr>
            <a:spLocks noChangeShapeType="1"/>
          </p:cNvSpPr>
          <p:nvPr/>
        </p:nvSpPr>
        <p:spPr bwMode="auto">
          <a:xfrm>
            <a:off x="1165225" y="6392863"/>
            <a:ext cx="0" cy="381000"/>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3314" name="Rectangle 20">
            <a:extLst>
              <a:ext uri="{FF2B5EF4-FFF2-40B4-BE49-F238E27FC236}">
                <a16:creationId xmlns:a16="http://schemas.microsoft.com/office/drawing/2014/main" id="{55C4304B-B3F3-49A9-8A3F-0F3B61C09871}"/>
              </a:ext>
            </a:extLst>
          </p:cNvPr>
          <p:cNvSpPr>
            <a:spLocks noChangeArrowheads="1"/>
          </p:cNvSpPr>
          <p:nvPr/>
        </p:nvSpPr>
        <p:spPr bwMode="auto">
          <a:xfrm>
            <a:off x="2003425" y="4868863"/>
            <a:ext cx="381000" cy="190500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7</a:t>
            </a:r>
          </a:p>
          <a:p>
            <a:pPr algn="ctr">
              <a:spcBef>
                <a:spcPct val="50000"/>
              </a:spcBef>
              <a:buFont typeface="Arial" panose="020B0604020202020204" pitchFamily="34" charset="0"/>
              <a:buNone/>
              <a:defRPr/>
            </a:pPr>
            <a:r>
              <a:rPr lang="zh-CN" altLang="en-US" sz="1400">
                <a:latin typeface="+mn-lt"/>
                <a:ea typeface="+mn-ea"/>
                <a:cs typeface="+mn-ea"/>
                <a:sym typeface="+mn-lt"/>
              </a:rPr>
              <a:t>12</a:t>
            </a:r>
          </a:p>
          <a:p>
            <a:pPr algn="ctr">
              <a:spcBef>
                <a:spcPct val="50000"/>
              </a:spcBef>
              <a:buFont typeface="Arial" panose="020B0604020202020204" pitchFamily="34" charset="0"/>
              <a:buNone/>
              <a:defRPr/>
            </a:pPr>
            <a:r>
              <a:rPr lang="zh-CN" altLang="en-US" sz="1400">
                <a:latin typeface="+mn-lt"/>
                <a:ea typeface="+mn-ea"/>
                <a:cs typeface="+mn-ea"/>
                <a:sym typeface="+mn-lt"/>
              </a:rPr>
              <a:t>25</a:t>
            </a:r>
          </a:p>
          <a:p>
            <a:pPr algn="ctr">
              <a:spcBef>
                <a:spcPct val="50000"/>
              </a:spcBef>
              <a:buFont typeface="Arial" panose="020B0604020202020204" pitchFamily="34" charset="0"/>
              <a:buNone/>
              <a:defRPr/>
            </a:pPr>
            <a:r>
              <a:rPr lang="zh-CN" altLang="en-US" sz="1400">
                <a:latin typeface="+mn-lt"/>
                <a:ea typeface="+mn-ea"/>
                <a:cs typeface="+mn-ea"/>
                <a:sym typeface="+mn-lt"/>
              </a:rPr>
              <a:t>84</a:t>
            </a:r>
          </a:p>
          <a:p>
            <a:pPr algn="ctr">
              <a:spcBef>
                <a:spcPct val="50000"/>
              </a:spcBef>
              <a:buFont typeface="Arial" panose="020B0604020202020204" pitchFamily="34" charset="0"/>
              <a:buNone/>
              <a:defRPr/>
            </a:pPr>
            <a:r>
              <a:rPr lang="zh-CN" altLang="en-US" sz="1400">
                <a:latin typeface="+mn-lt"/>
                <a:ea typeface="+mn-ea"/>
                <a:cs typeface="+mn-ea"/>
                <a:sym typeface="+mn-lt"/>
              </a:rPr>
              <a:t>91</a:t>
            </a: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83315" name="Line 21">
            <a:extLst>
              <a:ext uri="{FF2B5EF4-FFF2-40B4-BE49-F238E27FC236}">
                <a16:creationId xmlns:a16="http://schemas.microsoft.com/office/drawing/2014/main" id="{DC9DDE4D-BBCF-456C-B813-1689E36F711E}"/>
              </a:ext>
            </a:extLst>
          </p:cNvPr>
          <p:cNvSpPr>
            <a:spLocks noChangeShapeType="1"/>
          </p:cNvSpPr>
          <p:nvPr/>
        </p:nvSpPr>
        <p:spPr bwMode="auto">
          <a:xfrm>
            <a:off x="2232025" y="6392863"/>
            <a:ext cx="0" cy="381000"/>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3316" name="Rectangle 22">
            <a:extLst>
              <a:ext uri="{FF2B5EF4-FFF2-40B4-BE49-F238E27FC236}">
                <a16:creationId xmlns:a16="http://schemas.microsoft.com/office/drawing/2014/main" id="{C4055C8A-1DB8-4723-B481-DCD6A1B43328}"/>
              </a:ext>
            </a:extLst>
          </p:cNvPr>
          <p:cNvSpPr>
            <a:spLocks noChangeArrowheads="1"/>
          </p:cNvSpPr>
          <p:nvPr/>
        </p:nvSpPr>
        <p:spPr bwMode="auto">
          <a:xfrm>
            <a:off x="3070225" y="4868863"/>
            <a:ext cx="381000" cy="190500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400">
                <a:latin typeface="+mn-lt"/>
                <a:ea typeface="+mn-ea"/>
                <a:cs typeface="+mn-ea"/>
                <a:sym typeface="+mn-lt"/>
              </a:rPr>
              <a:t>29</a:t>
            </a:r>
          </a:p>
          <a:p>
            <a:pPr>
              <a:spcBef>
                <a:spcPct val="50000"/>
              </a:spcBef>
              <a:buFont typeface="Arial" panose="020B0604020202020204" pitchFamily="34" charset="0"/>
              <a:buNone/>
              <a:defRPr/>
            </a:pPr>
            <a:r>
              <a:rPr lang="zh-CN" altLang="en-US" sz="1400">
                <a:latin typeface="+mn-lt"/>
                <a:ea typeface="+mn-ea"/>
                <a:cs typeface="+mn-ea"/>
                <a:sym typeface="+mn-lt"/>
              </a:rPr>
              <a:t>38</a:t>
            </a:r>
          </a:p>
          <a:p>
            <a:pPr>
              <a:spcBef>
                <a:spcPct val="50000"/>
              </a:spcBef>
              <a:buFont typeface="Arial" panose="020B0604020202020204" pitchFamily="34" charset="0"/>
              <a:buNone/>
              <a:defRPr/>
            </a:pPr>
            <a:r>
              <a:rPr lang="zh-CN" altLang="en-US" sz="1400">
                <a:latin typeface="+mn-lt"/>
                <a:ea typeface="+mn-ea"/>
                <a:cs typeface="+mn-ea"/>
                <a:sym typeface="+mn-lt"/>
              </a:rPr>
              <a:t>57</a:t>
            </a:r>
          </a:p>
          <a:p>
            <a:pPr>
              <a:spcBef>
                <a:spcPct val="50000"/>
              </a:spcBef>
              <a:buFont typeface="Arial" panose="020B0604020202020204" pitchFamily="34" charset="0"/>
              <a:buNone/>
              <a:defRPr/>
            </a:pPr>
            <a:r>
              <a:rPr lang="zh-CN" altLang="en-US" sz="1400">
                <a:latin typeface="+mn-lt"/>
                <a:ea typeface="+mn-ea"/>
                <a:cs typeface="+mn-ea"/>
                <a:sym typeface="+mn-lt"/>
              </a:rPr>
              <a:t>66</a:t>
            </a:r>
          </a:p>
          <a:p>
            <a:pPr>
              <a:spcBef>
                <a:spcPct val="50000"/>
              </a:spcBef>
              <a:buFont typeface="Arial" panose="020B0604020202020204" pitchFamily="34" charset="0"/>
              <a:buNone/>
              <a:defRPr/>
            </a:pPr>
            <a:r>
              <a:rPr lang="zh-CN" altLang="en-US" sz="1400">
                <a:latin typeface="+mn-lt"/>
                <a:ea typeface="+mn-ea"/>
                <a:cs typeface="+mn-ea"/>
                <a:sym typeface="+mn-lt"/>
              </a:rPr>
              <a:t>71</a:t>
            </a:r>
          </a:p>
          <a:p>
            <a:pP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83317" name="Line 23">
            <a:extLst>
              <a:ext uri="{FF2B5EF4-FFF2-40B4-BE49-F238E27FC236}">
                <a16:creationId xmlns:a16="http://schemas.microsoft.com/office/drawing/2014/main" id="{0A532F43-AFE6-4C65-B754-820704E42338}"/>
              </a:ext>
            </a:extLst>
          </p:cNvPr>
          <p:cNvSpPr>
            <a:spLocks noChangeShapeType="1"/>
          </p:cNvSpPr>
          <p:nvPr/>
        </p:nvSpPr>
        <p:spPr bwMode="auto">
          <a:xfrm>
            <a:off x="3222625" y="6392863"/>
            <a:ext cx="0" cy="381000"/>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3318" name="Rectangle 24">
            <a:extLst>
              <a:ext uri="{FF2B5EF4-FFF2-40B4-BE49-F238E27FC236}">
                <a16:creationId xmlns:a16="http://schemas.microsoft.com/office/drawing/2014/main" id="{462B3E46-C2C5-4132-A7DE-87CE7E47A1B2}"/>
              </a:ext>
            </a:extLst>
          </p:cNvPr>
          <p:cNvSpPr>
            <a:spLocks noChangeArrowheads="1"/>
          </p:cNvSpPr>
          <p:nvPr/>
        </p:nvSpPr>
        <p:spPr bwMode="auto">
          <a:xfrm>
            <a:off x="4137025" y="4868863"/>
            <a:ext cx="381000" cy="190500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9</a:t>
            </a:r>
          </a:p>
          <a:p>
            <a:pPr algn="ctr">
              <a:spcBef>
                <a:spcPct val="50000"/>
              </a:spcBef>
              <a:buFont typeface="Arial" panose="020B0604020202020204" pitchFamily="34" charset="0"/>
              <a:buNone/>
              <a:defRPr/>
            </a:pPr>
            <a:r>
              <a:rPr lang="zh-CN" altLang="en-US" sz="1400">
                <a:latin typeface="+mn-lt"/>
                <a:ea typeface="+mn-ea"/>
                <a:cs typeface="+mn-ea"/>
                <a:sym typeface="+mn-lt"/>
              </a:rPr>
              <a:t>22</a:t>
            </a:r>
          </a:p>
          <a:p>
            <a:pPr algn="ctr">
              <a:spcBef>
                <a:spcPct val="50000"/>
              </a:spcBef>
              <a:buFont typeface="Arial" panose="020B0604020202020204" pitchFamily="34" charset="0"/>
              <a:buNone/>
              <a:defRPr/>
            </a:pPr>
            <a:r>
              <a:rPr lang="zh-CN" altLang="en-US" sz="1400">
                <a:latin typeface="+mn-lt"/>
                <a:ea typeface="+mn-ea"/>
                <a:cs typeface="+mn-ea"/>
                <a:sym typeface="+mn-lt"/>
              </a:rPr>
              <a:t>47</a:t>
            </a:r>
          </a:p>
          <a:p>
            <a:pPr algn="ctr">
              <a:spcBef>
                <a:spcPct val="50000"/>
              </a:spcBef>
              <a:buFont typeface="Arial" panose="020B0604020202020204" pitchFamily="34" charset="0"/>
              <a:buNone/>
              <a:defRPr/>
            </a:pPr>
            <a:r>
              <a:rPr lang="zh-CN" altLang="en-US" sz="1400">
                <a:latin typeface="+mn-lt"/>
                <a:ea typeface="+mn-ea"/>
                <a:cs typeface="+mn-ea"/>
                <a:sym typeface="+mn-lt"/>
              </a:rPr>
              <a:t>48</a:t>
            </a:r>
          </a:p>
          <a:p>
            <a:pPr algn="ctr">
              <a:spcBef>
                <a:spcPct val="50000"/>
              </a:spcBef>
              <a:buFont typeface="Arial" panose="020B0604020202020204" pitchFamily="34" charset="0"/>
              <a:buNone/>
              <a:defRPr/>
            </a:pPr>
            <a:r>
              <a:rPr lang="zh-CN" altLang="en-US" sz="1400">
                <a:latin typeface="+mn-lt"/>
                <a:ea typeface="+mn-ea"/>
                <a:cs typeface="+mn-ea"/>
                <a:sym typeface="+mn-lt"/>
              </a:rPr>
              <a:t>59</a:t>
            </a: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83319" name="Line 25">
            <a:extLst>
              <a:ext uri="{FF2B5EF4-FFF2-40B4-BE49-F238E27FC236}">
                <a16:creationId xmlns:a16="http://schemas.microsoft.com/office/drawing/2014/main" id="{B4C7B0AF-36C7-44C4-BFBB-0ED932FCC6AB}"/>
              </a:ext>
            </a:extLst>
          </p:cNvPr>
          <p:cNvSpPr>
            <a:spLocks noChangeShapeType="1"/>
          </p:cNvSpPr>
          <p:nvPr/>
        </p:nvSpPr>
        <p:spPr bwMode="auto">
          <a:xfrm>
            <a:off x="4365625" y="6392863"/>
            <a:ext cx="0" cy="381000"/>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3320" name="Text Box 29">
            <a:extLst>
              <a:ext uri="{FF2B5EF4-FFF2-40B4-BE49-F238E27FC236}">
                <a16:creationId xmlns:a16="http://schemas.microsoft.com/office/drawing/2014/main" id="{269ED15D-9514-4635-95DA-803C04223469}"/>
              </a:ext>
            </a:extLst>
          </p:cNvPr>
          <p:cNvSpPr txBox="1">
            <a:spLocks noChangeArrowheads="1"/>
          </p:cNvSpPr>
          <p:nvPr/>
        </p:nvSpPr>
        <p:spPr bwMode="auto">
          <a:xfrm>
            <a:off x="631825" y="4090988"/>
            <a:ext cx="6429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a:latin typeface="+mn-lt"/>
                <a:ea typeface="+mn-ea"/>
                <a:cs typeface="+mn-ea"/>
                <a:sym typeface="+mn-lt"/>
              </a:rPr>
              <a:t>b[0]</a:t>
            </a:r>
            <a:endParaRPr lang="en-US" altLang="zh-CN" sz="1400" b="0">
              <a:latin typeface="+mn-lt"/>
              <a:ea typeface="+mn-ea"/>
              <a:cs typeface="+mn-ea"/>
              <a:sym typeface="+mn-lt"/>
            </a:endParaRPr>
          </a:p>
        </p:txBody>
      </p:sp>
      <p:sp>
        <p:nvSpPr>
          <p:cNvPr id="183321" name="Text Box 32">
            <a:extLst>
              <a:ext uri="{FF2B5EF4-FFF2-40B4-BE49-F238E27FC236}">
                <a16:creationId xmlns:a16="http://schemas.microsoft.com/office/drawing/2014/main" id="{792C7970-3404-48FC-861A-C261E2107C3E}"/>
              </a:ext>
            </a:extLst>
          </p:cNvPr>
          <p:cNvSpPr txBox="1">
            <a:spLocks noChangeArrowheads="1"/>
          </p:cNvSpPr>
          <p:nvPr/>
        </p:nvSpPr>
        <p:spPr bwMode="auto">
          <a:xfrm>
            <a:off x="1906588" y="1957388"/>
            <a:ext cx="7270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a:latin typeface="+mn-lt"/>
                <a:ea typeface="+mn-ea"/>
                <a:cs typeface="+mn-ea"/>
                <a:sym typeface="+mn-lt"/>
              </a:rPr>
              <a:t>ls[1]</a:t>
            </a:r>
            <a:endParaRPr lang="en-US" altLang="zh-CN" sz="1400" b="0">
              <a:latin typeface="+mn-lt"/>
              <a:ea typeface="+mn-ea"/>
              <a:cs typeface="+mn-ea"/>
              <a:sym typeface="+mn-lt"/>
            </a:endParaRPr>
          </a:p>
        </p:txBody>
      </p:sp>
      <p:sp>
        <p:nvSpPr>
          <p:cNvPr id="183322" name="Text Box 33">
            <a:extLst>
              <a:ext uri="{FF2B5EF4-FFF2-40B4-BE49-F238E27FC236}">
                <a16:creationId xmlns:a16="http://schemas.microsoft.com/office/drawing/2014/main" id="{CE83A1F7-177B-48FA-8E16-175837FCF9FD}"/>
              </a:ext>
            </a:extLst>
          </p:cNvPr>
          <p:cNvSpPr txBox="1">
            <a:spLocks noChangeArrowheads="1"/>
          </p:cNvSpPr>
          <p:nvPr/>
        </p:nvSpPr>
        <p:spPr bwMode="auto">
          <a:xfrm>
            <a:off x="365125" y="4892675"/>
            <a:ext cx="533400" cy="180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输</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入</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缓</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冲</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区</a:t>
            </a:r>
            <a:endParaRPr lang="zh-CN" altLang="en-US" sz="1600" b="0" dirty="0">
              <a:solidFill>
                <a:srgbClr val="FF0000"/>
              </a:solidFill>
              <a:latin typeface="+mn-lt"/>
              <a:ea typeface="+mn-ea"/>
              <a:cs typeface="+mn-ea"/>
              <a:sym typeface="+mn-lt"/>
            </a:endParaRPr>
          </a:p>
        </p:txBody>
      </p:sp>
      <p:sp>
        <p:nvSpPr>
          <p:cNvPr id="183323" name="Text Box 34">
            <a:extLst>
              <a:ext uri="{FF2B5EF4-FFF2-40B4-BE49-F238E27FC236}">
                <a16:creationId xmlns:a16="http://schemas.microsoft.com/office/drawing/2014/main" id="{EC93CE4A-B879-44DE-B6C2-305ED9FFE4E7}"/>
              </a:ext>
            </a:extLst>
          </p:cNvPr>
          <p:cNvSpPr txBox="1">
            <a:spLocks noChangeArrowheads="1"/>
          </p:cNvSpPr>
          <p:nvPr/>
        </p:nvSpPr>
        <p:spPr bwMode="auto">
          <a:xfrm>
            <a:off x="5106988" y="4894263"/>
            <a:ext cx="533400" cy="180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输</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出 </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缓</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冲</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区</a:t>
            </a:r>
            <a:endParaRPr lang="zh-CN" altLang="en-US" sz="1600" b="0" dirty="0">
              <a:solidFill>
                <a:srgbClr val="FF0000"/>
              </a:solidFill>
              <a:latin typeface="+mn-lt"/>
              <a:ea typeface="+mn-ea"/>
              <a:cs typeface="+mn-ea"/>
              <a:sym typeface="+mn-lt"/>
            </a:endParaRPr>
          </a:p>
        </p:txBody>
      </p:sp>
      <p:sp>
        <p:nvSpPr>
          <p:cNvPr id="183324" name="Rectangle 35">
            <a:extLst>
              <a:ext uri="{FF2B5EF4-FFF2-40B4-BE49-F238E27FC236}">
                <a16:creationId xmlns:a16="http://schemas.microsoft.com/office/drawing/2014/main" id="{AB2A447C-67B6-49F4-B9F7-D6BDD0D36939}"/>
              </a:ext>
            </a:extLst>
          </p:cNvPr>
          <p:cNvSpPr>
            <a:spLocks noChangeArrowheads="1"/>
          </p:cNvSpPr>
          <p:nvPr/>
        </p:nvSpPr>
        <p:spPr bwMode="auto">
          <a:xfrm>
            <a:off x="3908425" y="2471738"/>
            <a:ext cx="4876800" cy="381000"/>
          </a:xfrm>
          <a:prstGeom prst="rect">
            <a:avLst/>
          </a:prstGeom>
          <a:solidFill>
            <a:schemeClr val="accent1">
              <a:lumMod val="60000"/>
              <a:lumOff val="40000"/>
            </a:schemeClr>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3325" name="Line 36">
            <a:extLst>
              <a:ext uri="{FF2B5EF4-FFF2-40B4-BE49-F238E27FC236}">
                <a16:creationId xmlns:a16="http://schemas.microsoft.com/office/drawing/2014/main" id="{D534D252-C5DA-4D1F-923E-21823C954AD1}"/>
              </a:ext>
            </a:extLst>
          </p:cNvPr>
          <p:cNvSpPr>
            <a:spLocks noChangeShapeType="1"/>
          </p:cNvSpPr>
          <p:nvPr/>
        </p:nvSpPr>
        <p:spPr bwMode="auto">
          <a:xfrm>
            <a:off x="6346825" y="2471738"/>
            <a:ext cx="1588"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3326" name="Line 37">
            <a:extLst>
              <a:ext uri="{FF2B5EF4-FFF2-40B4-BE49-F238E27FC236}">
                <a16:creationId xmlns:a16="http://schemas.microsoft.com/office/drawing/2014/main" id="{DA17B55E-924C-4062-A62F-203E2431711D}"/>
              </a:ext>
            </a:extLst>
          </p:cNvPr>
          <p:cNvSpPr>
            <a:spLocks noChangeShapeType="1"/>
          </p:cNvSpPr>
          <p:nvPr/>
        </p:nvSpPr>
        <p:spPr bwMode="auto">
          <a:xfrm>
            <a:off x="8175625" y="2471738"/>
            <a:ext cx="1588"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3327" name="Line 38">
            <a:extLst>
              <a:ext uri="{FF2B5EF4-FFF2-40B4-BE49-F238E27FC236}">
                <a16:creationId xmlns:a16="http://schemas.microsoft.com/office/drawing/2014/main" id="{6D135E36-1FD0-4822-8E41-EEE6E5163369}"/>
              </a:ext>
            </a:extLst>
          </p:cNvPr>
          <p:cNvSpPr>
            <a:spLocks noChangeShapeType="1"/>
          </p:cNvSpPr>
          <p:nvPr/>
        </p:nvSpPr>
        <p:spPr bwMode="auto">
          <a:xfrm>
            <a:off x="7564438" y="2471738"/>
            <a:ext cx="1587"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3328" name="Line 39">
            <a:extLst>
              <a:ext uri="{FF2B5EF4-FFF2-40B4-BE49-F238E27FC236}">
                <a16:creationId xmlns:a16="http://schemas.microsoft.com/office/drawing/2014/main" id="{70761882-FF5A-4CD2-8D08-0FB8C4B180A6}"/>
              </a:ext>
            </a:extLst>
          </p:cNvPr>
          <p:cNvSpPr>
            <a:spLocks noChangeShapeType="1"/>
          </p:cNvSpPr>
          <p:nvPr/>
        </p:nvSpPr>
        <p:spPr bwMode="auto">
          <a:xfrm>
            <a:off x="6956425" y="2471738"/>
            <a:ext cx="1588"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3329" name="Line 40">
            <a:extLst>
              <a:ext uri="{FF2B5EF4-FFF2-40B4-BE49-F238E27FC236}">
                <a16:creationId xmlns:a16="http://schemas.microsoft.com/office/drawing/2014/main" id="{8882200E-1614-4C7A-A6C5-873382614976}"/>
              </a:ext>
            </a:extLst>
          </p:cNvPr>
          <p:cNvSpPr>
            <a:spLocks noChangeShapeType="1"/>
          </p:cNvSpPr>
          <p:nvPr/>
        </p:nvSpPr>
        <p:spPr bwMode="auto">
          <a:xfrm>
            <a:off x="5737225" y="2471738"/>
            <a:ext cx="1588"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3330" name="Line 41">
            <a:extLst>
              <a:ext uri="{FF2B5EF4-FFF2-40B4-BE49-F238E27FC236}">
                <a16:creationId xmlns:a16="http://schemas.microsoft.com/office/drawing/2014/main" id="{C3F5118A-B6FA-47B2-91D6-CDC9124DD722}"/>
              </a:ext>
            </a:extLst>
          </p:cNvPr>
          <p:cNvSpPr>
            <a:spLocks noChangeShapeType="1"/>
          </p:cNvSpPr>
          <p:nvPr/>
        </p:nvSpPr>
        <p:spPr bwMode="auto">
          <a:xfrm>
            <a:off x="5127625" y="2471738"/>
            <a:ext cx="1588"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3331" name="Text Box 42">
            <a:extLst>
              <a:ext uri="{FF2B5EF4-FFF2-40B4-BE49-F238E27FC236}">
                <a16:creationId xmlns:a16="http://schemas.microsoft.com/office/drawing/2014/main" id="{E4B92430-F7C9-4089-9710-E06C3083753C}"/>
              </a:ext>
            </a:extLst>
          </p:cNvPr>
          <p:cNvSpPr txBox="1">
            <a:spLocks noChangeArrowheads="1"/>
          </p:cNvSpPr>
          <p:nvPr/>
        </p:nvSpPr>
        <p:spPr bwMode="auto">
          <a:xfrm>
            <a:off x="4518025" y="24717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9</a:t>
            </a:r>
          </a:p>
        </p:txBody>
      </p:sp>
      <p:sp>
        <p:nvSpPr>
          <p:cNvPr id="183332" name="Text Box 43">
            <a:extLst>
              <a:ext uri="{FF2B5EF4-FFF2-40B4-BE49-F238E27FC236}">
                <a16:creationId xmlns:a16="http://schemas.microsoft.com/office/drawing/2014/main" id="{1CD7D2FD-7E18-466A-9242-F828EE151108}"/>
              </a:ext>
            </a:extLst>
          </p:cNvPr>
          <p:cNvSpPr txBox="1">
            <a:spLocks noChangeArrowheads="1"/>
          </p:cNvSpPr>
          <p:nvPr/>
        </p:nvSpPr>
        <p:spPr bwMode="auto">
          <a:xfrm>
            <a:off x="5127625" y="24717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7</a:t>
            </a:r>
          </a:p>
        </p:txBody>
      </p:sp>
      <p:sp>
        <p:nvSpPr>
          <p:cNvPr id="183333" name="Text Box 44">
            <a:extLst>
              <a:ext uri="{FF2B5EF4-FFF2-40B4-BE49-F238E27FC236}">
                <a16:creationId xmlns:a16="http://schemas.microsoft.com/office/drawing/2014/main" id="{8323DE2C-9DFD-4509-B95E-04430146FAFA}"/>
              </a:ext>
            </a:extLst>
          </p:cNvPr>
          <p:cNvSpPr txBox="1">
            <a:spLocks noChangeArrowheads="1"/>
          </p:cNvSpPr>
          <p:nvPr/>
        </p:nvSpPr>
        <p:spPr bwMode="auto">
          <a:xfrm>
            <a:off x="5737225" y="24717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29</a:t>
            </a:r>
          </a:p>
        </p:txBody>
      </p:sp>
      <p:sp>
        <p:nvSpPr>
          <p:cNvPr id="183334" name="Text Box 45">
            <a:extLst>
              <a:ext uri="{FF2B5EF4-FFF2-40B4-BE49-F238E27FC236}">
                <a16:creationId xmlns:a16="http://schemas.microsoft.com/office/drawing/2014/main" id="{6E4C3586-CB2A-46CD-B606-790C618D65BF}"/>
              </a:ext>
            </a:extLst>
          </p:cNvPr>
          <p:cNvSpPr txBox="1">
            <a:spLocks noChangeArrowheads="1"/>
          </p:cNvSpPr>
          <p:nvPr/>
        </p:nvSpPr>
        <p:spPr bwMode="auto">
          <a:xfrm>
            <a:off x="6346825" y="24717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5</a:t>
            </a:r>
          </a:p>
        </p:txBody>
      </p:sp>
      <p:sp>
        <p:nvSpPr>
          <p:cNvPr id="183335" name="Text Box 46">
            <a:extLst>
              <a:ext uri="{FF2B5EF4-FFF2-40B4-BE49-F238E27FC236}">
                <a16:creationId xmlns:a16="http://schemas.microsoft.com/office/drawing/2014/main" id="{4DB58B2A-9359-4309-90D6-28BB9C560286}"/>
              </a:ext>
            </a:extLst>
          </p:cNvPr>
          <p:cNvSpPr txBox="1">
            <a:spLocks noChangeArrowheads="1"/>
          </p:cNvSpPr>
          <p:nvPr/>
        </p:nvSpPr>
        <p:spPr bwMode="auto">
          <a:xfrm>
            <a:off x="6956425" y="24717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7</a:t>
            </a:r>
          </a:p>
        </p:txBody>
      </p:sp>
      <p:sp>
        <p:nvSpPr>
          <p:cNvPr id="183336" name="Text Box 47">
            <a:extLst>
              <a:ext uri="{FF2B5EF4-FFF2-40B4-BE49-F238E27FC236}">
                <a16:creationId xmlns:a16="http://schemas.microsoft.com/office/drawing/2014/main" id="{4F7AC20A-BFB5-4E3F-A017-987C02717A37}"/>
              </a:ext>
            </a:extLst>
          </p:cNvPr>
          <p:cNvSpPr txBox="1">
            <a:spLocks noChangeArrowheads="1"/>
          </p:cNvSpPr>
          <p:nvPr/>
        </p:nvSpPr>
        <p:spPr bwMode="auto">
          <a:xfrm>
            <a:off x="7566025" y="24717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29</a:t>
            </a:r>
          </a:p>
        </p:txBody>
      </p:sp>
      <p:sp>
        <p:nvSpPr>
          <p:cNvPr id="183337" name="Text Box 48">
            <a:extLst>
              <a:ext uri="{FF2B5EF4-FFF2-40B4-BE49-F238E27FC236}">
                <a16:creationId xmlns:a16="http://schemas.microsoft.com/office/drawing/2014/main" id="{EE664587-B4B5-41FC-A8B9-2EA7A0FB0083}"/>
              </a:ext>
            </a:extLst>
          </p:cNvPr>
          <p:cNvSpPr txBox="1">
            <a:spLocks noChangeArrowheads="1"/>
          </p:cNvSpPr>
          <p:nvPr/>
        </p:nvSpPr>
        <p:spPr bwMode="auto">
          <a:xfrm>
            <a:off x="8175625" y="24717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9</a:t>
            </a:r>
          </a:p>
        </p:txBody>
      </p:sp>
      <p:sp>
        <p:nvSpPr>
          <p:cNvPr id="183338" name="Text Box 49">
            <a:extLst>
              <a:ext uri="{FF2B5EF4-FFF2-40B4-BE49-F238E27FC236}">
                <a16:creationId xmlns:a16="http://schemas.microsoft.com/office/drawing/2014/main" id="{3766F0CB-52C6-4E25-9F97-C129C071F1FB}"/>
              </a:ext>
            </a:extLst>
          </p:cNvPr>
          <p:cNvSpPr txBox="1">
            <a:spLocks noChangeArrowheads="1"/>
          </p:cNvSpPr>
          <p:nvPr/>
        </p:nvSpPr>
        <p:spPr bwMode="auto">
          <a:xfrm>
            <a:off x="8175625" y="21669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7</a:t>
            </a:r>
          </a:p>
        </p:txBody>
      </p:sp>
      <p:sp>
        <p:nvSpPr>
          <p:cNvPr id="183339" name="Text Box 50">
            <a:extLst>
              <a:ext uri="{FF2B5EF4-FFF2-40B4-BE49-F238E27FC236}">
                <a16:creationId xmlns:a16="http://schemas.microsoft.com/office/drawing/2014/main" id="{3C0978F6-7630-472B-B947-3F1E9D3F1539}"/>
              </a:ext>
            </a:extLst>
          </p:cNvPr>
          <p:cNvSpPr txBox="1">
            <a:spLocks noChangeArrowheads="1"/>
          </p:cNvSpPr>
          <p:nvPr/>
        </p:nvSpPr>
        <p:spPr bwMode="auto">
          <a:xfrm>
            <a:off x="7566025" y="21669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6</a:t>
            </a:r>
          </a:p>
        </p:txBody>
      </p:sp>
      <p:sp>
        <p:nvSpPr>
          <p:cNvPr id="183340" name="Text Box 51">
            <a:extLst>
              <a:ext uri="{FF2B5EF4-FFF2-40B4-BE49-F238E27FC236}">
                <a16:creationId xmlns:a16="http://schemas.microsoft.com/office/drawing/2014/main" id="{F87A1B72-41A3-417D-AFBE-B7705B349AF6}"/>
              </a:ext>
            </a:extLst>
          </p:cNvPr>
          <p:cNvSpPr txBox="1">
            <a:spLocks noChangeArrowheads="1"/>
          </p:cNvSpPr>
          <p:nvPr/>
        </p:nvSpPr>
        <p:spPr bwMode="auto">
          <a:xfrm>
            <a:off x="6956425" y="21669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5</a:t>
            </a:r>
          </a:p>
        </p:txBody>
      </p:sp>
      <p:sp>
        <p:nvSpPr>
          <p:cNvPr id="183341" name="Text Box 52">
            <a:extLst>
              <a:ext uri="{FF2B5EF4-FFF2-40B4-BE49-F238E27FC236}">
                <a16:creationId xmlns:a16="http://schemas.microsoft.com/office/drawing/2014/main" id="{5795FE70-F0BA-4933-BDC9-F52DDB929602}"/>
              </a:ext>
            </a:extLst>
          </p:cNvPr>
          <p:cNvSpPr txBox="1">
            <a:spLocks noChangeArrowheads="1"/>
          </p:cNvSpPr>
          <p:nvPr/>
        </p:nvSpPr>
        <p:spPr bwMode="auto">
          <a:xfrm>
            <a:off x="6346825" y="21669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4</a:t>
            </a:r>
          </a:p>
        </p:txBody>
      </p:sp>
      <p:sp>
        <p:nvSpPr>
          <p:cNvPr id="183342" name="Text Box 53">
            <a:extLst>
              <a:ext uri="{FF2B5EF4-FFF2-40B4-BE49-F238E27FC236}">
                <a16:creationId xmlns:a16="http://schemas.microsoft.com/office/drawing/2014/main" id="{D4EDBF7B-FAD1-466B-BDB2-7B55D13B2BC2}"/>
              </a:ext>
            </a:extLst>
          </p:cNvPr>
          <p:cNvSpPr txBox="1">
            <a:spLocks noChangeArrowheads="1"/>
          </p:cNvSpPr>
          <p:nvPr/>
        </p:nvSpPr>
        <p:spPr bwMode="auto">
          <a:xfrm>
            <a:off x="5737225" y="21669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3</a:t>
            </a:r>
          </a:p>
        </p:txBody>
      </p:sp>
      <p:sp>
        <p:nvSpPr>
          <p:cNvPr id="183343" name="Text Box 54">
            <a:extLst>
              <a:ext uri="{FF2B5EF4-FFF2-40B4-BE49-F238E27FC236}">
                <a16:creationId xmlns:a16="http://schemas.microsoft.com/office/drawing/2014/main" id="{EDCBB37E-A901-442F-B445-15E57421D328}"/>
              </a:ext>
            </a:extLst>
          </p:cNvPr>
          <p:cNvSpPr txBox="1">
            <a:spLocks noChangeArrowheads="1"/>
          </p:cNvSpPr>
          <p:nvPr/>
        </p:nvSpPr>
        <p:spPr bwMode="auto">
          <a:xfrm>
            <a:off x="5127625" y="21669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dirty="0">
                <a:latin typeface="+mn-lt"/>
                <a:ea typeface="+mn-ea"/>
                <a:cs typeface="+mn-ea"/>
                <a:sym typeface="+mn-lt"/>
              </a:rPr>
              <a:t>2</a:t>
            </a:r>
          </a:p>
        </p:txBody>
      </p:sp>
      <p:sp>
        <p:nvSpPr>
          <p:cNvPr id="183344" name="Text Box 55">
            <a:extLst>
              <a:ext uri="{FF2B5EF4-FFF2-40B4-BE49-F238E27FC236}">
                <a16:creationId xmlns:a16="http://schemas.microsoft.com/office/drawing/2014/main" id="{8152E0DB-79E5-4229-BD48-2707A0F51178}"/>
              </a:ext>
            </a:extLst>
          </p:cNvPr>
          <p:cNvSpPr txBox="1">
            <a:spLocks noChangeArrowheads="1"/>
          </p:cNvSpPr>
          <p:nvPr/>
        </p:nvSpPr>
        <p:spPr bwMode="auto">
          <a:xfrm>
            <a:off x="4518025" y="21669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1</a:t>
            </a:r>
          </a:p>
        </p:txBody>
      </p:sp>
      <p:sp>
        <p:nvSpPr>
          <p:cNvPr id="183345" name="Rectangle 56">
            <a:extLst>
              <a:ext uri="{FF2B5EF4-FFF2-40B4-BE49-F238E27FC236}">
                <a16:creationId xmlns:a16="http://schemas.microsoft.com/office/drawing/2014/main" id="{CA485D05-1CC8-4DDA-ADD5-33161523402F}"/>
              </a:ext>
            </a:extLst>
          </p:cNvPr>
          <p:cNvSpPr>
            <a:spLocks noChangeArrowheads="1"/>
          </p:cNvSpPr>
          <p:nvPr/>
        </p:nvSpPr>
        <p:spPr bwMode="auto">
          <a:xfrm>
            <a:off x="5649913" y="4879975"/>
            <a:ext cx="381000" cy="190500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5</a:t>
            </a: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83347" name="Text Box 58">
            <a:extLst>
              <a:ext uri="{FF2B5EF4-FFF2-40B4-BE49-F238E27FC236}">
                <a16:creationId xmlns:a16="http://schemas.microsoft.com/office/drawing/2014/main" id="{850C3D78-7AD3-49D4-A5D1-3803273E12B3}"/>
              </a:ext>
            </a:extLst>
          </p:cNvPr>
          <p:cNvSpPr txBox="1">
            <a:spLocks noChangeArrowheads="1"/>
          </p:cNvSpPr>
          <p:nvPr/>
        </p:nvSpPr>
        <p:spPr bwMode="auto">
          <a:xfrm>
            <a:off x="6357938" y="4881563"/>
            <a:ext cx="2393950" cy="1716087"/>
          </a:xfrm>
          <a:prstGeom prst="rect">
            <a:avLst/>
          </a:prstGeom>
          <a:noFill/>
          <a:ln w="9525">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10000"/>
              </a:lnSpc>
              <a:buFont typeface="Arial" panose="020B0604020202020204" pitchFamily="34" charset="0"/>
              <a:buNone/>
            </a:pPr>
            <a:r>
              <a:rPr lang="zh-CN" altLang="en-US" sz="2400" b="0">
                <a:solidFill>
                  <a:srgbClr val="FF0000"/>
                </a:solidFill>
                <a:ea typeface="微软雅黑" panose="020B0503020204020204" pitchFamily="34" charset="-122"/>
                <a:sym typeface="+mn-lt"/>
              </a:rPr>
              <a:t>注意：挑出冠军</a:t>
            </a:r>
          </a:p>
          <a:p>
            <a:pPr>
              <a:lnSpc>
                <a:spcPct val="110000"/>
              </a:lnSpc>
              <a:buFont typeface="Arial" panose="020B0604020202020204" pitchFamily="34" charset="0"/>
              <a:buNone/>
            </a:pPr>
            <a:r>
              <a:rPr lang="zh-CN" altLang="en-US" sz="2400" b="0">
                <a:solidFill>
                  <a:srgbClr val="FF0000"/>
                </a:solidFill>
                <a:ea typeface="微软雅黑" panose="020B0503020204020204" pitchFamily="34" charset="-122"/>
                <a:sym typeface="+mn-lt"/>
              </a:rPr>
              <a:t>需要进行 </a:t>
            </a:r>
            <a:r>
              <a:rPr lang="en-US" altLang="zh-CN" sz="2400" b="0">
                <a:solidFill>
                  <a:srgbClr val="FF0000"/>
                </a:solidFill>
                <a:ea typeface="微软雅黑" panose="020B0503020204020204" pitchFamily="34" charset="-122"/>
                <a:sym typeface="+mn-lt"/>
              </a:rPr>
              <a:t>k-1 </a:t>
            </a:r>
            <a:r>
              <a:rPr lang="zh-CN" altLang="zh-CN" sz="2400" b="0">
                <a:solidFill>
                  <a:srgbClr val="FF0000"/>
                </a:solidFill>
                <a:ea typeface="微软雅黑" panose="020B0503020204020204" pitchFamily="34" charset="-122"/>
                <a:sym typeface="+mn-lt"/>
              </a:rPr>
              <a:t>次</a:t>
            </a:r>
          </a:p>
          <a:p>
            <a:pPr>
              <a:lnSpc>
                <a:spcPct val="110000"/>
              </a:lnSpc>
              <a:buFont typeface="Arial" panose="020B0604020202020204" pitchFamily="34" charset="0"/>
              <a:buNone/>
            </a:pPr>
            <a:r>
              <a:rPr lang="zh-CN" altLang="zh-CN" sz="2400" b="0">
                <a:solidFill>
                  <a:srgbClr val="FF0000"/>
                </a:solidFill>
                <a:ea typeface="微软雅黑" panose="020B0503020204020204" pitchFamily="34" charset="-122"/>
                <a:sym typeface="+mn-lt"/>
              </a:rPr>
              <a:t>比较，此处需要</a:t>
            </a:r>
          </a:p>
          <a:p>
            <a:pPr>
              <a:lnSpc>
                <a:spcPct val="110000"/>
              </a:lnSpc>
              <a:buFont typeface="Arial" panose="020B0604020202020204" pitchFamily="34" charset="0"/>
              <a:buNone/>
            </a:pPr>
            <a:r>
              <a:rPr lang="zh-CN" altLang="zh-CN" sz="2400" b="0">
                <a:solidFill>
                  <a:srgbClr val="FF0000"/>
                </a:solidFill>
                <a:ea typeface="微软雅黑" panose="020B0503020204020204" pitchFamily="34" charset="-122"/>
                <a:sym typeface="+mn-lt"/>
              </a:rPr>
              <a:t>比较 3 次</a:t>
            </a:r>
            <a:r>
              <a:rPr lang="zh-CN" altLang="en-US" sz="2400" b="0">
                <a:solidFill>
                  <a:srgbClr val="FF0000"/>
                </a:solidFill>
                <a:ea typeface="微软雅黑" panose="020B0503020204020204" pitchFamily="34" charset="-122"/>
                <a:sym typeface="+mn-lt"/>
              </a:rPr>
              <a:t>。</a:t>
            </a:r>
          </a:p>
        </p:txBody>
      </p:sp>
      <p:sp>
        <p:nvSpPr>
          <p:cNvPr id="183348" name="Oval 59">
            <a:extLst>
              <a:ext uri="{FF2B5EF4-FFF2-40B4-BE49-F238E27FC236}">
                <a16:creationId xmlns:a16="http://schemas.microsoft.com/office/drawing/2014/main" id="{97DA1ECA-8A30-4013-B0E4-571FE974EE8D}"/>
              </a:ext>
            </a:extLst>
          </p:cNvPr>
          <p:cNvSpPr>
            <a:spLocks noChangeArrowheads="1"/>
          </p:cNvSpPr>
          <p:nvPr/>
        </p:nvSpPr>
        <p:spPr bwMode="auto">
          <a:xfrm>
            <a:off x="2460625" y="166528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0</a:t>
            </a:r>
            <a:endParaRPr lang="zh-CN" altLang="en-US" sz="1600" u="sng">
              <a:solidFill>
                <a:schemeClr val="bg1"/>
              </a:solidFill>
              <a:latin typeface="+mn-lt"/>
              <a:ea typeface="+mn-ea"/>
              <a:cs typeface="+mn-ea"/>
              <a:sym typeface="+mn-lt"/>
            </a:endParaRPr>
          </a:p>
        </p:txBody>
      </p:sp>
      <p:sp>
        <p:nvSpPr>
          <p:cNvPr id="183349" name="Text Box 60">
            <a:extLst>
              <a:ext uri="{FF2B5EF4-FFF2-40B4-BE49-F238E27FC236}">
                <a16:creationId xmlns:a16="http://schemas.microsoft.com/office/drawing/2014/main" id="{7F204A04-7CDA-4DDB-910E-3B175F1AFB67}"/>
              </a:ext>
            </a:extLst>
          </p:cNvPr>
          <p:cNvSpPr txBox="1">
            <a:spLocks noChangeArrowheads="1"/>
          </p:cNvSpPr>
          <p:nvPr/>
        </p:nvSpPr>
        <p:spPr bwMode="auto">
          <a:xfrm>
            <a:off x="1906588" y="1425575"/>
            <a:ext cx="838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ls</a:t>
            </a:r>
            <a:r>
              <a:rPr lang="zh-CN" altLang="en-US" sz="1600">
                <a:latin typeface="+mn-lt"/>
                <a:ea typeface="+mn-ea"/>
                <a:cs typeface="+mn-ea"/>
                <a:sym typeface="+mn-lt"/>
              </a:rPr>
              <a:t> [0]</a:t>
            </a:r>
          </a:p>
        </p:txBody>
      </p:sp>
      <p:sp>
        <p:nvSpPr>
          <p:cNvPr id="183350" name="Line 61">
            <a:extLst>
              <a:ext uri="{FF2B5EF4-FFF2-40B4-BE49-F238E27FC236}">
                <a16:creationId xmlns:a16="http://schemas.microsoft.com/office/drawing/2014/main" id="{1A3CED3E-C9F6-4DC5-9B94-9605528B3F0F}"/>
              </a:ext>
            </a:extLst>
          </p:cNvPr>
          <p:cNvSpPr>
            <a:spLocks noChangeShapeType="1"/>
          </p:cNvSpPr>
          <p:nvPr/>
        </p:nvSpPr>
        <p:spPr bwMode="auto">
          <a:xfrm>
            <a:off x="4592638" y="2471738"/>
            <a:ext cx="1587"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3351" name="Text Box 62">
            <a:extLst>
              <a:ext uri="{FF2B5EF4-FFF2-40B4-BE49-F238E27FC236}">
                <a16:creationId xmlns:a16="http://schemas.microsoft.com/office/drawing/2014/main" id="{D7B97EE7-0D62-4C1C-B483-98F2E17DDFF6}"/>
              </a:ext>
            </a:extLst>
          </p:cNvPr>
          <p:cNvSpPr txBox="1">
            <a:spLocks noChangeArrowheads="1"/>
          </p:cNvSpPr>
          <p:nvPr/>
        </p:nvSpPr>
        <p:spPr bwMode="auto">
          <a:xfrm>
            <a:off x="3908425" y="21669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dirty="0">
                <a:latin typeface="+mn-lt"/>
                <a:ea typeface="+mn-ea"/>
                <a:cs typeface="+mn-ea"/>
                <a:sym typeface="+mn-lt"/>
              </a:rPr>
              <a:t>0</a:t>
            </a:r>
          </a:p>
        </p:txBody>
      </p:sp>
      <p:sp>
        <p:nvSpPr>
          <p:cNvPr id="183352" name="Text Box 63">
            <a:extLst>
              <a:ext uri="{FF2B5EF4-FFF2-40B4-BE49-F238E27FC236}">
                <a16:creationId xmlns:a16="http://schemas.microsoft.com/office/drawing/2014/main" id="{2BB6B951-297D-40F1-93F6-6C4EFF21D79B}"/>
              </a:ext>
            </a:extLst>
          </p:cNvPr>
          <p:cNvSpPr txBox="1">
            <a:spLocks noChangeArrowheads="1"/>
          </p:cNvSpPr>
          <p:nvPr/>
        </p:nvSpPr>
        <p:spPr bwMode="auto">
          <a:xfrm>
            <a:off x="3908425" y="2471738"/>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5</a:t>
            </a:r>
          </a:p>
        </p:txBody>
      </p:sp>
      <p:sp>
        <p:nvSpPr>
          <p:cNvPr id="183353" name="Text Box 65">
            <a:extLst>
              <a:ext uri="{FF2B5EF4-FFF2-40B4-BE49-F238E27FC236}">
                <a16:creationId xmlns:a16="http://schemas.microsoft.com/office/drawing/2014/main" id="{21B1A676-359F-48C2-B775-AF508C266E41}"/>
              </a:ext>
            </a:extLst>
          </p:cNvPr>
          <p:cNvSpPr txBox="1">
            <a:spLocks noChangeArrowheads="1"/>
          </p:cNvSpPr>
          <p:nvPr/>
        </p:nvSpPr>
        <p:spPr bwMode="auto">
          <a:xfrm>
            <a:off x="1016000" y="2882900"/>
            <a:ext cx="7270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a:latin typeface="+mn-lt"/>
                <a:ea typeface="+mn-ea"/>
                <a:cs typeface="+mn-ea"/>
                <a:sym typeface="+mn-lt"/>
              </a:rPr>
              <a:t>ls[2]</a:t>
            </a:r>
            <a:endParaRPr lang="en-US" altLang="zh-CN" sz="1400" b="0">
              <a:latin typeface="+mn-lt"/>
              <a:ea typeface="+mn-ea"/>
              <a:cs typeface="+mn-ea"/>
              <a:sym typeface="+mn-lt"/>
            </a:endParaRPr>
          </a:p>
        </p:txBody>
      </p:sp>
      <p:sp>
        <p:nvSpPr>
          <p:cNvPr id="183354" name="Text Box 66">
            <a:extLst>
              <a:ext uri="{FF2B5EF4-FFF2-40B4-BE49-F238E27FC236}">
                <a16:creationId xmlns:a16="http://schemas.microsoft.com/office/drawing/2014/main" id="{73040557-D61C-4963-9847-F78457F92D8F}"/>
              </a:ext>
            </a:extLst>
          </p:cNvPr>
          <p:cNvSpPr txBox="1">
            <a:spLocks noChangeArrowheads="1"/>
          </p:cNvSpPr>
          <p:nvPr/>
        </p:nvSpPr>
        <p:spPr bwMode="auto">
          <a:xfrm>
            <a:off x="2808288" y="3003550"/>
            <a:ext cx="7270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a:latin typeface="+mn-lt"/>
                <a:ea typeface="+mn-ea"/>
                <a:cs typeface="+mn-ea"/>
                <a:sym typeface="+mn-lt"/>
              </a:rPr>
              <a:t>ls[3]</a:t>
            </a:r>
            <a:endParaRPr lang="en-US" altLang="zh-CN" sz="1400" b="0">
              <a:latin typeface="+mn-lt"/>
              <a:ea typeface="+mn-ea"/>
              <a:cs typeface="+mn-ea"/>
              <a:sym typeface="+mn-lt"/>
            </a:endParaRPr>
          </a:p>
        </p:txBody>
      </p:sp>
      <p:sp>
        <p:nvSpPr>
          <p:cNvPr id="183355" name="Text Box 67">
            <a:extLst>
              <a:ext uri="{FF2B5EF4-FFF2-40B4-BE49-F238E27FC236}">
                <a16:creationId xmlns:a16="http://schemas.microsoft.com/office/drawing/2014/main" id="{CC8E337E-5992-4C81-B0E2-707F5C3BF3EA}"/>
              </a:ext>
            </a:extLst>
          </p:cNvPr>
          <p:cNvSpPr txBox="1">
            <a:spLocks noChangeArrowheads="1"/>
          </p:cNvSpPr>
          <p:nvPr/>
        </p:nvSpPr>
        <p:spPr bwMode="auto">
          <a:xfrm>
            <a:off x="2022475" y="3968750"/>
            <a:ext cx="6429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a:latin typeface="+mn-lt"/>
                <a:ea typeface="+mn-ea"/>
                <a:cs typeface="+mn-ea"/>
                <a:sym typeface="+mn-lt"/>
              </a:rPr>
              <a:t>b[1]</a:t>
            </a:r>
            <a:endParaRPr lang="en-US" altLang="zh-CN" sz="1400" b="0">
              <a:latin typeface="+mn-lt"/>
              <a:ea typeface="+mn-ea"/>
              <a:cs typeface="+mn-ea"/>
              <a:sym typeface="+mn-lt"/>
            </a:endParaRPr>
          </a:p>
        </p:txBody>
      </p:sp>
      <p:sp>
        <p:nvSpPr>
          <p:cNvPr id="183356" name="Text Box 68">
            <a:extLst>
              <a:ext uri="{FF2B5EF4-FFF2-40B4-BE49-F238E27FC236}">
                <a16:creationId xmlns:a16="http://schemas.microsoft.com/office/drawing/2014/main" id="{1088559C-9B99-4D36-A493-2FB05FC5EADD}"/>
              </a:ext>
            </a:extLst>
          </p:cNvPr>
          <p:cNvSpPr txBox="1">
            <a:spLocks noChangeArrowheads="1"/>
          </p:cNvSpPr>
          <p:nvPr/>
        </p:nvSpPr>
        <p:spPr bwMode="auto">
          <a:xfrm>
            <a:off x="2692400" y="3956050"/>
            <a:ext cx="6429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a:latin typeface="+mn-lt"/>
                <a:ea typeface="+mn-ea"/>
                <a:cs typeface="+mn-ea"/>
                <a:sym typeface="+mn-lt"/>
              </a:rPr>
              <a:t>b[2]</a:t>
            </a:r>
            <a:endParaRPr lang="en-US" altLang="zh-CN" sz="1400" b="0">
              <a:latin typeface="+mn-lt"/>
              <a:ea typeface="+mn-ea"/>
              <a:cs typeface="+mn-ea"/>
              <a:sym typeface="+mn-lt"/>
            </a:endParaRPr>
          </a:p>
        </p:txBody>
      </p:sp>
      <p:sp>
        <p:nvSpPr>
          <p:cNvPr id="183357" name="Text Box 69">
            <a:extLst>
              <a:ext uri="{FF2B5EF4-FFF2-40B4-BE49-F238E27FC236}">
                <a16:creationId xmlns:a16="http://schemas.microsoft.com/office/drawing/2014/main" id="{9265C6AE-9387-4C28-AB84-72FCDF3E5939}"/>
              </a:ext>
            </a:extLst>
          </p:cNvPr>
          <p:cNvSpPr txBox="1">
            <a:spLocks noChangeArrowheads="1"/>
          </p:cNvSpPr>
          <p:nvPr/>
        </p:nvSpPr>
        <p:spPr bwMode="auto">
          <a:xfrm>
            <a:off x="4117975" y="3981450"/>
            <a:ext cx="6429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a:latin typeface="+mn-lt"/>
                <a:ea typeface="+mn-ea"/>
                <a:cs typeface="+mn-ea"/>
                <a:sym typeface="+mn-lt"/>
              </a:rPr>
              <a:t>b[3]</a:t>
            </a:r>
            <a:endParaRPr lang="en-US" altLang="zh-CN" sz="1400" b="0">
              <a:latin typeface="+mn-lt"/>
              <a:ea typeface="+mn-ea"/>
              <a:cs typeface="+mn-ea"/>
              <a:sym typeface="+mn-lt"/>
            </a:endParaRPr>
          </a:p>
        </p:txBody>
      </p:sp>
      <p:sp>
        <p:nvSpPr>
          <p:cNvPr id="183358" name="Text Box 70">
            <a:extLst>
              <a:ext uri="{FF2B5EF4-FFF2-40B4-BE49-F238E27FC236}">
                <a16:creationId xmlns:a16="http://schemas.microsoft.com/office/drawing/2014/main" id="{3EAE91B0-73CE-41A2-92B0-C3FAE1F56054}"/>
              </a:ext>
            </a:extLst>
          </p:cNvPr>
          <p:cNvSpPr txBox="1">
            <a:spLocks noChangeArrowheads="1"/>
          </p:cNvSpPr>
          <p:nvPr/>
        </p:nvSpPr>
        <p:spPr bwMode="auto">
          <a:xfrm>
            <a:off x="3808413" y="1630363"/>
            <a:ext cx="27638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pitchFamily="49" charset="-122"/>
              </a:defRPr>
            </a:lvl1pPr>
            <a:lvl2pPr marL="742950" indent="-285750" defTabSz="762000">
              <a:defRPr sz="2800" b="1">
                <a:solidFill>
                  <a:schemeClr val="tx1"/>
                </a:solidFill>
                <a:latin typeface="Times New Roman" panose="02020603050405020304" pitchFamily="18" charset="0"/>
                <a:ea typeface="楷体_GB2312" pitchFamily="49" charset="-122"/>
              </a:defRPr>
            </a:lvl2pPr>
            <a:lvl3pPr marL="1143000" indent="-228600" defTabSz="762000">
              <a:defRPr sz="2800" b="1">
                <a:solidFill>
                  <a:schemeClr val="tx1"/>
                </a:solidFill>
                <a:latin typeface="Times New Roman" panose="02020603050405020304" pitchFamily="18" charset="0"/>
                <a:ea typeface="楷体_GB2312" pitchFamily="49" charset="-122"/>
              </a:defRPr>
            </a:lvl3pPr>
            <a:lvl4pPr marL="1600200" indent="-228600" defTabSz="762000">
              <a:defRPr sz="2800" b="1">
                <a:solidFill>
                  <a:schemeClr val="tx1"/>
                </a:solidFill>
                <a:latin typeface="Times New Roman" panose="02020603050405020304" pitchFamily="18" charset="0"/>
                <a:ea typeface="楷体_GB2312" pitchFamily="49" charset="-122"/>
              </a:defRPr>
            </a:lvl4pPr>
            <a:lvl5pPr marL="2057400" indent="-228600" defTabSz="762000">
              <a:defRPr sz="2800" b="1">
                <a:solidFill>
                  <a:schemeClr val="tx1"/>
                </a:solidFill>
                <a:latin typeface="Times New Roman" panose="02020603050405020304" pitchFamily="18" charset="0"/>
                <a:ea typeface="楷体_GB2312" pitchFamily="49" charset="-122"/>
              </a:defRPr>
            </a:lvl5pPr>
            <a:lvl6pPr marL="25146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400" b="0">
                <a:ea typeface="微软雅黑" panose="020B0503020204020204" pitchFamily="34" charset="-122"/>
                <a:sym typeface="+mn-lt"/>
              </a:rPr>
              <a:t>4路平衡归并</a:t>
            </a:r>
          </a:p>
        </p:txBody>
      </p:sp>
      <p:sp>
        <p:nvSpPr>
          <p:cNvPr id="66" name="Rectangle 6">
            <a:extLst>
              <a:ext uri="{FF2B5EF4-FFF2-40B4-BE49-F238E27FC236}">
                <a16:creationId xmlns:a16="http://schemas.microsoft.com/office/drawing/2014/main" id="{2CAA654E-324D-49D4-B2F3-AD22E6785D18}"/>
              </a:ext>
            </a:extLst>
          </p:cNvPr>
          <p:cNvSpPr>
            <a:spLocks noChangeArrowheads="1"/>
          </p:cNvSpPr>
          <p:nvPr/>
        </p:nvSpPr>
        <p:spPr bwMode="auto">
          <a:xfrm>
            <a:off x="847725" y="158750"/>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多路平衡归并的实现</a:t>
            </a:r>
          </a:p>
        </p:txBody>
      </p:sp>
      <p:cxnSp>
        <p:nvCxnSpPr>
          <p:cNvPr id="67" name="直接箭头连接符 66">
            <a:extLst>
              <a:ext uri="{FF2B5EF4-FFF2-40B4-BE49-F238E27FC236}">
                <a16:creationId xmlns:a16="http://schemas.microsoft.com/office/drawing/2014/main" id="{A2CFC2A7-B3AC-4FF8-B3B0-1E60BB5C8CFC}"/>
              </a:ext>
            </a:extLst>
          </p:cNvPr>
          <p:cNvCxnSpPr>
            <a:stCxn id="183348" idx="5"/>
          </p:cNvCxnSpPr>
          <p:nvPr/>
        </p:nvCxnSpPr>
        <p:spPr bwMode="auto">
          <a:xfrm>
            <a:off x="2851150" y="1990725"/>
            <a:ext cx="2894013" cy="2798763"/>
          </a:xfrm>
          <a:prstGeom prst="straightConnector1">
            <a:avLst/>
          </a:prstGeom>
          <a:solidFill>
            <a:schemeClr val="accent1"/>
          </a:solidFill>
          <a:ln w="38100" cap="flat" cmpd="sng" algn="ctr">
            <a:solidFill>
              <a:schemeClr val="accent1">
                <a:lumMod val="75000"/>
              </a:schemeClr>
            </a:solidFill>
            <a:prstDash val="solid"/>
            <a:round/>
            <a:headEnd type="none" w="med" len="med"/>
            <a:tailEnd type="triangle"/>
          </a:ln>
        </p:spPr>
      </p:cxnSp>
    </p:spTree>
  </p:cSld>
  <p:clrMapOvr>
    <a:masterClrMapping/>
  </p:clrMapOvr>
  <p:transition>
    <p:wipe dir="d"/>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Line 2">
            <a:extLst>
              <a:ext uri="{FF2B5EF4-FFF2-40B4-BE49-F238E27FC236}">
                <a16:creationId xmlns:a16="http://schemas.microsoft.com/office/drawing/2014/main" id="{D8871A40-104E-4473-8FF9-F81F1C1F8949}"/>
              </a:ext>
            </a:extLst>
          </p:cNvPr>
          <p:cNvSpPr>
            <a:spLocks noChangeShapeType="1"/>
          </p:cNvSpPr>
          <p:nvPr/>
        </p:nvSpPr>
        <p:spPr bwMode="auto">
          <a:xfrm>
            <a:off x="2689225" y="1733550"/>
            <a:ext cx="0" cy="4572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5346" name="Line 3">
            <a:extLst>
              <a:ext uri="{FF2B5EF4-FFF2-40B4-BE49-F238E27FC236}">
                <a16:creationId xmlns:a16="http://schemas.microsoft.com/office/drawing/2014/main" id="{72A1914A-4DF6-4008-8030-D360E7D8FF74}"/>
              </a:ext>
            </a:extLst>
          </p:cNvPr>
          <p:cNvSpPr>
            <a:spLocks noChangeShapeType="1"/>
          </p:cNvSpPr>
          <p:nvPr/>
        </p:nvSpPr>
        <p:spPr bwMode="auto">
          <a:xfrm flipH="1">
            <a:off x="1774825" y="2419350"/>
            <a:ext cx="762000" cy="8382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5347" name="Line 4">
            <a:extLst>
              <a:ext uri="{FF2B5EF4-FFF2-40B4-BE49-F238E27FC236}">
                <a16:creationId xmlns:a16="http://schemas.microsoft.com/office/drawing/2014/main" id="{78EC8EC9-5615-4516-9D0F-6083D2E330CB}"/>
              </a:ext>
            </a:extLst>
          </p:cNvPr>
          <p:cNvSpPr>
            <a:spLocks noChangeShapeType="1"/>
          </p:cNvSpPr>
          <p:nvPr/>
        </p:nvSpPr>
        <p:spPr bwMode="auto">
          <a:xfrm>
            <a:off x="2765425" y="2419350"/>
            <a:ext cx="914400" cy="8382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5348" name="Line 5">
            <a:extLst>
              <a:ext uri="{FF2B5EF4-FFF2-40B4-BE49-F238E27FC236}">
                <a16:creationId xmlns:a16="http://schemas.microsoft.com/office/drawing/2014/main" id="{1D320AAF-7D35-4635-BDFC-2BFC7DDDB0FB}"/>
              </a:ext>
            </a:extLst>
          </p:cNvPr>
          <p:cNvSpPr>
            <a:spLocks noChangeShapeType="1"/>
          </p:cNvSpPr>
          <p:nvPr/>
        </p:nvSpPr>
        <p:spPr bwMode="auto">
          <a:xfrm flipH="1">
            <a:off x="3146425" y="3409950"/>
            <a:ext cx="533400" cy="990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5349" name="Line 6">
            <a:extLst>
              <a:ext uri="{FF2B5EF4-FFF2-40B4-BE49-F238E27FC236}">
                <a16:creationId xmlns:a16="http://schemas.microsoft.com/office/drawing/2014/main" id="{7FF4E4A8-DA5E-448B-9A5A-9F3CED4F110D}"/>
              </a:ext>
            </a:extLst>
          </p:cNvPr>
          <p:cNvSpPr>
            <a:spLocks noChangeShapeType="1"/>
          </p:cNvSpPr>
          <p:nvPr/>
        </p:nvSpPr>
        <p:spPr bwMode="auto">
          <a:xfrm>
            <a:off x="3756025" y="3486150"/>
            <a:ext cx="533400" cy="990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5350" name="Line 7">
            <a:extLst>
              <a:ext uri="{FF2B5EF4-FFF2-40B4-BE49-F238E27FC236}">
                <a16:creationId xmlns:a16="http://schemas.microsoft.com/office/drawing/2014/main" id="{DB19122F-F4EA-494B-9E2E-DFDB6F6D0F55}"/>
              </a:ext>
            </a:extLst>
          </p:cNvPr>
          <p:cNvSpPr>
            <a:spLocks noChangeShapeType="1"/>
          </p:cNvSpPr>
          <p:nvPr/>
        </p:nvSpPr>
        <p:spPr bwMode="auto">
          <a:xfrm flipH="1">
            <a:off x="1165225" y="3409950"/>
            <a:ext cx="533400" cy="990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5351" name="Line 8">
            <a:extLst>
              <a:ext uri="{FF2B5EF4-FFF2-40B4-BE49-F238E27FC236}">
                <a16:creationId xmlns:a16="http://schemas.microsoft.com/office/drawing/2014/main" id="{635CEFB4-CECF-4CCC-A387-6F975EBB9CEE}"/>
              </a:ext>
            </a:extLst>
          </p:cNvPr>
          <p:cNvSpPr>
            <a:spLocks noChangeShapeType="1"/>
          </p:cNvSpPr>
          <p:nvPr/>
        </p:nvSpPr>
        <p:spPr bwMode="auto">
          <a:xfrm>
            <a:off x="1698625" y="3409950"/>
            <a:ext cx="457200" cy="10668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5352" name="Oval 9">
            <a:extLst>
              <a:ext uri="{FF2B5EF4-FFF2-40B4-BE49-F238E27FC236}">
                <a16:creationId xmlns:a16="http://schemas.microsoft.com/office/drawing/2014/main" id="{757023CC-3A04-4F8A-9169-6C4D17E3EC4E}"/>
              </a:ext>
            </a:extLst>
          </p:cNvPr>
          <p:cNvSpPr>
            <a:spLocks noChangeArrowheads="1"/>
          </p:cNvSpPr>
          <p:nvPr/>
        </p:nvSpPr>
        <p:spPr bwMode="auto">
          <a:xfrm>
            <a:off x="3451225" y="31813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2</a:t>
            </a:r>
            <a:endParaRPr lang="zh-CN" altLang="en-US" sz="1600" u="sng">
              <a:solidFill>
                <a:schemeClr val="bg1"/>
              </a:solidFill>
              <a:latin typeface="+mn-lt"/>
              <a:ea typeface="+mn-ea"/>
              <a:cs typeface="+mn-ea"/>
              <a:sym typeface="+mn-lt"/>
            </a:endParaRPr>
          </a:p>
        </p:txBody>
      </p:sp>
      <p:sp>
        <p:nvSpPr>
          <p:cNvPr id="185353" name="Oval 10">
            <a:extLst>
              <a:ext uri="{FF2B5EF4-FFF2-40B4-BE49-F238E27FC236}">
                <a16:creationId xmlns:a16="http://schemas.microsoft.com/office/drawing/2014/main" id="{3947BF46-7792-4EEA-B053-B6D5C48ED221}"/>
              </a:ext>
            </a:extLst>
          </p:cNvPr>
          <p:cNvSpPr>
            <a:spLocks noChangeArrowheads="1"/>
          </p:cNvSpPr>
          <p:nvPr/>
        </p:nvSpPr>
        <p:spPr bwMode="auto">
          <a:xfrm>
            <a:off x="1470025" y="31813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0</a:t>
            </a:r>
            <a:endParaRPr lang="zh-CN" altLang="en-US" sz="1600" u="sng">
              <a:solidFill>
                <a:schemeClr val="bg1"/>
              </a:solidFill>
              <a:latin typeface="+mn-lt"/>
              <a:ea typeface="+mn-ea"/>
              <a:cs typeface="+mn-ea"/>
              <a:sym typeface="+mn-lt"/>
            </a:endParaRPr>
          </a:p>
        </p:txBody>
      </p:sp>
      <p:sp>
        <p:nvSpPr>
          <p:cNvPr id="185354" name="Rectangle 12">
            <a:extLst>
              <a:ext uri="{FF2B5EF4-FFF2-40B4-BE49-F238E27FC236}">
                <a16:creationId xmlns:a16="http://schemas.microsoft.com/office/drawing/2014/main" id="{48D81136-1E13-4096-8CB9-7894036A93DC}"/>
              </a:ext>
            </a:extLst>
          </p:cNvPr>
          <p:cNvSpPr>
            <a:spLocks noChangeArrowheads="1"/>
          </p:cNvSpPr>
          <p:nvPr/>
        </p:nvSpPr>
        <p:spPr bwMode="auto">
          <a:xfrm>
            <a:off x="800100" y="890588"/>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400" b="0">
                <a:ea typeface="微软雅黑" panose="020B0503020204020204" pitchFamily="34" charset="-122"/>
                <a:sym typeface="+mn-lt"/>
              </a:rPr>
              <a:t>三、败者树及其使用</a:t>
            </a:r>
          </a:p>
        </p:txBody>
      </p:sp>
      <p:sp>
        <p:nvSpPr>
          <p:cNvPr id="185355" name="Oval 13">
            <a:extLst>
              <a:ext uri="{FF2B5EF4-FFF2-40B4-BE49-F238E27FC236}">
                <a16:creationId xmlns:a16="http://schemas.microsoft.com/office/drawing/2014/main" id="{376F0586-59FD-43A2-AF61-BA5DE89A224C}"/>
              </a:ext>
            </a:extLst>
          </p:cNvPr>
          <p:cNvSpPr>
            <a:spLocks noChangeArrowheads="1"/>
          </p:cNvSpPr>
          <p:nvPr/>
        </p:nvSpPr>
        <p:spPr bwMode="auto">
          <a:xfrm>
            <a:off x="1927225" y="4324350"/>
            <a:ext cx="457200" cy="381000"/>
          </a:xfrm>
          <a:prstGeom prst="ellipse">
            <a:avLst/>
          </a:prstGeom>
          <a:solidFill>
            <a:srgbClr val="FF0000"/>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7</a:t>
            </a:r>
          </a:p>
        </p:txBody>
      </p:sp>
      <p:sp>
        <p:nvSpPr>
          <p:cNvPr id="185356" name="Oval 14">
            <a:extLst>
              <a:ext uri="{FF2B5EF4-FFF2-40B4-BE49-F238E27FC236}">
                <a16:creationId xmlns:a16="http://schemas.microsoft.com/office/drawing/2014/main" id="{5D37A050-7F1A-4C08-8164-0282A825CECA}"/>
              </a:ext>
            </a:extLst>
          </p:cNvPr>
          <p:cNvSpPr>
            <a:spLocks noChangeArrowheads="1"/>
          </p:cNvSpPr>
          <p:nvPr/>
        </p:nvSpPr>
        <p:spPr bwMode="auto">
          <a:xfrm>
            <a:off x="2994025" y="4324350"/>
            <a:ext cx="457200" cy="381000"/>
          </a:xfrm>
          <a:prstGeom prst="ellipse">
            <a:avLst/>
          </a:prstGeom>
          <a:solidFill>
            <a:srgbClr val="FF0000"/>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29</a:t>
            </a:r>
            <a:endParaRPr lang="zh-CN" altLang="en-US" sz="1600" u="sng">
              <a:solidFill>
                <a:schemeClr val="bg1"/>
              </a:solidFill>
              <a:latin typeface="+mn-lt"/>
              <a:ea typeface="+mn-ea"/>
              <a:cs typeface="+mn-ea"/>
              <a:sym typeface="+mn-lt"/>
            </a:endParaRPr>
          </a:p>
        </p:txBody>
      </p:sp>
      <p:sp>
        <p:nvSpPr>
          <p:cNvPr id="185357" name="Oval 15">
            <a:extLst>
              <a:ext uri="{FF2B5EF4-FFF2-40B4-BE49-F238E27FC236}">
                <a16:creationId xmlns:a16="http://schemas.microsoft.com/office/drawing/2014/main" id="{F2A51FF1-38C0-41B1-8BB2-F6A9199E88EF}"/>
              </a:ext>
            </a:extLst>
          </p:cNvPr>
          <p:cNvSpPr>
            <a:spLocks noChangeArrowheads="1"/>
          </p:cNvSpPr>
          <p:nvPr/>
        </p:nvSpPr>
        <p:spPr bwMode="auto">
          <a:xfrm>
            <a:off x="936625" y="4324350"/>
            <a:ext cx="457200" cy="381000"/>
          </a:xfrm>
          <a:prstGeom prst="ellipse">
            <a:avLst/>
          </a:prstGeom>
          <a:solidFill>
            <a:srgbClr val="FF0000"/>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16</a:t>
            </a:r>
            <a:endParaRPr lang="zh-CN" altLang="en-US" sz="1600" u="sng">
              <a:solidFill>
                <a:schemeClr val="bg1"/>
              </a:solidFill>
              <a:latin typeface="+mn-lt"/>
              <a:ea typeface="+mn-ea"/>
              <a:cs typeface="+mn-ea"/>
              <a:sym typeface="+mn-lt"/>
            </a:endParaRPr>
          </a:p>
        </p:txBody>
      </p:sp>
      <p:sp>
        <p:nvSpPr>
          <p:cNvPr id="185358" name="Oval 16">
            <a:extLst>
              <a:ext uri="{FF2B5EF4-FFF2-40B4-BE49-F238E27FC236}">
                <a16:creationId xmlns:a16="http://schemas.microsoft.com/office/drawing/2014/main" id="{A2CACE97-87C3-4AF9-BB93-A0EF7D955959}"/>
              </a:ext>
            </a:extLst>
          </p:cNvPr>
          <p:cNvSpPr>
            <a:spLocks noChangeArrowheads="1"/>
          </p:cNvSpPr>
          <p:nvPr/>
        </p:nvSpPr>
        <p:spPr bwMode="auto">
          <a:xfrm>
            <a:off x="4060825" y="4324350"/>
            <a:ext cx="457200" cy="381000"/>
          </a:xfrm>
          <a:prstGeom prst="ellipse">
            <a:avLst/>
          </a:prstGeom>
          <a:solidFill>
            <a:srgbClr val="FF0000"/>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9</a:t>
            </a:r>
            <a:endParaRPr lang="zh-CN" altLang="en-US" sz="1600" u="sng">
              <a:solidFill>
                <a:schemeClr val="bg1"/>
              </a:solidFill>
              <a:latin typeface="+mn-lt"/>
              <a:ea typeface="+mn-ea"/>
              <a:cs typeface="+mn-ea"/>
              <a:sym typeface="+mn-lt"/>
            </a:endParaRPr>
          </a:p>
        </p:txBody>
      </p:sp>
      <p:sp>
        <p:nvSpPr>
          <p:cNvPr id="185359" name="Oval 17">
            <a:extLst>
              <a:ext uri="{FF2B5EF4-FFF2-40B4-BE49-F238E27FC236}">
                <a16:creationId xmlns:a16="http://schemas.microsoft.com/office/drawing/2014/main" id="{4521F9E5-B54F-4193-83AE-1CFDB68BBA4A}"/>
              </a:ext>
            </a:extLst>
          </p:cNvPr>
          <p:cNvSpPr>
            <a:spLocks noChangeArrowheads="1"/>
          </p:cNvSpPr>
          <p:nvPr/>
        </p:nvSpPr>
        <p:spPr bwMode="auto">
          <a:xfrm>
            <a:off x="2460625" y="21145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3</a:t>
            </a:r>
            <a:endParaRPr lang="zh-CN" altLang="en-US" sz="1600" u="sng">
              <a:solidFill>
                <a:schemeClr val="bg1"/>
              </a:solidFill>
              <a:latin typeface="+mn-lt"/>
              <a:ea typeface="+mn-ea"/>
              <a:cs typeface="+mn-ea"/>
              <a:sym typeface="+mn-lt"/>
            </a:endParaRPr>
          </a:p>
        </p:txBody>
      </p:sp>
      <p:sp>
        <p:nvSpPr>
          <p:cNvPr id="185360" name="Rectangle 18">
            <a:extLst>
              <a:ext uri="{FF2B5EF4-FFF2-40B4-BE49-F238E27FC236}">
                <a16:creationId xmlns:a16="http://schemas.microsoft.com/office/drawing/2014/main" id="{3ACB0630-E998-42C2-BAEE-D112DF4436FF}"/>
              </a:ext>
            </a:extLst>
          </p:cNvPr>
          <p:cNvSpPr>
            <a:spLocks noChangeArrowheads="1"/>
          </p:cNvSpPr>
          <p:nvPr/>
        </p:nvSpPr>
        <p:spPr bwMode="auto">
          <a:xfrm>
            <a:off x="936625" y="4857750"/>
            <a:ext cx="381000" cy="190500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5</a:t>
            </a:r>
          </a:p>
          <a:p>
            <a:pPr algn="ctr">
              <a:spcBef>
                <a:spcPct val="50000"/>
              </a:spcBef>
              <a:buFont typeface="Arial" panose="020B0604020202020204" pitchFamily="34" charset="0"/>
              <a:buNone/>
              <a:defRPr/>
            </a:pPr>
            <a:r>
              <a:rPr lang="zh-CN" altLang="en-US" sz="1400">
                <a:latin typeface="+mn-lt"/>
                <a:ea typeface="+mn-ea"/>
                <a:cs typeface="+mn-ea"/>
                <a:sym typeface="+mn-lt"/>
              </a:rPr>
              <a:t>16</a:t>
            </a:r>
          </a:p>
          <a:p>
            <a:pPr algn="ctr">
              <a:spcBef>
                <a:spcPct val="50000"/>
              </a:spcBef>
              <a:buFont typeface="Arial" panose="020B0604020202020204" pitchFamily="34" charset="0"/>
              <a:buNone/>
              <a:defRPr/>
            </a:pPr>
            <a:r>
              <a:rPr lang="zh-CN" altLang="en-US" sz="1400">
                <a:latin typeface="+mn-lt"/>
                <a:ea typeface="+mn-ea"/>
                <a:cs typeface="+mn-ea"/>
                <a:sym typeface="+mn-lt"/>
              </a:rPr>
              <a:t>49</a:t>
            </a:r>
          </a:p>
          <a:p>
            <a:pPr algn="ctr">
              <a:spcBef>
                <a:spcPct val="50000"/>
              </a:spcBef>
              <a:buFont typeface="Arial" panose="020B0604020202020204" pitchFamily="34" charset="0"/>
              <a:buNone/>
              <a:defRPr/>
            </a:pPr>
            <a:r>
              <a:rPr lang="zh-CN" altLang="en-US" sz="1400">
                <a:latin typeface="+mn-lt"/>
                <a:ea typeface="+mn-ea"/>
                <a:cs typeface="+mn-ea"/>
                <a:sym typeface="+mn-lt"/>
              </a:rPr>
              <a:t>52</a:t>
            </a:r>
          </a:p>
          <a:p>
            <a:pPr algn="ctr">
              <a:spcBef>
                <a:spcPct val="50000"/>
              </a:spcBef>
              <a:buFont typeface="Arial" panose="020B0604020202020204" pitchFamily="34" charset="0"/>
              <a:buNone/>
              <a:defRPr/>
            </a:pPr>
            <a:r>
              <a:rPr lang="zh-CN" altLang="en-US" sz="1400">
                <a:latin typeface="+mn-lt"/>
                <a:ea typeface="+mn-ea"/>
                <a:cs typeface="+mn-ea"/>
                <a:sym typeface="+mn-lt"/>
              </a:rPr>
              <a:t>78</a:t>
            </a: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85361" name="Line 19">
            <a:extLst>
              <a:ext uri="{FF2B5EF4-FFF2-40B4-BE49-F238E27FC236}">
                <a16:creationId xmlns:a16="http://schemas.microsoft.com/office/drawing/2014/main" id="{2AE18990-4CDC-41EC-8981-A7FEEAF6FDD0}"/>
              </a:ext>
            </a:extLst>
          </p:cNvPr>
          <p:cNvSpPr>
            <a:spLocks noChangeShapeType="1"/>
          </p:cNvSpPr>
          <p:nvPr/>
        </p:nvSpPr>
        <p:spPr bwMode="auto">
          <a:xfrm>
            <a:off x="1165225" y="6381750"/>
            <a:ext cx="0" cy="381000"/>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5362" name="Rectangle 20">
            <a:extLst>
              <a:ext uri="{FF2B5EF4-FFF2-40B4-BE49-F238E27FC236}">
                <a16:creationId xmlns:a16="http://schemas.microsoft.com/office/drawing/2014/main" id="{D8831AD9-A7F7-47FC-81EE-7A9406EBE734}"/>
              </a:ext>
            </a:extLst>
          </p:cNvPr>
          <p:cNvSpPr>
            <a:spLocks noChangeArrowheads="1"/>
          </p:cNvSpPr>
          <p:nvPr/>
        </p:nvSpPr>
        <p:spPr bwMode="auto">
          <a:xfrm>
            <a:off x="2003425" y="4857750"/>
            <a:ext cx="381000" cy="190500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7</a:t>
            </a:r>
          </a:p>
          <a:p>
            <a:pPr algn="ctr">
              <a:spcBef>
                <a:spcPct val="50000"/>
              </a:spcBef>
              <a:buFont typeface="Arial" panose="020B0604020202020204" pitchFamily="34" charset="0"/>
              <a:buNone/>
              <a:defRPr/>
            </a:pPr>
            <a:r>
              <a:rPr lang="zh-CN" altLang="en-US" sz="1400">
                <a:latin typeface="+mn-lt"/>
                <a:ea typeface="+mn-ea"/>
                <a:cs typeface="+mn-ea"/>
                <a:sym typeface="+mn-lt"/>
              </a:rPr>
              <a:t>12</a:t>
            </a:r>
          </a:p>
          <a:p>
            <a:pPr algn="ctr">
              <a:spcBef>
                <a:spcPct val="50000"/>
              </a:spcBef>
              <a:buFont typeface="Arial" panose="020B0604020202020204" pitchFamily="34" charset="0"/>
              <a:buNone/>
              <a:defRPr/>
            </a:pPr>
            <a:r>
              <a:rPr lang="zh-CN" altLang="en-US" sz="1400">
                <a:latin typeface="+mn-lt"/>
                <a:ea typeface="+mn-ea"/>
                <a:cs typeface="+mn-ea"/>
                <a:sym typeface="+mn-lt"/>
              </a:rPr>
              <a:t>25</a:t>
            </a:r>
          </a:p>
          <a:p>
            <a:pPr algn="ctr">
              <a:spcBef>
                <a:spcPct val="50000"/>
              </a:spcBef>
              <a:buFont typeface="Arial" panose="020B0604020202020204" pitchFamily="34" charset="0"/>
              <a:buNone/>
              <a:defRPr/>
            </a:pPr>
            <a:r>
              <a:rPr lang="zh-CN" altLang="en-US" sz="1400">
                <a:latin typeface="+mn-lt"/>
                <a:ea typeface="+mn-ea"/>
                <a:cs typeface="+mn-ea"/>
                <a:sym typeface="+mn-lt"/>
              </a:rPr>
              <a:t>84</a:t>
            </a:r>
          </a:p>
          <a:p>
            <a:pPr algn="ctr">
              <a:spcBef>
                <a:spcPct val="50000"/>
              </a:spcBef>
              <a:buFont typeface="Arial" panose="020B0604020202020204" pitchFamily="34" charset="0"/>
              <a:buNone/>
              <a:defRPr/>
            </a:pPr>
            <a:r>
              <a:rPr lang="zh-CN" altLang="en-US" sz="1400">
                <a:latin typeface="+mn-lt"/>
                <a:ea typeface="+mn-ea"/>
                <a:cs typeface="+mn-ea"/>
                <a:sym typeface="+mn-lt"/>
              </a:rPr>
              <a:t>91</a:t>
            </a: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85363" name="Line 21">
            <a:extLst>
              <a:ext uri="{FF2B5EF4-FFF2-40B4-BE49-F238E27FC236}">
                <a16:creationId xmlns:a16="http://schemas.microsoft.com/office/drawing/2014/main" id="{7C5FD4D1-E87A-4172-AF1F-2D6158CE5CF4}"/>
              </a:ext>
            </a:extLst>
          </p:cNvPr>
          <p:cNvSpPr>
            <a:spLocks noChangeShapeType="1"/>
          </p:cNvSpPr>
          <p:nvPr/>
        </p:nvSpPr>
        <p:spPr bwMode="auto">
          <a:xfrm>
            <a:off x="2232025" y="6381750"/>
            <a:ext cx="0" cy="381000"/>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5364" name="Rectangle 22">
            <a:extLst>
              <a:ext uri="{FF2B5EF4-FFF2-40B4-BE49-F238E27FC236}">
                <a16:creationId xmlns:a16="http://schemas.microsoft.com/office/drawing/2014/main" id="{DA12AC64-F53C-4059-8A90-1B188CDCCAEA}"/>
              </a:ext>
            </a:extLst>
          </p:cNvPr>
          <p:cNvSpPr>
            <a:spLocks noChangeArrowheads="1"/>
          </p:cNvSpPr>
          <p:nvPr/>
        </p:nvSpPr>
        <p:spPr bwMode="auto">
          <a:xfrm>
            <a:off x="3070225" y="4857750"/>
            <a:ext cx="381000" cy="190500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400">
                <a:latin typeface="+mn-lt"/>
                <a:ea typeface="+mn-ea"/>
                <a:cs typeface="+mn-ea"/>
                <a:sym typeface="+mn-lt"/>
              </a:rPr>
              <a:t>29</a:t>
            </a:r>
          </a:p>
          <a:p>
            <a:pPr>
              <a:spcBef>
                <a:spcPct val="50000"/>
              </a:spcBef>
              <a:buFont typeface="Arial" panose="020B0604020202020204" pitchFamily="34" charset="0"/>
              <a:buNone/>
              <a:defRPr/>
            </a:pPr>
            <a:r>
              <a:rPr lang="zh-CN" altLang="en-US" sz="1400">
                <a:latin typeface="+mn-lt"/>
                <a:ea typeface="+mn-ea"/>
                <a:cs typeface="+mn-ea"/>
                <a:sym typeface="+mn-lt"/>
              </a:rPr>
              <a:t>38</a:t>
            </a:r>
          </a:p>
          <a:p>
            <a:pPr>
              <a:spcBef>
                <a:spcPct val="50000"/>
              </a:spcBef>
              <a:buFont typeface="Arial" panose="020B0604020202020204" pitchFamily="34" charset="0"/>
              <a:buNone/>
              <a:defRPr/>
            </a:pPr>
            <a:r>
              <a:rPr lang="zh-CN" altLang="en-US" sz="1400">
                <a:latin typeface="+mn-lt"/>
                <a:ea typeface="+mn-ea"/>
                <a:cs typeface="+mn-ea"/>
                <a:sym typeface="+mn-lt"/>
              </a:rPr>
              <a:t>57</a:t>
            </a:r>
          </a:p>
          <a:p>
            <a:pPr>
              <a:spcBef>
                <a:spcPct val="50000"/>
              </a:spcBef>
              <a:buFont typeface="Arial" panose="020B0604020202020204" pitchFamily="34" charset="0"/>
              <a:buNone/>
              <a:defRPr/>
            </a:pPr>
            <a:r>
              <a:rPr lang="zh-CN" altLang="en-US" sz="1400">
                <a:latin typeface="+mn-lt"/>
                <a:ea typeface="+mn-ea"/>
                <a:cs typeface="+mn-ea"/>
                <a:sym typeface="+mn-lt"/>
              </a:rPr>
              <a:t>66</a:t>
            </a:r>
          </a:p>
          <a:p>
            <a:pPr>
              <a:spcBef>
                <a:spcPct val="50000"/>
              </a:spcBef>
              <a:buFont typeface="Arial" panose="020B0604020202020204" pitchFamily="34" charset="0"/>
              <a:buNone/>
              <a:defRPr/>
            </a:pPr>
            <a:r>
              <a:rPr lang="zh-CN" altLang="en-US" sz="1400">
                <a:latin typeface="+mn-lt"/>
                <a:ea typeface="+mn-ea"/>
                <a:cs typeface="+mn-ea"/>
                <a:sym typeface="+mn-lt"/>
              </a:rPr>
              <a:t>71</a:t>
            </a:r>
          </a:p>
          <a:p>
            <a:pP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85365" name="Line 23">
            <a:extLst>
              <a:ext uri="{FF2B5EF4-FFF2-40B4-BE49-F238E27FC236}">
                <a16:creationId xmlns:a16="http://schemas.microsoft.com/office/drawing/2014/main" id="{A63639B4-2C85-470D-99AC-06A3CE1F9AF6}"/>
              </a:ext>
            </a:extLst>
          </p:cNvPr>
          <p:cNvSpPr>
            <a:spLocks noChangeShapeType="1"/>
          </p:cNvSpPr>
          <p:nvPr/>
        </p:nvSpPr>
        <p:spPr bwMode="auto">
          <a:xfrm>
            <a:off x="3222625" y="6381750"/>
            <a:ext cx="0" cy="381000"/>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5366" name="Rectangle 24">
            <a:extLst>
              <a:ext uri="{FF2B5EF4-FFF2-40B4-BE49-F238E27FC236}">
                <a16:creationId xmlns:a16="http://schemas.microsoft.com/office/drawing/2014/main" id="{97EFD6AA-F216-4763-BFAA-0A2C2F533669}"/>
              </a:ext>
            </a:extLst>
          </p:cNvPr>
          <p:cNvSpPr>
            <a:spLocks noChangeArrowheads="1"/>
          </p:cNvSpPr>
          <p:nvPr/>
        </p:nvSpPr>
        <p:spPr bwMode="auto">
          <a:xfrm>
            <a:off x="4137025" y="4857750"/>
            <a:ext cx="381000" cy="190500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9</a:t>
            </a:r>
          </a:p>
          <a:p>
            <a:pPr algn="ctr">
              <a:spcBef>
                <a:spcPct val="50000"/>
              </a:spcBef>
              <a:buFont typeface="Arial" panose="020B0604020202020204" pitchFamily="34" charset="0"/>
              <a:buNone/>
              <a:defRPr/>
            </a:pPr>
            <a:r>
              <a:rPr lang="zh-CN" altLang="en-US" sz="1400">
                <a:latin typeface="+mn-lt"/>
                <a:ea typeface="+mn-ea"/>
                <a:cs typeface="+mn-ea"/>
                <a:sym typeface="+mn-lt"/>
              </a:rPr>
              <a:t>22</a:t>
            </a:r>
          </a:p>
          <a:p>
            <a:pPr algn="ctr">
              <a:spcBef>
                <a:spcPct val="50000"/>
              </a:spcBef>
              <a:buFont typeface="Arial" panose="020B0604020202020204" pitchFamily="34" charset="0"/>
              <a:buNone/>
              <a:defRPr/>
            </a:pPr>
            <a:r>
              <a:rPr lang="zh-CN" altLang="en-US" sz="1400">
                <a:latin typeface="+mn-lt"/>
                <a:ea typeface="+mn-ea"/>
                <a:cs typeface="+mn-ea"/>
                <a:sym typeface="+mn-lt"/>
              </a:rPr>
              <a:t>47</a:t>
            </a:r>
          </a:p>
          <a:p>
            <a:pPr algn="ctr">
              <a:spcBef>
                <a:spcPct val="50000"/>
              </a:spcBef>
              <a:buFont typeface="Arial" panose="020B0604020202020204" pitchFamily="34" charset="0"/>
              <a:buNone/>
              <a:defRPr/>
            </a:pPr>
            <a:r>
              <a:rPr lang="zh-CN" altLang="en-US" sz="1400">
                <a:latin typeface="+mn-lt"/>
                <a:ea typeface="+mn-ea"/>
                <a:cs typeface="+mn-ea"/>
                <a:sym typeface="+mn-lt"/>
              </a:rPr>
              <a:t>48</a:t>
            </a:r>
          </a:p>
          <a:p>
            <a:pPr algn="ctr">
              <a:spcBef>
                <a:spcPct val="50000"/>
              </a:spcBef>
              <a:buFont typeface="Arial" panose="020B0604020202020204" pitchFamily="34" charset="0"/>
              <a:buNone/>
              <a:defRPr/>
            </a:pPr>
            <a:r>
              <a:rPr lang="zh-CN" altLang="en-US" sz="1400">
                <a:latin typeface="+mn-lt"/>
                <a:ea typeface="+mn-ea"/>
                <a:cs typeface="+mn-ea"/>
                <a:sym typeface="+mn-lt"/>
              </a:rPr>
              <a:t>59</a:t>
            </a: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85367" name="Line 25">
            <a:extLst>
              <a:ext uri="{FF2B5EF4-FFF2-40B4-BE49-F238E27FC236}">
                <a16:creationId xmlns:a16="http://schemas.microsoft.com/office/drawing/2014/main" id="{91BB4A08-6DEB-4F90-8F25-866BAD9A0AD3}"/>
              </a:ext>
            </a:extLst>
          </p:cNvPr>
          <p:cNvSpPr>
            <a:spLocks noChangeShapeType="1"/>
          </p:cNvSpPr>
          <p:nvPr/>
        </p:nvSpPr>
        <p:spPr bwMode="auto">
          <a:xfrm>
            <a:off x="4365625" y="6381750"/>
            <a:ext cx="0" cy="381000"/>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5368" name="Text Box 26">
            <a:extLst>
              <a:ext uri="{FF2B5EF4-FFF2-40B4-BE49-F238E27FC236}">
                <a16:creationId xmlns:a16="http://schemas.microsoft.com/office/drawing/2014/main" id="{CAB03280-63CB-4ED5-B31D-12DB2B577755}"/>
              </a:ext>
            </a:extLst>
          </p:cNvPr>
          <p:cNvSpPr txBox="1">
            <a:spLocks noChangeArrowheads="1"/>
          </p:cNvSpPr>
          <p:nvPr/>
        </p:nvSpPr>
        <p:spPr bwMode="auto">
          <a:xfrm>
            <a:off x="631825" y="4006850"/>
            <a:ext cx="6429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a:latin typeface="+mn-lt"/>
                <a:ea typeface="+mn-ea"/>
                <a:cs typeface="+mn-ea"/>
                <a:sym typeface="+mn-lt"/>
              </a:rPr>
              <a:t>b[0]</a:t>
            </a:r>
            <a:endParaRPr lang="en-US" altLang="zh-CN" sz="1400" b="0">
              <a:latin typeface="+mn-lt"/>
              <a:ea typeface="+mn-ea"/>
              <a:cs typeface="+mn-ea"/>
              <a:sym typeface="+mn-lt"/>
            </a:endParaRPr>
          </a:p>
        </p:txBody>
      </p:sp>
      <p:sp>
        <p:nvSpPr>
          <p:cNvPr id="185369" name="Text Box 27">
            <a:extLst>
              <a:ext uri="{FF2B5EF4-FFF2-40B4-BE49-F238E27FC236}">
                <a16:creationId xmlns:a16="http://schemas.microsoft.com/office/drawing/2014/main" id="{7CA9CFDD-C361-4E7C-B1E1-2F83B6412022}"/>
              </a:ext>
            </a:extLst>
          </p:cNvPr>
          <p:cNvSpPr txBox="1">
            <a:spLocks noChangeArrowheads="1"/>
          </p:cNvSpPr>
          <p:nvPr/>
        </p:nvSpPr>
        <p:spPr bwMode="auto">
          <a:xfrm>
            <a:off x="1906588" y="1873250"/>
            <a:ext cx="7270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a:latin typeface="+mn-lt"/>
                <a:ea typeface="+mn-ea"/>
                <a:cs typeface="+mn-ea"/>
                <a:sym typeface="+mn-lt"/>
              </a:rPr>
              <a:t>ls[1]</a:t>
            </a:r>
            <a:endParaRPr lang="en-US" altLang="zh-CN" sz="1400" b="0">
              <a:latin typeface="+mn-lt"/>
              <a:ea typeface="+mn-ea"/>
              <a:cs typeface="+mn-ea"/>
              <a:sym typeface="+mn-lt"/>
            </a:endParaRPr>
          </a:p>
        </p:txBody>
      </p:sp>
      <p:sp>
        <p:nvSpPr>
          <p:cNvPr id="185370" name="Text Box 28">
            <a:extLst>
              <a:ext uri="{FF2B5EF4-FFF2-40B4-BE49-F238E27FC236}">
                <a16:creationId xmlns:a16="http://schemas.microsoft.com/office/drawing/2014/main" id="{44EB17D4-F07A-4DB1-B45A-4278073CBFE0}"/>
              </a:ext>
            </a:extLst>
          </p:cNvPr>
          <p:cNvSpPr txBox="1">
            <a:spLocks noChangeArrowheads="1"/>
          </p:cNvSpPr>
          <p:nvPr/>
        </p:nvSpPr>
        <p:spPr bwMode="auto">
          <a:xfrm>
            <a:off x="250825" y="4883150"/>
            <a:ext cx="533400" cy="180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输</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入</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缓</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冲</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区</a:t>
            </a:r>
            <a:endParaRPr lang="zh-CN" altLang="en-US" sz="1600" b="0" dirty="0">
              <a:solidFill>
                <a:srgbClr val="FF0000"/>
              </a:solidFill>
              <a:latin typeface="+mn-lt"/>
              <a:ea typeface="+mn-ea"/>
              <a:cs typeface="+mn-ea"/>
              <a:sym typeface="+mn-lt"/>
            </a:endParaRPr>
          </a:p>
        </p:txBody>
      </p:sp>
      <p:sp>
        <p:nvSpPr>
          <p:cNvPr id="185371" name="Text Box 29">
            <a:extLst>
              <a:ext uri="{FF2B5EF4-FFF2-40B4-BE49-F238E27FC236}">
                <a16:creationId xmlns:a16="http://schemas.microsoft.com/office/drawing/2014/main" id="{10EE5F60-39BF-4DF3-A923-006F90FD156A}"/>
              </a:ext>
            </a:extLst>
          </p:cNvPr>
          <p:cNvSpPr txBox="1">
            <a:spLocks noChangeArrowheads="1"/>
          </p:cNvSpPr>
          <p:nvPr/>
        </p:nvSpPr>
        <p:spPr bwMode="auto">
          <a:xfrm>
            <a:off x="5013325" y="4837113"/>
            <a:ext cx="533400" cy="180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输</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出 </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缓</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冲</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区</a:t>
            </a:r>
            <a:endParaRPr lang="zh-CN" altLang="en-US" sz="1600" b="0" dirty="0">
              <a:solidFill>
                <a:srgbClr val="FF0000"/>
              </a:solidFill>
              <a:latin typeface="+mn-lt"/>
              <a:ea typeface="+mn-ea"/>
              <a:cs typeface="+mn-ea"/>
              <a:sym typeface="+mn-lt"/>
            </a:endParaRPr>
          </a:p>
        </p:txBody>
      </p:sp>
      <p:sp>
        <p:nvSpPr>
          <p:cNvPr id="185372" name="Rectangle 30">
            <a:extLst>
              <a:ext uri="{FF2B5EF4-FFF2-40B4-BE49-F238E27FC236}">
                <a16:creationId xmlns:a16="http://schemas.microsoft.com/office/drawing/2014/main" id="{141A9C9F-9923-4EC2-9B19-47EA79C7260F}"/>
              </a:ext>
            </a:extLst>
          </p:cNvPr>
          <p:cNvSpPr>
            <a:spLocks noChangeArrowheads="1"/>
          </p:cNvSpPr>
          <p:nvPr/>
        </p:nvSpPr>
        <p:spPr bwMode="auto">
          <a:xfrm>
            <a:off x="3908425" y="2343150"/>
            <a:ext cx="4876800" cy="381000"/>
          </a:xfrm>
          <a:prstGeom prst="rect">
            <a:avLst/>
          </a:prstGeom>
          <a:solidFill>
            <a:schemeClr val="accent1">
              <a:lumMod val="60000"/>
              <a:lumOff val="40000"/>
            </a:schemeClr>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5373" name="Line 31">
            <a:extLst>
              <a:ext uri="{FF2B5EF4-FFF2-40B4-BE49-F238E27FC236}">
                <a16:creationId xmlns:a16="http://schemas.microsoft.com/office/drawing/2014/main" id="{00FC435E-3602-4651-8848-93BA77A30CBF}"/>
              </a:ext>
            </a:extLst>
          </p:cNvPr>
          <p:cNvSpPr>
            <a:spLocks noChangeShapeType="1"/>
          </p:cNvSpPr>
          <p:nvPr/>
        </p:nvSpPr>
        <p:spPr bwMode="auto">
          <a:xfrm>
            <a:off x="6346825" y="2343150"/>
            <a:ext cx="1588"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5374" name="Line 32">
            <a:extLst>
              <a:ext uri="{FF2B5EF4-FFF2-40B4-BE49-F238E27FC236}">
                <a16:creationId xmlns:a16="http://schemas.microsoft.com/office/drawing/2014/main" id="{ABF35F09-E7BC-429A-99D5-AD2A33F47D88}"/>
              </a:ext>
            </a:extLst>
          </p:cNvPr>
          <p:cNvSpPr>
            <a:spLocks noChangeShapeType="1"/>
          </p:cNvSpPr>
          <p:nvPr/>
        </p:nvSpPr>
        <p:spPr bwMode="auto">
          <a:xfrm>
            <a:off x="8175625" y="2343150"/>
            <a:ext cx="1588"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5375" name="Line 33">
            <a:extLst>
              <a:ext uri="{FF2B5EF4-FFF2-40B4-BE49-F238E27FC236}">
                <a16:creationId xmlns:a16="http://schemas.microsoft.com/office/drawing/2014/main" id="{ABD2FB80-C5E5-4D74-9420-F3357CF18415}"/>
              </a:ext>
            </a:extLst>
          </p:cNvPr>
          <p:cNvSpPr>
            <a:spLocks noChangeShapeType="1"/>
          </p:cNvSpPr>
          <p:nvPr/>
        </p:nvSpPr>
        <p:spPr bwMode="auto">
          <a:xfrm>
            <a:off x="7564438" y="2343150"/>
            <a:ext cx="1587"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5376" name="Line 34">
            <a:extLst>
              <a:ext uri="{FF2B5EF4-FFF2-40B4-BE49-F238E27FC236}">
                <a16:creationId xmlns:a16="http://schemas.microsoft.com/office/drawing/2014/main" id="{95F6725B-3F17-47A6-BF5B-159A4621EF93}"/>
              </a:ext>
            </a:extLst>
          </p:cNvPr>
          <p:cNvSpPr>
            <a:spLocks noChangeShapeType="1"/>
          </p:cNvSpPr>
          <p:nvPr/>
        </p:nvSpPr>
        <p:spPr bwMode="auto">
          <a:xfrm>
            <a:off x="6956425" y="2343150"/>
            <a:ext cx="1588"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5377" name="Line 35">
            <a:extLst>
              <a:ext uri="{FF2B5EF4-FFF2-40B4-BE49-F238E27FC236}">
                <a16:creationId xmlns:a16="http://schemas.microsoft.com/office/drawing/2014/main" id="{8908B7D9-C840-45B1-B017-D05F3D6E3079}"/>
              </a:ext>
            </a:extLst>
          </p:cNvPr>
          <p:cNvSpPr>
            <a:spLocks noChangeShapeType="1"/>
          </p:cNvSpPr>
          <p:nvPr/>
        </p:nvSpPr>
        <p:spPr bwMode="auto">
          <a:xfrm>
            <a:off x="5737225" y="2343150"/>
            <a:ext cx="1588"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5378" name="Line 36">
            <a:extLst>
              <a:ext uri="{FF2B5EF4-FFF2-40B4-BE49-F238E27FC236}">
                <a16:creationId xmlns:a16="http://schemas.microsoft.com/office/drawing/2014/main" id="{CF844216-14CF-40D6-A788-3C2729B9BF59}"/>
              </a:ext>
            </a:extLst>
          </p:cNvPr>
          <p:cNvSpPr>
            <a:spLocks noChangeShapeType="1"/>
          </p:cNvSpPr>
          <p:nvPr/>
        </p:nvSpPr>
        <p:spPr bwMode="auto">
          <a:xfrm>
            <a:off x="5127625" y="2343150"/>
            <a:ext cx="1588"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5379" name="Text Box 37">
            <a:extLst>
              <a:ext uri="{FF2B5EF4-FFF2-40B4-BE49-F238E27FC236}">
                <a16:creationId xmlns:a16="http://schemas.microsoft.com/office/drawing/2014/main" id="{888A486E-0E0D-4D17-9BF0-6DCEF4A2F96D}"/>
              </a:ext>
            </a:extLst>
          </p:cNvPr>
          <p:cNvSpPr txBox="1">
            <a:spLocks noChangeArrowheads="1"/>
          </p:cNvSpPr>
          <p:nvPr/>
        </p:nvSpPr>
        <p:spPr bwMode="auto">
          <a:xfrm>
            <a:off x="4518025" y="23431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  9</a:t>
            </a:r>
          </a:p>
        </p:txBody>
      </p:sp>
      <p:sp>
        <p:nvSpPr>
          <p:cNvPr id="185380" name="Text Box 38">
            <a:extLst>
              <a:ext uri="{FF2B5EF4-FFF2-40B4-BE49-F238E27FC236}">
                <a16:creationId xmlns:a16="http://schemas.microsoft.com/office/drawing/2014/main" id="{920A267E-3595-4A6F-934D-6AE0B3820B11}"/>
              </a:ext>
            </a:extLst>
          </p:cNvPr>
          <p:cNvSpPr txBox="1">
            <a:spLocks noChangeArrowheads="1"/>
          </p:cNvSpPr>
          <p:nvPr/>
        </p:nvSpPr>
        <p:spPr bwMode="auto">
          <a:xfrm>
            <a:off x="5127625" y="23431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 7</a:t>
            </a:r>
          </a:p>
        </p:txBody>
      </p:sp>
      <p:sp>
        <p:nvSpPr>
          <p:cNvPr id="185381" name="Text Box 39">
            <a:extLst>
              <a:ext uri="{FF2B5EF4-FFF2-40B4-BE49-F238E27FC236}">
                <a16:creationId xmlns:a16="http://schemas.microsoft.com/office/drawing/2014/main" id="{EFC88EB5-74A3-46D0-8F6D-1297704B925F}"/>
              </a:ext>
            </a:extLst>
          </p:cNvPr>
          <p:cNvSpPr txBox="1">
            <a:spLocks noChangeArrowheads="1"/>
          </p:cNvSpPr>
          <p:nvPr/>
        </p:nvSpPr>
        <p:spPr bwMode="auto">
          <a:xfrm>
            <a:off x="5737225" y="23431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 29</a:t>
            </a:r>
          </a:p>
        </p:txBody>
      </p:sp>
      <p:sp>
        <p:nvSpPr>
          <p:cNvPr id="185382" name="Text Box 40">
            <a:extLst>
              <a:ext uri="{FF2B5EF4-FFF2-40B4-BE49-F238E27FC236}">
                <a16:creationId xmlns:a16="http://schemas.microsoft.com/office/drawing/2014/main" id="{99C1EC5D-3973-443B-8BF7-FD7FE8CD37F6}"/>
              </a:ext>
            </a:extLst>
          </p:cNvPr>
          <p:cNvSpPr txBox="1">
            <a:spLocks noChangeArrowheads="1"/>
          </p:cNvSpPr>
          <p:nvPr/>
        </p:nvSpPr>
        <p:spPr bwMode="auto">
          <a:xfrm>
            <a:off x="6346825" y="23431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 5</a:t>
            </a:r>
          </a:p>
        </p:txBody>
      </p:sp>
      <p:sp>
        <p:nvSpPr>
          <p:cNvPr id="185383" name="Text Box 41">
            <a:extLst>
              <a:ext uri="{FF2B5EF4-FFF2-40B4-BE49-F238E27FC236}">
                <a16:creationId xmlns:a16="http://schemas.microsoft.com/office/drawing/2014/main" id="{7B368EE1-DF8D-4B21-A092-76B67528865B}"/>
              </a:ext>
            </a:extLst>
          </p:cNvPr>
          <p:cNvSpPr txBox="1">
            <a:spLocks noChangeArrowheads="1"/>
          </p:cNvSpPr>
          <p:nvPr/>
        </p:nvSpPr>
        <p:spPr bwMode="auto">
          <a:xfrm>
            <a:off x="6956425" y="23431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7</a:t>
            </a:r>
          </a:p>
        </p:txBody>
      </p:sp>
      <p:sp>
        <p:nvSpPr>
          <p:cNvPr id="185384" name="Text Box 42">
            <a:extLst>
              <a:ext uri="{FF2B5EF4-FFF2-40B4-BE49-F238E27FC236}">
                <a16:creationId xmlns:a16="http://schemas.microsoft.com/office/drawing/2014/main" id="{14F24AFF-4C97-46AD-834D-D0FE4962344D}"/>
              </a:ext>
            </a:extLst>
          </p:cNvPr>
          <p:cNvSpPr txBox="1">
            <a:spLocks noChangeArrowheads="1"/>
          </p:cNvSpPr>
          <p:nvPr/>
        </p:nvSpPr>
        <p:spPr bwMode="auto">
          <a:xfrm>
            <a:off x="7566025" y="23431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 29</a:t>
            </a:r>
          </a:p>
        </p:txBody>
      </p:sp>
      <p:sp>
        <p:nvSpPr>
          <p:cNvPr id="185385" name="Text Box 43">
            <a:extLst>
              <a:ext uri="{FF2B5EF4-FFF2-40B4-BE49-F238E27FC236}">
                <a16:creationId xmlns:a16="http://schemas.microsoft.com/office/drawing/2014/main" id="{3FE55AF8-4EFD-417A-B635-AA9FFB2E45CE}"/>
              </a:ext>
            </a:extLst>
          </p:cNvPr>
          <p:cNvSpPr txBox="1">
            <a:spLocks noChangeArrowheads="1"/>
          </p:cNvSpPr>
          <p:nvPr/>
        </p:nvSpPr>
        <p:spPr bwMode="auto">
          <a:xfrm>
            <a:off x="8175625" y="23431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9</a:t>
            </a:r>
          </a:p>
        </p:txBody>
      </p:sp>
      <p:sp>
        <p:nvSpPr>
          <p:cNvPr id="185386" name="Text Box 44">
            <a:extLst>
              <a:ext uri="{FF2B5EF4-FFF2-40B4-BE49-F238E27FC236}">
                <a16:creationId xmlns:a16="http://schemas.microsoft.com/office/drawing/2014/main" id="{FA5D7497-4992-4F07-A607-5FB78695765D}"/>
              </a:ext>
            </a:extLst>
          </p:cNvPr>
          <p:cNvSpPr txBox="1">
            <a:spLocks noChangeArrowheads="1"/>
          </p:cNvSpPr>
          <p:nvPr/>
        </p:nvSpPr>
        <p:spPr bwMode="auto">
          <a:xfrm>
            <a:off x="8175625" y="20383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7</a:t>
            </a:r>
          </a:p>
        </p:txBody>
      </p:sp>
      <p:sp>
        <p:nvSpPr>
          <p:cNvPr id="185387" name="Text Box 45">
            <a:extLst>
              <a:ext uri="{FF2B5EF4-FFF2-40B4-BE49-F238E27FC236}">
                <a16:creationId xmlns:a16="http://schemas.microsoft.com/office/drawing/2014/main" id="{DDC4C28A-28C3-4153-B6A7-91149E806E23}"/>
              </a:ext>
            </a:extLst>
          </p:cNvPr>
          <p:cNvSpPr txBox="1">
            <a:spLocks noChangeArrowheads="1"/>
          </p:cNvSpPr>
          <p:nvPr/>
        </p:nvSpPr>
        <p:spPr bwMode="auto">
          <a:xfrm>
            <a:off x="7566025" y="20383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6</a:t>
            </a:r>
          </a:p>
        </p:txBody>
      </p:sp>
      <p:sp>
        <p:nvSpPr>
          <p:cNvPr id="185388" name="Text Box 46">
            <a:extLst>
              <a:ext uri="{FF2B5EF4-FFF2-40B4-BE49-F238E27FC236}">
                <a16:creationId xmlns:a16="http://schemas.microsoft.com/office/drawing/2014/main" id="{A631BE38-360B-47EE-859E-9ADD0CB3BB8E}"/>
              </a:ext>
            </a:extLst>
          </p:cNvPr>
          <p:cNvSpPr txBox="1">
            <a:spLocks noChangeArrowheads="1"/>
          </p:cNvSpPr>
          <p:nvPr/>
        </p:nvSpPr>
        <p:spPr bwMode="auto">
          <a:xfrm>
            <a:off x="6956425" y="20383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5</a:t>
            </a:r>
          </a:p>
        </p:txBody>
      </p:sp>
      <p:sp>
        <p:nvSpPr>
          <p:cNvPr id="185389" name="Text Box 47">
            <a:extLst>
              <a:ext uri="{FF2B5EF4-FFF2-40B4-BE49-F238E27FC236}">
                <a16:creationId xmlns:a16="http://schemas.microsoft.com/office/drawing/2014/main" id="{A98FE2B3-8AF3-41AA-8669-714C1A96AC98}"/>
              </a:ext>
            </a:extLst>
          </p:cNvPr>
          <p:cNvSpPr txBox="1">
            <a:spLocks noChangeArrowheads="1"/>
          </p:cNvSpPr>
          <p:nvPr/>
        </p:nvSpPr>
        <p:spPr bwMode="auto">
          <a:xfrm>
            <a:off x="6346825" y="20383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4</a:t>
            </a:r>
          </a:p>
        </p:txBody>
      </p:sp>
      <p:sp>
        <p:nvSpPr>
          <p:cNvPr id="185390" name="Text Box 48">
            <a:extLst>
              <a:ext uri="{FF2B5EF4-FFF2-40B4-BE49-F238E27FC236}">
                <a16:creationId xmlns:a16="http://schemas.microsoft.com/office/drawing/2014/main" id="{430F2385-F0EC-4671-A78A-03B0BD727CDB}"/>
              </a:ext>
            </a:extLst>
          </p:cNvPr>
          <p:cNvSpPr txBox="1">
            <a:spLocks noChangeArrowheads="1"/>
          </p:cNvSpPr>
          <p:nvPr/>
        </p:nvSpPr>
        <p:spPr bwMode="auto">
          <a:xfrm>
            <a:off x="5737225" y="20383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3</a:t>
            </a:r>
          </a:p>
        </p:txBody>
      </p:sp>
      <p:sp>
        <p:nvSpPr>
          <p:cNvPr id="185391" name="Text Box 49">
            <a:extLst>
              <a:ext uri="{FF2B5EF4-FFF2-40B4-BE49-F238E27FC236}">
                <a16:creationId xmlns:a16="http://schemas.microsoft.com/office/drawing/2014/main" id="{BC3AA6DF-A3DB-43F1-BFE2-55A748C614CB}"/>
              </a:ext>
            </a:extLst>
          </p:cNvPr>
          <p:cNvSpPr txBox="1">
            <a:spLocks noChangeArrowheads="1"/>
          </p:cNvSpPr>
          <p:nvPr/>
        </p:nvSpPr>
        <p:spPr bwMode="auto">
          <a:xfrm>
            <a:off x="5127625" y="20383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2</a:t>
            </a:r>
          </a:p>
        </p:txBody>
      </p:sp>
      <p:sp>
        <p:nvSpPr>
          <p:cNvPr id="185392" name="Text Box 50">
            <a:extLst>
              <a:ext uri="{FF2B5EF4-FFF2-40B4-BE49-F238E27FC236}">
                <a16:creationId xmlns:a16="http://schemas.microsoft.com/office/drawing/2014/main" id="{AD36C6E3-85D8-40D7-AE7B-0E5AAD10E73C}"/>
              </a:ext>
            </a:extLst>
          </p:cNvPr>
          <p:cNvSpPr txBox="1">
            <a:spLocks noChangeArrowheads="1"/>
          </p:cNvSpPr>
          <p:nvPr/>
        </p:nvSpPr>
        <p:spPr bwMode="auto">
          <a:xfrm>
            <a:off x="4518025" y="20383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1</a:t>
            </a:r>
          </a:p>
        </p:txBody>
      </p:sp>
      <p:sp>
        <p:nvSpPr>
          <p:cNvPr id="185393" name="Rectangle 51">
            <a:extLst>
              <a:ext uri="{FF2B5EF4-FFF2-40B4-BE49-F238E27FC236}">
                <a16:creationId xmlns:a16="http://schemas.microsoft.com/office/drawing/2014/main" id="{0F454D50-71BF-4461-93C1-7C9F6D249176}"/>
              </a:ext>
            </a:extLst>
          </p:cNvPr>
          <p:cNvSpPr>
            <a:spLocks noChangeArrowheads="1"/>
          </p:cNvSpPr>
          <p:nvPr/>
        </p:nvSpPr>
        <p:spPr bwMode="auto">
          <a:xfrm>
            <a:off x="5588000" y="4857750"/>
            <a:ext cx="381000" cy="1935163"/>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5</a:t>
            </a:r>
          </a:p>
          <a:p>
            <a:pPr algn="ctr">
              <a:spcBef>
                <a:spcPct val="50000"/>
              </a:spcBef>
              <a:buFont typeface="Arial" panose="020B0604020202020204" pitchFamily="34" charset="0"/>
              <a:buNone/>
              <a:defRPr/>
            </a:pPr>
            <a:r>
              <a:rPr lang="zh-CN" altLang="en-US" sz="1400">
                <a:latin typeface="+mn-lt"/>
                <a:ea typeface="+mn-ea"/>
                <a:cs typeface="+mn-ea"/>
                <a:sym typeface="+mn-lt"/>
              </a:rPr>
              <a:t>7</a:t>
            </a: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85395" name="Text Box 53">
            <a:extLst>
              <a:ext uri="{FF2B5EF4-FFF2-40B4-BE49-F238E27FC236}">
                <a16:creationId xmlns:a16="http://schemas.microsoft.com/office/drawing/2014/main" id="{A4E1534A-1661-4CC5-91B5-C40738A916F3}"/>
              </a:ext>
            </a:extLst>
          </p:cNvPr>
          <p:cNvSpPr txBox="1">
            <a:spLocks noChangeArrowheads="1"/>
          </p:cNvSpPr>
          <p:nvPr/>
        </p:nvSpPr>
        <p:spPr bwMode="auto">
          <a:xfrm>
            <a:off x="6270625" y="4859338"/>
            <a:ext cx="2479675" cy="1938337"/>
          </a:xfrm>
          <a:prstGeom prst="rect">
            <a:avLst/>
          </a:prstGeom>
          <a:noFill/>
          <a:ln w="9525">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buFont typeface="Arial" panose="020B0604020202020204" pitchFamily="34" charset="0"/>
              <a:buNone/>
            </a:pPr>
            <a:r>
              <a:rPr lang="zh-CN" altLang="en-US" sz="2400" b="0">
                <a:solidFill>
                  <a:srgbClr val="FF0000"/>
                </a:solidFill>
                <a:ea typeface="微软雅黑" panose="020B0503020204020204" pitchFamily="34" charset="-122"/>
                <a:sym typeface="+mn-lt"/>
              </a:rPr>
              <a:t>注意：挑出冠军</a:t>
            </a:r>
          </a:p>
          <a:p>
            <a:pPr>
              <a:lnSpc>
                <a:spcPct val="125000"/>
              </a:lnSpc>
              <a:buFont typeface="Arial" panose="020B0604020202020204" pitchFamily="34" charset="0"/>
              <a:buNone/>
            </a:pPr>
            <a:r>
              <a:rPr lang="zh-CN" altLang="en-US" sz="2400" b="0">
                <a:solidFill>
                  <a:srgbClr val="FF0000"/>
                </a:solidFill>
                <a:ea typeface="微软雅黑" panose="020B0503020204020204" pitchFamily="34" charset="-122"/>
                <a:sym typeface="+mn-lt"/>
              </a:rPr>
              <a:t>需要进行 </a:t>
            </a:r>
            <a:r>
              <a:rPr lang="en-US" altLang="zh-CN" sz="2400" b="0">
                <a:solidFill>
                  <a:srgbClr val="FF0000"/>
                </a:solidFill>
                <a:ea typeface="微软雅黑" panose="020B0503020204020204" pitchFamily="34" charset="-122"/>
                <a:sym typeface="+mn-lt"/>
              </a:rPr>
              <a:t>k-1 </a:t>
            </a:r>
            <a:r>
              <a:rPr lang="zh-CN" altLang="zh-CN" sz="2400" b="0">
                <a:solidFill>
                  <a:srgbClr val="FF0000"/>
                </a:solidFill>
                <a:ea typeface="微软雅黑" panose="020B0503020204020204" pitchFamily="34" charset="-122"/>
                <a:sym typeface="+mn-lt"/>
              </a:rPr>
              <a:t>次</a:t>
            </a:r>
          </a:p>
          <a:p>
            <a:pPr>
              <a:lnSpc>
                <a:spcPct val="125000"/>
              </a:lnSpc>
              <a:buFont typeface="Arial" panose="020B0604020202020204" pitchFamily="34" charset="0"/>
              <a:buNone/>
            </a:pPr>
            <a:r>
              <a:rPr lang="zh-CN" altLang="zh-CN" sz="2400" b="0">
                <a:solidFill>
                  <a:srgbClr val="FF0000"/>
                </a:solidFill>
                <a:ea typeface="微软雅黑" panose="020B0503020204020204" pitchFamily="34" charset="-122"/>
                <a:sym typeface="+mn-lt"/>
              </a:rPr>
              <a:t>比较，此处需要</a:t>
            </a:r>
          </a:p>
          <a:p>
            <a:pPr>
              <a:lnSpc>
                <a:spcPct val="125000"/>
              </a:lnSpc>
              <a:buFont typeface="Arial" panose="020B0604020202020204" pitchFamily="34" charset="0"/>
              <a:buNone/>
            </a:pPr>
            <a:r>
              <a:rPr lang="zh-CN" altLang="zh-CN" sz="2400" b="0">
                <a:solidFill>
                  <a:srgbClr val="FF0000"/>
                </a:solidFill>
                <a:ea typeface="微软雅黑" panose="020B0503020204020204" pitchFamily="34" charset="-122"/>
                <a:sym typeface="+mn-lt"/>
              </a:rPr>
              <a:t>比较 3 次</a:t>
            </a:r>
            <a:r>
              <a:rPr lang="zh-CN" altLang="en-US" sz="2400" b="0">
                <a:solidFill>
                  <a:srgbClr val="FF0000"/>
                </a:solidFill>
                <a:ea typeface="微软雅黑" panose="020B0503020204020204" pitchFamily="34" charset="-122"/>
                <a:sym typeface="+mn-lt"/>
              </a:rPr>
              <a:t>。</a:t>
            </a:r>
          </a:p>
        </p:txBody>
      </p:sp>
      <p:sp>
        <p:nvSpPr>
          <p:cNvPr id="185396" name="Oval 54">
            <a:extLst>
              <a:ext uri="{FF2B5EF4-FFF2-40B4-BE49-F238E27FC236}">
                <a16:creationId xmlns:a16="http://schemas.microsoft.com/office/drawing/2014/main" id="{5B6C12D5-DC2A-4744-A805-4A5948AA2C2A}"/>
              </a:ext>
            </a:extLst>
          </p:cNvPr>
          <p:cNvSpPr>
            <a:spLocks noChangeArrowheads="1"/>
          </p:cNvSpPr>
          <p:nvPr/>
        </p:nvSpPr>
        <p:spPr bwMode="auto">
          <a:xfrm>
            <a:off x="2460625" y="15811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1</a:t>
            </a:r>
            <a:endParaRPr lang="zh-CN" altLang="en-US" sz="1600" u="sng">
              <a:solidFill>
                <a:schemeClr val="bg1"/>
              </a:solidFill>
              <a:latin typeface="+mn-lt"/>
              <a:ea typeface="+mn-ea"/>
              <a:cs typeface="+mn-ea"/>
              <a:sym typeface="+mn-lt"/>
            </a:endParaRPr>
          </a:p>
        </p:txBody>
      </p:sp>
      <p:sp>
        <p:nvSpPr>
          <p:cNvPr id="185397" name="Text Box 55">
            <a:extLst>
              <a:ext uri="{FF2B5EF4-FFF2-40B4-BE49-F238E27FC236}">
                <a16:creationId xmlns:a16="http://schemas.microsoft.com/office/drawing/2014/main" id="{0B1D7CE7-E6EE-4EB4-A59A-3DA545D5D5C2}"/>
              </a:ext>
            </a:extLst>
          </p:cNvPr>
          <p:cNvSpPr txBox="1">
            <a:spLocks noChangeArrowheads="1"/>
          </p:cNvSpPr>
          <p:nvPr/>
        </p:nvSpPr>
        <p:spPr bwMode="auto">
          <a:xfrm>
            <a:off x="1906588" y="1341438"/>
            <a:ext cx="838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ls</a:t>
            </a:r>
            <a:r>
              <a:rPr lang="zh-CN" altLang="en-US" sz="1600">
                <a:latin typeface="+mn-lt"/>
                <a:ea typeface="+mn-ea"/>
                <a:cs typeface="+mn-ea"/>
                <a:sym typeface="+mn-lt"/>
              </a:rPr>
              <a:t> [0]</a:t>
            </a:r>
          </a:p>
        </p:txBody>
      </p:sp>
      <p:sp>
        <p:nvSpPr>
          <p:cNvPr id="185398" name="Line 56">
            <a:extLst>
              <a:ext uri="{FF2B5EF4-FFF2-40B4-BE49-F238E27FC236}">
                <a16:creationId xmlns:a16="http://schemas.microsoft.com/office/drawing/2014/main" id="{7FA736B1-2FFC-47B4-9306-8A7443A23D6D}"/>
              </a:ext>
            </a:extLst>
          </p:cNvPr>
          <p:cNvSpPr>
            <a:spLocks noChangeShapeType="1"/>
          </p:cNvSpPr>
          <p:nvPr/>
        </p:nvSpPr>
        <p:spPr bwMode="auto">
          <a:xfrm>
            <a:off x="4592638" y="2343150"/>
            <a:ext cx="1587"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5399" name="Text Box 57">
            <a:extLst>
              <a:ext uri="{FF2B5EF4-FFF2-40B4-BE49-F238E27FC236}">
                <a16:creationId xmlns:a16="http://schemas.microsoft.com/office/drawing/2014/main" id="{A53DA2EE-E325-4ADD-B198-ED291DA11182}"/>
              </a:ext>
            </a:extLst>
          </p:cNvPr>
          <p:cNvSpPr txBox="1">
            <a:spLocks noChangeArrowheads="1"/>
          </p:cNvSpPr>
          <p:nvPr/>
        </p:nvSpPr>
        <p:spPr bwMode="auto">
          <a:xfrm>
            <a:off x="3908425" y="20383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0</a:t>
            </a:r>
          </a:p>
        </p:txBody>
      </p:sp>
      <p:sp>
        <p:nvSpPr>
          <p:cNvPr id="185400" name="Text Box 58">
            <a:extLst>
              <a:ext uri="{FF2B5EF4-FFF2-40B4-BE49-F238E27FC236}">
                <a16:creationId xmlns:a16="http://schemas.microsoft.com/office/drawing/2014/main" id="{86C50F9D-50B5-42E8-9F21-72737B22D278}"/>
              </a:ext>
            </a:extLst>
          </p:cNvPr>
          <p:cNvSpPr txBox="1">
            <a:spLocks noChangeArrowheads="1"/>
          </p:cNvSpPr>
          <p:nvPr/>
        </p:nvSpPr>
        <p:spPr bwMode="auto">
          <a:xfrm>
            <a:off x="3908425" y="23431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  5</a:t>
            </a:r>
          </a:p>
        </p:txBody>
      </p:sp>
      <p:sp>
        <p:nvSpPr>
          <p:cNvPr id="185401" name="Text Box 59">
            <a:extLst>
              <a:ext uri="{FF2B5EF4-FFF2-40B4-BE49-F238E27FC236}">
                <a16:creationId xmlns:a16="http://schemas.microsoft.com/office/drawing/2014/main" id="{21BD5425-BC33-4B88-A133-9C59887B7DA2}"/>
              </a:ext>
            </a:extLst>
          </p:cNvPr>
          <p:cNvSpPr txBox="1">
            <a:spLocks noChangeArrowheads="1"/>
          </p:cNvSpPr>
          <p:nvPr/>
        </p:nvSpPr>
        <p:spPr bwMode="auto">
          <a:xfrm>
            <a:off x="1016000" y="2798763"/>
            <a:ext cx="7270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a:latin typeface="+mn-lt"/>
                <a:ea typeface="+mn-ea"/>
                <a:cs typeface="+mn-ea"/>
                <a:sym typeface="+mn-lt"/>
              </a:rPr>
              <a:t>ls[2]</a:t>
            </a:r>
            <a:endParaRPr lang="en-US" altLang="zh-CN" sz="1400" b="0">
              <a:latin typeface="+mn-lt"/>
              <a:ea typeface="+mn-ea"/>
              <a:cs typeface="+mn-ea"/>
              <a:sym typeface="+mn-lt"/>
            </a:endParaRPr>
          </a:p>
        </p:txBody>
      </p:sp>
      <p:sp>
        <p:nvSpPr>
          <p:cNvPr id="185402" name="Text Box 60">
            <a:extLst>
              <a:ext uri="{FF2B5EF4-FFF2-40B4-BE49-F238E27FC236}">
                <a16:creationId xmlns:a16="http://schemas.microsoft.com/office/drawing/2014/main" id="{A752A61D-8175-4063-84BE-91F95DD24A31}"/>
              </a:ext>
            </a:extLst>
          </p:cNvPr>
          <p:cNvSpPr txBox="1">
            <a:spLocks noChangeArrowheads="1"/>
          </p:cNvSpPr>
          <p:nvPr/>
        </p:nvSpPr>
        <p:spPr bwMode="auto">
          <a:xfrm>
            <a:off x="2808288" y="2919413"/>
            <a:ext cx="7270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a:latin typeface="+mn-lt"/>
                <a:ea typeface="+mn-ea"/>
                <a:cs typeface="+mn-ea"/>
                <a:sym typeface="+mn-lt"/>
              </a:rPr>
              <a:t>ls[3]</a:t>
            </a:r>
            <a:endParaRPr lang="en-US" altLang="zh-CN" sz="1400" b="0">
              <a:latin typeface="+mn-lt"/>
              <a:ea typeface="+mn-ea"/>
              <a:cs typeface="+mn-ea"/>
              <a:sym typeface="+mn-lt"/>
            </a:endParaRPr>
          </a:p>
        </p:txBody>
      </p:sp>
      <p:sp>
        <p:nvSpPr>
          <p:cNvPr id="185403" name="Text Box 61">
            <a:extLst>
              <a:ext uri="{FF2B5EF4-FFF2-40B4-BE49-F238E27FC236}">
                <a16:creationId xmlns:a16="http://schemas.microsoft.com/office/drawing/2014/main" id="{835A6673-7E6C-4E1A-8DEC-8DB01FF013AD}"/>
              </a:ext>
            </a:extLst>
          </p:cNvPr>
          <p:cNvSpPr txBox="1">
            <a:spLocks noChangeArrowheads="1"/>
          </p:cNvSpPr>
          <p:nvPr/>
        </p:nvSpPr>
        <p:spPr bwMode="auto">
          <a:xfrm>
            <a:off x="2022475" y="3884613"/>
            <a:ext cx="6429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a:latin typeface="+mn-lt"/>
                <a:ea typeface="+mn-ea"/>
                <a:cs typeface="+mn-ea"/>
                <a:sym typeface="+mn-lt"/>
              </a:rPr>
              <a:t>b[1]</a:t>
            </a:r>
            <a:endParaRPr lang="en-US" altLang="zh-CN" sz="1400" b="0">
              <a:latin typeface="+mn-lt"/>
              <a:ea typeface="+mn-ea"/>
              <a:cs typeface="+mn-ea"/>
              <a:sym typeface="+mn-lt"/>
            </a:endParaRPr>
          </a:p>
        </p:txBody>
      </p:sp>
      <p:sp>
        <p:nvSpPr>
          <p:cNvPr id="185404" name="Text Box 62">
            <a:extLst>
              <a:ext uri="{FF2B5EF4-FFF2-40B4-BE49-F238E27FC236}">
                <a16:creationId xmlns:a16="http://schemas.microsoft.com/office/drawing/2014/main" id="{6D978238-5B5B-4F55-9D68-F59542C41091}"/>
              </a:ext>
            </a:extLst>
          </p:cNvPr>
          <p:cNvSpPr txBox="1">
            <a:spLocks noChangeArrowheads="1"/>
          </p:cNvSpPr>
          <p:nvPr/>
        </p:nvSpPr>
        <p:spPr bwMode="auto">
          <a:xfrm>
            <a:off x="2692400" y="3871913"/>
            <a:ext cx="6429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a:latin typeface="+mn-lt"/>
                <a:ea typeface="+mn-ea"/>
                <a:cs typeface="+mn-ea"/>
                <a:sym typeface="+mn-lt"/>
              </a:rPr>
              <a:t>b[2]</a:t>
            </a:r>
            <a:endParaRPr lang="en-US" altLang="zh-CN" sz="1400" b="0">
              <a:latin typeface="+mn-lt"/>
              <a:ea typeface="+mn-ea"/>
              <a:cs typeface="+mn-ea"/>
              <a:sym typeface="+mn-lt"/>
            </a:endParaRPr>
          </a:p>
        </p:txBody>
      </p:sp>
      <p:sp>
        <p:nvSpPr>
          <p:cNvPr id="185405" name="Text Box 63">
            <a:extLst>
              <a:ext uri="{FF2B5EF4-FFF2-40B4-BE49-F238E27FC236}">
                <a16:creationId xmlns:a16="http://schemas.microsoft.com/office/drawing/2014/main" id="{0A3B8E63-402B-4C63-8C4B-3A163B26EB63}"/>
              </a:ext>
            </a:extLst>
          </p:cNvPr>
          <p:cNvSpPr txBox="1">
            <a:spLocks noChangeArrowheads="1"/>
          </p:cNvSpPr>
          <p:nvPr/>
        </p:nvSpPr>
        <p:spPr bwMode="auto">
          <a:xfrm>
            <a:off x="4117975" y="3897313"/>
            <a:ext cx="6429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a:latin typeface="+mn-lt"/>
                <a:ea typeface="+mn-ea"/>
                <a:cs typeface="+mn-ea"/>
                <a:sym typeface="+mn-lt"/>
              </a:rPr>
              <a:t>b[3]</a:t>
            </a:r>
            <a:endParaRPr lang="en-US" altLang="zh-CN" sz="1400" b="0">
              <a:latin typeface="+mn-lt"/>
              <a:ea typeface="+mn-ea"/>
              <a:cs typeface="+mn-ea"/>
              <a:sym typeface="+mn-lt"/>
            </a:endParaRPr>
          </a:p>
        </p:txBody>
      </p:sp>
      <p:sp>
        <p:nvSpPr>
          <p:cNvPr id="185406" name="Text Box 64">
            <a:extLst>
              <a:ext uri="{FF2B5EF4-FFF2-40B4-BE49-F238E27FC236}">
                <a16:creationId xmlns:a16="http://schemas.microsoft.com/office/drawing/2014/main" id="{2E7B73D0-FA83-4123-8A52-B1554FD0CE42}"/>
              </a:ext>
            </a:extLst>
          </p:cNvPr>
          <p:cNvSpPr txBox="1">
            <a:spLocks noChangeArrowheads="1"/>
          </p:cNvSpPr>
          <p:nvPr/>
        </p:nvSpPr>
        <p:spPr bwMode="auto">
          <a:xfrm>
            <a:off x="3794125" y="1619250"/>
            <a:ext cx="27638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pitchFamily="49" charset="-122"/>
              </a:defRPr>
            </a:lvl1pPr>
            <a:lvl2pPr marL="742950" indent="-285750" defTabSz="762000">
              <a:defRPr sz="2800" b="1">
                <a:solidFill>
                  <a:schemeClr val="tx1"/>
                </a:solidFill>
                <a:latin typeface="Times New Roman" panose="02020603050405020304" pitchFamily="18" charset="0"/>
                <a:ea typeface="楷体_GB2312" pitchFamily="49" charset="-122"/>
              </a:defRPr>
            </a:lvl2pPr>
            <a:lvl3pPr marL="1143000" indent="-228600" defTabSz="762000">
              <a:defRPr sz="2800" b="1">
                <a:solidFill>
                  <a:schemeClr val="tx1"/>
                </a:solidFill>
                <a:latin typeface="Times New Roman" panose="02020603050405020304" pitchFamily="18" charset="0"/>
                <a:ea typeface="楷体_GB2312" pitchFamily="49" charset="-122"/>
              </a:defRPr>
            </a:lvl3pPr>
            <a:lvl4pPr marL="1600200" indent="-228600" defTabSz="762000">
              <a:defRPr sz="2800" b="1">
                <a:solidFill>
                  <a:schemeClr val="tx1"/>
                </a:solidFill>
                <a:latin typeface="Times New Roman" panose="02020603050405020304" pitchFamily="18" charset="0"/>
                <a:ea typeface="楷体_GB2312" pitchFamily="49" charset="-122"/>
              </a:defRPr>
            </a:lvl4pPr>
            <a:lvl5pPr marL="2057400" indent="-228600" defTabSz="762000">
              <a:defRPr sz="2800" b="1">
                <a:solidFill>
                  <a:schemeClr val="tx1"/>
                </a:solidFill>
                <a:latin typeface="Times New Roman" panose="02020603050405020304" pitchFamily="18" charset="0"/>
                <a:ea typeface="楷体_GB2312" pitchFamily="49" charset="-122"/>
              </a:defRPr>
            </a:lvl5pPr>
            <a:lvl6pPr marL="25146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400" b="0">
                <a:ea typeface="微软雅黑" panose="020B0503020204020204" pitchFamily="34" charset="-122"/>
                <a:sym typeface="+mn-lt"/>
              </a:rPr>
              <a:t>4路平衡归并</a:t>
            </a:r>
          </a:p>
        </p:txBody>
      </p:sp>
      <p:sp>
        <p:nvSpPr>
          <p:cNvPr id="65" name="Rectangle 6">
            <a:extLst>
              <a:ext uri="{FF2B5EF4-FFF2-40B4-BE49-F238E27FC236}">
                <a16:creationId xmlns:a16="http://schemas.microsoft.com/office/drawing/2014/main" id="{ADBADF12-D9CE-4E02-8D20-179F6288B579}"/>
              </a:ext>
            </a:extLst>
          </p:cNvPr>
          <p:cNvSpPr>
            <a:spLocks noChangeArrowheads="1"/>
          </p:cNvSpPr>
          <p:nvPr/>
        </p:nvSpPr>
        <p:spPr bwMode="auto">
          <a:xfrm>
            <a:off x="800100" y="1746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多路平衡归并的实现</a:t>
            </a:r>
          </a:p>
        </p:txBody>
      </p:sp>
      <p:cxnSp>
        <p:nvCxnSpPr>
          <p:cNvPr id="66" name="直接箭头连接符 65">
            <a:extLst>
              <a:ext uri="{FF2B5EF4-FFF2-40B4-BE49-F238E27FC236}">
                <a16:creationId xmlns:a16="http://schemas.microsoft.com/office/drawing/2014/main" id="{CB8C854B-1BC1-4625-9D67-B7F3A727F281}"/>
              </a:ext>
            </a:extLst>
          </p:cNvPr>
          <p:cNvCxnSpPr/>
          <p:nvPr/>
        </p:nvCxnSpPr>
        <p:spPr bwMode="auto">
          <a:xfrm>
            <a:off x="2867025" y="1905000"/>
            <a:ext cx="2894013" cy="2800350"/>
          </a:xfrm>
          <a:prstGeom prst="straightConnector1">
            <a:avLst/>
          </a:prstGeom>
          <a:solidFill>
            <a:schemeClr val="accent1"/>
          </a:solidFill>
          <a:ln w="38100" cap="flat" cmpd="sng" algn="ctr">
            <a:solidFill>
              <a:schemeClr val="accent1">
                <a:lumMod val="75000"/>
              </a:schemeClr>
            </a:solidFill>
            <a:prstDash val="solid"/>
            <a:round/>
            <a:headEnd type="none" w="med" len="med"/>
            <a:tailEnd type="triangle"/>
          </a:ln>
        </p:spPr>
      </p:cxnSp>
    </p:spTree>
  </p:cSld>
  <p:clrMapOvr>
    <a:masterClrMapping/>
  </p:clrMapOvr>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Line 2">
            <a:extLst>
              <a:ext uri="{FF2B5EF4-FFF2-40B4-BE49-F238E27FC236}">
                <a16:creationId xmlns:a16="http://schemas.microsoft.com/office/drawing/2014/main" id="{1B8163FD-6C01-4EA6-BE34-46E2AEA31A97}"/>
              </a:ext>
            </a:extLst>
          </p:cNvPr>
          <p:cNvSpPr>
            <a:spLocks noChangeShapeType="1"/>
          </p:cNvSpPr>
          <p:nvPr/>
        </p:nvSpPr>
        <p:spPr bwMode="auto">
          <a:xfrm>
            <a:off x="2971800" y="1784350"/>
            <a:ext cx="0" cy="4572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6370" name="Line 3">
            <a:extLst>
              <a:ext uri="{FF2B5EF4-FFF2-40B4-BE49-F238E27FC236}">
                <a16:creationId xmlns:a16="http://schemas.microsoft.com/office/drawing/2014/main" id="{ACB0407A-35A0-4A4F-A160-ABD47DB31114}"/>
              </a:ext>
            </a:extLst>
          </p:cNvPr>
          <p:cNvSpPr>
            <a:spLocks noChangeShapeType="1"/>
          </p:cNvSpPr>
          <p:nvPr/>
        </p:nvSpPr>
        <p:spPr bwMode="auto">
          <a:xfrm flipH="1">
            <a:off x="2057400" y="2470150"/>
            <a:ext cx="762000" cy="8382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6371" name="Line 4">
            <a:extLst>
              <a:ext uri="{FF2B5EF4-FFF2-40B4-BE49-F238E27FC236}">
                <a16:creationId xmlns:a16="http://schemas.microsoft.com/office/drawing/2014/main" id="{44B7F31E-2141-4788-B6B5-22C024916CAF}"/>
              </a:ext>
            </a:extLst>
          </p:cNvPr>
          <p:cNvSpPr>
            <a:spLocks noChangeShapeType="1"/>
          </p:cNvSpPr>
          <p:nvPr/>
        </p:nvSpPr>
        <p:spPr bwMode="auto">
          <a:xfrm>
            <a:off x="3048000" y="2470150"/>
            <a:ext cx="914400" cy="8382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6372" name="Line 5">
            <a:extLst>
              <a:ext uri="{FF2B5EF4-FFF2-40B4-BE49-F238E27FC236}">
                <a16:creationId xmlns:a16="http://schemas.microsoft.com/office/drawing/2014/main" id="{3582CEF7-47FD-4790-A6CE-1745B87DB0D5}"/>
              </a:ext>
            </a:extLst>
          </p:cNvPr>
          <p:cNvSpPr>
            <a:spLocks noChangeShapeType="1"/>
          </p:cNvSpPr>
          <p:nvPr/>
        </p:nvSpPr>
        <p:spPr bwMode="auto">
          <a:xfrm flipH="1">
            <a:off x="3429000" y="3460750"/>
            <a:ext cx="533400" cy="990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6373" name="Line 6">
            <a:extLst>
              <a:ext uri="{FF2B5EF4-FFF2-40B4-BE49-F238E27FC236}">
                <a16:creationId xmlns:a16="http://schemas.microsoft.com/office/drawing/2014/main" id="{12161440-36E9-48A9-99BB-AD3D2502E3B7}"/>
              </a:ext>
            </a:extLst>
          </p:cNvPr>
          <p:cNvSpPr>
            <a:spLocks noChangeShapeType="1"/>
          </p:cNvSpPr>
          <p:nvPr/>
        </p:nvSpPr>
        <p:spPr bwMode="auto">
          <a:xfrm>
            <a:off x="4038600" y="3536950"/>
            <a:ext cx="533400" cy="990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6374" name="Line 7">
            <a:extLst>
              <a:ext uri="{FF2B5EF4-FFF2-40B4-BE49-F238E27FC236}">
                <a16:creationId xmlns:a16="http://schemas.microsoft.com/office/drawing/2014/main" id="{6346BB73-70B7-48ED-98F9-785F1D9FD646}"/>
              </a:ext>
            </a:extLst>
          </p:cNvPr>
          <p:cNvSpPr>
            <a:spLocks noChangeShapeType="1"/>
          </p:cNvSpPr>
          <p:nvPr/>
        </p:nvSpPr>
        <p:spPr bwMode="auto">
          <a:xfrm flipH="1">
            <a:off x="1447800" y="3460750"/>
            <a:ext cx="533400" cy="990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6375" name="Line 8">
            <a:extLst>
              <a:ext uri="{FF2B5EF4-FFF2-40B4-BE49-F238E27FC236}">
                <a16:creationId xmlns:a16="http://schemas.microsoft.com/office/drawing/2014/main" id="{8A77AB74-9ECA-4863-902E-56ABF335EE0F}"/>
              </a:ext>
            </a:extLst>
          </p:cNvPr>
          <p:cNvSpPr>
            <a:spLocks noChangeShapeType="1"/>
          </p:cNvSpPr>
          <p:nvPr/>
        </p:nvSpPr>
        <p:spPr bwMode="auto">
          <a:xfrm>
            <a:off x="1981200" y="3460750"/>
            <a:ext cx="457200" cy="10668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6376" name="Oval 9">
            <a:extLst>
              <a:ext uri="{FF2B5EF4-FFF2-40B4-BE49-F238E27FC236}">
                <a16:creationId xmlns:a16="http://schemas.microsoft.com/office/drawing/2014/main" id="{AAECF2D5-E85A-464F-88CF-AAFA8EA8AF78}"/>
              </a:ext>
            </a:extLst>
          </p:cNvPr>
          <p:cNvSpPr>
            <a:spLocks noChangeArrowheads="1"/>
          </p:cNvSpPr>
          <p:nvPr/>
        </p:nvSpPr>
        <p:spPr bwMode="auto">
          <a:xfrm>
            <a:off x="3733800" y="32321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2</a:t>
            </a:r>
            <a:endParaRPr lang="zh-CN" altLang="en-US" sz="1600" u="sng">
              <a:solidFill>
                <a:schemeClr val="bg1"/>
              </a:solidFill>
              <a:latin typeface="+mn-lt"/>
              <a:ea typeface="+mn-ea"/>
              <a:cs typeface="+mn-ea"/>
              <a:sym typeface="+mn-lt"/>
            </a:endParaRPr>
          </a:p>
        </p:txBody>
      </p:sp>
      <p:sp>
        <p:nvSpPr>
          <p:cNvPr id="186377" name="Oval 10">
            <a:extLst>
              <a:ext uri="{FF2B5EF4-FFF2-40B4-BE49-F238E27FC236}">
                <a16:creationId xmlns:a16="http://schemas.microsoft.com/office/drawing/2014/main" id="{8904D812-928A-4F5F-88B0-B0D56AB1CAA6}"/>
              </a:ext>
            </a:extLst>
          </p:cNvPr>
          <p:cNvSpPr>
            <a:spLocks noChangeArrowheads="1"/>
          </p:cNvSpPr>
          <p:nvPr/>
        </p:nvSpPr>
        <p:spPr bwMode="auto">
          <a:xfrm>
            <a:off x="1752600" y="32321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0</a:t>
            </a:r>
            <a:endParaRPr lang="zh-CN" altLang="en-US" sz="1600" u="sng">
              <a:solidFill>
                <a:schemeClr val="bg1"/>
              </a:solidFill>
              <a:latin typeface="+mn-lt"/>
              <a:ea typeface="+mn-ea"/>
              <a:cs typeface="+mn-ea"/>
              <a:sym typeface="+mn-lt"/>
            </a:endParaRPr>
          </a:p>
        </p:txBody>
      </p:sp>
      <p:sp>
        <p:nvSpPr>
          <p:cNvPr id="186378" name="Rectangle 12">
            <a:extLst>
              <a:ext uri="{FF2B5EF4-FFF2-40B4-BE49-F238E27FC236}">
                <a16:creationId xmlns:a16="http://schemas.microsoft.com/office/drawing/2014/main" id="{3804E020-1EC5-4D80-A1EF-4342703F2A89}"/>
              </a:ext>
            </a:extLst>
          </p:cNvPr>
          <p:cNvSpPr>
            <a:spLocks noChangeArrowheads="1"/>
          </p:cNvSpPr>
          <p:nvPr/>
        </p:nvSpPr>
        <p:spPr bwMode="auto">
          <a:xfrm>
            <a:off x="914400" y="919163"/>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400" b="0">
                <a:solidFill>
                  <a:schemeClr val="accent2"/>
                </a:solidFill>
                <a:ea typeface="微软雅黑" panose="020B0503020204020204" pitchFamily="34" charset="-122"/>
                <a:sym typeface="+mn-lt"/>
              </a:rPr>
              <a:t>三、败者树及其使用</a:t>
            </a:r>
          </a:p>
        </p:txBody>
      </p:sp>
      <p:sp>
        <p:nvSpPr>
          <p:cNvPr id="186379" name="Oval 13">
            <a:extLst>
              <a:ext uri="{FF2B5EF4-FFF2-40B4-BE49-F238E27FC236}">
                <a16:creationId xmlns:a16="http://schemas.microsoft.com/office/drawing/2014/main" id="{B9B19010-E3D9-45EB-A393-63048718B7CB}"/>
              </a:ext>
            </a:extLst>
          </p:cNvPr>
          <p:cNvSpPr>
            <a:spLocks noChangeArrowheads="1"/>
          </p:cNvSpPr>
          <p:nvPr/>
        </p:nvSpPr>
        <p:spPr bwMode="auto">
          <a:xfrm>
            <a:off x="2209800" y="4375150"/>
            <a:ext cx="457200" cy="381000"/>
          </a:xfrm>
          <a:prstGeom prst="ellipse">
            <a:avLst/>
          </a:prstGeom>
          <a:solidFill>
            <a:srgbClr val="FF0000"/>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12</a:t>
            </a:r>
          </a:p>
        </p:txBody>
      </p:sp>
      <p:sp>
        <p:nvSpPr>
          <p:cNvPr id="186380" name="Oval 14">
            <a:extLst>
              <a:ext uri="{FF2B5EF4-FFF2-40B4-BE49-F238E27FC236}">
                <a16:creationId xmlns:a16="http://schemas.microsoft.com/office/drawing/2014/main" id="{5CE268F3-6F1E-4113-BE5E-8AE1E0E8D10F}"/>
              </a:ext>
            </a:extLst>
          </p:cNvPr>
          <p:cNvSpPr>
            <a:spLocks noChangeArrowheads="1"/>
          </p:cNvSpPr>
          <p:nvPr/>
        </p:nvSpPr>
        <p:spPr bwMode="auto">
          <a:xfrm>
            <a:off x="3276600" y="4375150"/>
            <a:ext cx="457200" cy="381000"/>
          </a:xfrm>
          <a:prstGeom prst="ellipse">
            <a:avLst/>
          </a:prstGeom>
          <a:solidFill>
            <a:srgbClr val="FF0000"/>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29</a:t>
            </a:r>
            <a:endParaRPr lang="zh-CN" altLang="en-US" sz="1600" u="sng">
              <a:solidFill>
                <a:schemeClr val="bg1"/>
              </a:solidFill>
              <a:latin typeface="+mn-lt"/>
              <a:ea typeface="+mn-ea"/>
              <a:cs typeface="+mn-ea"/>
              <a:sym typeface="+mn-lt"/>
            </a:endParaRPr>
          </a:p>
        </p:txBody>
      </p:sp>
      <p:sp>
        <p:nvSpPr>
          <p:cNvPr id="186381" name="Oval 15">
            <a:extLst>
              <a:ext uri="{FF2B5EF4-FFF2-40B4-BE49-F238E27FC236}">
                <a16:creationId xmlns:a16="http://schemas.microsoft.com/office/drawing/2014/main" id="{DD83CCB5-3D2E-4366-95E4-73657EC9C3CC}"/>
              </a:ext>
            </a:extLst>
          </p:cNvPr>
          <p:cNvSpPr>
            <a:spLocks noChangeArrowheads="1"/>
          </p:cNvSpPr>
          <p:nvPr/>
        </p:nvSpPr>
        <p:spPr bwMode="auto">
          <a:xfrm>
            <a:off x="1219200" y="4375150"/>
            <a:ext cx="457200" cy="381000"/>
          </a:xfrm>
          <a:prstGeom prst="ellipse">
            <a:avLst/>
          </a:prstGeom>
          <a:solidFill>
            <a:srgbClr val="FF0000"/>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16</a:t>
            </a:r>
            <a:endParaRPr lang="zh-CN" altLang="en-US" sz="1600" u="sng">
              <a:solidFill>
                <a:schemeClr val="bg1"/>
              </a:solidFill>
              <a:latin typeface="+mn-lt"/>
              <a:ea typeface="+mn-ea"/>
              <a:cs typeface="+mn-ea"/>
              <a:sym typeface="+mn-lt"/>
            </a:endParaRPr>
          </a:p>
        </p:txBody>
      </p:sp>
      <p:sp>
        <p:nvSpPr>
          <p:cNvPr id="186382" name="Oval 16">
            <a:extLst>
              <a:ext uri="{FF2B5EF4-FFF2-40B4-BE49-F238E27FC236}">
                <a16:creationId xmlns:a16="http://schemas.microsoft.com/office/drawing/2014/main" id="{E393E8EF-169A-43B4-9179-907C8A0C1072}"/>
              </a:ext>
            </a:extLst>
          </p:cNvPr>
          <p:cNvSpPr>
            <a:spLocks noChangeArrowheads="1"/>
          </p:cNvSpPr>
          <p:nvPr/>
        </p:nvSpPr>
        <p:spPr bwMode="auto">
          <a:xfrm>
            <a:off x="4343400" y="4375150"/>
            <a:ext cx="457200" cy="381000"/>
          </a:xfrm>
          <a:prstGeom prst="ellipse">
            <a:avLst/>
          </a:prstGeom>
          <a:solidFill>
            <a:srgbClr val="FF0000"/>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9</a:t>
            </a:r>
            <a:endParaRPr lang="zh-CN" altLang="en-US" sz="1600" u="sng">
              <a:solidFill>
                <a:schemeClr val="bg1"/>
              </a:solidFill>
              <a:latin typeface="+mn-lt"/>
              <a:ea typeface="+mn-ea"/>
              <a:cs typeface="+mn-ea"/>
              <a:sym typeface="+mn-lt"/>
            </a:endParaRPr>
          </a:p>
        </p:txBody>
      </p:sp>
      <p:sp>
        <p:nvSpPr>
          <p:cNvPr id="186383" name="Oval 17">
            <a:extLst>
              <a:ext uri="{FF2B5EF4-FFF2-40B4-BE49-F238E27FC236}">
                <a16:creationId xmlns:a16="http://schemas.microsoft.com/office/drawing/2014/main" id="{A6C6221D-7061-48FA-B5F9-601463E690D0}"/>
              </a:ext>
            </a:extLst>
          </p:cNvPr>
          <p:cNvSpPr>
            <a:spLocks noChangeArrowheads="1"/>
          </p:cNvSpPr>
          <p:nvPr/>
        </p:nvSpPr>
        <p:spPr bwMode="auto">
          <a:xfrm>
            <a:off x="2743200" y="21653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1</a:t>
            </a:r>
            <a:endParaRPr lang="zh-CN" altLang="en-US" sz="1600" u="sng">
              <a:solidFill>
                <a:schemeClr val="bg1"/>
              </a:solidFill>
              <a:latin typeface="+mn-lt"/>
              <a:ea typeface="+mn-ea"/>
              <a:cs typeface="+mn-ea"/>
              <a:sym typeface="+mn-lt"/>
            </a:endParaRPr>
          </a:p>
        </p:txBody>
      </p:sp>
      <p:sp>
        <p:nvSpPr>
          <p:cNvPr id="186384" name="Rectangle 18">
            <a:extLst>
              <a:ext uri="{FF2B5EF4-FFF2-40B4-BE49-F238E27FC236}">
                <a16:creationId xmlns:a16="http://schemas.microsoft.com/office/drawing/2014/main" id="{F475B6A6-C535-42C7-B16C-72EBEB1AE387}"/>
              </a:ext>
            </a:extLst>
          </p:cNvPr>
          <p:cNvSpPr>
            <a:spLocks noChangeArrowheads="1"/>
          </p:cNvSpPr>
          <p:nvPr/>
        </p:nvSpPr>
        <p:spPr bwMode="auto">
          <a:xfrm>
            <a:off x="1219200" y="4908550"/>
            <a:ext cx="381000" cy="190500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5</a:t>
            </a:r>
          </a:p>
          <a:p>
            <a:pPr algn="ctr">
              <a:spcBef>
                <a:spcPct val="50000"/>
              </a:spcBef>
              <a:buFont typeface="Arial" panose="020B0604020202020204" pitchFamily="34" charset="0"/>
              <a:buNone/>
              <a:defRPr/>
            </a:pPr>
            <a:r>
              <a:rPr lang="zh-CN" altLang="en-US" sz="1400">
                <a:latin typeface="+mn-lt"/>
                <a:ea typeface="+mn-ea"/>
                <a:cs typeface="+mn-ea"/>
                <a:sym typeface="+mn-lt"/>
              </a:rPr>
              <a:t>16</a:t>
            </a:r>
          </a:p>
          <a:p>
            <a:pPr algn="ctr">
              <a:spcBef>
                <a:spcPct val="50000"/>
              </a:spcBef>
              <a:buFont typeface="Arial" panose="020B0604020202020204" pitchFamily="34" charset="0"/>
              <a:buNone/>
              <a:defRPr/>
            </a:pPr>
            <a:r>
              <a:rPr lang="zh-CN" altLang="en-US" sz="1400">
                <a:latin typeface="+mn-lt"/>
                <a:ea typeface="+mn-ea"/>
                <a:cs typeface="+mn-ea"/>
                <a:sym typeface="+mn-lt"/>
              </a:rPr>
              <a:t>49</a:t>
            </a:r>
          </a:p>
          <a:p>
            <a:pPr algn="ctr">
              <a:spcBef>
                <a:spcPct val="50000"/>
              </a:spcBef>
              <a:buFont typeface="Arial" panose="020B0604020202020204" pitchFamily="34" charset="0"/>
              <a:buNone/>
              <a:defRPr/>
            </a:pPr>
            <a:r>
              <a:rPr lang="zh-CN" altLang="en-US" sz="1400">
                <a:latin typeface="+mn-lt"/>
                <a:ea typeface="+mn-ea"/>
                <a:cs typeface="+mn-ea"/>
                <a:sym typeface="+mn-lt"/>
              </a:rPr>
              <a:t>52</a:t>
            </a:r>
          </a:p>
          <a:p>
            <a:pPr algn="ctr">
              <a:spcBef>
                <a:spcPct val="50000"/>
              </a:spcBef>
              <a:buFont typeface="Arial" panose="020B0604020202020204" pitchFamily="34" charset="0"/>
              <a:buNone/>
              <a:defRPr/>
            </a:pPr>
            <a:r>
              <a:rPr lang="zh-CN" altLang="en-US" sz="1400">
                <a:latin typeface="+mn-lt"/>
                <a:ea typeface="+mn-ea"/>
                <a:cs typeface="+mn-ea"/>
                <a:sym typeface="+mn-lt"/>
              </a:rPr>
              <a:t>78</a:t>
            </a: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86385" name="Line 19">
            <a:extLst>
              <a:ext uri="{FF2B5EF4-FFF2-40B4-BE49-F238E27FC236}">
                <a16:creationId xmlns:a16="http://schemas.microsoft.com/office/drawing/2014/main" id="{21F899DE-2F64-434C-A28A-46E11721A25D}"/>
              </a:ext>
            </a:extLst>
          </p:cNvPr>
          <p:cNvSpPr>
            <a:spLocks noChangeShapeType="1"/>
          </p:cNvSpPr>
          <p:nvPr/>
        </p:nvSpPr>
        <p:spPr bwMode="auto">
          <a:xfrm>
            <a:off x="1447800" y="6432550"/>
            <a:ext cx="0" cy="381000"/>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6386" name="Rectangle 20">
            <a:extLst>
              <a:ext uri="{FF2B5EF4-FFF2-40B4-BE49-F238E27FC236}">
                <a16:creationId xmlns:a16="http://schemas.microsoft.com/office/drawing/2014/main" id="{105EB6CA-64B8-4C32-8D86-2F564037D185}"/>
              </a:ext>
            </a:extLst>
          </p:cNvPr>
          <p:cNvSpPr>
            <a:spLocks noChangeArrowheads="1"/>
          </p:cNvSpPr>
          <p:nvPr/>
        </p:nvSpPr>
        <p:spPr bwMode="auto">
          <a:xfrm>
            <a:off x="2286000" y="4908550"/>
            <a:ext cx="381000" cy="190500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7</a:t>
            </a:r>
          </a:p>
          <a:p>
            <a:pPr algn="ctr">
              <a:spcBef>
                <a:spcPct val="50000"/>
              </a:spcBef>
              <a:buFont typeface="Arial" panose="020B0604020202020204" pitchFamily="34" charset="0"/>
              <a:buNone/>
              <a:defRPr/>
            </a:pPr>
            <a:r>
              <a:rPr lang="zh-CN" altLang="en-US" sz="1400">
                <a:latin typeface="+mn-lt"/>
                <a:ea typeface="+mn-ea"/>
                <a:cs typeface="+mn-ea"/>
                <a:sym typeface="+mn-lt"/>
              </a:rPr>
              <a:t>12</a:t>
            </a:r>
          </a:p>
          <a:p>
            <a:pPr algn="ctr">
              <a:spcBef>
                <a:spcPct val="50000"/>
              </a:spcBef>
              <a:buFont typeface="Arial" panose="020B0604020202020204" pitchFamily="34" charset="0"/>
              <a:buNone/>
              <a:defRPr/>
            </a:pPr>
            <a:r>
              <a:rPr lang="zh-CN" altLang="en-US" sz="1400">
                <a:latin typeface="+mn-lt"/>
                <a:ea typeface="+mn-ea"/>
                <a:cs typeface="+mn-ea"/>
                <a:sym typeface="+mn-lt"/>
              </a:rPr>
              <a:t>25</a:t>
            </a:r>
          </a:p>
          <a:p>
            <a:pPr algn="ctr">
              <a:spcBef>
                <a:spcPct val="50000"/>
              </a:spcBef>
              <a:buFont typeface="Arial" panose="020B0604020202020204" pitchFamily="34" charset="0"/>
              <a:buNone/>
              <a:defRPr/>
            </a:pPr>
            <a:r>
              <a:rPr lang="zh-CN" altLang="en-US" sz="1400">
                <a:latin typeface="+mn-lt"/>
                <a:ea typeface="+mn-ea"/>
                <a:cs typeface="+mn-ea"/>
                <a:sym typeface="+mn-lt"/>
              </a:rPr>
              <a:t>84</a:t>
            </a:r>
          </a:p>
          <a:p>
            <a:pPr algn="ctr">
              <a:spcBef>
                <a:spcPct val="50000"/>
              </a:spcBef>
              <a:buFont typeface="Arial" panose="020B0604020202020204" pitchFamily="34" charset="0"/>
              <a:buNone/>
              <a:defRPr/>
            </a:pPr>
            <a:r>
              <a:rPr lang="zh-CN" altLang="en-US" sz="1400">
                <a:latin typeface="+mn-lt"/>
                <a:ea typeface="+mn-ea"/>
                <a:cs typeface="+mn-ea"/>
                <a:sym typeface="+mn-lt"/>
              </a:rPr>
              <a:t>91</a:t>
            </a: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86387" name="Line 21">
            <a:extLst>
              <a:ext uri="{FF2B5EF4-FFF2-40B4-BE49-F238E27FC236}">
                <a16:creationId xmlns:a16="http://schemas.microsoft.com/office/drawing/2014/main" id="{FB9786B3-952F-426B-8199-97F701C842B5}"/>
              </a:ext>
            </a:extLst>
          </p:cNvPr>
          <p:cNvSpPr>
            <a:spLocks noChangeShapeType="1"/>
          </p:cNvSpPr>
          <p:nvPr/>
        </p:nvSpPr>
        <p:spPr bwMode="auto">
          <a:xfrm>
            <a:off x="2514600" y="6432550"/>
            <a:ext cx="0" cy="381000"/>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6388" name="Rectangle 22">
            <a:extLst>
              <a:ext uri="{FF2B5EF4-FFF2-40B4-BE49-F238E27FC236}">
                <a16:creationId xmlns:a16="http://schemas.microsoft.com/office/drawing/2014/main" id="{24E2687F-BD21-4830-9B74-58223C38CB86}"/>
              </a:ext>
            </a:extLst>
          </p:cNvPr>
          <p:cNvSpPr>
            <a:spLocks noChangeArrowheads="1"/>
          </p:cNvSpPr>
          <p:nvPr/>
        </p:nvSpPr>
        <p:spPr bwMode="auto">
          <a:xfrm>
            <a:off x="3352800" y="4908550"/>
            <a:ext cx="381000" cy="190500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400">
                <a:latin typeface="+mn-lt"/>
                <a:ea typeface="+mn-ea"/>
                <a:cs typeface="+mn-ea"/>
                <a:sym typeface="+mn-lt"/>
              </a:rPr>
              <a:t>29</a:t>
            </a:r>
          </a:p>
          <a:p>
            <a:pPr>
              <a:spcBef>
                <a:spcPct val="50000"/>
              </a:spcBef>
              <a:buFont typeface="Arial" panose="020B0604020202020204" pitchFamily="34" charset="0"/>
              <a:buNone/>
              <a:defRPr/>
            </a:pPr>
            <a:r>
              <a:rPr lang="zh-CN" altLang="en-US" sz="1400">
                <a:latin typeface="+mn-lt"/>
                <a:ea typeface="+mn-ea"/>
                <a:cs typeface="+mn-ea"/>
                <a:sym typeface="+mn-lt"/>
              </a:rPr>
              <a:t>38</a:t>
            </a:r>
          </a:p>
          <a:p>
            <a:pPr>
              <a:spcBef>
                <a:spcPct val="50000"/>
              </a:spcBef>
              <a:buFont typeface="Arial" panose="020B0604020202020204" pitchFamily="34" charset="0"/>
              <a:buNone/>
              <a:defRPr/>
            </a:pPr>
            <a:r>
              <a:rPr lang="zh-CN" altLang="en-US" sz="1400">
                <a:latin typeface="+mn-lt"/>
                <a:ea typeface="+mn-ea"/>
                <a:cs typeface="+mn-ea"/>
                <a:sym typeface="+mn-lt"/>
              </a:rPr>
              <a:t>57</a:t>
            </a:r>
          </a:p>
          <a:p>
            <a:pPr>
              <a:spcBef>
                <a:spcPct val="50000"/>
              </a:spcBef>
              <a:buFont typeface="Arial" panose="020B0604020202020204" pitchFamily="34" charset="0"/>
              <a:buNone/>
              <a:defRPr/>
            </a:pPr>
            <a:r>
              <a:rPr lang="zh-CN" altLang="en-US" sz="1400">
                <a:latin typeface="+mn-lt"/>
                <a:ea typeface="+mn-ea"/>
                <a:cs typeface="+mn-ea"/>
                <a:sym typeface="+mn-lt"/>
              </a:rPr>
              <a:t>66</a:t>
            </a:r>
          </a:p>
          <a:p>
            <a:pPr>
              <a:spcBef>
                <a:spcPct val="50000"/>
              </a:spcBef>
              <a:buFont typeface="Arial" panose="020B0604020202020204" pitchFamily="34" charset="0"/>
              <a:buNone/>
              <a:defRPr/>
            </a:pPr>
            <a:r>
              <a:rPr lang="zh-CN" altLang="en-US" sz="1400">
                <a:latin typeface="+mn-lt"/>
                <a:ea typeface="+mn-ea"/>
                <a:cs typeface="+mn-ea"/>
                <a:sym typeface="+mn-lt"/>
              </a:rPr>
              <a:t>71</a:t>
            </a:r>
          </a:p>
          <a:p>
            <a:pP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86389" name="Line 23">
            <a:extLst>
              <a:ext uri="{FF2B5EF4-FFF2-40B4-BE49-F238E27FC236}">
                <a16:creationId xmlns:a16="http://schemas.microsoft.com/office/drawing/2014/main" id="{5561A2AD-D5D8-4F8F-831C-19F37C715C28}"/>
              </a:ext>
            </a:extLst>
          </p:cNvPr>
          <p:cNvSpPr>
            <a:spLocks noChangeShapeType="1"/>
          </p:cNvSpPr>
          <p:nvPr/>
        </p:nvSpPr>
        <p:spPr bwMode="auto">
          <a:xfrm>
            <a:off x="3505200" y="6432550"/>
            <a:ext cx="0" cy="381000"/>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6390" name="Rectangle 24">
            <a:extLst>
              <a:ext uri="{FF2B5EF4-FFF2-40B4-BE49-F238E27FC236}">
                <a16:creationId xmlns:a16="http://schemas.microsoft.com/office/drawing/2014/main" id="{9E42CF2C-BAD7-4CE1-BF53-ECDA1BB6A3E8}"/>
              </a:ext>
            </a:extLst>
          </p:cNvPr>
          <p:cNvSpPr>
            <a:spLocks noChangeArrowheads="1"/>
          </p:cNvSpPr>
          <p:nvPr/>
        </p:nvSpPr>
        <p:spPr bwMode="auto">
          <a:xfrm>
            <a:off x="4419600" y="4908550"/>
            <a:ext cx="381000" cy="190500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9</a:t>
            </a:r>
          </a:p>
          <a:p>
            <a:pPr algn="ctr">
              <a:spcBef>
                <a:spcPct val="50000"/>
              </a:spcBef>
              <a:buFont typeface="Arial" panose="020B0604020202020204" pitchFamily="34" charset="0"/>
              <a:buNone/>
              <a:defRPr/>
            </a:pPr>
            <a:r>
              <a:rPr lang="zh-CN" altLang="en-US" sz="1400">
                <a:latin typeface="+mn-lt"/>
                <a:ea typeface="+mn-ea"/>
                <a:cs typeface="+mn-ea"/>
                <a:sym typeface="+mn-lt"/>
              </a:rPr>
              <a:t>22</a:t>
            </a:r>
          </a:p>
          <a:p>
            <a:pPr algn="ctr">
              <a:spcBef>
                <a:spcPct val="50000"/>
              </a:spcBef>
              <a:buFont typeface="Arial" panose="020B0604020202020204" pitchFamily="34" charset="0"/>
              <a:buNone/>
              <a:defRPr/>
            </a:pPr>
            <a:r>
              <a:rPr lang="zh-CN" altLang="en-US" sz="1400">
                <a:latin typeface="+mn-lt"/>
                <a:ea typeface="+mn-ea"/>
                <a:cs typeface="+mn-ea"/>
                <a:sym typeface="+mn-lt"/>
              </a:rPr>
              <a:t>47</a:t>
            </a:r>
          </a:p>
          <a:p>
            <a:pPr algn="ctr">
              <a:spcBef>
                <a:spcPct val="50000"/>
              </a:spcBef>
              <a:buFont typeface="Arial" panose="020B0604020202020204" pitchFamily="34" charset="0"/>
              <a:buNone/>
              <a:defRPr/>
            </a:pPr>
            <a:r>
              <a:rPr lang="zh-CN" altLang="en-US" sz="1400">
                <a:latin typeface="+mn-lt"/>
                <a:ea typeface="+mn-ea"/>
                <a:cs typeface="+mn-ea"/>
                <a:sym typeface="+mn-lt"/>
              </a:rPr>
              <a:t>48</a:t>
            </a:r>
          </a:p>
          <a:p>
            <a:pPr algn="ctr">
              <a:spcBef>
                <a:spcPct val="50000"/>
              </a:spcBef>
              <a:buFont typeface="Arial" panose="020B0604020202020204" pitchFamily="34" charset="0"/>
              <a:buNone/>
              <a:defRPr/>
            </a:pPr>
            <a:r>
              <a:rPr lang="zh-CN" altLang="en-US" sz="1400">
                <a:latin typeface="+mn-lt"/>
                <a:ea typeface="+mn-ea"/>
                <a:cs typeface="+mn-ea"/>
                <a:sym typeface="+mn-lt"/>
              </a:rPr>
              <a:t>59</a:t>
            </a: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86391" name="Line 25">
            <a:extLst>
              <a:ext uri="{FF2B5EF4-FFF2-40B4-BE49-F238E27FC236}">
                <a16:creationId xmlns:a16="http://schemas.microsoft.com/office/drawing/2014/main" id="{F79927A3-8058-4FE4-A50D-0124362489B6}"/>
              </a:ext>
            </a:extLst>
          </p:cNvPr>
          <p:cNvSpPr>
            <a:spLocks noChangeShapeType="1"/>
          </p:cNvSpPr>
          <p:nvPr/>
        </p:nvSpPr>
        <p:spPr bwMode="auto">
          <a:xfrm>
            <a:off x="4648200" y="6432550"/>
            <a:ext cx="0" cy="381000"/>
          </a:xfrm>
          <a:prstGeom prst="line">
            <a:avLst/>
          </a:prstGeom>
          <a:noFill/>
          <a:ln w="571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86392" name="Text Box 26">
            <a:extLst>
              <a:ext uri="{FF2B5EF4-FFF2-40B4-BE49-F238E27FC236}">
                <a16:creationId xmlns:a16="http://schemas.microsoft.com/office/drawing/2014/main" id="{5AC3F9AB-D886-498E-B80C-066D280DD1EE}"/>
              </a:ext>
            </a:extLst>
          </p:cNvPr>
          <p:cNvSpPr txBox="1">
            <a:spLocks noChangeArrowheads="1"/>
          </p:cNvSpPr>
          <p:nvPr/>
        </p:nvSpPr>
        <p:spPr bwMode="auto">
          <a:xfrm>
            <a:off x="914400" y="4057650"/>
            <a:ext cx="6429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a:latin typeface="+mn-lt"/>
                <a:ea typeface="+mn-ea"/>
                <a:cs typeface="+mn-ea"/>
                <a:sym typeface="+mn-lt"/>
              </a:rPr>
              <a:t>b[0]</a:t>
            </a:r>
            <a:endParaRPr lang="en-US" altLang="zh-CN" sz="1400" b="0">
              <a:latin typeface="+mn-lt"/>
              <a:ea typeface="+mn-ea"/>
              <a:cs typeface="+mn-ea"/>
              <a:sym typeface="+mn-lt"/>
            </a:endParaRPr>
          </a:p>
        </p:txBody>
      </p:sp>
      <p:sp>
        <p:nvSpPr>
          <p:cNvPr id="186393" name="Text Box 27">
            <a:extLst>
              <a:ext uri="{FF2B5EF4-FFF2-40B4-BE49-F238E27FC236}">
                <a16:creationId xmlns:a16="http://schemas.microsoft.com/office/drawing/2014/main" id="{B047B2D5-00DE-4C20-93A6-F99A1E975236}"/>
              </a:ext>
            </a:extLst>
          </p:cNvPr>
          <p:cNvSpPr txBox="1">
            <a:spLocks noChangeArrowheads="1"/>
          </p:cNvSpPr>
          <p:nvPr/>
        </p:nvSpPr>
        <p:spPr bwMode="auto">
          <a:xfrm>
            <a:off x="2189163" y="1924050"/>
            <a:ext cx="7270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a:latin typeface="+mn-lt"/>
                <a:ea typeface="+mn-ea"/>
                <a:cs typeface="+mn-ea"/>
                <a:sym typeface="+mn-lt"/>
              </a:rPr>
              <a:t>ls[1]</a:t>
            </a:r>
            <a:endParaRPr lang="en-US" altLang="zh-CN" sz="1400" b="0">
              <a:latin typeface="+mn-lt"/>
              <a:ea typeface="+mn-ea"/>
              <a:cs typeface="+mn-ea"/>
              <a:sym typeface="+mn-lt"/>
            </a:endParaRPr>
          </a:p>
        </p:txBody>
      </p:sp>
      <p:sp>
        <p:nvSpPr>
          <p:cNvPr id="186394" name="Text Box 28">
            <a:extLst>
              <a:ext uri="{FF2B5EF4-FFF2-40B4-BE49-F238E27FC236}">
                <a16:creationId xmlns:a16="http://schemas.microsoft.com/office/drawing/2014/main" id="{F270739C-296C-45A4-8E1C-6B48CAD0B3B9}"/>
              </a:ext>
            </a:extLst>
          </p:cNvPr>
          <p:cNvSpPr txBox="1">
            <a:spLocks noChangeArrowheads="1"/>
          </p:cNvSpPr>
          <p:nvPr/>
        </p:nvSpPr>
        <p:spPr bwMode="auto">
          <a:xfrm>
            <a:off x="533400" y="4933950"/>
            <a:ext cx="533400" cy="180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输</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入</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缓</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冲</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区</a:t>
            </a:r>
            <a:endParaRPr lang="zh-CN" altLang="en-US" sz="1600" b="0" dirty="0">
              <a:solidFill>
                <a:srgbClr val="FF0000"/>
              </a:solidFill>
              <a:latin typeface="+mn-lt"/>
              <a:ea typeface="+mn-ea"/>
              <a:cs typeface="+mn-ea"/>
              <a:sym typeface="+mn-lt"/>
            </a:endParaRPr>
          </a:p>
        </p:txBody>
      </p:sp>
      <p:sp>
        <p:nvSpPr>
          <p:cNvPr id="186395" name="Text Box 29">
            <a:extLst>
              <a:ext uri="{FF2B5EF4-FFF2-40B4-BE49-F238E27FC236}">
                <a16:creationId xmlns:a16="http://schemas.microsoft.com/office/drawing/2014/main" id="{01D7E9DD-1378-4E19-BDFE-57D3BBE7B393}"/>
              </a:ext>
            </a:extLst>
          </p:cNvPr>
          <p:cNvSpPr txBox="1">
            <a:spLocks noChangeArrowheads="1"/>
          </p:cNvSpPr>
          <p:nvPr/>
        </p:nvSpPr>
        <p:spPr bwMode="auto">
          <a:xfrm>
            <a:off x="5175250" y="4902200"/>
            <a:ext cx="533400" cy="180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输</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出 </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缓</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冲</a:t>
            </a:r>
          </a:p>
          <a:p>
            <a:pPr>
              <a:spcBef>
                <a:spcPct val="50000"/>
              </a:spcBef>
              <a:buFont typeface="Arial" panose="020B0604020202020204" pitchFamily="34" charset="0"/>
              <a:buNone/>
              <a:defRPr/>
            </a:pPr>
            <a:r>
              <a:rPr lang="zh-CN" altLang="en-US" sz="1600" dirty="0">
                <a:solidFill>
                  <a:srgbClr val="FF0000"/>
                </a:solidFill>
                <a:latin typeface="+mn-lt"/>
                <a:ea typeface="+mn-ea"/>
                <a:cs typeface="+mn-ea"/>
                <a:sym typeface="+mn-lt"/>
              </a:rPr>
              <a:t>区</a:t>
            </a:r>
            <a:endParaRPr lang="zh-CN" altLang="en-US" sz="1600" b="0" dirty="0">
              <a:solidFill>
                <a:srgbClr val="FF0000"/>
              </a:solidFill>
              <a:latin typeface="+mn-lt"/>
              <a:ea typeface="+mn-ea"/>
              <a:cs typeface="+mn-ea"/>
              <a:sym typeface="+mn-lt"/>
            </a:endParaRPr>
          </a:p>
        </p:txBody>
      </p:sp>
      <p:sp>
        <p:nvSpPr>
          <p:cNvPr id="186396" name="Rectangle 30">
            <a:extLst>
              <a:ext uri="{FF2B5EF4-FFF2-40B4-BE49-F238E27FC236}">
                <a16:creationId xmlns:a16="http://schemas.microsoft.com/office/drawing/2014/main" id="{B201FC99-E0B5-4F6E-95F5-620CFAEAF1C2}"/>
              </a:ext>
            </a:extLst>
          </p:cNvPr>
          <p:cNvSpPr>
            <a:spLocks noChangeArrowheads="1"/>
          </p:cNvSpPr>
          <p:nvPr/>
        </p:nvSpPr>
        <p:spPr bwMode="auto">
          <a:xfrm>
            <a:off x="4191000" y="2393950"/>
            <a:ext cx="4876800" cy="381000"/>
          </a:xfrm>
          <a:prstGeom prst="rect">
            <a:avLst/>
          </a:prstGeom>
          <a:solidFill>
            <a:schemeClr val="accent1">
              <a:lumMod val="60000"/>
              <a:lumOff val="40000"/>
            </a:schemeClr>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6397" name="Line 31">
            <a:extLst>
              <a:ext uri="{FF2B5EF4-FFF2-40B4-BE49-F238E27FC236}">
                <a16:creationId xmlns:a16="http://schemas.microsoft.com/office/drawing/2014/main" id="{ACA49D66-499B-4E7E-A5CA-A39B74AC2567}"/>
              </a:ext>
            </a:extLst>
          </p:cNvPr>
          <p:cNvSpPr>
            <a:spLocks noChangeShapeType="1"/>
          </p:cNvSpPr>
          <p:nvPr/>
        </p:nvSpPr>
        <p:spPr bwMode="auto">
          <a:xfrm>
            <a:off x="6629400" y="2393950"/>
            <a:ext cx="1588"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nchor="ctr"/>
          <a:lstStyle/>
          <a:p>
            <a:pPr algn="ct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6398" name="Line 32">
            <a:extLst>
              <a:ext uri="{FF2B5EF4-FFF2-40B4-BE49-F238E27FC236}">
                <a16:creationId xmlns:a16="http://schemas.microsoft.com/office/drawing/2014/main" id="{8CE5F344-84BF-45CB-B69A-29578CE09A6B}"/>
              </a:ext>
            </a:extLst>
          </p:cNvPr>
          <p:cNvSpPr>
            <a:spLocks noChangeShapeType="1"/>
          </p:cNvSpPr>
          <p:nvPr/>
        </p:nvSpPr>
        <p:spPr bwMode="auto">
          <a:xfrm>
            <a:off x="8458200" y="2393950"/>
            <a:ext cx="1588"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nchor="ctr"/>
          <a:lstStyle/>
          <a:p>
            <a:pPr algn="ct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6399" name="Line 33">
            <a:extLst>
              <a:ext uri="{FF2B5EF4-FFF2-40B4-BE49-F238E27FC236}">
                <a16:creationId xmlns:a16="http://schemas.microsoft.com/office/drawing/2014/main" id="{3C6C9D1C-F7A3-4022-AC19-21D84A593426}"/>
              </a:ext>
            </a:extLst>
          </p:cNvPr>
          <p:cNvSpPr>
            <a:spLocks noChangeShapeType="1"/>
          </p:cNvSpPr>
          <p:nvPr/>
        </p:nvSpPr>
        <p:spPr bwMode="auto">
          <a:xfrm>
            <a:off x="7847013" y="2393950"/>
            <a:ext cx="1587"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nchor="ctr"/>
          <a:lstStyle/>
          <a:p>
            <a:pPr algn="ct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6400" name="Line 34">
            <a:extLst>
              <a:ext uri="{FF2B5EF4-FFF2-40B4-BE49-F238E27FC236}">
                <a16:creationId xmlns:a16="http://schemas.microsoft.com/office/drawing/2014/main" id="{580DB92D-7D21-4A16-9A74-696C4A7997DD}"/>
              </a:ext>
            </a:extLst>
          </p:cNvPr>
          <p:cNvSpPr>
            <a:spLocks noChangeShapeType="1"/>
          </p:cNvSpPr>
          <p:nvPr/>
        </p:nvSpPr>
        <p:spPr bwMode="auto">
          <a:xfrm>
            <a:off x="7239000" y="2393950"/>
            <a:ext cx="1588"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nchor="ctr"/>
          <a:lstStyle/>
          <a:p>
            <a:pPr algn="ct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6401" name="Line 35">
            <a:extLst>
              <a:ext uri="{FF2B5EF4-FFF2-40B4-BE49-F238E27FC236}">
                <a16:creationId xmlns:a16="http://schemas.microsoft.com/office/drawing/2014/main" id="{8A4B08BA-2606-4785-89A6-D90995DBFD8F}"/>
              </a:ext>
            </a:extLst>
          </p:cNvPr>
          <p:cNvSpPr>
            <a:spLocks noChangeShapeType="1"/>
          </p:cNvSpPr>
          <p:nvPr/>
        </p:nvSpPr>
        <p:spPr bwMode="auto">
          <a:xfrm>
            <a:off x="6019800" y="2393950"/>
            <a:ext cx="1588"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nchor="ctr"/>
          <a:lstStyle/>
          <a:p>
            <a:pPr algn="ct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6402" name="Line 36">
            <a:extLst>
              <a:ext uri="{FF2B5EF4-FFF2-40B4-BE49-F238E27FC236}">
                <a16:creationId xmlns:a16="http://schemas.microsoft.com/office/drawing/2014/main" id="{554314B7-ADEA-4B5A-8ACE-767E8162A5A5}"/>
              </a:ext>
            </a:extLst>
          </p:cNvPr>
          <p:cNvSpPr>
            <a:spLocks noChangeShapeType="1"/>
          </p:cNvSpPr>
          <p:nvPr/>
        </p:nvSpPr>
        <p:spPr bwMode="auto">
          <a:xfrm>
            <a:off x="5410200" y="2393950"/>
            <a:ext cx="1588"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nchor="ctr"/>
          <a:lstStyle/>
          <a:p>
            <a:pPr algn="ct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6403" name="Text Box 37">
            <a:extLst>
              <a:ext uri="{FF2B5EF4-FFF2-40B4-BE49-F238E27FC236}">
                <a16:creationId xmlns:a16="http://schemas.microsoft.com/office/drawing/2014/main" id="{AC27D31A-46A9-4CC9-A815-3696EC59AB46}"/>
              </a:ext>
            </a:extLst>
          </p:cNvPr>
          <p:cNvSpPr txBox="1">
            <a:spLocks noChangeArrowheads="1"/>
          </p:cNvSpPr>
          <p:nvPr/>
        </p:nvSpPr>
        <p:spPr bwMode="auto">
          <a:xfrm>
            <a:off x="4800600" y="23939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9</a:t>
            </a:r>
          </a:p>
        </p:txBody>
      </p:sp>
      <p:sp>
        <p:nvSpPr>
          <p:cNvPr id="186404" name="Text Box 38">
            <a:extLst>
              <a:ext uri="{FF2B5EF4-FFF2-40B4-BE49-F238E27FC236}">
                <a16:creationId xmlns:a16="http://schemas.microsoft.com/office/drawing/2014/main" id="{FC11154F-1EB2-443C-91E8-975A02CCDA2F}"/>
              </a:ext>
            </a:extLst>
          </p:cNvPr>
          <p:cNvSpPr txBox="1">
            <a:spLocks noChangeArrowheads="1"/>
          </p:cNvSpPr>
          <p:nvPr/>
        </p:nvSpPr>
        <p:spPr bwMode="auto">
          <a:xfrm>
            <a:off x="5410200" y="23939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7</a:t>
            </a:r>
          </a:p>
        </p:txBody>
      </p:sp>
      <p:sp>
        <p:nvSpPr>
          <p:cNvPr id="186405" name="Text Box 39">
            <a:extLst>
              <a:ext uri="{FF2B5EF4-FFF2-40B4-BE49-F238E27FC236}">
                <a16:creationId xmlns:a16="http://schemas.microsoft.com/office/drawing/2014/main" id="{F0CB4B97-A12C-4D50-9C35-A5CFCC98F570}"/>
              </a:ext>
            </a:extLst>
          </p:cNvPr>
          <p:cNvSpPr txBox="1">
            <a:spLocks noChangeArrowheads="1"/>
          </p:cNvSpPr>
          <p:nvPr/>
        </p:nvSpPr>
        <p:spPr bwMode="auto">
          <a:xfrm>
            <a:off x="6019800" y="23939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29</a:t>
            </a:r>
          </a:p>
        </p:txBody>
      </p:sp>
      <p:sp>
        <p:nvSpPr>
          <p:cNvPr id="186406" name="Text Box 40">
            <a:extLst>
              <a:ext uri="{FF2B5EF4-FFF2-40B4-BE49-F238E27FC236}">
                <a16:creationId xmlns:a16="http://schemas.microsoft.com/office/drawing/2014/main" id="{85A230F0-9E26-4E44-B51D-9E5C129BA01E}"/>
              </a:ext>
            </a:extLst>
          </p:cNvPr>
          <p:cNvSpPr txBox="1">
            <a:spLocks noChangeArrowheads="1"/>
          </p:cNvSpPr>
          <p:nvPr/>
        </p:nvSpPr>
        <p:spPr bwMode="auto">
          <a:xfrm>
            <a:off x="6629400" y="23939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5</a:t>
            </a:r>
          </a:p>
        </p:txBody>
      </p:sp>
      <p:sp>
        <p:nvSpPr>
          <p:cNvPr id="186407" name="Text Box 41">
            <a:extLst>
              <a:ext uri="{FF2B5EF4-FFF2-40B4-BE49-F238E27FC236}">
                <a16:creationId xmlns:a16="http://schemas.microsoft.com/office/drawing/2014/main" id="{009C8BCF-5A7F-434B-9333-4F56EEA55B3B}"/>
              </a:ext>
            </a:extLst>
          </p:cNvPr>
          <p:cNvSpPr txBox="1">
            <a:spLocks noChangeArrowheads="1"/>
          </p:cNvSpPr>
          <p:nvPr/>
        </p:nvSpPr>
        <p:spPr bwMode="auto">
          <a:xfrm>
            <a:off x="7239000" y="23939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7</a:t>
            </a:r>
          </a:p>
        </p:txBody>
      </p:sp>
      <p:sp>
        <p:nvSpPr>
          <p:cNvPr id="186408" name="Text Box 42">
            <a:extLst>
              <a:ext uri="{FF2B5EF4-FFF2-40B4-BE49-F238E27FC236}">
                <a16:creationId xmlns:a16="http://schemas.microsoft.com/office/drawing/2014/main" id="{4FE45D42-F4AC-45BC-8789-F21A82B07170}"/>
              </a:ext>
            </a:extLst>
          </p:cNvPr>
          <p:cNvSpPr txBox="1">
            <a:spLocks noChangeArrowheads="1"/>
          </p:cNvSpPr>
          <p:nvPr/>
        </p:nvSpPr>
        <p:spPr bwMode="auto">
          <a:xfrm>
            <a:off x="7848600" y="23939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29</a:t>
            </a:r>
          </a:p>
        </p:txBody>
      </p:sp>
      <p:sp>
        <p:nvSpPr>
          <p:cNvPr id="186409" name="Text Box 43">
            <a:extLst>
              <a:ext uri="{FF2B5EF4-FFF2-40B4-BE49-F238E27FC236}">
                <a16:creationId xmlns:a16="http://schemas.microsoft.com/office/drawing/2014/main" id="{328D9BF3-E96D-4155-8AE7-342126298E72}"/>
              </a:ext>
            </a:extLst>
          </p:cNvPr>
          <p:cNvSpPr txBox="1">
            <a:spLocks noChangeArrowheads="1"/>
          </p:cNvSpPr>
          <p:nvPr/>
        </p:nvSpPr>
        <p:spPr bwMode="auto">
          <a:xfrm>
            <a:off x="8458200" y="23939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9</a:t>
            </a:r>
          </a:p>
        </p:txBody>
      </p:sp>
      <p:sp>
        <p:nvSpPr>
          <p:cNvPr id="186410" name="Text Box 44">
            <a:extLst>
              <a:ext uri="{FF2B5EF4-FFF2-40B4-BE49-F238E27FC236}">
                <a16:creationId xmlns:a16="http://schemas.microsoft.com/office/drawing/2014/main" id="{0D8F0D56-675D-463B-8E4A-CB56DA0772FD}"/>
              </a:ext>
            </a:extLst>
          </p:cNvPr>
          <p:cNvSpPr txBox="1">
            <a:spLocks noChangeArrowheads="1"/>
          </p:cNvSpPr>
          <p:nvPr/>
        </p:nvSpPr>
        <p:spPr bwMode="auto">
          <a:xfrm>
            <a:off x="8458200" y="20891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7</a:t>
            </a:r>
          </a:p>
        </p:txBody>
      </p:sp>
      <p:sp>
        <p:nvSpPr>
          <p:cNvPr id="186411" name="Text Box 45">
            <a:extLst>
              <a:ext uri="{FF2B5EF4-FFF2-40B4-BE49-F238E27FC236}">
                <a16:creationId xmlns:a16="http://schemas.microsoft.com/office/drawing/2014/main" id="{A4ACC291-4783-4CA2-9159-D5E68B5CC520}"/>
              </a:ext>
            </a:extLst>
          </p:cNvPr>
          <p:cNvSpPr txBox="1">
            <a:spLocks noChangeArrowheads="1"/>
          </p:cNvSpPr>
          <p:nvPr/>
        </p:nvSpPr>
        <p:spPr bwMode="auto">
          <a:xfrm>
            <a:off x="7848600" y="20891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6</a:t>
            </a:r>
          </a:p>
        </p:txBody>
      </p:sp>
      <p:sp>
        <p:nvSpPr>
          <p:cNvPr id="186412" name="Text Box 46">
            <a:extLst>
              <a:ext uri="{FF2B5EF4-FFF2-40B4-BE49-F238E27FC236}">
                <a16:creationId xmlns:a16="http://schemas.microsoft.com/office/drawing/2014/main" id="{F243636F-2B32-4625-8D1D-545446311697}"/>
              </a:ext>
            </a:extLst>
          </p:cNvPr>
          <p:cNvSpPr txBox="1">
            <a:spLocks noChangeArrowheads="1"/>
          </p:cNvSpPr>
          <p:nvPr/>
        </p:nvSpPr>
        <p:spPr bwMode="auto">
          <a:xfrm>
            <a:off x="7239000" y="20891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5</a:t>
            </a:r>
          </a:p>
        </p:txBody>
      </p:sp>
      <p:sp>
        <p:nvSpPr>
          <p:cNvPr id="186413" name="Text Box 47">
            <a:extLst>
              <a:ext uri="{FF2B5EF4-FFF2-40B4-BE49-F238E27FC236}">
                <a16:creationId xmlns:a16="http://schemas.microsoft.com/office/drawing/2014/main" id="{5912A97F-A6F0-4C11-A6C7-905C5051007C}"/>
              </a:ext>
            </a:extLst>
          </p:cNvPr>
          <p:cNvSpPr txBox="1">
            <a:spLocks noChangeArrowheads="1"/>
          </p:cNvSpPr>
          <p:nvPr/>
        </p:nvSpPr>
        <p:spPr bwMode="auto">
          <a:xfrm>
            <a:off x="6629400" y="20891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4</a:t>
            </a:r>
          </a:p>
        </p:txBody>
      </p:sp>
      <p:sp>
        <p:nvSpPr>
          <p:cNvPr id="186414" name="Text Box 48">
            <a:extLst>
              <a:ext uri="{FF2B5EF4-FFF2-40B4-BE49-F238E27FC236}">
                <a16:creationId xmlns:a16="http://schemas.microsoft.com/office/drawing/2014/main" id="{B75E14FA-EA03-4EA7-92EE-CB00191300FC}"/>
              </a:ext>
            </a:extLst>
          </p:cNvPr>
          <p:cNvSpPr txBox="1">
            <a:spLocks noChangeArrowheads="1"/>
          </p:cNvSpPr>
          <p:nvPr/>
        </p:nvSpPr>
        <p:spPr bwMode="auto">
          <a:xfrm>
            <a:off x="6019800" y="20891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3</a:t>
            </a:r>
          </a:p>
        </p:txBody>
      </p:sp>
      <p:sp>
        <p:nvSpPr>
          <p:cNvPr id="186415" name="Text Box 49">
            <a:extLst>
              <a:ext uri="{FF2B5EF4-FFF2-40B4-BE49-F238E27FC236}">
                <a16:creationId xmlns:a16="http://schemas.microsoft.com/office/drawing/2014/main" id="{602D3F0A-E4EA-4972-A5F0-2FCD7E983855}"/>
              </a:ext>
            </a:extLst>
          </p:cNvPr>
          <p:cNvSpPr txBox="1">
            <a:spLocks noChangeArrowheads="1"/>
          </p:cNvSpPr>
          <p:nvPr/>
        </p:nvSpPr>
        <p:spPr bwMode="auto">
          <a:xfrm>
            <a:off x="5410200" y="20891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2</a:t>
            </a:r>
          </a:p>
        </p:txBody>
      </p:sp>
      <p:sp>
        <p:nvSpPr>
          <p:cNvPr id="186416" name="Text Box 50">
            <a:extLst>
              <a:ext uri="{FF2B5EF4-FFF2-40B4-BE49-F238E27FC236}">
                <a16:creationId xmlns:a16="http://schemas.microsoft.com/office/drawing/2014/main" id="{D5C7A721-38E1-4309-9D0E-0535FC928E12}"/>
              </a:ext>
            </a:extLst>
          </p:cNvPr>
          <p:cNvSpPr txBox="1">
            <a:spLocks noChangeArrowheads="1"/>
          </p:cNvSpPr>
          <p:nvPr/>
        </p:nvSpPr>
        <p:spPr bwMode="auto">
          <a:xfrm>
            <a:off x="4800600" y="20891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1</a:t>
            </a:r>
          </a:p>
        </p:txBody>
      </p:sp>
      <p:sp>
        <p:nvSpPr>
          <p:cNvPr id="186417" name="Rectangle 51">
            <a:extLst>
              <a:ext uri="{FF2B5EF4-FFF2-40B4-BE49-F238E27FC236}">
                <a16:creationId xmlns:a16="http://schemas.microsoft.com/office/drawing/2014/main" id="{BCE0C7B2-78E8-486A-9E5C-19B9BB5AC901}"/>
              </a:ext>
            </a:extLst>
          </p:cNvPr>
          <p:cNvSpPr>
            <a:spLocks noChangeArrowheads="1"/>
          </p:cNvSpPr>
          <p:nvPr/>
        </p:nvSpPr>
        <p:spPr bwMode="auto">
          <a:xfrm>
            <a:off x="5830888" y="4908550"/>
            <a:ext cx="381000" cy="1935163"/>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5</a:t>
            </a:r>
          </a:p>
          <a:p>
            <a:pPr algn="ctr">
              <a:spcBef>
                <a:spcPct val="50000"/>
              </a:spcBef>
              <a:buFont typeface="Arial" panose="020B0604020202020204" pitchFamily="34" charset="0"/>
              <a:buNone/>
              <a:defRPr/>
            </a:pPr>
            <a:r>
              <a:rPr lang="zh-CN" altLang="en-US" sz="1400">
                <a:latin typeface="+mn-lt"/>
                <a:ea typeface="+mn-ea"/>
                <a:cs typeface="+mn-ea"/>
                <a:sym typeface="+mn-lt"/>
              </a:rPr>
              <a:t>7</a:t>
            </a:r>
          </a:p>
          <a:p>
            <a:pPr algn="ctr">
              <a:spcBef>
                <a:spcPct val="50000"/>
              </a:spcBef>
              <a:buFont typeface="Arial" panose="020B0604020202020204" pitchFamily="34" charset="0"/>
              <a:buNone/>
              <a:defRPr/>
            </a:pPr>
            <a:r>
              <a:rPr lang="zh-CN" altLang="en-US" sz="1400">
                <a:latin typeface="+mn-lt"/>
                <a:ea typeface="+mn-ea"/>
                <a:cs typeface="+mn-ea"/>
                <a:sym typeface="+mn-lt"/>
              </a:rPr>
              <a:t>9</a:t>
            </a:r>
          </a:p>
          <a:p>
            <a:pPr algn="ctr">
              <a:spcBef>
                <a:spcPct val="50000"/>
              </a:spcBef>
              <a:buFont typeface="Arial" panose="020B0604020202020204" pitchFamily="34" charset="0"/>
              <a:buNone/>
              <a:defRPr/>
            </a:pPr>
            <a:r>
              <a:rPr lang="zh-CN" altLang="en-US" sz="1400">
                <a:latin typeface="+mn-lt"/>
                <a:ea typeface="+mn-ea"/>
                <a:cs typeface="+mn-ea"/>
                <a:sym typeface="+mn-lt"/>
              </a:rPr>
              <a:t>…</a:t>
            </a: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186419" name="Text Box 53">
            <a:extLst>
              <a:ext uri="{FF2B5EF4-FFF2-40B4-BE49-F238E27FC236}">
                <a16:creationId xmlns:a16="http://schemas.microsoft.com/office/drawing/2014/main" id="{E8626070-8EB6-4E37-B026-6DE9DA797CE9}"/>
              </a:ext>
            </a:extLst>
          </p:cNvPr>
          <p:cNvSpPr txBox="1">
            <a:spLocks noChangeArrowheads="1"/>
          </p:cNvSpPr>
          <p:nvPr/>
        </p:nvSpPr>
        <p:spPr bwMode="auto">
          <a:xfrm>
            <a:off x="6357938" y="4902200"/>
            <a:ext cx="2514600" cy="1939925"/>
          </a:xfrm>
          <a:prstGeom prst="rect">
            <a:avLst/>
          </a:prstGeom>
          <a:noFill/>
          <a:ln w="9525">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buFont typeface="Arial" panose="020B0604020202020204" pitchFamily="34" charset="0"/>
              <a:buNone/>
            </a:pPr>
            <a:r>
              <a:rPr lang="zh-CN" altLang="en-US" sz="2400" b="0">
                <a:solidFill>
                  <a:srgbClr val="FF0000"/>
                </a:solidFill>
                <a:ea typeface="微软雅黑" panose="020B0503020204020204" pitchFamily="34" charset="-122"/>
                <a:sym typeface="+mn-lt"/>
              </a:rPr>
              <a:t>注意：挑出冠军</a:t>
            </a:r>
          </a:p>
          <a:p>
            <a:pPr>
              <a:lnSpc>
                <a:spcPct val="125000"/>
              </a:lnSpc>
              <a:buFont typeface="Arial" panose="020B0604020202020204" pitchFamily="34" charset="0"/>
              <a:buNone/>
            </a:pPr>
            <a:r>
              <a:rPr lang="zh-CN" altLang="en-US" sz="2400" b="0">
                <a:solidFill>
                  <a:srgbClr val="FF0000"/>
                </a:solidFill>
                <a:ea typeface="微软雅黑" panose="020B0503020204020204" pitchFamily="34" charset="-122"/>
                <a:sym typeface="+mn-lt"/>
              </a:rPr>
              <a:t>需要进行 </a:t>
            </a:r>
            <a:r>
              <a:rPr lang="en-US" altLang="zh-CN" sz="2400" b="0">
                <a:solidFill>
                  <a:srgbClr val="FF0000"/>
                </a:solidFill>
                <a:ea typeface="微软雅黑" panose="020B0503020204020204" pitchFamily="34" charset="-122"/>
                <a:sym typeface="+mn-lt"/>
              </a:rPr>
              <a:t>k-1 </a:t>
            </a:r>
            <a:r>
              <a:rPr lang="zh-CN" altLang="zh-CN" sz="2400" b="0">
                <a:solidFill>
                  <a:srgbClr val="FF0000"/>
                </a:solidFill>
                <a:ea typeface="微软雅黑" panose="020B0503020204020204" pitchFamily="34" charset="-122"/>
                <a:sym typeface="+mn-lt"/>
              </a:rPr>
              <a:t>次</a:t>
            </a:r>
          </a:p>
          <a:p>
            <a:pPr>
              <a:lnSpc>
                <a:spcPct val="125000"/>
              </a:lnSpc>
              <a:buFont typeface="Arial" panose="020B0604020202020204" pitchFamily="34" charset="0"/>
              <a:buNone/>
            </a:pPr>
            <a:r>
              <a:rPr lang="zh-CN" altLang="zh-CN" sz="2400" b="0">
                <a:solidFill>
                  <a:srgbClr val="FF0000"/>
                </a:solidFill>
                <a:ea typeface="微软雅黑" panose="020B0503020204020204" pitchFamily="34" charset="-122"/>
                <a:sym typeface="+mn-lt"/>
              </a:rPr>
              <a:t>比较，此处需要</a:t>
            </a:r>
          </a:p>
          <a:p>
            <a:pPr>
              <a:lnSpc>
                <a:spcPct val="125000"/>
              </a:lnSpc>
              <a:buFont typeface="Arial" panose="020B0604020202020204" pitchFamily="34" charset="0"/>
              <a:buNone/>
            </a:pPr>
            <a:r>
              <a:rPr lang="zh-CN" altLang="zh-CN" sz="2400" b="0">
                <a:solidFill>
                  <a:srgbClr val="FF0000"/>
                </a:solidFill>
                <a:ea typeface="微软雅黑" panose="020B0503020204020204" pitchFamily="34" charset="-122"/>
                <a:sym typeface="+mn-lt"/>
              </a:rPr>
              <a:t>比较 3 次</a:t>
            </a:r>
            <a:r>
              <a:rPr lang="zh-CN" altLang="en-US" sz="2400" b="0">
                <a:solidFill>
                  <a:srgbClr val="FF0000"/>
                </a:solidFill>
                <a:ea typeface="微软雅黑" panose="020B0503020204020204" pitchFamily="34" charset="-122"/>
                <a:sym typeface="+mn-lt"/>
              </a:rPr>
              <a:t>。</a:t>
            </a:r>
          </a:p>
        </p:txBody>
      </p:sp>
      <p:sp>
        <p:nvSpPr>
          <p:cNvPr id="186420" name="Oval 54">
            <a:extLst>
              <a:ext uri="{FF2B5EF4-FFF2-40B4-BE49-F238E27FC236}">
                <a16:creationId xmlns:a16="http://schemas.microsoft.com/office/drawing/2014/main" id="{752D85A7-CCAF-48B0-8ADD-84F0344C86A8}"/>
              </a:ext>
            </a:extLst>
          </p:cNvPr>
          <p:cNvSpPr>
            <a:spLocks noChangeArrowheads="1"/>
          </p:cNvSpPr>
          <p:nvPr/>
        </p:nvSpPr>
        <p:spPr bwMode="auto">
          <a:xfrm>
            <a:off x="2743200" y="16319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solidFill>
                  <a:schemeClr val="bg1"/>
                </a:solidFill>
                <a:latin typeface="+mn-lt"/>
                <a:ea typeface="+mn-ea"/>
                <a:cs typeface="+mn-ea"/>
                <a:sym typeface="+mn-lt"/>
              </a:rPr>
              <a:t>3</a:t>
            </a:r>
            <a:endParaRPr lang="zh-CN" altLang="en-US" sz="1600" u="sng">
              <a:solidFill>
                <a:schemeClr val="bg1"/>
              </a:solidFill>
              <a:latin typeface="+mn-lt"/>
              <a:ea typeface="+mn-ea"/>
              <a:cs typeface="+mn-ea"/>
              <a:sym typeface="+mn-lt"/>
            </a:endParaRPr>
          </a:p>
        </p:txBody>
      </p:sp>
      <p:sp>
        <p:nvSpPr>
          <p:cNvPr id="186421" name="Text Box 55">
            <a:extLst>
              <a:ext uri="{FF2B5EF4-FFF2-40B4-BE49-F238E27FC236}">
                <a16:creationId xmlns:a16="http://schemas.microsoft.com/office/drawing/2014/main" id="{D84D5908-DC01-4237-9841-2BC943265B0B}"/>
              </a:ext>
            </a:extLst>
          </p:cNvPr>
          <p:cNvSpPr txBox="1">
            <a:spLocks noChangeArrowheads="1"/>
          </p:cNvSpPr>
          <p:nvPr/>
        </p:nvSpPr>
        <p:spPr bwMode="auto">
          <a:xfrm>
            <a:off x="2189163" y="1392238"/>
            <a:ext cx="838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latin typeface="+mn-lt"/>
                <a:ea typeface="+mn-ea"/>
                <a:cs typeface="+mn-ea"/>
                <a:sym typeface="+mn-lt"/>
              </a:rPr>
              <a:t>ls</a:t>
            </a:r>
            <a:r>
              <a:rPr lang="zh-CN" altLang="en-US" sz="1600">
                <a:latin typeface="+mn-lt"/>
                <a:ea typeface="+mn-ea"/>
                <a:cs typeface="+mn-ea"/>
                <a:sym typeface="+mn-lt"/>
              </a:rPr>
              <a:t> [0]</a:t>
            </a:r>
          </a:p>
        </p:txBody>
      </p:sp>
      <p:sp>
        <p:nvSpPr>
          <p:cNvPr id="186422" name="Line 56">
            <a:extLst>
              <a:ext uri="{FF2B5EF4-FFF2-40B4-BE49-F238E27FC236}">
                <a16:creationId xmlns:a16="http://schemas.microsoft.com/office/drawing/2014/main" id="{9F0E5F47-DC77-4B22-9848-FF4EA8F10E46}"/>
              </a:ext>
            </a:extLst>
          </p:cNvPr>
          <p:cNvSpPr>
            <a:spLocks noChangeShapeType="1"/>
          </p:cNvSpPr>
          <p:nvPr/>
        </p:nvSpPr>
        <p:spPr bwMode="auto">
          <a:xfrm>
            <a:off x="4875213" y="2393950"/>
            <a:ext cx="1587"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nchor="ctr"/>
          <a:lstStyle/>
          <a:p>
            <a:pPr algn="ct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86423" name="Text Box 57">
            <a:extLst>
              <a:ext uri="{FF2B5EF4-FFF2-40B4-BE49-F238E27FC236}">
                <a16:creationId xmlns:a16="http://schemas.microsoft.com/office/drawing/2014/main" id="{0AD75BB7-07E0-4DF9-B804-8AAD2D4C805E}"/>
              </a:ext>
            </a:extLst>
          </p:cNvPr>
          <p:cNvSpPr txBox="1">
            <a:spLocks noChangeArrowheads="1"/>
          </p:cNvSpPr>
          <p:nvPr/>
        </p:nvSpPr>
        <p:spPr bwMode="auto">
          <a:xfrm>
            <a:off x="4191000" y="20891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0</a:t>
            </a:r>
          </a:p>
        </p:txBody>
      </p:sp>
      <p:sp>
        <p:nvSpPr>
          <p:cNvPr id="186424" name="Text Box 58">
            <a:extLst>
              <a:ext uri="{FF2B5EF4-FFF2-40B4-BE49-F238E27FC236}">
                <a16:creationId xmlns:a16="http://schemas.microsoft.com/office/drawing/2014/main" id="{26826CCD-2E44-493B-AEF7-DD2BC2D92D39}"/>
              </a:ext>
            </a:extLst>
          </p:cNvPr>
          <p:cNvSpPr txBox="1">
            <a:spLocks noChangeArrowheads="1"/>
          </p:cNvSpPr>
          <p:nvPr/>
        </p:nvSpPr>
        <p:spPr bwMode="auto">
          <a:xfrm>
            <a:off x="4191000" y="2393950"/>
            <a:ext cx="60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a:solidFill>
                  <a:schemeClr val="bg1"/>
                </a:solidFill>
                <a:latin typeface="+mn-lt"/>
                <a:ea typeface="+mn-ea"/>
                <a:cs typeface="+mn-ea"/>
                <a:sym typeface="+mn-lt"/>
              </a:rPr>
              <a:t>5</a:t>
            </a:r>
          </a:p>
        </p:txBody>
      </p:sp>
      <p:sp>
        <p:nvSpPr>
          <p:cNvPr id="186425" name="Text Box 59">
            <a:extLst>
              <a:ext uri="{FF2B5EF4-FFF2-40B4-BE49-F238E27FC236}">
                <a16:creationId xmlns:a16="http://schemas.microsoft.com/office/drawing/2014/main" id="{2FC16D98-9C58-4A40-8A40-1AE03226ED95}"/>
              </a:ext>
            </a:extLst>
          </p:cNvPr>
          <p:cNvSpPr txBox="1">
            <a:spLocks noChangeArrowheads="1"/>
          </p:cNvSpPr>
          <p:nvPr/>
        </p:nvSpPr>
        <p:spPr bwMode="auto">
          <a:xfrm>
            <a:off x="1298575" y="2849563"/>
            <a:ext cx="7270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a:latin typeface="+mn-lt"/>
                <a:ea typeface="+mn-ea"/>
                <a:cs typeface="+mn-ea"/>
                <a:sym typeface="+mn-lt"/>
              </a:rPr>
              <a:t>ls[2]</a:t>
            </a:r>
            <a:endParaRPr lang="en-US" altLang="zh-CN" sz="1400" b="0">
              <a:latin typeface="+mn-lt"/>
              <a:ea typeface="+mn-ea"/>
              <a:cs typeface="+mn-ea"/>
              <a:sym typeface="+mn-lt"/>
            </a:endParaRPr>
          </a:p>
        </p:txBody>
      </p:sp>
      <p:sp>
        <p:nvSpPr>
          <p:cNvPr id="186426" name="Text Box 60">
            <a:extLst>
              <a:ext uri="{FF2B5EF4-FFF2-40B4-BE49-F238E27FC236}">
                <a16:creationId xmlns:a16="http://schemas.microsoft.com/office/drawing/2014/main" id="{824447B6-603A-493D-99E1-4084A0889E54}"/>
              </a:ext>
            </a:extLst>
          </p:cNvPr>
          <p:cNvSpPr txBox="1">
            <a:spLocks noChangeArrowheads="1"/>
          </p:cNvSpPr>
          <p:nvPr/>
        </p:nvSpPr>
        <p:spPr bwMode="auto">
          <a:xfrm>
            <a:off x="3090863" y="2970213"/>
            <a:ext cx="7270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a:latin typeface="+mn-lt"/>
                <a:ea typeface="+mn-ea"/>
                <a:cs typeface="+mn-ea"/>
                <a:sym typeface="+mn-lt"/>
              </a:rPr>
              <a:t>ls[3]</a:t>
            </a:r>
            <a:endParaRPr lang="en-US" altLang="zh-CN" sz="1400" b="0">
              <a:latin typeface="+mn-lt"/>
              <a:ea typeface="+mn-ea"/>
              <a:cs typeface="+mn-ea"/>
              <a:sym typeface="+mn-lt"/>
            </a:endParaRPr>
          </a:p>
        </p:txBody>
      </p:sp>
      <p:sp>
        <p:nvSpPr>
          <p:cNvPr id="186427" name="Text Box 61">
            <a:extLst>
              <a:ext uri="{FF2B5EF4-FFF2-40B4-BE49-F238E27FC236}">
                <a16:creationId xmlns:a16="http://schemas.microsoft.com/office/drawing/2014/main" id="{F47F4C0E-D68F-425F-AF6A-108D11F10687}"/>
              </a:ext>
            </a:extLst>
          </p:cNvPr>
          <p:cNvSpPr txBox="1">
            <a:spLocks noChangeArrowheads="1"/>
          </p:cNvSpPr>
          <p:nvPr/>
        </p:nvSpPr>
        <p:spPr bwMode="auto">
          <a:xfrm>
            <a:off x="2305050" y="3935413"/>
            <a:ext cx="6429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a:latin typeface="+mn-lt"/>
                <a:ea typeface="+mn-ea"/>
                <a:cs typeface="+mn-ea"/>
                <a:sym typeface="+mn-lt"/>
              </a:rPr>
              <a:t>b[1]</a:t>
            </a:r>
            <a:endParaRPr lang="en-US" altLang="zh-CN" sz="1400" b="0">
              <a:latin typeface="+mn-lt"/>
              <a:ea typeface="+mn-ea"/>
              <a:cs typeface="+mn-ea"/>
              <a:sym typeface="+mn-lt"/>
            </a:endParaRPr>
          </a:p>
        </p:txBody>
      </p:sp>
      <p:sp>
        <p:nvSpPr>
          <p:cNvPr id="186428" name="Text Box 62">
            <a:extLst>
              <a:ext uri="{FF2B5EF4-FFF2-40B4-BE49-F238E27FC236}">
                <a16:creationId xmlns:a16="http://schemas.microsoft.com/office/drawing/2014/main" id="{E967EFA8-AE61-4B2D-9B1E-7747DE31336E}"/>
              </a:ext>
            </a:extLst>
          </p:cNvPr>
          <p:cNvSpPr txBox="1">
            <a:spLocks noChangeArrowheads="1"/>
          </p:cNvSpPr>
          <p:nvPr/>
        </p:nvSpPr>
        <p:spPr bwMode="auto">
          <a:xfrm>
            <a:off x="2974975" y="3922713"/>
            <a:ext cx="6429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a:latin typeface="+mn-lt"/>
                <a:ea typeface="+mn-ea"/>
                <a:cs typeface="+mn-ea"/>
                <a:sym typeface="+mn-lt"/>
              </a:rPr>
              <a:t>b[2]</a:t>
            </a:r>
            <a:endParaRPr lang="en-US" altLang="zh-CN" sz="1400" b="0">
              <a:latin typeface="+mn-lt"/>
              <a:ea typeface="+mn-ea"/>
              <a:cs typeface="+mn-ea"/>
              <a:sym typeface="+mn-lt"/>
            </a:endParaRPr>
          </a:p>
        </p:txBody>
      </p:sp>
      <p:sp>
        <p:nvSpPr>
          <p:cNvPr id="186429" name="Text Box 63">
            <a:extLst>
              <a:ext uri="{FF2B5EF4-FFF2-40B4-BE49-F238E27FC236}">
                <a16:creationId xmlns:a16="http://schemas.microsoft.com/office/drawing/2014/main" id="{0340E86A-BC5C-4837-B4CD-BAA0E5E470F5}"/>
              </a:ext>
            </a:extLst>
          </p:cNvPr>
          <p:cNvSpPr txBox="1">
            <a:spLocks noChangeArrowheads="1"/>
          </p:cNvSpPr>
          <p:nvPr/>
        </p:nvSpPr>
        <p:spPr bwMode="auto">
          <a:xfrm>
            <a:off x="4400550" y="3948113"/>
            <a:ext cx="6429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1600">
                <a:latin typeface="+mn-lt"/>
                <a:ea typeface="+mn-ea"/>
                <a:cs typeface="+mn-ea"/>
                <a:sym typeface="+mn-lt"/>
              </a:rPr>
              <a:t>b[3]</a:t>
            </a:r>
            <a:endParaRPr lang="en-US" altLang="zh-CN" sz="1400" b="0">
              <a:latin typeface="+mn-lt"/>
              <a:ea typeface="+mn-ea"/>
              <a:cs typeface="+mn-ea"/>
              <a:sym typeface="+mn-lt"/>
            </a:endParaRPr>
          </a:p>
        </p:txBody>
      </p:sp>
      <p:sp>
        <p:nvSpPr>
          <p:cNvPr id="186430" name="Text Box 64">
            <a:extLst>
              <a:ext uri="{FF2B5EF4-FFF2-40B4-BE49-F238E27FC236}">
                <a16:creationId xmlns:a16="http://schemas.microsoft.com/office/drawing/2014/main" id="{44EFCAE5-122A-4612-A833-EC4DC03A0E16}"/>
              </a:ext>
            </a:extLst>
          </p:cNvPr>
          <p:cNvSpPr txBox="1">
            <a:spLocks noChangeArrowheads="1"/>
          </p:cNvSpPr>
          <p:nvPr/>
        </p:nvSpPr>
        <p:spPr bwMode="auto">
          <a:xfrm>
            <a:off x="4110038" y="1581150"/>
            <a:ext cx="2763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pitchFamily="49" charset="-122"/>
              </a:defRPr>
            </a:lvl1pPr>
            <a:lvl2pPr marL="742950" indent="-285750" defTabSz="762000">
              <a:defRPr sz="2800" b="1">
                <a:solidFill>
                  <a:schemeClr val="tx1"/>
                </a:solidFill>
                <a:latin typeface="Times New Roman" panose="02020603050405020304" pitchFamily="18" charset="0"/>
                <a:ea typeface="楷体_GB2312" pitchFamily="49" charset="-122"/>
              </a:defRPr>
            </a:lvl2pPr>
            <a:lvl3pPr marL="1143000" indent="-228600" defTabSz="762000">
              <a:defRPr sz="2800" b="1">
                <a:solidFill>
                  <a:schemeClr val="tx1"/>
                </a:solidFill>
                <a:latin typeface="Times New Roman" panose="02020603050405020304" pitchFamily="18" charset="0"/>
                <a:ea typeface="楷体_GB2312" pitchFamily="49" charset="-122"/>
              </a:defRPr>
            </a:lvl3pPr>
            <a:lvl4pPr marL="1600200" indent="-228600" defTabSz="762000">
              <a:defRPr sz="2800" b="1">
                <a:solidFill>
                  <a:schemeClr val="tx1"/>
                </a:solidFill>
                <a:latin typeface="Times New Roman" panose="02020603050405020304" pitchFamily="18" charset="0"/>
                <a:ea typeface="楷体_GB2312" pitchFamily="49" charset="-122"/>
              </a:defRPr>
            </a:lvl4pPr>
            <a:lvl5pPr marL="2057400" indent="-228600" defTabSz="762000">
              <a:defRPr sz="2800" b="1">
                <a:solidFill>
                  <a:schemeClr val="tx1"/>
                </a:solidFill>
                <a:latin typeface="Times New Roman" panose="02020603050405020304" pitchFamily="18" charset="0"/>
                <a:ea typeface="楷体_GB2312" pitchFamily="49" charset="-122"/>
              </a:defRPr>
            </a:lvl5pPr>
            <a:lvl6pPr marL="25146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400" b="0">
                <a:solidFill>
                  <a:srgbClr val="0000CC"/>
                </a:solidFill>
                <a:ea typeface="微软雅黑" panose="020B0503020204020204" pitchFamily="34" charset="-122"/>
                <a:sym typeface="+mn-lt"/>
              </a:rPr>
              <a:t>4路平衡归并</a:t>
            </a:r>
          </a:p>
        </p:txBody>
      </p:sp>
      <p:sp>
        <p:nvSpPr>
          <p:cNvPr id="65" name="Rectangle 6">
            <a:extLst>
              <a:ext uri="{FF2B5EF4-FFF2-40B4-BE49-F238E27FC236}">
                <a16:creationId xmlns:a16="http://schemas.microsoft.com/office/drawing/2014/main" id="{78C801E1-F774-44B0-AEE5-C8A006A34EBD}"/>
              </a:ext>
            </a:extLst>
          </p:cNvPr>
          <p:cNvSpPr>
            <a:spLocks noChangeArrowheads="1"/>
          </p:cNvSpPr>
          <p:nvPr/>
        </p:nvSpPr>
        <p:spPr bwMode="auto">
          <a:xfrm>
            <a:off x="896938" y="146050"/>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多路平衡归并的实现</a:t>
            </a:r>
          </a:p>
        </p:txBody>
      </p:sp>
      <p:cxnSp>
        <p:nvCxnSpPr>
          <p:cNvPr id="66" name="直接箭头连接符 65">
            <a:extLst>
              <a:ext uri="{FF2B5EF4-FFF2-40B4-BE49-F238E27FC236}">
                <a16:creationId xmlns:a16="http://schemas.microsoft.com/office/drawing/2014/main" id="{4AF8716E-D353-4326-8072-81842AB2CA1D}"/>
              </a:ext>
            </a:extLst>
          </p:cNvPr>
          <p:cNvCxnSpPr/>
          <p:nvPr/>
        </p:nvCxnSpPr>
        <p:spPr bwMode="auto">
          <a:xfrm>
            <a:off x="3113088" y="1960563"/>
            <a:ext cx="2790825" cy="2798762"/>
          </a:xfrm>
          <a:prstGeom prst="straightConnector1">
            <a:avLst/>
          </a:prstGeom>
          <a:solidFill>
            <a:schemeClr val="accent1"/>
          </a:solidFill>
          <a:ln w="38100" cap="flat" cmpd="sng" algn="ctr">
            <a:solidFill>
              <a:schemeClr val="accent1">
                <a:lumMod val="75000"/>
              </a:schemeClr>
            </a:solidFill>
            <a:prstDash val="solid"/>
            <a:round/>
            <a:headEnd type="none" w="med" len="med"/>
            <a:tailEnd type="triangle"/>
          </a:ln>
        </p:spPr>
      </p:cxnSp>
    </p:spTree>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43611513-384D-4A9C-A6B1-39CF3DC9B8F3}"/>
              </a:ext>
            </a:extLst>
          </p:cNvPr>
          <p:cNvSpPr/>
          <p:nvPr/>
        </p:nvSpPr>
        <p:spPr bwMode="auto">
          <a:xfrm>
            <a:off x="0" y="3429000"/>
            <a:ext cx="9144000" cy="2879725"/>
          </a:xfrm>
          <a:prstGeom prst="rect">
            <a:avLst/>
          </a:prstGeom>
          <a:solidFill>
            <a:schemeClr val="accent1">
              <a:lumMod val="20000"/>
              <a:lumOff val="80000"/>
            </a:schemeClr>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ea typeface="仿宋_GB2312" panose="02010609030101010101" pitchFamily="49" charset="-122"/>
            </a:endParaRPr>
          </a:p>
        </p:txBody>
      </p:sp>
      <p:sp>
        <p:nvSpPr>
          <p:cNvPr id="187393" name="Text Box 3">
            <a:extLst>
              <a:ext uri="{FF2B5EF4-FFF2-40B4-BE49-F238E27FC236}">
                <a16:creationId xmlns:a16="http://schemas.microsoft.com/office/drawing/2014/main" id="{CF138228-4AE5-4366-AC63-4C773B694C15}"/>
              </a:ext>
            </a:extLst>
          </p:cNvPr>
          <p:cNvSpPr txBox="1">
            <a:spLocks noChangeArrowheads="1"/>
          </p:cNvSpPr>
          <p:nvPr/>
        </p:nvSpPr>
        <p:spPr bwMode="auto">
          <a:xfrm>
            <a:off x="287338" y="957263"/>
            <a:ext cx="8586787" cy="2125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pitchFamily="49" charset="-122"/>
              </a:defRPr>
            </a:lvl1pPr>
            <a:lvl2pPr marL="742950" indent="-285750" defTabSz="762000">
              <a:defRPr sz="2800" b="1">
                <a:solidFill>
                  <a:schemeClr val="tx1"/>
                </a:solidFill>
                <a:latin typeface="Times New Roman" panose="02020603050405020304" pitchFamily="18" charset="0"/>
                <a:ea typeface="楷体_GB2312" pitchFamily="49" charset="-122"/>
              </a:defRPr>
            </a:lvl2pPr>
            <a:lvl3pPr marL="1143000" indent="-228600" defTabSz="762000">
              <a:defRPr sz="2800" b="1">
                <a:solidFill>
                  <a:schemeClr val="tx1"/>
                </a:solidFill>
                <a:latin typeface="Times New Roman" panose="02020603050405020304" pitchFamily="18" charset="0"/>
                <a:ea typeface="楷体_GB2312" pitchFamily="49" charset="-122"/>
              </a:defRPr>
            </a:lvl3pPr>
            <a:lvl4pPr marL="1600200" indent="-228600" defTabSz="762000">
              <a:defRPr sz="2800" b="1">
                <a:solidFill>
                  <a:schemeClr val="tx1"/>
                </a:solidFill>
                <a:latin typeface="Times New Roman" panose="02020603050405020304" pitchFamily="18" charset="0"/>
                <a:ea typeface="楷体_GB2312" pitchFamily="49" charset="-122"/>
              </a:defRPr>
            </a:lvl4pPr>
            <a:lvl5pPr marL="2057400" indent="-228600" defTabSz="762000">
              <a:defRPr sz="2800" b="1">
                <a:solidFill>
                  <a:schemeClr val="tx1"/>
                </a:solidFill>
                <a:latin typeface="Times New Roman" panose="02020603050405020304" pitchFamily="18" charset="0"/>
                <a:ea typeface="楷体_GB2312" pitchFamily="49" charset="-122"/>
              </a:defRPr>
            </a:lvl5pPr>
            <a:lvl6pPr marL="25146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Wingdings" pitchFamily="2" charset="2"/>
              <a:buNone/>
            </a:pPr>
            <a:r>
              <a:rPr lang="zh-CN" altLang="en-US" sz="2400" b="0">
                <a:solidFill>
                  <a:schemeClr val="hlink"/>
                </a:solidFill>
                <a:ea typeface="微软雅黑" panose="020B0503020204020204" pitchFamily="34" charset="-122"/>
                <a:sym typeface="+mn-lt"/>
              </a:rPr>
              <a:t>一、问题的提出</a:t>
            </a:r>
          </a:p>
          <a:p>
            <a:pPr>
              <a:lnSpc>
                <a:spcPct val="125000"/>
              </a:lnSpc>
              <a:spcBef>
                <a:spcPct val="50000"/>
              </a:spcBef>
              <a:buFont typeface="Arial" panose="020B0604020202020204" pitchFamily="34" charset="0"/>
              <a:buNone/>
            </a:pPr>
            <a:r>
              <a:rPr lang="zh-CN" altLang="en-US" sz="2400" b="0">
                <a:ea typeface="微软雅黑" panose="020B0503020204020204" pitchFamily="34" charset="-122"/>
                <a:sym typeface="+mn-lt"/>
              </a:rPr>
              <a:t>        </a:t>
            </a:r>
            <a:r>
              <a:rPr lang="en-US" altLang="zh-CN" sz="2400" b="0">
                <a:ea typeface="微软雅黑" panose="020B0503020204020204" pitchFamily="34" charset="-122"/>
                <a:sym typeface="+mn-lt"/>
              </a:rPr>
              <a:t>m</a:t>
            </a:r>
            <a:r>
              <a:rPr lang="zh-CN" altLang="en-US" sz="2400" b="0">
                <a:ea typeface="微软雅黑" panose="020B0503020204020204" pitchFamily="34" charset="-122"/>
                <a:sym typeface="+mn-lt"/>
              </a:rPr>
              <a:t>个初始归并段做</a:t>
            </a:r>
            <a:r>
              <a:rPr lang="en-US" altLang="zh-CN" sz="2400" b="0">
                <a:ea typeface="微软雅黑" panose="020B0503020204020204" pitchFamily="34" charset="-122"/>
                <a:sym typeface="+mn-lt"/>
              </a:rPr>
              <a:t>k</a:t>
            </a:r>
            <a:r>
              <a:rPr lang="zh-CN" altLang="en-US" sz="2400" b="0">
                <a:ea typeface="微软雅黑" panose="020B0503020204020204" pitchFamily="34" charset="-122"/>
                <a:sym typeface="+mn-lt"/>
              </a:rPr>
              <a:t>路平衡归并排序时归并的趟数为</a:t>
            </a:r>
            <a:r>
              <a:rPr lang="en-US" altLang="zh-CN" sz="2400" b="0">
                <a:ea typeface="微软雅黑" panose="020B0503020204020204" pitchFamily="34" charset="-122"/>
                <a:sym typeface="+mn-lt"/>
              </a:rPr>
              <a:t>log</a:t>
            </a:r>
            <a:r>
              <a:rPr lang="en-US" altLang="zh-CN" sz="2400" b="0" baseline="-25000">
                <a:ea typeface="微软雅黑" panose="020B0503020204020204" pitchFamily="34" charset="-122"/>
                <a:sym typeface="+mn-lt"/>
              </a:rPr>
              <a:t>k</a:t>
            </a:r>
            <a:r>
              <a:rPr lang="en-US" altLang="zh-CN" sz="2400" b="0">
                <a:ea typeface="微软雅黑" panose="020B0503020204020204" pitchFamily="34" charset="-122"/>
                <a:sym typeface="+mn-lt"/>
              </a:rPr>
              <a:t>m.</a:t>
            </a:r>
            <a:r>
              <a:rPr lang="zh-CN" altLang="en-US" sz="2400" b="0">
                <a:ea typeface="微软雅黑" panose="020B0503020204020204" pitchFamily="34" charset="-122"/>
                <a:sym typeface="+mn-lt"/>
              </a:rPr>
              <a:t>为了减少归并趟数，也可以减小</a:t>
            </a:r>
            <a:r>
              <a:rPr lang="en-US" altLang="zh-CN" sz="2400" b="0">
                <a:ea typeface="微软雅黑" panose="020B0503020204020204" pitchFamily="34" charset="-122"/>
                <a:sym typeface="+mn-lt"/>
              </a:rPr>
              <a:t>m</a:t>
            </a:r>
            <a:r>
              <a:rPr lang="zh-CN" altLang="en-US" sz="2400" b="0">
                <a:ea typeface="微软雅黑" panose="020B0503020204020204" pitchFamily="34" charset="-122"/>
                <a:sym typeface="+mn-lt"/>
              </a:rPr>
              <a:t>的值。如何减小初始归并段的个数（也就是增加归并段的长度）?</a:t>
            </a:r>
          </a:p>
        </p:txBody>
      </p:sp>
      <p:sp>
        <p:nvSpPr>
          <p:cNvPr id="593924" name="Text Box 4">
            <a:extLst>
              <a:ext uri="{FF2B5EF4-FFF2-40B4-BE49-F238E27FC236}">
                <a16:creationId xmlns:a16="http://schemas.microsoft.com/office/drawing/2014/main" id="{E48E18BC-72BB-4C3D-9A2B-206DEBE68138}"/>
              </a:ext>
            </a:extLst>
          </p:cNvPr>
          <p:cNvSpPr txBox="1">
            <a:spLocks noChangeArrowheads="1"/>
          </p:cNvSpPr>
          <p:nvPr/>
        </p:nvSpPr>
        <p:spPr bwMode="auto">
          <a:xfrm>
            <a:off x="341313" y="3573463"/>
            <a:ext cx="8442325" cy="973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pitchFamily="49" charset="-122"/>
              </a:defRPr>
            </a:lvl1pPr>
            <a:lvl2pPr marL="742950" indent="-285750" defTabSz="762000">
              <a:defRPr sz="2800" b="1">
                <a:solidFill>
                  <a:schemeClr val="tx1"/>
                </a:solidFill>
                <a:latin typeface="Times New Roman" panose="02020603050405020304" pitchFamily="18" charset="0"/>
                <a:ea typeface="楷体_GB2312" pitchFamily="49" charset="-122"/>
              </a:defRPr>
            </a:lvl2pPr>
            <a:lvl3pPr marL="1143000" indent="-228600" defTabSz="762000">
              <a:defRPr sz="2800" b="1">
                <a:solidFill>
                  <a:schemeClr val="tx1"/>
                </a:solidFill>
                <a:latin typeface="Times New Roman" panose="02020603050405020304" pitchFamily="18" charset="0"/>
                <a:ea typeface="楷体_GB2312" pitchFamily="49" charset="-122"/>
              </a:defRPr>
            </a:lvl3pPr>
            <a:lvl4pPr marL="1600200" indent="-228600" defTabSz="762000">
              <a:defRPr sz="2800" b="1">
                <a:solidFill>
                  <a:schemeClr val="tx1"/>
                </a:solidFill>
                <a:latin typeface="Times New Roman" panose="02020603050405020304" pitchFamily="18" charset="0"/>
                <a:ea typeface="楷体_GB2312" pitchFamily="49" charset="-122"/>
              </a:defRPr>
            </a:lvl4pPr>
            <a:lvl5pPr marL="2057400" indent="-228600" defTabSz="762000">
              <a:defRPr sz="2800" b="1">
                <a:solidFill>
                  <a:schemeClr val="tx1"/>
                </a:solidFill>
                <a:latin typeface="Times New Roman" panose="02020603050405020304" pitchFamily="18" charset="0"/>
                <a:ea typeface="楷体_GB2312" pitchFamily="49" charset="-122"/>
              </a:defRPr>
            </a:lvl5pPr>
            <a:lvl6pPr marL="25146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chemeClr val="hlink"/>
                </a:solidFill>
                <a:ea typeface="微软雅黑" panose="020B0503020204020204" pitchFamily="34" charset="-122"/>
                <a:sym typeface="+mn-lt"/>
              </a:rPr>
              <a:t>解决：</a:t>
            </a:r>
            <a:r>
              <a:rPr lang="zh-CN" altLang="en-US" sz="2400" b="0">
                <a:ea typeface="微软雅黑" panose="020B0503020204020204" pitchFamily="34" charset="-122"/>
                <a:sym typeface="+mn-lt"/>
              </a:rPr>
              <a:t>在内存长度一定时，假设容纳</a:t>
            </a:r>
            <a:r>
              <a:rPr lang="en-US" altLang="zh-CN" sz="2400" b="0">
                <a:ea typeface="微软雅黑" panose="020B0503020204020204" pitchFamily="34" charset="-122"/>
                <a:sym typeface="+mn-lt"/>
              </a:rPr>
              <a:t>M</a:t>
            </a:r>
            <a:r>
              <a:rPr lang="zh-CN" altLang="en-US" sz="2400" b="0">
                <a:ea typeface="微软雅黑" panose="020B0503020204020204" pitchFamily="34" charset="-122"/>
                <a:sym typeface="+mn-lt"/>
              </a:rPr>
              <a:t>条记录，按照通常的 排序方法，初始归并段的长度可以是</a:t>
            </a:r>
            <a:r>
              <a:rPr lang="en-US" altLang="zh-CN" sz="2400" b="0">
                <a:ea typeface="微软雅黑" panose="020B0503020204020204" pitchFamily="34" charset="-122"/>
                <a:sym typeface="+mn-lt"/>
              </a:rPr>
              <a:t>M</a:t>
            </a:r>
            <a:endParaRPr lang="zh-CN" altLang="en-US" sz="2400" b="0">
              <a:ea typeface="微软雅黑" panose="020B0503020204020204" pitchFamily="34" charset="-122"/>
              <a:sym typeface="+mn-lt"/>
            </a:endParaRPr>
          </a:p>
        </p:txBody>
      </p:sp>
      <p:sp>
        <p:nvSpPr>
          <p:cNvPr id="593925" name="Text Box 5">
            <a:extLst>
              <a:ext uri="{FF2B5EF4-FFF2-40B4-BE49-F238E27FC236}">
                <a16:creationId xmlns:a16="http://schemas.microsoft.com/office/drawing/2014/main" id="{A410337C-A5B8-4B54-8528-9978F285FC05}"/>
              </a:ext>
            </a:extLst>
          </p:cNvPr>
          <p:cNvSpPr txBox="1">
            <a:spLocks noChangeArrowheads="1"/>
          </p:cNvSpPr>
          <p:nvPr/>
        </p:nvSpPr>
        <p:spPr bwMode="auto">
          <a:xfrm>
            <a:off x="295275" y="4808538"/>
            <a:ext cx="8534400" cy="974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pitchFamily="49" charset="-122"/>
              </a:defRPr>
            </a:lvl1pPr>
            <a:lvl2pPr marL="742950" indent="-285750" defTabSz="762000">
              <a:defRPr sz="2800" b="1">
                <a:solidFill>
                  <a:schemeClr val="tx1"/>
                </a:solidFill>
                <a:latin typeface="Times New Roman" panose="02020603050405020304" pitchFamily="18" charset="0"/>
                <a:ea typeface="楷体_GB2312" pitchFamily="49" charset="-122"/>
              </a:defRPr>
            </a:lvl2pPr>
            <a:lvl3pPr marL="1143000" indent="-228600" defTabSz="762000">
              <a:defRPr sz="2800" b="1">
                <a:solidFill>
                  <a:schemeClr val="tx1"/>
                </a:solidFill>
                <a:latin typeface="Times New Roman" panose="02020603050405020304" pitchFamily="18" charset="0"/>
                <a:ea typeface="楷体_GB2312" pitchFamily="49" charset="-122"/>
              </a:defRPr>
            </a:lvl3pPr>
            <a:lvl4pPr marL="1600200" indent="-228600" defTabSz="762000">
              <a:defRPr sz="2800" b="1">
                <a:solidFill>
                  <a:schemeClr val="tx1"/>
                </a:solidFill>
                <a:latin typeface="Times New Roman" panose="02020603050405020304" pitchFamily="18" charset="0"/>
                <a:ea typeface="楷体_GB2312" pitchFamily="49" charset="-122"/>
              </a:defRPr>
            </a:lvl4pPr>
            <a:lvl5pPr marL="2057400" indent="-228600" defTabSz="762000">
              <a:defRPr sz="2800" b="1">
                <a:solidFill>
                  <a:schemeClr val="tx1"/>
                </a:solidFill>
                <a:latin typeface="Times New Roman" panose="02020603050405020304" pitchFamily="18" charset="0"/>
                <a:ea typeface="楷体_GB2312" pitchFamily="49" charset="-122"/>
              </a:defRPr>
            </a:lvl5pPr>
            <a:lvl6pPr marL="25146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ea typeface="微软雅黑" panose="020B0503020204020204" pitchFamily="34" charset="-122"/>
                <a:sym typeface="+mn-lt"/>
              </a:rPr>
              <a:t>一种更好的方法是使用</a:t>
            </a:r>
            <a:r>
              <a:rPr lang="zh-CN" altLang="en-US" sz="2400" b="0">
                <a:solidFill>
                  <a:schemeClr val="hlink"/>
                </a:solidFill>
                <a:ea typeface="微软雅黑" panose="020B0503020204020204" pitchFamily="34" charset="-122"/>
                <a:sym typeface="+mn-lt"/>
              </a:rPr>
              <a:t>置换选择(</a:t>
            </a:r>
            <a:r>
              <a:rPr lang="en-US" altLang="zh-CN" sz="2400" b="0">
                <a:solidFill>
                  <a:schemeClr val="hlink"/>
                </a:solidFill>
                <a:ea typeface="微软雅黑" panose="020B0503020204020204" pitchFamily="34" charset="-122"/>
                <a:sym typeface="+mn-lt"/>
              </a:rPr>
              <a:t>replace selection)</a:t>
            </a:r>
            <a:r>
              <a:rPr lang="zh-CN" altLang="en-US" sz="2400" b="0">
                <a:ea typeface="微软雅黑" panose="020B0503020204020204" pitchFamily="34" charset="-122"/>
                <a:sym typeface="+mn-lt"/>
              </a:rPr>
              <a:t>算法，平均情况下可以产生可以生成两倍内存长度的初始归并段。</a:t>
            </a:r>
          </a:p>
        </p:txBody>
      </p:sp>
      <p:sp>
        <p:nvSpPr>
          <p:cNvPr id="6" name="Rectangle 6">
            <a:extLst>
              <a:ext uri="{FF2B5EF4-FFF2-40B4-BE49-F238E27FC236}">
                <a16:creationId xmlns:a16="http://schemas.microsoft.com/office/drawing/2014/main" id="{A141FE4F-B701-469F-ABCF-32C5BCB2DA4D}"/>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593924"/>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5939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93924" grpId="0"/>
      <p:bldP spid="593925"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矩形 1">
            <a:extLst>
              <a:ext uri="{FF2B5EF4-FFF2-40B4-BE49-F238E27FC236}">
                <a16:creationId xmlns:a16="http://schemas.microsoft.com/office/drawing/2014/main" id="{57063EC2-981A-7E44-9173-780E58498088}"/>
              </a:ext>
            </a:extLst>
          </p:cNvPr>
          <p:cNvSpPr>
            <a:spLocks noChangeArrowheads="1"/>
          </p:cNvSpPr>
          <p:nvPr/>
        </p:nvSpPr>
        <p:spPr bwMode="auto">
          <a:xfrm>
            <a:off x="0" y="2492375"/>
            <a:ext cx="9144000" cy="2376488"/>
          </a:xfrm>
          <a:prstGeom prst="rect">
            <a:avLst/>
          </a:prstGeom>
          <a:solidFill>
            <a:srgbClr val="EAEAEA"/>
          </a:solidFill>
          <a:ln w="9525" algn="ctr">
            <a:solidFill>
              <a:srgbClr val="CCCCFF"/>
            </a:solidFill>
            <a:round/>
            <a:headEnd/>
            <a:tailEnd/>
          </a:ln>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188417" name="Rectangle 3">
            <a:extLst>
              <a:ext uri="{FF2B5EF4-FFF2-40B4-BE49-F238E27FC236}">
                <a16:creationId xmlns:a16="http://schemas.microsoft.com/office/drawing/2014/main" id="{15976B5D-4776-4BCD-8221-70CCA19A608B}"/>
              </a:ext>
            </a:extLst>
          </p:cNvPr>
          <p:cNvSpPr>
            <a:spLocks noChangeArrowheads="1"/>
          </p:cNvSpPr>
          <p:nvPr/>
        </p:nvSpPr>
        <p:spPr bwMode="auto">
          <a:xfrm>
            <a:off x="431800" y="1058863"/>
            <a:ext cx="7845425" cy="116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Wingdings" pitchFamily="2" charset="2"/>
              <a:buNone/>
            </a:pPr>
            <a:r>
              <a:rPr lang="zh-CN" altLang="en-US" b="0">
                <a:solidFill>
                  <a:schemeClr val="hlink"/>
                </a:solidFill>
                <a:ea typeface="微软雅黑" panose="020B0503020204020204" pitchFamily="34" charset="-122"/>
                <a:sym typeface="+mn-lt"/>
              </a:rPr>
              <a:t>2.置换选择排序</a:t>
            </a:r>
          </a:p>
          <a:p>
            <a:pPr>
              <a:spcBef>
                <a:spcPct val="50000"/>
              </a:spcBef>
              <a:buFont typeface="Arial" panose="020B0604020202020204" pitchFamily="34" charset="0"/>
              <a:buNone/>
            </a:pPr>
            <a:r>
              <a:rPr lang="zh-CN" altLang="en-US" b="0">
                <a:ea typeface="微软雅黑" panose="020B0503020204020204" pitchFamily="34" charset="-122"/>
                <a:sym typeface="+mn-lt"/>
              </a:rPr>
              <a:t>置换选择排序是堆排序的变体。</a:t>
            </a:r>
          </a:p>
        </p:txBody>
      </p:sp>
      <p:sp>
        <p:nvSpPr>
          <p:cNvPr id="188418" name="Oval 5">
            <a:extLst>
              <a:ext uri="{FF2B5EF4-FFF2-40B4-BE49-F238E27FC236}">
                <a16:creationId xmlns:a16="http://schemas.microsoft.com/office/drawing/2014/main" id="{E4F5007C-FCCD-4106-B8D1-415915459D04}"/>
              </a:ext>
            </a:extLst>
          </p:cNvPr>
          <p:cNvSpPr>
            <a:spLocks noChangeArrowheads="1"/>
          </p:cNvSpPr>
          <p:nvPr/>
        </p:nvSpPr>
        <p:spPr bwMode="auto">
          <a:xfrm>
            <a:off x="2190750" y="2986088"/>
            <a:ext cx="723900" cy="776287"/>
          </a:xfrm>
          <a:prstGeom prst="ellipse">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b="0">
              <a:latin typeface="+mn-lt"/>
              <a:ea typeface="+mn-ea"/>
              <a:cs typeface="+mn-ea"/>
              <a:sym typeface="+mn-lt"/>
            </a:endParaRPr>
          </a:p>
        </p:txBody>
      </p:sp>
      <p:sp>
        <p:nvSpPr>
          <p:cNvPr id="188419" name="Line 8">
            <a:extLst>
              <a:ext uri="{FF2B5EF4-FFF2-40B4-BE49-F238E27FC236}">
                <a16:creationId xmlns:a16="http://schemas.microsoft.com/office/drawing/2014/main" id="{328E9930-1012-4E0C-89E1-78F5F2C24C95}"/>
              </a:ext>
            </a:extLst>
          </p:cNvPr>
          <p:cNvSpPr>
            <a:spLocks noChangeShapeType="1"/>
          </p:cNvSpPr>
          <p:nvPr/>
        </p:nvSpPr>
        <p:spPr bwMode="auto">
          <a:xfrm>
            <a:off x="3059113" y="3373438"/>
            <a:ext cx="708025" cy="0"/>
          </a:xfrm>
          <a:prstGeom prst="line">
            <a:avLst/>
          </a:prstGeom>
          <a:noFill/>
          <a:ln w="31750">
            <a:solidFill>
              <a:schemeClr val="accent1">
                <a:lumMod val="75000"/>
              </a:schemeClr>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b="0">
              <a:latin typeface="+mn-lt"/>
              <a:ea typeface="+mn-ea"/>
              <a:cs typeface="+mn-ea"/>
              <a:sym typeface="+mn-lt"/>
            </a:endParaRPr>
          </a:p>
        </p:txBody>
      </p:sp>
      <p:sp>
        <p:nvSpPr>
          <p:cNvPr id="188420" name="Rectangle 9">
            <a:extLst>
              <a:ext uri="{FF2B5EF4-FFF2-40B4-BE49-F238E27FC236}">
                <a16:creationId xmlns:a16="http://schemas.microsoft.com/office/drawing/2014/main" id="{B1FAF263-B709-4CC4-B732-C711F2A0910A}"/>
              </a:ext>
            </a:extLst>
          </p:cNvPr>
          <p:cNvSpPr>
            <a:spLocks noChangeArrowheads="1"/>
          </p:cNvSpPr>
          <p:nvPr/>
        </p:nvSpPr>
        <p:spPr bwMode="auto">
          <a:xfrm>
            <a:off x="3922713" y="2908300"/>
            <a:ext cx="1008062" cy="931863"/>
          </a:xfrm>
          <a:prstGeom prst="rect">
            <a:avLst/>
          </a:prstGeom>
          <a:noFill/>
          <a:ln w="28575">
            <a:solidFill>
              <a:srgbClr val="0000CC"/>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b="0">
              <a:latin typeface="+mn-lt"/>
              <a:ea typeface="+mn-ea"/>
              <a:cs typeface="+mn-ea"/>
              <a:sym typeface="+mn-lt"/>
            </a:endParaRPr>
          </a:p>
        </p:txBody>
      </p:sp>
      <p:sp>
        <p:nvSpPr>
          <p:cNvPr id="188421" name="Line 10">
            <a:extLst>
              <a:ext uri="{FF2B5EF4-FFF2-40B4-BE49-F238E27FC236}">
                <a16:creationId xmlns:a16="http://schemas.microsoft.com/office/drawing/2014/main" id="{FD20B868-2D39-48FF-A8BB-ACEF38136861}"/>
              </a:ext>
            </a:extLst>
          </p:cNvPr>
          <p:cNvSpPr>
            <a:spLocks noChangeShapeType="1"/>
          </p:cNvSpPr>
          <p:nvPr/>
        </p:nvSpPr>
        <p:spPr bwMode="auto">
          <a:xfrm>
            <a:off x="5059363" y="3373438"/>
            <a:ext cx="708025" cy="0"/>
          </a:xfrm>
          <a:prstGeom prst="line">
            <a:avLst/>
          </a:prstGeom>
          <a:noFill/>
          <a:ln w="31750">
            <a:solidFill>
              <a:schemeClr val="accent1">
                <a:lumMod val="75000"/>
              </a:schemeClr>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b="0">
              <a:latin typeface="+mn-lt"/>
              <a:ea typeface="+mn-ea"/>
              <a:cs typeface="+mn-ea"/>
              <a:sym typeface="+mn-lt"/>
            </a:endParaRPr>
          </a:p>
        </p:txBody>
      </p:sp>
      <p:sp>
        <p:nvSpPr>
          <p:cNvPr id="188422" name="Oval 13">
            <a:extLst>
              <a:ext uri="{FF2B5EF4-FFF2-40B4-BE49-F238E27FC236}">
                <a16:creationId xmlns:a16="http://schemas.microsoft.com/office/drawing/2014/main" id="{62FB3BE1-58EE-4075-AC59-9CCE2157E805}"/>
              </a:ext>
            </a:extLst>
          </p:cNvPr>
          <p:cNvSpPr>
            <a:spLocks noChangeArrowheads="1"/>
          </p:cNvSpPr>
          <p:nvPr/>
        </p:nvSpPr>
        <p:spPr bwMode="auto">
          <a:xfrm>
            <a:off x="5842000" y="2973388"/>
            <a:ext cx="723900" cy="800100"/>
          </a:xfrm>
          <a:prstGeom prst="ellipse">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b="0">
              <a:latin typeface="+mn-lt"/>
              <a:ea typeface="+mn-ea"/>
              <a:cs typeface="+mn-ea"/>
              <a:sym typeface="+mn-lt"/>
            </a:endParaRPr>
          </a:p>
        </p:txBody>
      </p:sp>
      <p:sp>
        <p:nvSpPr>
          <p:cNvPr id="188423" name="Text Box 14">
            <a:extLst>
              <a:ext uri="{FF2B5EF4-FFF2-40B4-BE49-F238E27FC236}">
                <a16:creationId xmlns:a16="http://schemas.microsoft.com/office/drawing/2014/main" id="{C1AEB73B-5B7F-4EEC-A1C4-314E26F4532F}"/>
              </a:ext>
            </a:extLst>
          </p:cNvPr>
          <p:cNvSpPr txBox="1">
            <a:spLocks noChangeArrowheads="1"/>
          </p:cNvSpPr>
          <p:nvPr/>
        </p:nvSpPr>
        <p:spPr bwMode="auto">
          <a:xfrm>
            <a:off x="333375" y="4084638"/>
            <a:ext cx="14827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pitchFamily="49" charset="-122"/>
              </a:defRPr>
            </a:lvl1pPr>
            <a:lvl2pPr marL="742950" indent="-285750" defTabSz="762000">
              <a:defRPr sz="2800" b="1">
                <a:solidFill>
                  <a:schemeClr val="tx1"/>
                </a:solidFill>
                <a:latin typeface="Times New Roman" panose="02020603050405020304" pitchFamily="18" charset="0"/>
                <a:ea typeface="楷体_GB2312" pitchFamily="49" charset="-122"/>
              </a:defRPr>
            </a:lvl2pPr>
            <a:lvl3pPr marL="1143000" indent="-228600" defTabSz="762000">
              <a:defRPr sz="2800" b="1">
                <a:solidFill>
                  <a:schemeClr val="tx1"/>
                </a:solidFill>
                <a:latin typeface="Times New Roman" panose="02020603050405020304" pitchFamily="18" charset="0"/>
                <a:ea typeface="楷体_GB2312" pitchFamily="49" charset="-122"/>
              </a:defRPr>
            </a:lvl3pPr>
            <a:lvl4pPr marL="1600200" indent="-228600" defTabSz="762000">
              <a:defRPr sz="2800" b="1">
                <a:solidFill>
                  <a:schemeClr val="tx1"/>
                </a:solidFill>
                <a:latin typeface="Times New Roman" panose="02020603050405020304" pitchFamily="18" charset="0"/>
                <a:ea typeface="楷体_GB2312" pitchFamily="49" charset="-122"/>
              </a:defRPr>
            </a:lvl4pPr>
            <a:lvl5pPr marL="2057400" indent="-228600" defTabSz="762000">
              <a:defRPr sz="2800" b="1">
                <a:solidFill>
                  <a:schemeClr val="tx1"/>
                </a:solidFill>
                <a:latin typeface="Times New Roman" panose="02020603050405020304" pitchFamily="18" charset="0"/>
                <a:ea typeface="楷体_GB2312" pitchFamily="49" charset="-122"/>
              </a:defRPr>
            </a:lvl5pPr>
            <a:lvl6pPr marL="25146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000" b="0">
                <a:ea typeface="微软雅黑" panose="020B0503020204020204" pitchFamily="34" charset="-122"/>
                <a:sym typeface="+mn-lt"/>
              </a:rPr>
              <a:t>输入文件</a:t>
            </a:r>
            <a:r>
              <a:rPr lang="en-US" altLang="zh-CN" sz="2000" b="0">
                <a:ea typeface="微软雅黑" panose="020B0503020204020204" pitchFamily="34" charset="-122"/>
                <a:sym typeface="+mn-lt"/>
              </a:rPr>
              <a:t>FI</a:t>
            </a:r>
          </a:p>
        </p:txBody>
      </p:sp>
      <p:sp>
        <p:nvSpPr>
          <p:cNvPr id="188424" name="Text Box 16">
            <a:extLst>
              <a:ext uri="{FF2B5EF4-FFF2-40B4-BE49-F238E27FC236}">
                <a16:creationId xmlns:a16="http://schemas.microsoft.com/office/drawing/2014/main" id="{173AB1E4-5027-4CE2-84E8-ACFC0480B3E7}"/>
              </a:ext>
            </a:extLst>
          </p:cNvPr>
          <p:cNvSpPr txBox="1">
            <a:spLocks noChangeArrowheads="1"/>
          </p:cNvSpPr>
          <p:nvPr/>
        </p:nvSpPr>
        <p:spPr bwMode="auto">
          <a:xfrm>
            <a:off x="3563938" y="4084638"/>
            <a:ext cx="2149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000" b="0">
                <a:latin typeface="+mn-lt"/>
                <a:ea typeface="+mn-ea"/>
                <a:cs typeface="+mn-ea"/>
                <a:sym typeface="+mn-lt"/>
              </a:rPr>
              <a:t>内存工作区</a:t>
            </a:r>
            <a:r>
              <a:rPr lang="en-US" altLang="zh-CN" sz="2000" b="0">
                <a:latin typeface="+mn-lt"/>
                <a:ea typeface="+mn-ea"/>
                <a:cs typeface="+mn-ea"/>
                <a:sym typeface="+mn-lt"/>
              </a:rPr>
              <a:t>WA</a:t>
            </a:r>
          </a:p>
        </p:txBody>
      </p:sp>
      <p:sp>
        <p:nvSpPr>
          <p:cNvPr id="188425" name="Text Box 18">
            <a:extLst>
              <a:ext uri="{FF2B5EF4-FFF2-40B4-BE49-F238E27FC236}">
                <a16:creationId xmlns:a16="http://schemas.microsoft.com/office/drawing/2014/main" id="{2731226E-52A6-4CDF-8A99-1138355BC77F}"/>
              </a:ext>
            </a:extLst>
          </p:cNvPr>
          <p:cNvSpPr txBox="1">
            <a:spLocks noChangeArrowheads="1"/>
          </p:cNvSpPr>
          <p:nvPr/>
        </p:nvSpPr>
        <p:spPr bwMode="auto">
          <a:xfrm>
            <a:off x="7327900" y="4084638"/>
            <a:ext cx="15763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pitchFamily="49" charset="-122"/>
              </a:defRPr>
            </a:lvl1pPr>
            <a:lvl2pPr marL="742950" indent="-285750" defTabSz="762000">
              <a:defRPr sz="2800" b="1">
                <a:solidFill>
                  <a:schemeClr val="tx1"/>
                </a:solidFill>
                <a:latin typeface="Times New Roman" panose="02020603050405020304" pitchFamily="18" charset="0"/>
                <a:ea typeface="楷体_GB2312" pitchFamily="49" charset="-122"/>
              </a:defRPr>
            </a:lvl2pPr>
            <a:lvl3pPr marL="1143000" indent="-228600" defTabSz="762000">
              <a:defRPr sz="2800" b="1">
                <a:solidFill>
                  <a:schemeClr val="tx1"/>
                </a:solidFill>
                <a:latin typeface="Times New Roman" panose="02020603050405020304" pitchFamily="18" charset="0"/>
                <a:ea typeface="楷体_GB2312" pitchFamily="49" charset="-122"/>
              </a:defRPr>
            </a:lvl3pPr>
            <a:lvl4pPr marL="1600200" indent="-228600" defTabSz="762000">
              <a:defRPr sz="2800" b="1">
                <a:solidFill>
                  <a:schemeClr val="tx1"/>
                </a:solidFill>
                <a:latin typeface="Times New Roman" panose="02020603050405020304" pitchFamily="18" charset="0"/>
                <a:ea typeface="楷体_GB2312" pitchFamily="49" charset="-122"/>
              </a:defRPr>
            </a:lvl4pPr>
            <a:lvl5pPr marL="2057400" indent="-228600" defTabSz="762000">
              <a:defRPr sz="2800" b="1">
                <a:solidFill>
                  <a:schemeClr val="tx1"/>
                </a:solidFill>
                <a:latin typeface="Times New Roman" panose="02020603050405020304" pitchFamily="18" charset="0"/>
                <a:ea typeface="楷体_GB2312" pitchFamily="49" charset="-122"/>
              </a:defRPr>
            </a:lvl5pPr>
            <a:lvl6pPr marL="25146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000" b="0">
                <a:ea typeface="微软雅黑" panose="020B0503020204020204" pitchFamily="34" charset="-122"/>
                <a:sym typeface="+mn-lt"/>
              </a:rPr>
              <a:t>输出文件</a:t>
            </a:r>
            <a:r>
              <a:rPr lang="en-US" altLang="zh-CN" sz="2000" b="0">
                <a:ea typeface="微软雅黑" panose="020B0503020204020204" pitchFamily="34" charset="-122"/>
                <a:sym typeface="+mn-lt"/>
              </a:rPr>
              <a:t>Fo</a:t>
            </a:r>
          </a:p>
        </p:txBody>
      </p:sp>
      <p:sp>
        <p:nvSpPr>
          <p:cNvPr id="188426" name="Text Box 21">
            <a:extLst>
              <a:ext uri="{FF2B5EF4-FFF2-40B4-BE49-F238E27FC236}">
                <a16:creationId xmlns:a16="http://schemas.microsoft.com/office/drawing/2014/main" id="{63F2D693-F3F8-4DD5-B018-8F66328C9C3D}"/>
              </a:ext>
            </a:extLst>
          </p:cNvPr>
          <p:cNvSpPr txBox="1">
            <a:spLocks noChangeArrowheads="1"/>
          </p:cNvSpPr>
          <p:nvPr/>
        </p:nvSpPr>
        <p:spPr bwMode="auto">
          <a:xfrm>
            <a:off x="490538" y="5156200"/>
            <a:ext cx="7848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pitchFamily="49" charset="-122"/>
              </a:defRPr>
            </a:lvl1pPr>
            <a:lvl2pPr marL="742950" indent="-285750" defTabSz="762000">
              <a:defRPr sz="2800" b="1">
                <a:solidFill>
                  <a:schemeClr val="tx1"/>
                </a:solidFill>
                <a:latin typeface="Times New Roman" panose="02020603050405020304" pitchFamily="18" charset="0"/>
                <a:ea typeface="楷体_GB2312" pitchFamily="49" charset="-122"/>
              </a:defRPr>
            </a:lvl2pPr>
            <a:lvl3pPr marL="1143000" indent="-228600" defTabSz="762000">
              <a:defRPr sz="2800" b="1">
                <a:solidFill>
                  <a:schemeClr val="tx1"/>
                </a:solidFill>
                <a:latin typeface="Times New Roman" panose="02020603050405020304" pitchFamily="18" charset="0"/>
                <a:ea typeface="楷体_GB2312" pitchFamily="49" charset="-122"/>
              </a:defRPr>
            </a:lvl3pPr>
            <a:lvl4pPr marL="1600200" indent="-228600" defTabSz="762000">
              <a:defRPr sz="2800" b="1">
                <a:solidFill>
                  <a:schemeClr val="tx1"/>
                </a:solidFill>
                <a:latin typeface="Times New Roman" panose="02020603050405020304" pitchFamily="18" charset="0"/>
                <a:ea typeface="楷体_GB2312" pitchFamily="49" charset="-122"/>
              </a:defRPr>
            </a:lvl4pPr>
            <a:lvl5pPr marL="2057400" indent="-228600" defTabSz="762000">
              <a:defRPr sz="2800" b="1">
                <a:solidFill>
                  <a:schemeClr val="tx1"/>
                </a:solidFill>
                <a:latin typeface="Times New Roman" panose="02020603050405020304" pitchFamily="18" charset="0"/>
                <a:ea typeface="楷体_GB2312" pitchFamily="49" charset="-122"/>
              </a:defRPr>
            </a:lvl5pPr>
            <a:lvl6pPr marL="25146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b="0">
                <a:ea typeface="微软雅黑" panose="020B0503020204020204" pitchFamily="34" charset="-122"/>
                <a:sym typeface="+mn-lt"/>
              </a:rPr>
              <a:t>内存工作区可容纳</a:t>
            </a:r>
            <a:r>
              <a:rPr lang="en-US" altLang="zh-CN" b="0">
                <a:ea typeface="微软雅黑" panose="020B0503020204020204" pitchFamily="34" charset="-122"/>
                <a:sym typeface="+mn-lt"/>
              </a:rPr>
              <a:t>w</a:t>
            </a:r>
            <a:r>
              <a:rPr lang="zh-CN" altLang="en-US" b="0">
                <a:ea typeface="微软雅黑" panose="020B0503020204020204" pitchFamily="34" charset="-122"/>
                <a:sym typeface="+mn-lt"/>
              </a:rPr>
              <a:t>个记录</a:t>
            </a:r>
          </a:p>
        </p:txBody>
      </p:sp>
      <p:sp>
        <p:nvSpPr>
          <p:cNvPr id="188427" name="Text Box 22">
            <a:extLst>
              <a:ext uri="{FF2B5EF4-FFF2-40B4-BE49-F238E27FC236}">
                <a16:creationId xmlns:a16="http://schemas.microsoft.com/office/drawing/2014/main" id="{3BEEF318-951D-44FA-8F05-C05F554B6F6D}"/>
              </a:ext>
            </a:extLst>
          </p:cNvPr>
          <p:cNvSpPr txBox="1">
            <a:spLocks noChangeArrowheads="1"/>
          </p:cNvSpPr>
          <p:nvPr/>
        </p:nvSpPr>
        <p:spPr bwMode="auto">
          <a:xfrm>
            <a:off x="5697538" y="4084638"/>
            <a:ext cx="14827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pitchFamily="49" charset="-122"/>
              </a:defRPr>
            </a:lvl1pPr>
            <a:lvl2pPr marL="742950" indent="-285750" defTabSz="762000">
              <a:defRPr sz="2800" b="1">
                <a:solidFill>
                  <a:schemeClr val="tx1"/>
                </a:solidFill>
                <a:latin typeface="Times New Roman" panose="02020603050405020304" pitchFamily="18" charset="0"/>
                <a:ea typeface="楷体_GB2312" pitchFamily="49" charset="-122"/>
              </a:defRPr>
            </a:lvl2pPr>
            <a:lvl3pPr marL="1143000" indent="-228600" defTabSz="762000">
              <a:defRPr sz="2800" b="1">
                <a:solidFill>
                  <a:schemeClr val="tx1"/>
                </a:solidFill>
                <a:latin typeface="Times New Roman" panose="02020603050405020304" pitchFamily="18" charset="0"/>
                <a:ea typeface="楷体_GB2312" pitchFamily="49" charset="-122"/>
              </a:defRPr>
            </a:lvl3pPr>
            <a:lvl4pPr marL="1600200" indent="-228600" defTabSz="762000">
              <a:defRPr sz="2800" b="1">
                <a:solidFill>
                  <a:schemeClr val="tx1"/>
                </a:solidFill>
                <a:latin typeface="Times New Roman" panose="02020603050405020304" pitchFamily="18" charset="0"/>
                <a:ea typeface="楷体_GB2312" pitchFamily="49" charset="-122"/>
              </a:defRPr>
            </a:lvl4pPr>
            <a:lvl5pPr marL="2057400" indent="-228600" defTabSz="762000">
              <a:defRPr sz="2800" b="1">
                <a:solidFill>
                  <a:schemeClr val="tx1"/>
                </a:solidFill>
                <a:latin typeface="Times New Roman" panose="02020603050405020304" pitchFamily="18" charset="0"/>
                <a:ea typeface="楷体_GB2312" pitchFamily="49" charset="-122"/>
              </a:defRPr>
            </a:lvl5pPr>
            <a:lvl6pPr marL="25146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000" b="0">
                <a:ea typeface="微软雅黑" panose="020B0503020204020204" pitchFamily="34" charset="-122"/>
                <a:sym typeface="+mn-lt"/>
              </a:rPr>
              <a:t>输出缓冲</a:t>
            </a:r>
            <a:endParaRPr lang="en-US" altLang="zh-CN" sz="2000" b="0">
              <a:ea typeface="微软雅黑" panose="020B0503020204020204" pitchFamily="34" charset="-122"/>
              <a:sym typeface="+mn-lt"/>
            </a:endParaRPr>
          </a:p>
        </p:txBody>
      </p:sp>
      <p:sp>
        <p:nvSpPr>
          <p:cNvPr id="188428" name="Text Box 24">
            <a:extLst>
              <a:ext uri="{FF2B5EF4-FFF2-40B4-BE49-F238E27FC236}">
                <a16:creationId xmlns:a16="http://schemas.microsoft.com/office/drawing/2014/main" id="{2BB2085C-6ECE-4EEE-A68A-7BC4D6035A39}"/>
              </a:ext>
            </a:extLst>
          </p:cNvPr>
          <p:cNvSpPr txBox="1">
            <a:spLocks noChangeArrowheads="1"/>
          </p:cNvSpPr>
          <p:nvPr/>
        </p:nvSpPr>
        <p:spPr bwMode="auto">
          <a:xfrm>
            <a:off x="1930400" y="4084638"/>
            <a:ext cx="14827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pitchFamily="49" charset="-122"/>
              </a:defRPr>
            </a:lvl1pPr>
            <a:lvl2pPr marL="742950" indent="-285750" defTabSz="762000">
              <a:defRPr sz="2800" b="1">
                <a:solidFill>
                  <a:schemeClr val="tx1"/>
                </a:solidFill>
                <a:latin typeface="Times New Roman" panose="02020603050405020304" pitchFamily="18" charset="0"/>
                <a:ea typeface="楷体_GB2312" pitchFamily="49" charset="-122"/>
              </a:defRPr>
            </a:lvl2pPr>
            <a:lvl3pPr marL="1143000" indent="-228600" defTabSz="762000">
              <a:defRPr sz="2800" b="1">
                <a:solidFill>
                  <a:schemeClr val="tx1"/>
                </a:solidFill>
                <a:latin typeface="Times New Roman" panose="02020603050405020304" pitchFamily="18" charset="0"/>
                <a:ea typeface="楷体_GB2312" pitchFamily="49" charset="-122"/>
              </a:defRPr>
            </a:lvl3pPr>
            <a:lvl4pPr marL="1600200" indent="-228600" defTabSz="762000">
              <a:defRPr sz="2800" b="1">
                <a:solidFill>
                  <a:schemeClr val="tx1"/>
                </a:solidFill>
                <a:latin typeface="Times New Roman" panose="02020603050405020304" pitchFamily="18" charset="0"/>
                <a:ea typeface="楷体_GB2312" pitchFamily="49" charset="-122"/>
              </a:defRPr>
            </a:lvl4pPr>
            <a:lvl5pPr marL="2057400" indent="-228600" defTabSz="762000">
              <a:defRPr sz="2800" b="1">
                <a:solidFill>
                  <a:schemeClr val="tx1"/>
                </a:solidFill>
                <a:latin typeface="Times New Roman" panose="02020603050405020304" pitchFamily="18" charset="0"/>
                <a:ea typeface="楷体_GB2312" pitchFamily="49" charset="-122"/>
              </a:defRPr>
            </a:lvl5pPr>
            <a:lvl6pPr marL="25146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000" b="0">
                <a:ea typeface="微软雅黑" panose="020B0503020204020204" pitchFamily="34" charset="-122"/>
                <a:sym typeface="+mn-lt"/>
              </a:rPr>
              <a:t>输入缓冲</a:t>
            </a:r>
            <a:endParaRPr lang="en-US" altLang="zh-CN" sz="2000" b="0">
              <a:ea typeface="微软雅黑" panose="020B0503020204020204" pitchFamily="34" charset="-122"/>
              <a:sym typeface="+mn-lt"/>
            </a:endParaRPr>
          </a:p>
        </p:txBody>
      </p:sp>
      <p:sp>
        <p:nvSpPr>
          <p:cNvPr id="188429" name="Line 26">
            <a:extLst>
              <a:ext uri="{FF2B5EF4-FFF2-40B4-BE49-F238E27FC236}">
                <a16:creationId xmlns:a16="http://schemas.microsoft.com/office/drawing/2014/main" id="{F5804757-5D94-4837-AE5C-92C45148FAD5}"/>
              </a:ext>
            </a:extLst>
          </p:cNvPr>
          <p:cNvSpPr>
            <a:spLocks noChangeShapeType="1"/>
          </p:cNvSpPr>
          <p:nvPr/>
        </p:nvSpPr>
        <p:spPr bwMode="auto">
          <a:xfrm>
            <a:off x="1363663" y="3373438"/>
            <a:ext cx="708025" cy="0"/>
          </a:xfrm>
          <a:prstGeom prst="line">
            <a:avLst/>
          </a:prstGeom>
          <a:noFill/>
          <a:ln w="31750">
            <a:solidFill>
              <a:schemeClr val="accent1">
                <a:lumMod val="75000"/>
              </a:schemeClr>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b="0">
              <a:latin typeface="+mn-lt"/>
              <a:ea typeface="+mn-ea"/>
              <a:cs typeface="+mn-ea"/>
              <a:sym typeface="+mn-lt"/>
            </a:endParaRPr>
          </a:p>
        </p:txBody>
      </p:sp>
      <p:sp>
        <p:nvSpPr>
          <p:cNvPr id="188430" name="Line 27">
            <a:extLst>
              <a:ext uri="{FF2B5EF4-FFF2-40B4-BE49-F238E27FC236}">
                <a16:creationId xmlns:a16="http://schemas.microsoft.com/office/drawing/2014/main" id="{D05C83A1-11FF-4465-A354-D491174D99DD}"/>
              </a:ext>
            </a:extLst>
          </p:cNvPr>
          <p:cNvSpPr>
            <a:spLocks noChangeShapeType="1"/>
          </p:cNvSpPr>
          <p:nvPr/>
        </p:nvSpPr>
        <p:spPr bwMode="auto">
          <a:xfrm>
            <a:off x="6699250" y="3373438"/>
            <a:ext cx="708025" cy="0"/>
          </a:xfrm>
          <a:prstGeom prst="line">
            <a:avLst/>
          </a:prstGeom>
          <a:noFill/>
          <a:ln w="31750">
            <a:solidFill>
              <a:schemeClr val="accent1">
                <a:lumMod val="75000"/>
              </a:schemeClr>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b="0">
              <a:latin typeface="+mn-lt"/>
              <a:ea typeface="+mn-ea"/>
              <a:cs typeface="+mn-ea"/>
              <a:sym typeface="+mn-lt"/>
            </a:endParaRPr>
          </a:p>
        </p:txBody>
      </p:sp>
      <p:sp>
        <p:nvSpPr>
          <p:cNvPr id="188431" name="AutoShape 28">
            <a:extLst>
              <a:ext uri="{FF2B5EF4-FFF2-40B4-BE49-F238E27FC236}">
                <a16:creationId xmlns:a16="http://schemas.microsoft.com/office/drawing/2014/main" id="{E8C2A1AC-90C3-4F8C-A63C-0922435A298C}"/>
              </a:ext>
            </a:extLst>
          </p:cNvPr>
          <p:cNvSpPr>
            <a:spLocks noChangeArrowheads="1"/>
          </p:cNvSpPr>
          <p:nvPr/>
        </p:nvSpPr>
        <p:spPr bwMode="auto">
          <a:xfrm>
            <a:off x="608013" y="2949575"/>
            <a:ext cx="658812" cy="847725"/>
          </a:xfrm>
          <a:prstGeom prst="can">
            <a:avLst>
              <a:gd name="adj" fmla="val 32169"/>
            </a:avLst>
          </a:prstGeom>
          <a:solidFill>
            <a:schemeClr val="accent1">
              <a:lumMod val="40000"/>
              <a:lumOff val="60000"/>
            </a:schemeClr>
          </a:solidFill>
          <a:ln w="9525">
            <a:solidFill>
              <a:schemeClr val="tx1"/>
            </a:solidFill>
            <a:round/>
            <a:headEnd/>
            <a:tailEnd/>
          </a:ln>
        </p:spPr>
        <p:txBody>
          <a:bodyPr wrap="none" lIns="92075" tIns="46038" rIns="92075" bIns="46038"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b="0">
              <a:latin typeface="+mn-lt"/>
              <a:ea typeface="+mn-ea"/>
              <a:cs typeface="+mn-ea"/>
              <a:sym typeface="+mn-lt"/>
            </a:endParaRPr>
          </a:p>
        </p:txBody>
      </p:sp>
      <p:sp>
        <p:nvSpPr>
          <p:cNvPr id="188432" name="AutoShape 30">
            <a:extLst>
              <a:ext uri="{FF2B5EF4-FFF2-40B4-BE49-F238E27FC236}">
                <a16:creationId xmlns:a16="http://schemas.microsoft.com/office/drawing/2014/main" id="{7509716C-A0B3-49C1-A5C0-1909486ABCFA}"/>
              </a:ext>
            </a:extLst>
          </p:cNvPr>
          <p:cNvSpPr>
            <a:spLocks noChangeArrowheads="1"/>
          </p:cNvSpPr>
          <p:nvPr/>
        </p:nvSpPr>
        <p:spPr bwMode="auto">
          <a:xfrm>
            <a:off x="7618413" y="2949575"/>
            <a:ext cx="658812" cy="847725"/>
          </a:xfrm>
          <a:prstGeom prst="can">
            <a:avLst>
              <a:gd name="adj" fmla="val 32169"/>
            </a:avLst>
          </a:prstGeom>
          <a:solidFill>
            <a:schemeClr val="accent1">
              <a:lumMod val="40000"/>
              <a:lumOff val="60000"/>
            </a:schemeClr>
          </a:solidFill>
          <a:ln w="9525">
            <a:solidFill>
              <a:schemeClr val="tx1"/>
            </a:solidFill>
            <a:round/>
            <a:headEnd/>
            <a:tailEnd/>
          </a:ln>
        </p:spPr>
        <p:txBody>
          <a:bodyPr wrap="none" lIns="92075" tIns="46038" rIns="92075" bIns="46038"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b="0">
              <a:latin typeface="+mn-lt"/>
              <a:ea typeface="+mn-ea"/>
              <a:cs typeface="+mn-ea"/>
              <a:sym typeface="+mn-lt"/>
            </a:endParaRPr>
          </a:p>
        </p:txBody>
      </p:sp>
      <p:sp>
        <p:nvSpPr>
          <p:cNvPr id="20" name="Rectangle 6">
            <a:extLst>
              <a:ext uri="{FF2B5EF4-FFF2-40B4-BE49-F238E27FC236}">
                <a16:creationId xmlns:a16="http://schemas.microsoft.com/office/drawing/2014/main" id="{EBEDC86A-0152-44AD-BF2D-5215B40F8B97}"/>
              </a:ext>
            </a:extLst>
          </p:cNvPr>
          <p:cNvSpPr>
            <a:spLocks noChangeArrowheads="1"/>
          </p:cNvSpPr>
          <p:nvPr/>
        </p:nvSpPr>
        <p:spPr bwMode="auto">
          <a:xfrm>
            <a:off x="822325" y="157163"/>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a:t>
            </a:r>
          </a:p>
        </p:txBody>
      </p:sp>
    </p:spTree>
  </p:cSld>
  <p:clrMapOvr>
    <a:masterClrMapping/>
  </p:clrMapOvr>
  <p:transition>
    <p:wipe dir="d"/>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Text Box 2">
            <a:extLst>
              <a:ext uri="{FF2B5EF4-FFF2-40B4-BE49-F238E27FC236}">
                <a16:creationId xmlns:a16="http://schemas.microsoft.com/office/drawing/2014/main" id="{F397276D-0F8F-4991-8533-383708E3704B}"/>
              </a:ext>
            </a:extLst>
          </p:cNvPr>
          <p:cNvSpPr txBox="1">
            <a:spLocks noChangeArrowheads="1"/>
          </p:cNvSpPr>
          <p:nvPr/>
        </p:nvSpPr>
        <p:spPr bwMode="auto">
          <a:xfrm>
            <a:off x="1069975" y="1117600"/>
            <a:ext cx="7908925" cy="529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marL="457200" indent="-457200" defTabSz="762000">
              <a:defRPr sz="2800" b="1">
                <a:solidFill>
                  <a:schemeClr val="tx1"/>
                </a:solidFill>
                <a:latin typeface="Times New Roman" panose="02020603050405020304" pitchFamily="18" charset="0"/>
                <a:ea typeface="楷体_GB2312" pitchFamily="49" charset="-122"/>
              </a:defRPr>
            </a:lvl1pPr>
            <a:lvl2pPr marL="742950" indent="-285750" defTabSz="762000">
              <a:defRPr sz="2800" b="1">
                <a:solidFill>
                  <a:schemeClr val="tx1"/>
                </a:solidFill>
                <a:latin typeface="Times New Roman" panose="02020603050405020304" pitchFamily="18" charset="0"/>
                <a:ea typeface="楷体_GB2312" pitchFamily="49" charset="-122"/>
              </a:defRPr>
            </a:lvl2pPr>
            <a:lvl3pPr marL="1143000" indent="-228600" defTabSz="762000">
              <a:defRPr sz="2800" b="1">
                <a:solidFill>
                  <a:schemeClr val="tx1"/>
                </a:solidFill>
                <a:latin typeface="Times New Roman" panose="02020603050405020304" pitchFamily="18" charset="0"/>
                <a:ea typeface="楷体_GB2312" pitchFamily="49" charset="-122"/>
              </a:defRPr>
            </a:lvl3pPr>
            <a:lvl4pPr marL="1600200" indent="-228600" defTabSz="762000">
              <a:defRPr sz="2800" b="1">
                <a:solidFill>
                  <a:schemeClr val="tx1"/>
                </a:solidFill>
                <a:latin typeface="Times New Roman" panose="02020603050405020304" pitchFamily="18" charset="0"/>
                <a:ea typeface="楷体_GB2312" pitchFamily="49" charset="-122"/>
              </a:defRPr>
            </a:lvl4pPr>
            <a:lvl5pPr marL="2057400" indent="-228600" defTabSz="762000">
              <a:defRPr sz="2800" b="1">
                <a:solidFill>
                  <a:schemeClr val="tx1"/>
                </a:solidFill>
                <a:latin typeface="Times New Roman" panose="02020603050405020304" pitchFamily="18" charset="0"/>
                <a:ea typeface="楷体_GB2312" pitchFamily="49" charset="-122"/>
              </a:defRPr>
            </a:lvl5pPr>
            <a:lvl6pPr marL="25146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30000"/>
              </a:spcBef>
              <a:buFont typeface="Arial" panose="020B0604020202020204" pitchFamily="34" charset="0"/>
              <a:buAutoNum type="arabicParenBoth"/>
            </a:pPr>
            <a:r>
              <a:rPr lang="zh-CN" altLang="en-US" sz="2400" b="0">
                <a:ea typeface="微软雅黑" panose="020B0503020204020204" pitchFamily="34" charset="-122"/>
                <a:sym typeface="+mn-lt"/>
              </a:rPr>
              <a:t>从</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输入</a:t>
            </a:r>
            <a:r>
              <a:rPr lang="en-US" altLang="zh-CN" sz="2400" b="0">
                <a:ea typeface="微软雅黑" panose="020B0503020204020204" pitchFamily="34" charset="-122"/>
                <a:sym typeface="+mn-lt"/>
              </a:rPr>
              <a:t>W</a:t>
            </a:r>
            <a:r>
              <a:rPr lang="zh-CN" altLang="en-US" sz="2400" b="0">
                <a:ea typeface="微软雅黑" panose="020B0503020204020204" pitchFamily="34" charset="-122"/>
                <a:sym typeface="+mn-lt"/>
              </a:rPr>
              <a:t>个记录到</a:t>
            </a:r>
            <a:r>
              <a:rPr lang="en-US" altLang="zh-CN" sz="2400" b="0">
                <a:ea typeface="微软雅黑" panose="020B0503020204020204" pitchFamily="34" charset="-122"/>
                <a:sym typeface="+mn-lt"/>
              </a:rPr>
              <a:t>WA；</a:t>
            </a:r>
          </a:p>
          <a:p>
            <a:pPr>
              <a:lnSpc>
                <a:spcPct val="125000"/>
              </a:lnSpc>
              <a:spcBef>
                <a:spcPct val="30000"/>
              </a:spcBef>
            </a:pPr>
            <a:endParaRPr lang="en-US" altLang="zh-CN" sz="200" b="0">
              <a:ea typeface="微软雅黑" panose="020B0503020204020204" pitchFamily="34" charset="-122"/>
              <a:sym typeface="+mn-lt"/>
            </a:endParaRPr>
          </a:p>
          <a:p>
            <a:pPr>
              <a:lnSpc>
                <a:spcPct val="125000"/>
              </a:lnSpc>
              <a:spcBef>
                <a:spcPct val="30000"/>
              </a:spcBef>
            </a:pPr>
            <a:endParaRPr lang="en-US" altLang="zh-CN" sz="200" b="0">
              <a:ea typeface="微软雅黑" panose="020B0503020204020204" pitchFamily="34" charset="-122"/>
              <a:sym typeface="+mn-lt"/>
            </a:endParaRPr>
          </a:p>
          <a:p>
            <a:pPr>
              <a:lnSpc>
                <a:spcPct val="125000"/>
              </a:lnSpc>
              <a:spcBef>
                <a:spcPct val="30000"/>
              </a:spcBef>
            </a:pPr>
            <a:endParaRPr lang="en-US" altLang="zh-CN" sz="200" b="0">
              <a:ea typeface="微软雅黑" panose="020B0503020204020204" pitchFamily="34" charset="-122"/>
              <a:sym typeface="+mn-lt"/>
            </a:endParaRPr>
          </a:p>
          <a:p>
            <a:pPr>
              <a:lnSpc>
                <a:spcPct val="125000"/>
              </a:lnSpc>
              <a:spcBef>
                <a:spcPct val="30000"/>
              </a:spcBef>
              <a:buFont typeface="Arial" panose="020B0604020202020204" pitchFamily="34" charset="0"/>
              <a:buNone/>
            </a:pPr>
            <a:r>
              <a:rPr lang="en-US" altLang="zh-CN" sz="2400" b="0">
                <a:ea typeface="微软雅黑" panose="020B0503020204020204" pitchFamily="34" charset="-122"/>
                <a:sym typeface="+mn-lt"/>
              </a:rPr>
              <a:t>(2) </a:t>
            </a:r>
            <a:r>
              <a:rPr lang="zh-CN" altLang="en-US" sz="2400" b="0">
                <a:ea typeface="微软雅黑" panose="020B0503020204020204" pitchFamily="34" charset="-122"/>
                <a:sym typeface="+mn-lt"/>
              </a:rPr>
              <a:t>从</a:t>
            </a:r>
            <a:r>
              <a:rPr lang="en-US" altLang="zh-CN" sz="2400" b="0">
                <a:ea typeface="微软雅黑" panose="020B0503020204020204" pitchFamily="34" charset="-122"/>
                <a:sym typeface="+mn-lt"/>
              </a:rPr>
              <a:t>WA</a:t>
            </a:r>
            <a:r>
              <a:rPr lang="zh-CN" altLang="en-US" sz="2400" b="0">
                <a:ea typeface="微软雅黑" panose="020B0503020204020204" pitchFamily="34" charset="-122"/>
                <a:sym typeface="+mn-lt"/>
              </a:rPr>
              <a:t>中选择关键字最小的记录，记为</a:t>
            </a:r>
            <a:r>
              <a:rPr lang="en-US" altLang="zh-CN" sz="2400" b="0">
                <a:solidFill>
                  <a:schemeClr val="hlink"/>
                </a:solidFill>
                <a:ea typeface="微软雅黑" panose="020B0503020204020204" pitchFamily="34" charset="-122"/>
                <a:sym typeface="+mn-lt"/>
              </a:rPr>
              <a:t>MINIMAX</a:t>
            </a:r>
          </a:p>
          <a:p>
            <a:pPr>
              <a:lnSpc>
                <a:spcPct val="125000"/>
              </a:lnSpc>
              <a:spcBef>
                <a:spcPct val="30000"/>
              </a:spcBef>
              <a:buFont typeface="Arial" panose="020B0604020202020204" pitchFamily="34" charset="0"/>
              <a:buNone/>
            </a:pPr>
            <a:endParaRPr lang="en-US" altLang="zh-CN" sz="200" b="0">
              <a:solidFill>
                <a:schemeClr val="hlink"/>
              </a:solidFill>
              <a:ea typeface="微软雅黑" panose="020B0503020204020204" pitchFamily="34" charset="-122"/>
              <a:sym typeface="+mn-lt"/>
            </a:endParaRPr>
          </a:p>
          <a:p>
            <a:pPr>
              <a:lnSpc>
                <a:spcPct val="125000"/>
              </a:lnSpc>
              <a:spcBef>
                <a:spcPct val="30000"/>
              </a:spcBef>
              <a:buFont typeface="Arial" panose="020B0604020202020204" pitchFamily="34" charset="0"/>
              <a:buNone/>
            </a:pPr>
            <a:endParaRPr lang="en-US" altLang="zh-CN" sz="200" b="0">
              <a:solidFill>
                <a:schemeClr val="hlink"/>
              </a:solidFill>
              <a:ea typeface="微软雅黑" panose="020B0503020204020204" pitchFamily="34" charset="-122"/>
              <a:sym typeface="+mn-lt"/>
            </a:endParaRPr>
          </a:p>
          <a:p>
            <a:pPr>
              <a:lnSpc>
                <a:spcPct val="125000"/>
              </a:lnSpc>
              <a:spcBef>
                <a:spcPct val="30000"/>
              </a:spcBef>
              <a:buFont typeface="Arial" panose="020B0604020202020204" pitchFamily="34" charset="0"/>
              <a:buNone/>
            </a:pPr>
            <a:r>
              <a:rPr lang="en-US" altLang="zh-CN" sz="2400" b="0">
                <a:ea typeface="微软雅黑" panose="020B0503020204020204" pitchFamily="34" charset="-122"/>
                <a:sym typeface="+mn-lt"/>
              </a:rPr>
              <a:t>(3) </a:t>
            </a:r>
            <a:r>
              <a:rPr lang="zh-CN" altLang="en-US" sz="2400" b="0">
                <a:ea typeface="微软雅黑" panose="020B0503020204020204" pitchFamily="34" charset="-122"/>
                <a:sym typeface="+mn-lt"/>
              </a:rPr>
              <a:t>将</a:t>
            </a:r>
            <a:r>
              <a:rPr lang="en-US" altLang="zh-CN" sz="2400" b="0">
                <a:solidFill>
                  <a:schemeClr val="hlink"/>
                </a:solidFill>
                <a:ea typeface="微软雅黑" panose="020B0503020204020204" pitchFamily="34" charset="-122"/>
                <a:sym typeface="+mn-lt"/>
              </a:rPr>
              <a:t>MINIMAX</a:t>
            </a:r>
            <a:r>
              <a:rPr lang="zh-CN" altLang="en-US" sz="2400" b="0">
                <a:ea typeface="微软雅黑" panose="020B0503020204020204" pitchFamily="34" charset="-122"/>
                <a:sym typeface="+mn-lt"/>
              </a:rPr>
              <a:t>输出到</a:t>
            </a:r>
            <a:r>
              <a:rPr lang="en-US" altLang="zh-CN" sz="2400" b="0">
                <a:ea typeface="微软雅黑" panose="020B0503020204020204" pitchFamily="34" charset="-122"/>
                <a:sym typeface="+mn-lt"/>
              </a:rPr>
              <a:t>FO</a:t>
            </a:r>
            <a:r>
              <a:rPr lang="zh-CN" altLang="en-US" sz="2400" b="0">
                <a:ea typeface="微软雅黑" panose="020B0503020204020204" pitchFamily="34" charset="-122"/>
                <a:sym typeface="+mn-lt"/>
              </a:rPr>
              <a:t>中；</a:t>
            </a:r>
            <a:endParaRPr lang="en-US" altLang="zh-CN" sz="2400" b="0">
              <a:ea typeface="微软雅黑" panose="020B0503020204020204" pitchFamily="34" charset="-122"/>
              <a:sym typeface="+mn-lt"/>
            </a:endParaRPr>
          </a:p>
          <a:p>
            <a:pPr>
              <a:lnSpc>
                <a:spcPct val="125000"/>
              </a:lnSpc>
              <a:spcBef>
                <a:spcPct val="30000"/>
              </a:spcBef>
              <a:buFont typeface="Arial" panose="020B0604020202020204" pitchFamily="34" charset="0"/>
              <a:buNone/>
            </a:pPr>
            <a:endParaRPr lang="en-US" altLang="zh-CN" sz="200" b="0">
              <a:ea typeface="微软雅黑" panose="020B0503020204020204" pitchFamily="34" charset="-122"/>
              <a:sym typeface="+mn-lt"/>
            </a:endParaRPr>
          </a:p>
          <a:p>
            <a:pPr>
              <a:lnSpc>
                <a:spcPct val="125000"/>
              </a:lnSpc>
              <a:spcBef>
                <a:spcPct val="30000"/>
              </a:spcBef>
              <a:buFont typeface="Arial" panose="020B0604020202020204" pitchFamily="34" charset="0"/>
              <a:buNone/>
            </a:pPr>
            <a:endParaRPr lang="zh-CN" altLang="en-US" sz="200" b="0">
              <a:ea typeface="微软雅黑" panose="020B0503020204020204" pitchFamily="34" charset="-122"/>
              <a:sym typeface="+mn-lt"/>
            </a:endParaRPr>
          </a:p>
          <a:p>
            <a:pPr>
              <a:lnSpc>
                <a:spcPct val="125000"/>
              </a:lnSpc>
              <a:spcBef>
                <a:spcPct val="30000"/>
              </a:spcBef>
              <a:buFont typeface="Arial" panose="020B0604020202020204" pitchFamily="34" charset="0"/>
              <a:buNone/>
            </a:pPr>
            <a:r>
              <a:rPr lang="zh-CN" altLang="en-US" sz="2400" b="0">
                <a:ea typeface="微软雅黑" panose="020B0503020204020204" pitchFamily="34" charset="-122"/>
                <a:sym typeface="+mn-lt"/>
              </a:rPr>
              <a:t>(4) 若</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不空，从</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输入下一个记录到</a:t>
            </a:r>
            <a:r>
              <a:rPr lang="en-US" altLang="zh-CN" sz="2400" b="0">
                <a:ea typeface="微软雅黑" panose="020B0503020204020204" pitchFamily="34" charset="-122"/>
                <a:sym typeface="+mn-lt"/>
              </a:rPr>
              <a:t>WA；</a:t>
            </a:r>
          </a:p>
          <a:p>
            <a:pPr>
              <a:lnSpc>
                <a:spcPct val="125000"/>
              </a:lnSpc>
              <a:spcBef>
                <a:spcPct val="30000"/>
              </a:spcBef>
              <a:buFont typeface="Arial" panose="020B0604020202020204" pitchFamily="34" charset="0"/>
              <a:buNone/>
            </a:pPr>
            <a:endParaRPr lang="en-US" altLang="zh-CN" sz="200" b="0">
              <a:ea typeface="微软雅黑" panose="020B0503020204020204" pitchFamily="34" charset="-122"/>
              <a:sym typeface="+mn-lt"/>
            </a:endParaRPr>
          </a:p>
          <a:p>
            <a:pPr>
              <a:lnSpc>
                <a:spcPct val="125000"/>
              </a:lnSpc>
              <a:spcBef>
                <a:spcPct val="30000"/>
              </a:spcBef>
              <a:buFont typeface="Arial" panose="020B0604020202020204" pitchFamily="34" charset="0"/>
              <a:buNone/>
            </a:pPr>
            <a:endParaRPr lang="zh-CN" altLang="en-US" sz="200" b="0">
              <a:ea typeface="微软雅黑" panose="020B0503020204020204" pitchFamily="34" charset="-122"/>
              <a:sym typeface="+mn-lt"/>
            </a:endParaRPr>
          </a:p>
          <a:p>
            <a:pPr>
              <a:lnSpc>
                <a:spcPct val="125000"/>
              </a:lnSpc>
              <a:spcBef>
                <a:spcPct val="30000"/>
              </a:spcBef>
              <a:buFont typeface="Arial" panose="020B0604020202020204" pitchFamily="34" charset="0"/>
              <a:buNone/>
            </a:pPr>
            <a:r>
              <a:rPr lang="zh-CN" altLang="en-US" sz="2400" b="0">
                <a:ea typeface="微软雅黑" panose="020B0503020204020204" pitchFamily="34" charset="-122"/>
                <a:sym typeface="+mn-lt"/>
              </a:rPr>
              <a:t>(5) 从</a:t>
            </a:r>
            <a:r>
              <a:rPr lang="en-US" altLang="zh-CN" sz="2400" b="0">
                <a:ea typeface="微软雅黑" panose="020B0503020204020204" pitchFamily="34" charset="-122"/>
                <a:sym typeface="+mn-lt"/>
              </a:rPr>
              <a:t>WA</a:t>
            </a:r>
            <a:r>
              <a:rPr lang="zh-CN" altLang="en-US" sz="2400" b="0">
                <a:ea typeface="微软雅黑" panose="020B0503020204020204" pitchFamily="34" charset="-122"/>
                <a:sym typeface="+mn-lt"/>
              </a:rPr>
              <a:t>中所有关键字比</a:t>
            </a:r>
            <a:r>
              <a:rPr lang="en-US" altLang="zh-CN" sz="2400" b="0">
                <a:solidFill>
                  <a:schemeClr val="hlink"/>
                </a:solidFill>
                <a:ea typeface="微软雅黑" panose="020B0503020204020204" pitchFamily="34" charset="-122"/>
                <a:sym typeface="+mn-lt"/>
              </a:rPr>
              <a:t>MINIMAX</a:t>
            </a:r>
            <a:r>
              <a:rPr lang="zh-CN" altLang="en-US" sz="2400" b="0">
                <a:ea typeface="微软雅黑" panose="020B0503020204020204" pitchFamily="34" charset="-122"/>
                <a:sym typeface="+mn-lt"/>
              </a:rPr>
              <a:t>的关键字大的记录中选出最小关键字记录，作为新的</a:t>
            </a:r>
            <a:r>
              <a:rPr lang="en-US" altLang="zh-CN" sz="2400" b="0">
                <a:ea typeface="微软雅黑" panose="020B0503020204020204" pitchFamily="34" charset="-122"/>
                <a:sym typeface="+mn-lt"/>
              </a:rPr>
              <a:t>MINIMAX</a:t>
            </a:r>
            <a:r>
              <a:rPr lang="zh-CN" altLang="en-US" sz="2400" b="0">
                <a:ea typeface="微软雅黑" panose="020B0503020204020204" pitchFamily="34" charset="-122"/>
                <a:sym typeface="+mn-lt"/>
              </a:rPr>
              <a:t>记录。</a:t>
            </a:r>
          </a:p>
          <a:p>
            <a:pPr>
              <a:lnSpc>
                <a:spcPct val="125000"/>
              </a:lnSpc>
              <a:spcBef>
                <a:spcPct val="30000"/>
              </a:spcBef>
              <a:buFont typeface="Arial" panose="020B0604020202020204" pitchFamily="34" charset="0"/>
              <a:buNone/>
            </a:pPr>
            <a:r>
              <a:rPr lang="zh-CN" altLang="en-US" sz="2400" b="0">
                <a:ea typeface="微软雅黑" panose="020B0503020204020204" pitchFamily="34" charset="-122"/>
                <a:sym typeface="+mn-lt"/>
              </a:rPr>
              <a:t>(6) 重复（3）-（5）直至</a:t>
            </a:r>
            <a:r>
              <a:rPr lang="en-US" altLang="zh-CN" sz="2400" b="0">
                <a:ea typeface="微软雅黑" panose="020B0503020204020204" pitchFamily="34" charset="-122"/>
                <a:sym typeface="+mn-lt"/>
              </a:rPr>
              <a:t>WA</a:t>
            </a:r>
            <a:r>
              <a:rPr lang="zh-CN" altLang="en-US" sz="2400" b="0">
                <a:ea typeface="微软雅黑" panose="020B0503020204020204" pitchFamily="34" charset="-122"/>
                <a:sym typeface="+mn-lt"/>
              </a:rPr>
              <a:t>中选不出新的</a:t>
            </a:r>
            <a:r>
              <a:rPr lang="en-US" altLang="zh-CN" sz="2400" b="0">
                <a:ea typeface="微软雅黑" panose="020B0503020204020204" pitchFamily="34" charset="-122"/>
                <a:sym typeface="+mn-lt"/>
              </a:rPr>
              <a:t>MINIMAX。</a:t>
            </a:r>
            <a:r>
              <a:rPr lang="zh-CN" altLang="en-US" sz="2400" b="0">
                <a:ea typeface="微软雅黑" panose="020B0503020204020204" pitchFamily="34" charset="-122"/>
                <a:sym typeface="+mn-lt"/>
              </a:rPr>
              <a:t>到此得到一个初始归并段</a:t>
            </a:r>
          </a:p>
          <a:p>
            <a:pPr>
              <a:lnSpc>
                <a:spcPct val="125000"/>
              </a:lnSpc>
              <a:spcBef>
                <a:spcPct val="30000"/>
              </a:spcBef>
              <a:buFont typeface="Arial" panose="020B0604020202020204" pitchFamily="34" charset="0"/>
              <a:buNone/>
            </a:pP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7</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重复（2）-（6），直至</a:t>
            </a:r>
            <a:r>
              <a:rPr lang="en-US" altLang="zh-CN" sz="2400" b="0">
                <a:ea typeface="微软雅黑" panose="020B0503020204020204" pitchFamily="34" charset="-122"/>
                <a:sym typeface="+mn-lt"/>
              </a:rPr>
              <a:t>WA</a:t>
            </a:r>
            <a:r>
              <a:rPr lang="zh-CN" altLang="en-US" sz="2400" b="0">
                <a:ea typeface="微软雅黑" panose="020B0503020204020204" pitchFamily="34" charset="-122"/>
                <a:sym typeface="+mn-lt"/>
              </a:rPr>
              <a:t>为空。</a:t>
            </a:r>
          </a:p>
        </p:txBody>
      </p:sp>
      <p:sp>
        <p:nvSpPr>
          <p:cNvPr id="4" name="Rectangle 6">
            <a:extLst>
              <a:ext uri="{FF2B5EF4-FFF2-40B4-BE49-F238E27FC236}">
                <a16:creationId xmlns:a16="http://schemas.microsoft.com/office/drawing/2014/main" id="{50320B77-ECB6-49DA-A72A-C3DCDCEF53DD}"/>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grpSp>
        <p:nvGrpSpPr>
          <p:cNvPr id="210948" name="Group 61">
            <a:extLst>
              <a:ext uri="{FF2B5EF4-FFF2-40B4-BE49-F238E27FC236}">
                <a16:creationId xmlns:a16="http://schemas.microsoft.com/office/drawing/2014/main" id="{4B086F66-88B8-4842-BE28-F4027D384E58}"/>
              </a:ext>
            </a:extLst>
          </p:cNvPr>
          <p:cNvGrpSpPr>
            <a:grpSpLocks/>
          </p:cNvGrpSpPr>
          <p:nvPr/>
        </p:nvGrpSpPr>
        <p:grpSpPr bwMode="auto">
          <a:xfrm>
            <a:off x="446088" y="1196975"/>
            <a:ext cx="458787" cy="458788"/>
            <a:chOff x="6518563" y="1579415"/>
            <a:chExt cx="831273" cy="831273"/>
          </a:xfrm>
        </p:grpSpPr>
        <p:sp>
          <p:nvSpPr>
            <p:cNvPr id="37" name="Rounded Rectangle 12">
              <a:extLst>
                <a:ext uri="{FF2B5EF4-FFF2-40B4-BE49-F238E27FC236}">
                  <a16:creationId xmlns:a16="http://schemas.microsoft.com/office/drawing/2014/main" id="{5704CF76-2E72-4F0E-AE95-4239C95631E8}"/>
                </a:ext>
              </a:extLst>
            </p:cNvPr>
            <p:cNvSpPr/>
            <p:nvPr/>
          </p:nvSpPr>
          <p:spPr>
            <a:xfrm>
              <a:off x="6518563" y="1579415"/>
              <a:ext cx="831273" cy="831273"/>
            </a:xfrm>
            <a:prstGeom prst="roundRect">
              <a:avLst/>
            </a:prstGeom>
            <a:solidFill>
              <a:srgbClr val="C0504D"/>
            </a:solidFill>
            <a:ln w="25400" cap="flat" cmpd="sng" algn="ctr">
              <a:noFill/>
              <a:prstDash val="solid"/>
            </a:ln>
            <a:effectLst/>
          </p:spPr>
          <p:txBody>
            <a:bodyPr anchor="ctr"/>
            <a:lstStyle/>
            <a:p>
              <a:pPr algn="ctr" eaLnBrk="1" fontAlgn="auto" hangingPunct="1">
                <a:spcBef>
                  <a:spcPts val="0"/>
                </a:spcBef>
                <a:spcAft>
                  <a:spcPts val="0"/>
                </a:spcAft>
                <a:defRPr/>
              </a:pPr>
              <a:endParaRPr lang="en-GB" sz="1800" b="0" kern="0">
                <a:solidFill>
                  <a:prstClr val="black">
                    <a:lumMod val="65000"/>
                    <a:lumOff val="35000"/>
                  </a:prstClr>
                </a:solidFill>
                <a:latin typeface="Calibri"/>
                <a:ea typeface="+mn-ea"/>
              </a:endParaRPr>
            </a:p>
          </p:txBody>
        </p:sp>
        <p:grpSp>
          <p:nvGrpSpPr>
            <p:cNvPr id="38" name="Group 19">
              <a:extLst>
                <a:ext uri="{FF2B5EF4-FFF2-40B4-BE49-F238E27FC236}">
                  <a16:creationId xmlns:a16="http://schemas.microsoft.com/office/drawing/2014/main" id="{EBCC54E1-B856-46A5-830B-00F7E7A5E665}"/>
                </a:ext>
              </a:extLst>
            </p:cNvPr>
            <p:cNvGrpSpPr/>
            <p:nvPr/>
          </p:nvGrpSpPr>
          <p:grpSpPr>
            <a:xfrm>
              <a:off x="6702027" y="1790527"/>
              <a:ext cx="464344" cy="465138"/>
              <a:chOff x="9145588" y="4435475"/>
              <a:chExt cx="464344" cy="465138"/>
            </a:xfrm>
            <a:solidFill>
              <a:srgbClr val="EEECE1"/>
            </a:solidFill>
          </p:grpSpPr>
          <p:sp>
            <p:nvSpPr>
              <p:cNvPr id="39" name="AutoShape 7">
                <a:extLst>
                  <a:ext uri="{FF2B5EF4-FFF2-40B4-BE49-F238E27FC236}">
                    <a16:creationId xmlns:a16="http://schemas.microsoft.com/office/drawing/2014/main" id="{99EE8308-0614-4AFF-8DFE-F8E3F33E96C8}"/>
                  </a:ext>
                </a:extLst>
              </p:cNvPr>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lumMod val="65000"/>
                      <a:lumOff val="35000"/>
                    </a:prstClr>
                  </a:solidFill>
                  <a:latin typeface="Calibri"/>
                  <a:ea typeface="+mn-ea"/>
                  <a:sym typeface="Gill Sans" charset="0"/>
                </a:endParaRPr>
              </a:p>
            </p:txBody>
          </p:sp>
          <p:sp>
            <p:nvSpPr>
              <p:cNvPr id="40" name="AutoShape 8">
                <a:extLst>
                  <a:ext uri="{FF2B5EF4-FFF2-40B4-BE49-F238E27FC236}">
                    <a16:creationId xmlns:a16="http://schemas.microsoft.com/office/drawing/2014/main" id="{82FBF1B0-D05D-4057-BD38-9547F484899A}"/>
                  </a:ext>
                </a:extLst>
              </p:cNvPr>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lumMod val="65000"/>
                      <a:lumOff val="35000"/>
                    </a:prstClr>
                  </a:solidFill>
                  <a:latin typeface="Calibri"/>
                  <a:ea typeface="+mn-ea"/>
                  <a:sym typeface="Gill Sans" charset="0"/>
                </a:endParaRPr>
              </a:p>
            </p:txBody>
          </p:sp>
          <p:sp>
            <p:nvSpPr>
              <p:cNvPr id="41" name="AutoShape 9">
                <a:extLst>
                  <a:ext uri="{FF2B5EF4-FFF2-40B4-BE49-F238E27FC236}">
                    <a16:creationId xmlns:a16="http://schemas.microsoft.com/office/drawing/2014/main" id="{3268CCDF-2992-403D-AF4B-8AA1D3D4B0E0}"/>
                  </a:ext>
                </a:extLst>
              </p:cNvPr>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lumMod val="65000"/>
                      <a:lumOff val="35000"/>
                    </a:prstClr>
                  </a:solidFill>
                  <a:latin typeface="Calibri"/>
                  <a:ea typeface="+mn-ea"/>
                  <a:sym typeface="Gill Sans" charset="0"/>
                </a:endParaRPr>
              </a:p>
            </p:txBody>
          </p:sp>
          <p:sp>
            <p:nvSpPr>
              <p:cNvPr id="42" name="AutoShape 10">
                <a:extLst>
                  <a:ext uri="{FF2B5EF4-FFF2-40B4-BE49-F238E27FC236}">
                    <a16:creationId xmlns:a16="http://schemas.microsoft.com/office/drawing/2014/main" id="{B5648531-C702-4672-B3F7-2EBA128F7C56}"/>
                  </a:ext>
                </a:extLst>
              </p:cNvPr>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lumMod val="65000"/>
                      <a:lumOff val="35000"/>
                    </a:prstClr>
                  </a:solidFill>
                  <a:latin typeface="Calibri"/>
                  <a:ea typeface="+mn-ea"/>
                  <a:sym typeface="Gill Sans" charset="0"/>
                </a:endParaRPr>
              </a:p>
            </p:txBody>
          </p:sp>
          <p:sp>
            <p:nvSpPr>
              <p:cNvPr id="43" name="AutoShape 11">
                <a:extLst>
                  <a:ext uri="{FF2B5EF4-FFF2-40B4-BE49-F238E27FC236}">
                    <a16:creationId xmlns:a16="http://schemas.microsoft.com/office/drawing/2014/main" id="{265E8D8C-8E36-42B3-B71F-1B63A5FA0B10}"/>
                  </a:ext>
                </a:extLst>
              </p:cNvPr>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lumMod val="65000"/>
                      <a:lumOff val="35000"/>
                    </a:prstClr>
                  </a:solidFill>
                  <a:latin typeface="Calibri"/>
                  <a:ea typeface="+mn-ea"/>
                  <a:sym typeface="Gill Sans" charset="0"/>
                </a:endParaRPr>
              </a:p>
            </p:txBody>
          </p:sp>
          <p:sp>
            <p:nvSpPr>
              <p:cNvPr id="44" name="AutoShape 12">
                <a:extLst>
                  <a:ext uri="{FF2B5EF4-FFF2-40B4-BE49-F238E27FC236}">
                    <a16:creationId xmlns:a16="http://schemas.microsoft.com/office/drawing/2014/main" id="{748DE6D8-AF81-4D74-BC22-F40E6A8C3098}"/>
                  </a:ext>
                </a:extLst>
              </p:cNvPr>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lumMod val="65000"/>
                      <a:lumOff val="35000"/>
                    </a:prstClr>
                  </a:solidFill>
                  <a:latin typeface="Calibri"/>
                  <a:ea typeface="+mn-ea"/>
                  <a:sym typeface="Gill Sans" charset="0"/>
                </a:endParaRPr>
              </a:p>
            </p:txBody>
          </p:sp>
          <p:sp>
            <p:nvSpPr>
              <p:cNvPr id="45" name="AutoShape 13">
                <a:extLst>
                  <a:ext uri="{FF2B5EF4-FFF2-40B4-BE49-F238E27FC236}">
                    <a16:creationId xmlns:a16="http://schemas.microsoft.com/office/drawing/2014/main" id="{903C2249-A56D-4CAB-B6E3-E703C8FF90E8}"/>
                  </a:ext>
                </a:extLst>
              </p:cNvPr>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lumMod val="65000"/>
                      <a:lumOff val="35000"/>
                    </a:prstClr>
                  </a:solidFill>
                  <a:latin typeface="Calibri"/>
                  <a:ea typeface="+mn-ea"/>
                  <a:sym typeface="Gill Sans" charset="0"/>
                </a:endParaRPr>
              </a:p>
            </p:txBody>
          </p:sp>
          <p:sp>
            <p:nvSpPr>
              <p:cNvPr id="46" name="AutoShape 14">
                <a:extLst>
                  <a:ext uri="{FF2B5EF4-FFF2-40B4-BE49-F238E27FC236}">
                    <a16:creationId xmlns:a16="http://schemas.microsoft.com/office/drawing/2014/main" id="{CE4351EF-8A84-43C4-8618-2689706A9937}"/>
                  </a:ext>
                </a:extLst>
              </p:cNvPr>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lumMod val="65000"/>
                      <a:lumOff val="35000"/>
                    </a:prstClr>
                  </a:solidFill>
                  <a:latin typeface="Calibri"/>
                  <a:ea typeface="+mn-ea"/>
                  <a:sym typeface="Gill Sans" charset="0"/>
                </a:endParaRPr>
              </a:p>
            </p:txBody>
          </p:sp>
          <p:sp>
            <p:nvSpPr>
              <p:cNvPr id="47" name="AutoShape 15">
                <a:extLst>
                  <a:ext uri="{FF2B5EF4-FFF2-40B4-BE49-F238E27FC236}">
                    <a16:creationId xmlns:a16="http://schemas.microsoft.com/office/drawing/2014/main" id="{6ACD1029-6488-4EE1-85AD-9C61E92C69ED}"/>
                  </a:ext>
                </a:extLst>
              </p:cNvPr>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lumMod val="65000"/>
                      <a:lumOff val="35000"/>
                    </a:prstClr>
                  </a:solidFill>
                  <a:latin typeface="Calibri"/>
                  <a:ea typeface="+mn-ea"/>
                  <a:sym typeface="Gill Sans" charset="0"/>
                </a:endParaRPr>
              </a:p>
            </p:txBody>
          </p:sp>
        </p:grpSp>
      </p:grpSp>
      <p:grpSp>
        <p:nvGrpSpPr>
          <p:cNvPr id="210949" name="Group 62">
            <a:extLst>
              <a:ext uri="{FF2B5EF4-FFF2-40B4-BE49-F238E27FC236}">
                <a16:creationId xmlns:a16="http://schemas.microsoft.com/office/drawing/2014/main" id="{8063876D-BAFB-C540-A198-90B715A45D0F}"/>
              </a:ext>
            </a:extLst>
          </p:cNvPr>
          <p:cNvGrpSpPr>
            <a:grpSpLocks/>
          </p:cNvGrpSpPr>
          <p:nvPr/>
        </p:nvGrpSpPr>
        <p:grpSpPr bwMode="auto">
          <a:xfrm>
            <a:off x="446088" y="2590800"/>
            <a:ext cx="458787" cy="458788"/>
            <a:chOff x="6518563" y="2750124"/>
            <a:chExt cx="831273" cy="831273"/>
          </a:xfrm>
        </p:grpSpPr>
        <p:sp>
          <p:nvSpPr>
            <p:cNvPr id="49" name="Rounded Rectangle 13">
              <a:extLst>
                <a:ext uri="{FF2B5EF4-FFF2-40B4-BE49-F238E27FC236}">
                  <a16:creationId xmlns:a16="http://schemas.microsoft.com/office/drawing/2014/main" id="{6BE81B1A-737F-4ED4-BC0D-342DE7C7C372}"/>
                </a:ext>
              </a:extLst>
            </p:cNvPr>
            <p:cNvSpPr/>
            <p:nvPr/>
          </p:nvSpPr>
          <p:spPr>
            <a:xfrm>
              <a:off x="6518563" y="2750124"/>
              <a:ext cx="831273" cy="831273"/>
            </a:xfrm>
            <a:prstGeom prst="roundRect">
              <a:avLst/>
            </a:prstGeom>
            <a:solidFill>
              <a:srgbClr val="8064A2"/>
            </a:solidFill>
            <a:ln w="25400" cap="flat" cmpd="sng" algn="ctr">
              <a:noFill/>
              <a:prstDash val="solid"/>
            </a:ln>
            <a:effectLst/>
          </p:spPr>
          <p:txBody>
            <a:bodyPr anchor="ctr"/>
            <a:lstStyle/>
            <a:p>
              <a:pPr algn="ctr" eaLnBrk="1" fontAlgn="auto" hangingPunct="1">
                <a:spcBef>
                  <a:spcPts val="0"/>
                </a:spcBef>
                <a:spcAft>
                  <a:spcPts val="0"/>
                </a:spcAft>
                <a:defRPr/>
              </a:pPr>
              <a:endParaRPr lang="en-GB" sz="1800" b="0" kern="0">
                <a:solidFill>
                  <a:prstClr val="black">
                    <a:lumMod val="65000"/>
                    <a:lumOff val="35000"/>
                  </a:prstClr>
                </a:solidFill>
                <a:latin typeface="Calibri"/>
                <a:ea typeface="+mn-ea"/>
              </a:endParaRPr>
            </a:p>
          </p:txBody>
        </p:sp>
        <p:grpSp>
          <p:nvGrpSpPr>
            <p:cNvPr id="50" name="Group 29">
              <a:extLst>
                <a:ext uri="{FF2B5EF4-FFF2-40B4-BE49-F238E27FC236}">
                  <a16:creationId xmlns:a16="http://schemas.microsoft.com/office/drawing/2014/main" id="{31430019-CDEC-44CE-A382-BFA4B22B6993}"/>
                </a:ext>
              </a:extLst>
            </p:cNvPr>
            <p:cNvGrpSpPr/>
            <p:nvPr/>
          </p:nvGrpSpPr>
          <p:grpSpPr>
            <a:xfrm>
              <a:off x="6772671" y="2933191"/>
              <a:ext cx="319088" cy="465138"/>
              <a:chOff x="5441157" y="4440238"/>
              <a:chExt cx="319088" cy="465138"/>
            </a:xfrm>
            <a:solidFill>
              <a:srgbClr val="EEECE1"/>
            </a:solidFill>
          </p:grpSpPr>
          <p:sp>
            <p:nvSpPr>
              <p:cNvPr id="51" name="AutoShape 97">
                <a:extLst>
                  <a:ext uri="{FF2B5EF4-FFF2-40B4-BE49-F238E27FC236}">
                    <a16:creationId xmlns:a16="http://schemas.microsoft.com/office/drawing/2014/main" id="{38A118C5-937D-46A8-A4F1-CA0A9980B43C}"/>
                  </a:ext>
                </a:extLst>
              </p:cNvPr>
              <p:cNvSpPr>
                <a:spLocks/>
              </p:cNvSpPr>
              <p:nvPr/>
            </p:nvSpPr>
            <p:spPr bwMode="auto">
              <a:xfrm>
                <a:off x="5441157" y="4440238"/>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prstClr val="black">
                      <a:lumMod val="65000"/>
                      <a:lumOff val="35000"/>
                    </a:prstClr>
                  </a:solidFill>
                  <a:effectLst>
                    <a:outerShdw blurRad="38100" dist="38100" dir="2700000" algn="tl">
                      <a:srgbClr val="000000"/>
                    </a:outerShdw>
                  </a:effectLst>
                  <a:latin typeface="Gill Sans" charset="0"/>
                  <a:ea typeface="+mn-ea"/>
                  <a:sym typeface="Gill Sans" charset="0"/>
                </a:endParaRPr>
              </a:p>
            </p:txBody>
          </p:sp>
          <p:sp>
            <p:nvSpPr>
              <p:cNvPr id="52" name="AutoShape 98">
                <a:extLst>
                  <a:ext uri="{FF2B5EF4-FFF2-40B4-BE49-F238E27FC236}">
                    <a16:creationId xmlns:a16="http://schemas.microsoft.com/office/drawing/2014/main" id="{AF3B199B-E349-4F1F-AADF-1246DEE750D0}"/>
                  </a:ext>
                </a:extLst>
              </p:cNvPr>
              <p:cNvSpPr>
                <a:spLocks/>
              </p:cNvSpPr>
              <p:nvPr/>
            </p:nvSpPr>
            <p:spPr bwMode="auto">
              <a:xfrm>
                <a:off x="5571332" y="4483894"/>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prstClr val="black">
                      <a:lumMod val="65000"/>
                      <a:lumOff val="35000"/>
                    </a:prstClr>
                  </a:solidFill>
                  <a:effectLst>
                    <a:outerShdw blurRad="38100" dist="38100" dir="2700000" algn="tl">
                      <a:srgbClr val="000000"/>
                    </a:outerShdw>
                  </a:effectLst>
                  <a:latin typeface="Gill Sans" charset="0"/>
                  <a:ea typeface="+mn-ea"/>
                  <a:sym typeface="Gill Sans" charset="0"/>
                </a:endParaRPr>
              </a:p>
            </p:txBody>
          </p:sp>
          <p:sp>
            <p:nvSpPr>
              <p:cNvPr id="53" name="AutoShape 99">
                <a:extLst>
                  <a:ext uri="{FF2B5EF4-FFF2-40B4-BE49-F238E27FC236}">
                    <a16:creationId xmlns:a16="http://schemas.microsoft.com/office/drawing/2014/main" id="{98F95F14-42FC-4135-8E1A-086B2785264C}"/>
                  </a:ext>
                </a:extLst>
              </p:cNvPr>
              <p:cNvSpPr>
                <a:spLocks/>
              </p:cNvSpPr>
              <p:nvPr/>
            </p:nvSpPr>
            <p:spPr bwMode="auto">
              <a:xfrm>
                <a:off x="5586413" y="4847432"/>
                <a:ext cx="285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prstClr val="black">
                      <a:lumMod val="65000"/>
                      <a:lumOff val="35000"/>
                    </a:prstClr>
                  </a:solidFill>
                  <a:effectLst>
                    <a:outerShdw blurRad="38100" dist="38100" dir="2700000" algn="tl">
                      <a:srgbClr val="000000"/>
                    </a:outerShdw>
                  </a:effectLst>
                  <a:latin typeface="Gill Sans" charset="0"/>
                  <a:ea typeface="+mn-ea"/>
                  <a:sym typeface="Gill Sans" charset="0"/>
                </a:endParaRPr>
              </a:p>
            </p:txBody>
          </p:sp>
        </p:grpSp>
      </p:grpSp>
      <p:grpSp>
        <p:nvGrpSpPr>
          <p:cNvPr id="210950" name="Group 63">
            <a:extLst>
              <a:ext uri="{FF2B5EF4-FFF2-40B4-BE49-F238E27FC236}">
                <a16:creationId xmlns:a16="http://schemas.microsoft.com/office/drawing/2014/main" id="{77D7C2CE-2A62-A742-8E7B-4D42D7478E4B}"/>
              </a:ext>
            </a:extLst>
          </p:cNvPr>
          <p:cNvGrpSpPr>
            <a:grpSpLocks/>
          </p:cNvGrpSpPr>
          <p:nvPr/>
        </p:nvGrpSpPr>
        <p:grpSpPr bwMode="auto">
          <a:xfrm>
            <a:off x="446088" y="3924300"/>
            <a:ext cx="458787" cy="458788"/>
            <a:chOff x="6518563" y="3920833"/>
            <a:chExt cx="831273" cy="831273"/>
          </a:xfrm>
        </p:grpSpPr>
        <p:sp>
          <p:nvSpPr>
            <p:cNvPr id="55" name="Rounded Rectangle 14">
              <a:extLst>
                <a:ext uri="{FF2B5EF4-FFF2-40B4-BE49-F238E27FC236}">
                  <a16:creationId xmlns:a16="http://schemas.microsoft.com/office/drawing/2014/main" id="{6062CCE3-2C21-4F49-B3EC-176EAE61608E}"/>
                </a:ext>
              </a:extLst>
            </p:cNvPr>
            <p:cNvSpPr/>
            <p:nvPr/>
          </p:nvSpPr>
          <p:spPr>
            <a:xfrm>
              <a:off x="6518563" y="3920833"/>
              <a:ext cx="831273" cy="831273"/>
            </a:xfrm>
            <a:prstGeom prst="roundRect">
              <a:avLst/>
            </a:prstGeom>
            <a:solidFill>
              <a:srgbClr val="4F81BD"/>
            </a:solidFill>
            <a:ln w="25400" cap="flat" cmpd="sng" algn="ctr">
              <a:noFill/>
              <a:prstDash val="solid"/>
            </a:ln>
            <a:effectLst/>
          </p:spPr>
          <p:txBody>
            <a:bodyPr anchor="ctr"/>
            <a:lstStyle/>
            <a:p>
              <a:pPr algn="ctr" eaLnBrk="1" fontAlgn="auto" hangingPunct="1">
                <a:spcBef>
                  <a:spcPts val="0"/>
                </a:spcBef>
                <a:spcAft>
                  <a:spcPts val="0"/>
                </a:spcAft>
                <a:defRPr/>
              </a:pPr>
              <a:endParaRPr lang="en-GB" sz="1800" b="0" kern="0">
                <a:solidFill>
                  <a:prstClr val="black">
                    <a:lumMod val="65000"/>
                    <a:lumOff val="35000"/>
                  </a:prstClr>
                </a:solidFill>
                <a:latin typeface="Calibri"/>
                <a:ea typeface="+mn-ea"/>
              </a:endParaRPr>
            </a:p>
          </p:txBody>
        </p:sp>
        <p:sp>
          <p:nvSpPr>
            <p:cNvPr id="56" name="AutoShape 139">
              <a:extLst>
                <a:ext uri="{FF2B5EF4-FFF2-40B4-BE49-F238E27FC236}">
                  <a16:creationId xmlns:a16="http://schemas.microsoft.com/office/drawing/2014/main" id="{D16DC713-E115-4DBF-B776-3C59A0E7E2C4}"/>
                </a:ext>
              </a:extLst>
            </p:cNvPr>
            <p:cNvSpPr>
              <a:spLocks/>
            </p:cNvSpPr>
            <p:nvPr/>
          </p:nvSpPr>
          <p:spPr bwMode="auto">
            <a:xfrm>
              <a:off x="6699774" y="4119304"/>
              <a:ext cx="465974" cy="448714"/>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rgbClr val="EEECE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prstClr val="black">
                    <a:lumMod val="65000"/>
                    <a:lumOff val="35000"/>
                  </a:prstClr>
                </a:solidFill>
                <a:effectLst>
                  <a:outerShdw blurRad="38100" dist="38100" dir="2700000" algn="tl">
                    <a:srgbClr val="000000"/>
                  </a:outerShdw>
                </a:effectLst>
                <a:latin typeface="Gill Sans" charset="0"/>
                <a:ea typeface="+mn-ea"/>
                <a:sym typeface="Gill Sans" charset="0"/>
              </a:endParaRPr>
            </a:p>
          </p:txBody>
        </p:sp>
      </p:grpSp>
      <p:grpSp>
        <p:nvGrpSpPr>
          <p:cNvPr id="210951" name="Group 64">
            <a:extLst>
              <a:ext uri="{FF2B5EF4-FFF2-40B4-BE49-F238E27FC236}">
                <a16:creationId xmlns:a16="http://schemas.microsoft.com/office/drawing/2014/main" id="{97DB25A9-12CA-9D4B-A041-970565DB027C}"/>
              </a:ext>
            </a:extLst>
          </p:cNvPr>
          <p:cNvGrpSpPr>
            <a:grpSpLocks/>
          </p:cNvGrpSpPr>
          <p:nvPr/>
        </p:nvGrpSpPr>
        <p:grpSpPr bwMode="auto">
          <a:xfrm>
            <a:off x="446088" y="5953125"/>
            <a:ext cx="458787" cy="458788"/>
            <a:chOff x="6518563" y="5091542"/>
            <a:chExt cx="831273" cy="831273"/>
          </a:xfrm>
        </p:grpSpPr>
        <p:sp>
          <p:nvSpPr>
            <p:cNvPr id="58" name="Rounded Rectangle 15">
              <a:extLst>
                <a:ext uri="{FF2B5EF4-FFF2-40B4-BE49-F238E27FC236}">
                  <a16:creationId xmlns:a16="http://schemas.microsoft.com/office/drawing/2014/main" id="{45E7C0AA-71FC-4E15-9FE1-21820A4496CF}"/>
                </a:ext>
              </a:extLst>
            </p:cNvPr>
            <p:cNvSpPr/>
            <p:nvPr/>
          </p:nvSpPr>
          <p:spPr>
            <a:xfrm>
              <a:off x="6518563" y="5091542"/>
              <a:ext cx="831273" cy="831273"/>
            </a:xfrm>
            <a:prstGeom prst="roundRect">
              <a:avLst/>
            </a:prstGeom>
            <a:solidFill>
              <a:srgbClr val="C0504D"/>
            </a:solidFill>
            <a:ln w="25400" cap="flat" cmpd="sng" algn="ctr">
              <a:noFill/>
              <a:prstDash val="solid"/>
            </a:ln>
            <a:effectLst/>
          </p:spPr>
          <p:txBody>
            <a:bodyPr anchor="ctr"/>
            <a:lstStyle/>
            <a:p>
              <a:pPr algn="ctr" eaLnBrk="1" fontAlgn="auto" hangingPunct="1">
                <a:spcBef>
                  <a:spcPts val="0"/>
                </a:spcBef>
                <a:spcAft>
                  <a:spcPts val="0"/>
                </a:spcAft>
                <a:defRPr/>
              </a:pPr>
              <a:endParaRPr lang="en-GB" sz="1800" b="0" kern="0">
                <a:solidFill>
                  <a:prstClr val="black">
                    <a:lumMod val="65000"/>
                    <a:lumOff val="35000"/>
                  </a:prstClr>
                </a:solidFill>
                <a:latin typeface="Calibri"/>
                <a:ea typeface="+mn-ea"/>
              </a:endParaRPr>
            </a:p>
          </p:txBody>
        </p:sp>
        <p:grpSp>
          <p:nvGrpSpPr>
            <p:cNvPr id="59" name="Group 46">
              <a:extLst>
                <a:ext uri="{FF2B5EF4-FFF2-40B4-BE49-F238E27FC236}">
                  <a16:creationId xmlns:a16="http://schemas.microsoft.com/office/drawing/2014/main" id="{BE0179C7-2059-4C38-9F0D-FA60C359622B}"/>
                </a:ext>
              </a:extLst>
            </p:cNvPr>
            <p:cNvGrpSpPr/>
            <p:nvPr/>
          </p:nvGrpSpPr>
          <p:grpSpPr>
            <a:xfrm>
              <a:off x="6700043" y="5325806"/>
              <a:ext cx="464344" cy="362744"/>
              <a:chOff x="2581275" y="1710532"/>
              <a:chExt cx="464344" cy="362744"/>
            </a:xfrm>
            <a:solidFill>
              <a:srgbClr val="EEECE1"/>
            </a:solidFill>
          </p:grpSpPr>
          <p:sp>
            <p:nvSpPr>
              <p:cNvPr id="60" name="AutoShape 140">
                <a:extLst>
                  <a:ext uri="{FF2B5EF4-FFF2-40B4-BE49-F238E27FC236}">
                    <a16:creationId xmlns:a16="http://schemas.microsoft.com/office/drawing/2014/main" id="{CD51AD39-61B9-46E6-B800-A2833FBB49C5}"/>
                  </a:ext>
                </a:extLst>
              </p:cNvPr>
              <p:cNvSpPr>
                <a:spLocks/>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prstClr val="black">
                      <a:lumMod val="65000"/>
                      <a:lumOff val="35000"/>
                    </a:prstClr>
                  </a:solidFill>
                  <a:effectLst>
                    <a:outerShdw blurRad="38100" dist="38100" dir="2700000" algn="tl">
                      <a:srgbClr val="000000"/>
                    </a:outerShdw>
                  </a:effectLst>
                  <a:latin typeface="Gill Sans" charset="0"/>
                  <a:ea typeface="+mn-ea"/>
                  <a:sym typeface="Gill Sans" charset="0"/>
                </a:endParaRPr>
              </a:p>
            </p:txBody>
          </p:sp>
          <p:sp>
            <p:nvSpPr>
              <p:cNvPr id="61" name="AutoShape 141">
                <a:extLst>
                  <a:ext uri="{FF2B5EF4-FFF2-40B4-BE49-F238E27FC236}">
                    <a16:creationId xmlns:a16="http://schemas.microsoft.com/office/drawing/2014/main" id="{BFEF8AD8-B812-4648-BA9D-6F77DF0735DA}"/>
                  </a:ext>
                </a:extLst>
              </p:cNvPr>
              <p:cNvSpPr>
                <a:spLocks/>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prstClr val="black">
                      <a:lumMod val="65000"/>
                      <a:lumOff val="35000"/>
                    </a:prstClr>
                  </a:solidFill>
                  <a:effectLst>
                    <a:outerShdw blurRad="38100" dist="38100" dir="2700000" algn="tl">
                      <a:srgbClr val="000000"/>
                    </a:outerShdw>
                  </a:effectLst>
                  <a:latin typeface="Gill Sans" charset="0"/>
                  <a:ea typeface="+mn-ea"/>
                  <a:sym typeface="Gill Sans" charset="0"/>
                </a:endParaRPr>
              </a:p>
            </p:txBody>
          </p:sp>
          <p:sp>
            <p:nvSpPr>
              <p:cNvPr id="62" name="AutoShape 142">
                <a:extLst>
                  <a:ext uri="{FF2B5EF4-FFF2-40B4-BE49-F238E27FC236}">
                    <a16:creationId xmlns:a16="http://schemas.microsoft.com/office/drawing/2014/main" id="{7E950158-C718-4313-ABEA-B2B152C52CB1}"/>
                  </a:ext>
                </a:extLst>
              </p:cNvPr>
              <p:cNvSpPr>
                <a:spLocks/>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prstClr val="black">
                      <a:lumMod val="65000"/>
                      <a:lumOff val="35000"/>
                    </a:prstClr>
                  </a:solidFill>
                  <a:effectLst>
                    <a:outerShdw blurRad="38100" dist="38100" dir="2700000" algn="tl">
                      <a:srgbClr val="000000"/>
                    </a:outerShdw>
                  </a:effectLst>
                  <a:latin typeface="Gill Sans" charset="0"/>
                  <a:ea typeface="+mn-ea"/>
                  <a:sym typeface="Gill Sans" charset="0"/>
                </a:endParaRPr>
              </a:p>
            </p:txBody>
          </p:sp>
          <p:sp>
            <p:nvSpPr>
              <p:cNvPr id="63" name="AutoShape 143">
                <a:extLst>
                  <a:ext uri="{FF2B5EF4-FFF2-40B4-BE49-F238E27FC236}">
                    <a16:creationId xmlns:a16="http://schemas.microsoft.com/office/drawing/2014/main" id="{EC9D6E03-E83D-4CA7-B9A8-C085DA2A6504}"/>
                  </a:ext>
                </a:extLst>
              </p:cNvPr>
              <p:cNvSpPr>
                <a:spLocks/>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prstClr val="black">
                      <a:lumMod val="65000"/>
                      <a:lumOff val="35000"/>
                    </a:prstClr>
                  </a:solidFill>
                  <a:effectLst>
                    <a:outerShdw blurRad="38100" dist="38100" dir="2700000" algn="tl">
                      <a:srgbClr val="000000"/>
                    </a:outerShdw>
                  </a:effectLst>
                  <a:latin typeface="Gill Sans" charset="0"/>
                  <a:ea typeface="+mn-ea"/>
                  <a:sym typeface="Gill Sans" charset="0"/>
                </a:endParaRPr>
              </a:p>
            </p:txBody>
          </p:sp>
          <p:sp>
            <p:nvSpPr>
              <p:cNvPr id="64" name="AutoShape 144">
                <a:extLst>
                  <a:ext uri="{FF2B5EF4-FFF2-40B4-BE49-F238E27FC236}">
                    <a16:creationId xmlns:a16="http://schemas.microsoft.com/office/drawing/2014/main" id="{7C810ED5-363B-4A9C-959C-B20F6005A048}"/>
                  </a:ext>
                </a:extLst>
              </p:cNvPr>
              <p:cNvSpPr>
                <a:spLocks/>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prstClr val="black">
                      <a:lumMod val="65000"/>
                      <a:lumOff val="35000"/>
                    </a:prstClr>
                  </a:solidFill>
                  <a:effectLst>
                    <a:outerShdw blurRad="38100" dist="38100" dir="2700000" algn="tl">
                      <a:srgbClr val="000000"/>
                    </a:outerShdw>
                  </a:effectLst>
                  <a:latin typeface="Gill Sans" charset="0"/>
                  <a:ea typeface="+mn-ea"/>
                  <a:sym typeface="Gill Sans" charset="0"/>
                </a:endParaRPr>
              </a:p>
            </p:txBody>
          </p:sp>
          <p:sp>
            <p:nvSpPr>
              <p:cNvPr id="65" name="AutoShape 145">
                <a:extLst>
                  <a:ext uri="{FF2B5EF4-FFF2-40B4-BE49-F238E27FC236}">
                    <a16:creationId xmlns:a16="http://schemas.microsoft.com/office/drawing/2014/main" id="{76E080B9-1C23-4FA0-9403-BC9F017F7C73}"/>
                  </a:ext>
                </a:extLst>
              </p:cNvPr>
              <p:cNvSpPr>
                <a:spLocks/>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prstClr val="black">
                      <a:lumMod val="65000"/>
                      <a:lumOff val="35000"/>
                    </a:prstClr>
                  </a:solidFill>
                  <a:effectLst>
                    <a:outerShdw blurRad="38100" dist="38100" dir="2700000" algn="tl">
                      <a:srgbClr val="000000"/>
                    </a:outerShdw>
                  </a:effectLst>
                  <a:latin typeface="Gill Sans" charset="0"/>
                  <a:ea typeface="+mn-ea"/>
                  <a:sym typeface="Gill Sans" charset="0"/>
                </a:endParaRPr>
              </a:p>
            </p:txBody>
          </p:sp>
          <p:sp>
            <p:nvSpPr>
              <p:cNvPr id="66" name="AutoShape 146">
                <a:extLst>
                  <a:ext uri="{FF2B5EF4-FFF2-40B4-BE49-F238E27FC236}">
                    <a16:creationId xmlns:a16="http://schemas.microsoft.com/office/drawing/2014/main" id="{F5CC15F1-7432-4D32-ACD2-E4E16EAABA30}"/>
                  </a:ext>
                </a:extLst>
              </p:cNvPr>
              <p:cNvSpPr>
                <a:spLocks/>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prstClr val="black">
                      <a:lumMod val="65000"/>
                      <a:lumOff val="35000"/>
                    </a:prstClr>
                  </a:solidFill>
                  <a:effectLst>
                    <a:outerShdw blurRad="38100" dist="38100" dir="2700000" algn="tl">
                      <a:srgbClr val="000000"/>
                    </a:outerShdw>
                  </a:effectLst>
                  <a:latin typeface="Gill Sans" charset="0"/>
                  <a:ea typeface="+mn-ea"/>
                  <a:sym typeface="Gill Sans" charset="0"/>
                </a:endParaRPr>
              </a:p>
            </p:txBody>
          </p:sp>
        </p:grpSp>
      </p:grpSp>
      <p:grpSp>
        <p:nvGrpSpPr>
          <p:cNvPr id="210952" name="Group 58">
            <a:extLst>
              <a:ext uri="{FF2B5EF4-FFF2-40B4-BE49-F238E27FC236}">
                <a16:creationId xmlns:a16="http://schemas.microsoft.com/office/drawing/2014/main" id="{887C3665-CD67-7346-8FB0-B9F019E2D190}"/>
              </a:ext>
            </a:extLst>
          </p:cNvPr>
          <p:cNvGrpSpPr>
            <a:grpSpLocks/>
          </p:cNvGrpSpPr>
          <p:nvPr/>
        </p:nvGrpSpPr>
        <p:grpSpPr bwMode="auto">
          <a:xfrm>
            <a:off x="433388" y="3230563"/>
            <a:ext cx="471487" cy="471487"/>
            <a:chOff x="4842163" y="2750124"/>
            <a:chExt cx="831273" cy="831273"/>
          </a:xfrm>
        </p:grpSpPr>
        <p:sp>
          <p:nvSpPr>
            <p:cNvPr id="119" name="Rounded Rectangle 6">
              <a:extLst>
                <a:ext uri="{FF2B5EF4-FFF2-40B4-BE49-F238E27FC236}">
                  <a16:creationId xmlns:a16="http://schemas.microsoft.com/office/drawing/2014/main" id="{1B32E53A-6FAD-489B-A5D2-14378626BC38}"/>
                </a:ext>
              </a:extLst>
            </p:cNvPr>
            <p:cNvSpPr/>
            <p:nvPr/>
          </p:nvSpPr>
          <p:spPr>
            <a:xfrm>
              <a:off x="4842163" y="2750124"/>
              <a:ext cx="831273" cy="831273"/>
            </a:xfrm>
            <a:prstGeom prst="roundRect">
              <a:avLst/>
            </a:prstGeom>
            <a:solidFill>
              <a:srgbClr val="C0504D"/>
            </a:solidFill>
            <a:ln w="25400" cap="flat" cmpd="sng" algn="ctr">
              <a:noFill/>
              <a:prstDash val="solid"/>
            </a:ln>
            <a:effectLst/>
          </p:spPr>
          <p:txBody>
            <a:bodyPr anchor="ctr"/>
            <a:lstStyle/>
            <a:p>
              <a:pPr algn="ctr" eaLnBrk="1" fontAlgn="auto" hangingPunct="1">
                <a:spcBef>
                  <a:spcPts val="0"/>
                </a:spcBef>
                <a:spcAft>
                  <a:spcPts val="0"/>
                </a:spcAft>
                <a:defRPr/>
              </a:pPr>
              <a:endParaRPr lang="en-GB" sz="1800" b="0" kern="0">
                <a:solidFill>
                  <a:prstClr val="black">
                    <a:lumMod val="65000"/>
                    <a:lumOff val="35000"/>
                  </a:prstClr>
                </a:solidFill>
                <a:latin typeface="Calibri"/>
                <a:ea typeface="+mn-ea"/>
              </a:endParaRPr>
            </a:p>
          </p:txBody>
        </p:sp>
        <p:grpSp>
          <p:nvGrpSpPr>
            <p:cNvPr id="120" name="Group 33">
              <a:extLst>
                <a:ext uri="{FF2B5EF4-FFF2-40B4-BE49-F238E27FC236}">
                  <a16:creationId xmlns:a16="http://schemas.microsoft.com/office/drawing/2014/main" id="{8D612B06-B284-4791-8FF1-2215075E1AD0}"/>
                </a:ext>
              </a:extLst>
            </p:cNvPr>
            <p:cNvGrpSpPr/>
            <p:nvPr/>
          </p:nvGrpSpPr>
          <p:grpSpPr>
            <a:xfrm>
              <a:off x="5019964" y="2946176"/>
              <a:ext cx="465138" cy="435769"/>
              <a:chOff x="5368132" y="3540125"/>
              <a:chExt cx="465138" cy="435769"/>
            </a:xfrm>
            <a:solidFill>
              <a:srgbClr val="EEECE1"/>
            </a:solidFill>
          </p:grpSpPr>
          <p:sp>
            <p:nvSpPr>
              <p:cNvPr id="121" name="AutoShape 110">
                <a:extLst>
                  <a:ext uri="{FF2B5EF4-FFF2-40B4-BE49-F238E27FC236}">
                    <a16:creationId xmlns:a16="http://schemas.microsoft.com/office/drawing/2014/main" id="{5FC8AC42-8F9D-4002-8B67-7DAE83EA6484}"/>
                  </a:ext>
                </a:extLst>
              </p:cNvPr>
              <p:cNvSpPr>
                <a:spLocks/>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prstClr val="black">
                      <a:lumMod val="65000"/>
                      <a:lumOff val="35000"/>
                    </a:prstClr>
                  </a:solidFill>
                  <a:effectLst>
                    <a:outerShdw blurRad="38100" dist="38100" dir="2700000" algn="tl">
                      <a:srgbClr val="000000"/>
                    </a:outerShdw>
                  </a:effectLst>
                  <a:latin typeface="Gill Sans" charset="0"/>
                  <a:ea typeface="+mn-ea"/>
                  <a:sym typeface="Gill Sans" charset="0"/>
                </a:endParaRPr>
              </a:p>
            </p:txBody>
          </p:sp>
          <p:sp>
            <p:nvSpPr>
              <p:cNvPr id="122" name="AutoShape 111">
                <a:extLst>
                  <a:ext uri="{FF2B5EF4-FFF2-40B4-BE49-F238E27FC236}">
                    <a16:creationId xmlns:a16="http://schemas.microsoft.com/office/drawing/2014/main" id="{E96A0429-1D2B-4DEA-9DD0-8A92D945088F}"/>
                  </a:ext>
                </a:extLst>
              </p:cNvPr>
              <p:cNvSpPr>
                <a:spLocks/>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prstClr val="black">
                      <a:lumMod val="65000"/>
                      <a:lumOff val="35000"/>
                    </a:prstClr>
                  </a:solidFill>
                  <a:effectLst>
                    <a:outerShdw blurRad="38100" dist="38100" dir="2700000" algn="tl">
                      <a:srgbClr val="000000"/>
                    </a:outerShdw>
                  </a:effectLst>
                  <a:latin typeface="Gill Sans" charset="0"/>
                  <a:ea typeface="+mn-ea"/>
                  <a:sym typeface="Gill Sans" charset="0"/>
                </a:endParaRPr>
              </a:p>
            </p:txBody>
          </p:sp>
        </p:grpSp>
      </p:grpSp>
      <p:grpSp>
        <p:nvGrpSpPr>
          <p:cNvPr id="210953" name="Group 59">
            <a:extLst>
              <a:ext uri="{FF2B5EF4-FFF2-40B4-BE49-F238E27FC236}">
                <a16:creationId xmlns:a16="http://schemas.microsoft.com/office/drawing/2014/main" id="{58BD6D19-DEEE-704D-9BFF-52938AC3C3A7}"/>
              </a:ext>
            </a:extLst>
          </p:cNvPr>
          <p:cNvGrpSpPr>
            <a:grpSpLocks/>
          </p:cNvGrpSpPr>
          <p:nvPr/>
        </p:nvGrpSpPr>
        <p:grpSpPr bwMode="auto">
          <a:xfrm>
            <a:off x="433388" y="4902200"/>
            <a:ext cx="471487" cy="471488"/>
            <a:chOff x="4842163" y="3920833"/>
            <a:chExt cx="831273" cy="831273"/>
          </a:xfrm>
        </p:grpSpPr>
        <p:sp>
          <p:nvSpPr>
            <p:cNvPr id="129" name="Rounded Rectangle 7">
              <a:extLst>
                <a:ext uri="{FF2B5EF4-FFF2-40B4-BE49-F238E27FC236}">
                  <a16:creationId xmlns:a16="http://schemas.microsoft.com/office/drawing/2014/main" id="{DFD09635-FFF7-4D40-A54F-EB760A958339}"/>
                </a:ext>
              </a:extLst>
            </p:cNvPr>
            <p:cNvSpPr/>
            <p:nvPr/>
          </p:nvSpPr>
          <p:spPr>
            <a:xfrm>
              <a:off x="4842163" y="3920833"/>
              <a:ext cx="831273" cy="831273"/>
            </a:xfrm>
            <a:prstGeom prst="roundRect">
              <a:avLst/>
            </a:prstGeom>
            <a:solidFill>
              <a:srgbClr val="8064A2"/>
            </a:solidFill>
            <a:ln w="25400" cap="flat" cmpd="sng" algn="ctr">
              <a:noFill/>
              <a:prstDash val="solid"/>
            </a:ln>
            <a:effectLst/>
          </p:spPr>
          <p:txBody>
            <a:bodyPr anchor="ctr"/>
            <a:lstStyle/>
            <a:p>
              <a:pPr algn="ctr" eaLnBrk="1" fontAlgn="auto" hangingPunct="1">
                <a:spcBef>
                  <a:spcPts val="0"/>
                </a:spcBef>
                <a:spcAft>
                  <a:spcPts val="0"/>
                </a:spcAft>
                <a:defRPr/>
              </a:pPr>
              <a:endParaRPr lang="en-GB" sz="1800" b="0" kern="0">
                <a:solidFill>
                  <a:prstClr val="black">
                    <a:lumMod val="65000"/>
                    <a:lumOff val="35000"/>
                  </a:prstClr>
                </a:solidFill>
                <a:latin typeface="Calibri"/>
                <a:ea typeface="+mn-ea"/>
              </a:endParaRPr>
            </a:p>
          </p:txBody>
        </p:sp>
        <p:grpSp>
          <p:nvGrpSpPr>
            <p:cNvPr id="130" name="Group 39">
              <a:extLst>
                <a:ext uri="{FF2B5EF4-FFF2-40B4-BE49-F238E27FC236}">
                  <a16:creationId xmlns:a16="http://schemas.microsoft.com/office/drawing/2014/main" id="{DBD54178-D641-4F14-9567-A7A7E7016E9F}"/>
                </a:ext>
              </a:extLst>
            </p:cNvPr>
            <p:cNvGrpSpPr/>
            <p:nvPr/>
          </p:nvGrpSpPr>
          <p:grpSpPr>
            <a:xfrm>
              <a:off x="5027504" y="4104297"/>
              <a:ext cx="464344" cy="464344"/>
              <a:chOff x="3510757" y="2582069"/>
              <a:chExt cx="464344" cy="464344"/>
            </a:xfrm>
            <a:solidFill>
              <a:srgbClr val="EEECE1"/>
            </a:solidFill>
          </p:grpSpPr>
          <p:sp>
            <p:nvSpPr>
              <p:cNvPr id="131" name="AutoShape 126">
                <a:extLst>
                  <a:ext uri="{FF2B5EF4-FFF2-40B4-BE49-F238E27FC236}">
                    <a16:creationId xmlns:a16="http://schemas.microsoft.com/office/drawing/2014/main" id="{3174E51A-921C-4DF0-AADA-052873924C49}"/>
                  </a:ext>
                </a:extLst>
              </p:cNvPr>
              <p:cNvSpPr>
                <a:spLocks/>
              </p:cNvSpPr>
              <p:nvPr/>
            </p:nvSpPr>
            <p:spPr bwMode="auto">
              <a:xfrm>
                <a:off x="3510757"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prstClr val="black">
                      <a:lumMod val="65000"/>
                      <a:lumOff val="35000"/>
                    </a:prstClr>
                  </a:solidFill>
                  <a:effectLst>
                    <a:outerShdw blurRad="38100" dist="38100" dir="2700000" algn="tl">
                      <a:srgbClr val="000000"/>
                    </a:outerShdw>
                  </a:effectLst>
                  <a:latin typeface="Gill Sans" charset="0"/>
                  <a:ea typeface="+mn-ea"/>
                  <a:sym typeface="Gill Sans" charset="0"/>
                </a:endParaRPr>
              </a:p>
            </p:txBody>
          </p:sp>
          <p:sp>
            <p:nvSpPr>
              <p:cNvPr id="132" name="AutoShape 127">
                <a:extLst>
                  <a:ext uri="{FF2B5EF4-FFF2-40B4-BE49-F238E27FC236}">
                    <a16:creationId xmlns:a16="http://schemas.microsoft.com/office/drawing/2014/main" id="{4DA84AA3-948C-4A64-B578-AF262650F599}"/>
                  </a:ext>
                </a:extLst>
              </p:cNvPr>
              <p:cNvSpPr>
                <a:spLocks/>
              </p:cNvSpPr>
              <p:nvPr/>
            </p:nvSpPr>
            <p:spPr bwMode="auto">
              <a:xfrm>
                <a:off x="3698875" y="265430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prstClr val="black">
                      <a:lumMod val="65000"/>
                      <a:lumOff val="35000"/>
                    </a:prstClr>
                  </a:solidFill>
                  <a:effectLst>
                    <a:outerShdw blurRad="38100" dist="38100" dir="2700000" algn="tl">
                      <a:srgbClr val="000000"/>
                    </a:outerShdw>
                  </a:effectLst>
                  <a:latin typeface="Gill Sans" charset="0"/>
                  <a:ea typeface="+mn-ea"/>
                  <a:sym typeface="Gill Sans" charset="0"/>
                </a:endParaRPr>
              </a:p>
            </p:txBody>
          </p:sp>
        </p:grpSp>
      </p:grpSp>
      <p:grpSp>
        <p:nvGrpSpPr>
          <p:cNvPr id="210954" name="Group 57">
            <a:extLst>
              <a:ext uri="{FF2B5EF4-FFF2-40B4-BE49-F238E27FC236}">
                <a16:creationId xmlns:a16="http://schemas.microsoft.com/office/drawing/2014/main" id="{9958E432-99C2-0C46-AEDD-BFBA2BA721F6}"/>
              </a:ext>
            </a:extLst>
          </p:cNvPr>
          <p:cNvGrpSpPr>
            <a:grpSpLocks/>
          </p:cNvGrpSpPr>
          <p:nvPr/>
        </p:nvGrpSpPr>
        <p:grpSpPr bwMode="auto">
          <a:xfrm>
            <a:off x="433388" y="1887538"/>
            <a:ext cx="471487" cy="471487"/>
            <a:chOff x="4842163" y="1579415"/>
            <a:chExt cx="831273" cy="831273"/>
          </a:xfrm>
        </p:grpSpPr>
        <p:sp>
          <p:nvSpPr>
            <p:cNvPr id="134" name="Rounded Rectangle 3">
              <a:extLst>
                <a:ext uri="{FF2B5EF4-FFF2-40B4-BE49-F238E27FC236}">
                  <a16:creationId xmlns:a16="http://schemas.microsoft.com/office/drawing/2014/main" id="{9A41072B-5834-4068-8626-36D2105F0583}"/>
                </a:ext>
              </a:extLst>
            </p:cNvPr>
            <p:cNvSpPr/>
            <p:nvPr/>
          </p:nvSpPr>
          <p:spPr>
            <a:xfrm>
              <a:off x="4842163" y="1579415"/>
              <a:ext cx="831273" cy="831273"/>
            </a:xfrm>
            <a:prstGeom prst="roundRect">
              <a:avLst/>
            </a:prstGeom>
            <a:solidFill>
              <a:srgbClr val="4F81BD"/>
            </a:solidFill>
            <a:ln w="25400" cap="flat" cmpd="sng" algn="ctr">
              <a:noFill/>
              <a:prstDash val="solid"/>
            </a:ln>
            <a:effectLst/>
          </p:spPr>
          <p:txBody>
            <a:bodyPr anchor="ctr"/>
            <a:lstStyle/>
            <a:p>
              <a:pPr algn="ctr" eaLnBrk="1" fontAlgn="auto" hangingPunct="1">
                <a:spcBef>
                  <a:spcPts val="0"/>
                </a:spcBef>
                <a:spcAft>
                  <a:spcPts val="0"/>
                </a:spcAft>
                <a:defRPr/>
              </a:pPr>
              <a:endParaRPr lang="en-GB" sz="1800" b="0" kern="0">
                <a:solidFill>
                  <a:prstClr val="black">
                    <a:lumMod val="65000"/>
                    <a:lumOff val="35000"/>
                  </a:prstClr>
                </a:solidFill>
                <a:latin typeface="Calibri"/>
                <a:ea typeface="+mn-ea"/>
              </a:endParaRPr>
            </a:p>
          </p:txBody>
        </p:sp>
        <p:grpSp>
          <p:nvGrpSpPr>
            <p:cNvPr id="135" name="Group 42">
              <a:extLst>
                <a:ext uri="{FF2B5EF4-FFF2-40B4-BE49-F238E27FC236}">
                  <a16:creationId xmlns:a16="http://schemas.microsoft.com/office/drawing/2014/main" id="{5D0CA11C-3F58-41BA-A5BC-7AAF3025070F}"/>
                </a:ext>
              </a:extLst>
            </p:cNvPr>
            <p:cNvGrpSpPr/>
            <p:nvPr/>
          </p:nvGrpSpPr>
          <p:grpSpPr>
            <a:xfrm>
              <a:off x="5019963" y="1750443"/>
              <a:ext cx="465138" cy="464344"/>
              <a:chOff x="2581275" y="2582069"/>
              <a:chExt cx="465138" cy="464344"/>
            </a:xfrm>
            <a:solidFill>
              <a:srgbClr val="EEECE1"/>
            </a:solidFill>
          </p:grpSpPr>
          <p:sp>
            <p:nvSpPr>
              <p:cNvPr id="136" name="AutoShape 128">
                <a:extLst>
                  <a:ext uri="{FF2B5EF4-FFF2-40B4-BE49-F238E27FC236}">
                    <a16:creationId xmlns:a16="http://schemas.microsoft.com/office/drawing/2014/main" id="{18773178-EA13-47D7-9315-C542098FFE0F}"/>
                  </a:ext>
                </a:extLst>
              </p:cNvPr>
              <p:cNvSpPr>
                <a:spLocks/>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prstClr val="black">
                      <a:lumMod val="65000"/>
                      <a:lumOff val="35000"/>
                    </a:prstClr>
                  </a:solidFill>
                  <a:effectLst>
                    <a:outerShdw blurRad="38100" dist="38100" dir="2700000" algn="tl">
                      <a:srgbClr val="000000"/>
                    </a:outerShdw>
                  </a:effectLst>
                  <a:latin typeface="Gill Sans" charset="0"/>
                  <a:ea typeface="+mn-ea"/>
                  <a:sym typeface="Gill Sans" charset="0"/>
                </a:endParaRPr>
              </a:p>
            </p:txBody>
          </p:sp>
          <p:sp>
            <p:nvSpPr>
              <p:cNvPr id="137" name="AutoShape 129">
                <a:extLst>
                  <a:ext uri="{FF2B5EF4-FFF2-40B4-BE49-F238E27FC236}">
                    <a16:creationId xmlns:a16="http://schemas.microsoft.com/office/drawing/2014/main" id="{1C15B1F2-2D17-4C7F-BA58-5B98A0F70E8B}"/>
                  </a:ext>
                </a:extLst>
              </p:cNvPr>
              <p:cNvSpPr>
                <a:spLocks/>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prstClr val="black">
                      <a:lumMod val="65000"/>
                      <a:lumOff val="35000"/>
                    </a:prstClr>
                  </a:solidFill>
                  <a:effectLst>
                    <a:outerShdw blurRad="38100" dist="38100" dir="2700000" algn="tl">
                      <a:srgbClr val="000000"/>
                    </a:outerShdw>
                  </a:effectLst>
                  <a:latin typeface="Gill Sans" charset="0"/>
                  <a:ea typeface="+mn-ea"/>
                  <a:sym typeface="Gill Sans" charset="0"/>
                </a:endParaRPr>
              </a:p>
            </p:txBody>
          </p:sp>
        </p:grpSp>
      </p:grpSp>
    </p:spTree>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4">
            <a:extLst>
              <a:ext uri="{FF2B5EF4-FFF2-40B4-BE49-F238E27FC236}">
                <a16:creationId xmlns:a16="http://schemas.microsoft.com/office/drawing/2014/main" id="{41CCB138-D98A-4DC7-B5A1-F81B7BFCED91}"/>
              </a:ext>
            </a:extLst>
          </p:cNvPr>
          <p:cNvSpPr>
            <a:spLocks noChangeArrowheads="1"/>
          </p:cNvSpPr>
          <p:nvPr/>
        </p:nvSpPr>
        <p:spPr bwMode="auto">
          <a:xfrm>
            <a:off x="755650" y="193675"/>
            <a:ext cx="6837363" cy="515938"/>
          </a:xfrm>
          <a:prstGeom prst="rect">
            <a:avLst/>
          </a:prstGeom>
        </p:spPr>
        <p:txBody>
          <a:bodyPr/>
          <a:lstStyle/>
          <a:p>
            <a:pPr>
              <a:defRPr/>
            </a:pPr>
            <a:r>
              <a:rPr lang="zh-CN" altLang="en-US" b="0" kern="0" dirty="0">
                <a:solidFill>
                  <a:schemeClr val="bg1"/>
                </a:solidFill>
                <a:latin typeface="+mn-lt"/>
                <a:ea typeface="+mn-ea"/>
                <a:cs typeface="+mn-ea"/>
                <a:sym typeface="+mn-lt"/>
              </a:rPr>
              <a:t>直接插入排序</a:t>
            </a:r>
          </a:p>
        </p:txBody>
      </p:sp>
      <p:sp>
        <p:nvSpPr>
          <p:cNvPr id="1035269" name="Rectangle 5">
            <a:extLst>
              <a:ext uri="{FF2B5EF4-FFF2-40B4-BE49-F238E27FC236}">
                <a16:creationId xmlns:a16="http://schemas.microsoft.com/office/drawing/2014/main" id="{9F3870E3-47AF-4B61-930B-7B6839E3A959}"/>
              </a:ext>
            </a:extLst>
          </p:cNvPr>
          <p:cNvSpPr>
            <a:spLocks noChangeArrowheads="1"/>
          </p:cNvSpPr>
          <p:nvPr/>
        </p:nvSpPr>
        <p:spPr bwMode="auto">
          <a:xfrm>
            <a:off x="0" y="1125538"/>
            <a:ext cx="9144000" cy="4895850"/>
          </a:xfrm>
          <a:prstGeom prst="rect">
            <a:avLst/>
          </a:prstGeom>
          <a:solidFill>
            <a:schemeClr val="bg2">
              <a:lumMod val="20000"/>
              <a:lumOff val="80000"/>
            </a:schemeClr>
          </a:solidFill>
          <a:ln>
            <a:noFill/>
          </a:ln>
        </p:spPr>
        <p:txBody>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lvl="2">
              <a:spcBef>
                <a:spcPct val="20000"/>
              </a:spcBef>
              <a:buFont typeface="Arial" panose="020B0604020202020204" pitchFamily="34" charset="0"/>
              <a:buNone/>
            </a:pPr>
            <a:r>
              <a:rPr lang="en-US" altLang="zh-CN" sz="2400" b="0">
                <a:ea typeface="微软雅黑" panose="020B0503020204020204" pitchFamily="34" charset="-122"/>
                <a:sym typeface="+mn-lt"/>
              </a:rPr>
              <a:t>void InsertSort(SqList </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L)</a:t>
            </a:r>
          </a:p>
          <a:p>
            <a:pPr lvl="2">
              <a:spcBef>
                <a:spcPct val="20000"/>
              </a:spcBef>
              <a:buFont typeface="Arial" panose="020B0604020202020204" pitchFamily="34" charset="0"/>
              <a:buNone/>
            </a:pPr>
            <a:r>
              <a:rPr lang="en-US" altLang="zh-CN" sz="2400" b="0">
                <a:ea typeface="微软雅黑" panose="020B0503020204020204" pitchFamily="34" charset="-122"/>
                <a:sym typeface="+mn-lt"/>
              </a:rPr>
              <a:t> {int i,j;</a:t>
            </a:r>
          </a:p>
          <a:p>
            <a:pPr lvl="2">
              <a:spcBef>
                <a:spcPct val="20000"/>
              </a:spcBef>
              <a:buFont typeface="Arial" panose="020B0604020202020204" pitchFamily="34" charset="0"/>
              <a:buNone/>
            </a:pPr>
            <a:r>
              <a:rPr lang="en-US" altLang="zh-CN" sz="2400" b="0">
                <a:ea typeface="微软雅黑" panose="020B0503020204020204" pitchFamily="34" charset="-122"/>
                <a:sym typeface="+mn-lt"/>
              </a:rPr>
              <a:t>   for(i=2;i&lt;=L.length;++i)</a:t>
            </a:r>
          </a:p>
          <a:p>
            <a:pPr lvl="2">
              <a:spcBef>
                <a:spcPct val="20000"/>
              </a:spcBef>
              <a:buFont typeface="Arial" panose="020B0604020202020204" pitchFamily="34" charset="0"/>
              <a:buNone/>
            </a:pPr>
            <a:r>
              <a:rPr lang="en-US" altLang="zh-CN" sz="2400" b="0">
                <a:solidFill>
                  <a:srgbClr val="FF3300"/>
                </a:solidFill>
                <a:ea typeface="微软雅黑" panose="020B0503020204020204" pitchFamily="34" charset="-122"/>
                <a:sym typeface="+mn-lt"/>
              </a:rPr>
              <a:t>     if( L.r[i].key&lt;L.r[i-1].key)</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将</a:t>
            </a:r>
            <a:r>
              <a:rPr lang="en-US" altLang="zh-CN" sz="2400" b="0">
                <a:ea typeface="微软雅黑" panose="020B0503020204020204" pitchFamily="34" charset="-122"/>
                <a:sym typeface="+mn-lt"/>
              </a:rPr>
              <a:t>L.r[i]</a:t>
            </a:r>
            <a:r>
              <a:rPr lang="zh-CN" altLang="en-US" sz="2400" b="0">
                <a:ea typeface="微软雅黑" panose="020B0503020204020204" pitchFamily="34" charset="-122"/>
                <a:sym typeface="+mn-lt"/>
              </a:rPr>
              <a:t>插入有序子表</a:t>
            </a:r>
          </a:p>
          <a:p>
            <a:pPr lvl="2">
              <a:spcBef>
                <a:spcPct val="20000"/>
              </a:spcBef>
              <a:buFont typeface="Arial" panose="020B0604020202020204" pitchFamily="34" charset="0"/>
              <a:buNone/>
            </a:pPr>
            <a:r>
              <a:rPr lang="zh-CN" altLang="en-US" sz="2400" b="0">
                <a:ea typeface="微软雅黑" panose="020B0503020204020204" pitchFamily="34" charset="-122"/>
                <a:sym typeface="+mn-lt"/>
              </a:rPr>
              <a:t>       </a:t>
            </a:r>
            <a:r>
              <a:rPr lang="en-US" altLang="zh-CN" sz="2400" b="0">
                <a:solidFill>
                  <a:schemeClr val="hlink"/>
                </a:solidFill>
                <a:ea typeface="微软雅黑" panose="020B0503020204020204" pitchFamily="34" charset="-122"/>
                <a:sym typeface="+mn-lt"/>
              </a:rPr>
              <a:t>{ L.r[0]=L.r[i]; // </a:t>
            </a:r>
            <a:r>
              <a:rPr lang="zh-CN" altLang="en-US" sz="2400" b="0">
                <a:solidFill>
                  <a:schemeClr val="hlink"/>
                </a:solidFill>
                <a:ea typeface="微软雅黑" panose="020B0503020204020204" pitchFamily="34" charset="-122"/>
                <a:sym typeface="+mn-lt"/>
              </a:rPr>
              <a:t>复制为哨兵</a:t>
            </a:r>
          </a:p>
          <a:p>
            <a:pPr lvl="2">
              <a:spcBef>
                <a:spcPct val="20000"/>
              </a:spcBef>
              <a:buFont typeface="Arial" panose="020B0604020202020204" pitchFamily="34" charset="0"/>
              <a:buNone/>
            </a:pPr>
            <a:r>
              <a:rPr lang="zh-CN" altLang="en-US" sz="2400" b="0">
                <a:solidFill>
                  <a:schemeClr val="hlink"/>
                </a:solidFill>
                <a:ea typeface="微软雅黑" panose="020B0503020204020204" pitchFamily="34" charset="-122"/>
                <a:sym typeface="+mn-lt"/>
              </a:rPr>
              <a:t>          </a:t>
            </a:r>
            <a:r>
              <a:rPr lang="en-US" altLang="zh-CN" sz="2400" b="0">
                <a:solidFill>
                  <a:schemeClr val="hlink"/>
                </a:solidFill>
                <a:ea typeface="微软雅黑" panose="020B0503020204020204" pitchFamily="34" charset="-122"/>
                <a:sym typeface="+mn-lt"/>
              </a:rPr>
              <a:t>L.r[i]=L.r[i-1];</a:t>
            </a:r>
          </a:p>
          <a:p>
            <a:pPr lvl="2">
              <a:spcBef>
                <a:spcPct val="20000"/>
              </a:spcBef>
              <a:buFont typeface="Arial" panose="020B0604020202020204" pitchFamily="34" charset="0"/>
              <a:buNone/>
            </a:pPr>
            <a:r>
              <a:rPr lang="en-US" altLang="zh-CN" sz="2400" b="0">
                <a:solidFill>
                  <a:schemeClr val="hlink"/>
                </a:solidFill>
                <a:ea typeface="微软雅黑" panose="020B0503020204020204" pitchFamily="34" charset="-122"/>
                <a:sym typeface="+mn-lt"/>
              </a:rPr>
              <a:t>          for(j=i-2; L.r[0].key&lt;L.r[j].key;--j)</a:t>
            </a:r>
          </a:p>
          <a:p>
            <a:pPr lvl="2">
              <a:spcBef>
                <a:spcPct val="20000"/>
              </a:spcBef>
              <a:buFont typeface="Arial" panose="020B0604020202020204" pitchFamily="34" charset="0"/>
              <a:buNone/>
            </a:pPr>
            <a:r>
              <a:rPr lang="en-US" altLang="zh-CN" sz="2400" b="0">
                <a:solidFill>
                  <a:schemeClr val="hlink"/>
                </a:solidFill>
                <a:ea typeface="微软雅黑" panose="020B0503020204020204" pitchFamily="34" charset="-122"/>
                <a:sym typeface="+mn-lt"/>
              </a:rPr>
              <a:t>	            L.r[j+1]=L.r[j]; // </a:t>
            </a:r>
            <a:r>
              <a:rPr lang="zh-CN" altLang="en-US" sz="2400" b="0">
                <a:solidFill>
                  <a:schemeClr val="hlink"/>
                </a:solidFill>
                <a:ea typeface="微软雅黑" panose="020B0503020204020204" pitchFamily="34" charset="-122"/>
                <a:sym typeface="+mn-lt"/>
              </a:rPr>
              <a:t>记录后移 </a:t>
            </a:r>
          </a:p>
          <a:p>
            <a:pPr lvl="2">
              <a:spcBef>
                <a:spcPct val="20000"/>
              </a:spcBef>
              <a:buFont typeface="Arial" panose="020B0604020202020204" pitchFamily="34" charset="0"/>
              <a:buNone/>
            </a:pPr>
            <a:r>
              <a:rPr lang="zh-CN" altLang="en-US" sz="2400" b="0">
                <a:solidFill>
                  <a:schemeClr val="hlink"/>
                </a:solidFill>
                <a:ea typeface="微软雅黑" panose="020B0503020204020204" pitchFamily="34" charset="-122"/>
                <a:sym typeface="+mn-lt"/>
              </a:rPr>
              <a:t>         </a:t>
            </a:r>
            <a:r>
              <a:rPr lang="en-US" altLang="zh-CN" sz="2400" b="0">
                <a:solidFill>
                  <a:schemeClr val="hlink"/>
                </a:solidFill>
                <a:ea typeface="微软雅黑" panose="020B0503020204020204" pitchFamily="34" charset="-122"/>
                <a:sym typeface="+mn-lt"/>
              </a:rPr>
              <a:t>L.r[j+1]=L.r[0]; //</a:t>
            </a:r>
            <a:r>
              <a:rPr lang="zh-CN" altLang="en-US" sz="2400" b="0">
                <a:solidFill>
                  <a:schemeClr val="hlink"/>
                </a:solidFill>
                <a:ea typeface="微软雅黑" panose="020B0503020204020204" pitchFamily="34" charset="-122"/>
                <a:sym typeface="+mn-lt"/>
              </a:rPr>
              <a:t>插入到正确位置</a:t>
            </a:r>
          </a:p>
          <a:p>
            <a:pPr lvl="2">
              <a:spcBef>
                <a:spcPct val="20000"/>
              </a:spcBef>
              <a:buFont typeface="Arial" panose="020B0604020202020204" pitchFamily="34" charset="0"/>
              <a:buNone/>
            </a:pPr>
            <a:r>
              <a:rPr lang="zh-CN" altLang="en-US" sz="2400" b="0">
                <a:solidFill>
                  <a:schemeClr val="hlink"/>
                </a:solidFill>
                <a:ea typeface="微软雅黑" panose="020B0503020204020204" pitchFamily="34" charset="-122"/>
                <a:sym typeface="+mn-lt"/>
              </a:rPr>
              <a:t>       </a:t>
            </a:r>
            <a:r>
              <a:rPr lang="en-US" altLang="zh-CN" sz="2400" b="0">
                <a:solidFill>
                  <a:schemeClr val="hlink"/>
                </a:solidFill>
                <a:ea typeface="微软雅黑" panose="020B0503020204020204" pitchFamily="34" charset="-122"/>
                <a:sym typeface="+mn-lt"/>
              </a:rPr>
              <a:t>}</a:t>
            </a:r>
          </a:p>
          <a:p>
            <a:pPr lvl="2">
              <a:spcBef>
                <a:spcPct val="20000"/>
              </a:spcBef>
              <a:buFont typeface="Arial" panose="020B0604020202020204" pitchFamily="34" charset="0"/>
              <a:buNone/>
            </a:pPr>
            <a:r>
              <a:rPr lang="en-US" altLang="zh-CN" sz="2400" b="0">
                <a:ea typeface="微软雅黑" panose="020B0503020204020204" pitchFamily="34" charset="-122"/>
                <a:sym typeface="+mn-lt"/>
              </a:rPr>
              <a:t> }</a:t>
            </a:r>
          </a:p>
        </p:txBody>
      </p:sp>
      <p:sp>
        <p:nvSpPr>
          <p:cNvPr id="6" name="Shape 26">
            <a:extLst>
              <a:ext uri="{FF2B5EF4-FFF2-40B4-BE49-F238E27FC236}">
                <a16:creationId xmlns:a16="http://schemas.microsoft.com/office/drawing/2014/main" id="{C52338DA-CE00-4470-8BCC-20D1EE4A7544}"/>
              </a:ext>
            </a:extLst>
          </p:cNvPr>
          <p:cNvSpPr/>
          <p:nvPr/>
        </p:nvSpPr>
        <p:spPr>
          <a:xfrm flipH="1">
            <a:off x="0" y="6381750"/>
            <a:ext cx="9140825" cy="476250"/>
          </a:xfrm>
          <a:custGeom>
            <a:avLst/>
            <a:gdLst/>
            <a:ahLst/>
            <a:cxnLst/>
            <a:rect l="0" t="0" r="0" b="0"/>
            <a:pathLst>
              <a:path w="120000" h="120000" extrusionOk="0">
                <a:moveTo>
                  <a:pt x="0" y="120000"/>
                </a:moveTo>
                <a:lnTo>
                  <a:pt x="0" y="102222"/>
                </a:lnTo>
                <a:lnTo>
                  <a:pt x="583" y="102222"/>
                </a:lnTo>
                <a:lnTo>
                  <a:pt x="583" y="89777"/>
                </a:lnTo>
                <a:lnTo>
                  <a:pt x="4166" y="89777"/>
                </a:lnTo>
                <a:lnTo>
                  <a:pt x="4166" y="79111"/>
                </a:lnTo>
                <a:lnTo>
                  <a:pt x="6416" y="79111"/>
                </a:lnTo>
                <a:lnTo>
                  <a:pt x="6416" y="91111"/>
                </a:lnTo>
                <a:lnTo>
                  <a:pt x="7625" y="91111"/>
                </a:lnTo>
                <a:lnTo>
                  <a:pt x="7625" y="79111"/>
                </a:lnTo>
                <a:lnTo>
                  <a:pt x="8958" y="79111"/>
                </a:lnTo>
                <a:lnTo>
                  <a:pt x="8958" y="45333"/>
                </a:lnTo>
                <a:lnTo>
                  <a:pt x="9541" y="45333"/>
                </a:lnTo>
                <a:lnTo>
                  <a:pt x="9541" y="39111"/>
                </a:lnTo>
                <a:lnTo>
                  <a:pt x="10958" y="39111"/>
                </a:lnTo>
                <a:lnTo>
                  <a:pt x="10958" y="45333"/>
                </a:lnTo>
                <a:lnTo>
                  <a:pt x="11583" y="45333"/>
                </a:lnTo>
                <a:lnTo>
                  <a:pt x="11583" y="76000"/>
                </a:lnTo>
                <a:lnTo>
                  <a:pt x="12083" y="76000"/>
                </a:lnTo>
                <a:lnTo>
                  <a:pt x="12083" y="95555"/>
                </a:lnTo>
                <a:lnTo>
                  <a:pt x="13250" y="95555"/>
                </a:lnTo>
                <a:lnTo>
                  <a:pt x="13250" y="60000"/>
                </a:lnTo>
                <a:lnTo>
                  <a:pt x="14041" y="60000"/>
                </a:lnTo>
                <a:lnTo>
                  <a:pt x="14041" y="45333"/>
                </a:lnTo>
                <a:lnTo>
                  <a:pt x="14583" y="45333"/>
                </a:lnTo>
                <a:lnTo>
                  <a:pt x="14583" y="27555"/>
                </a:lnTo>
                <a:lnTo>
                  <a:pt x="14958" y="27555"/>
                </a:lnTo>
                <a:lnTo>
                  <a:pt x="14958" y="14222"/>
                </a:lnTo>
                <a:lnTo>
                  <a:pt x="15333" y="14222"/>
                </a:lnTo>
                <a:lnTo>
                  <a:pt x="15333" y="0"/>
                </a:lnTo>
                <a:lnTo>
                  <a:pt x="15958" y="0"/>
                </a:lnTo>
                <a:lnTo>
                  <a:pt x="15958" y="13777"/>
                </a:lnTo>
                <a:lnTo>
                  <a:pt x="16416" y="13777"/>
                </a:lnTo>
                <a:lnTo>
                  <a:pt x="16416" y="24888"/>
                </a:lnTo>
                <a:lnTo>
                  <a:pt x="16791" y="24888"/>
                </a:lnTo>
                <a:lnTo>
                  <a:pt x="16791" y="46222"/>
                </a:lnTo>
                <a:lnTo>
                  <a:pt x="17333" y="46222"/>
                </a:lnTo>
                <a:lnTo>
                  <a:pt x="17333" y="61333"/>
                </a:lnTo>
                <a:lnTo>
                  <a:pt x="17916" y="61333"/>
                </a:lnTo>
                <a:lnTo>
                  <a:pt x="17916" y="101333"/>
                </a:lnTo>
                <a:lnTo>
                  <a:pt x="18875" y="101333"/>
                </a:lnTo>
                <a:lnTo>
                  <a:pt x="18875" y="92000"/>
                </a:lnTo>
                <a:lnTo>
                  <a:pt x="20958" y="92000"/>
                </a:lnTo>
                <a:lnTo>
                  <a:pt x="20958" y="96444"/>
                </a:lnTo>
                <a:lnTo>
                  <a:pt x="21750" y="96444"/>
                </a:lnTo>
                <a:lnTo>
                  <a:pt x="21750" y="54666"/>
                </a:lnTo>
                <a:lnTo>
                  <a:pt x="22333" y="54666"/>
                </a:lnTo>
                <a:lnTo>
                  <a:pt x="22333" y="42666"/>
                </a:lnTo>
                <a:lnTo>
                  <a:pt x="24166" y="42666"/>
                </a:lnTo>
                <a:lnTo>
                  <a:pt x="24166" y="53777"/>
                </a:lnTo>
                <a:lnTo>
                  <a:pt x="24583" y="56888"/>
                </a:lnTo>
                <a:lnTo>
                  <a:pt x="24583" y="85777"/>
                </a:lnTo>
                <a:lnTo>
                  <a:pt x="25291" y="85777"/>
                </a:lnTo>
                <a:lnTo>
                  <a:pt x="25291" y="79555"/>
                </a:lnTo>
                <a:lnTo>
                  <a:pt x="27125" y="79555"/>
                </a:lnTo>
                <a:lnTo>
                  <a:pt x="27125" y="86222"/>
                </a:lnTo>
                <a:lnTo>
                  <a:pt x="28208" y="86222"/>
                </a:lnTo>
                <a:lnTo>
                  <a:pt x="28208" y="92000"/>
                </a:lnTo>
                <a:lnTo>
                  <a:pt x="29416" y="92000"/>
                </a:lnTo>
                <a:lnTo>
                  <a:pt x="29416" y="83555"/>
                </a:lnTo>
                <a:lnTo>
                  <a:pt x="30250" y="83555"/>
                </a:lnTo>
                <a:lnTo>
                  <a:pt x="30250" y="65777"/>
                </a:lnTo>
                <a:lnTo>
                  <a:pt x="35041" y="65777"/>
                </a:lnTo>
                <a:lnTo>
                  <a:pt x="35041" y="83555"/>
                </a:lnTo>
                <a:lnTo>
                  <a:pt x="35875" y="83555"/>
                </a:lnTo>
                <a:lnTo>
                  <a:pt x="35875" y="65777"/>
                </a:lnTo>
                <a:lnTo>
                  <a:pt x="39916" y="65777"/>
                </a:lnTo>
                <a:lnTo>
                  <a:pt x="39916" y="72888"/>
                </a:lnTo>
                <a:lnTo>
                  <a:pt x="41041" y="72888"/>
                </a:lnTo>
                <a:lnTo>
                  <a:pt x="41041" y="99555"/>
                </a:lnTo>
                <a:lnTo>
                  <a:pt x="42583" y="99555"/>
                </a:lnTo>
                <a:lnTo>
                  <a:pt x="42583" y="76888"/>
                </a:lnTo>
                <a:lnTo>
                  <a:pt x="45250" y="56000"/>
                </a:lnTo>
                <a:lnTo>
                  <a:pt x="47875" y="76888"/>
                </a:lnTo>
                <a:lnTo>
                  <a:pt x="47875" y="88888"/>
                </a:lnTo>
                <a:lnTo>
                  <a:pt x="48666" y="88888"/>
                </a:lnTo>
                <a:lnTo>
                  <a:pt x="48666" y="104000"/>
                </a:lnTo>
                <a:lnTo>
                  <a:pt x="49208" y="104000"/>
                </a:lnTo>
                <a:lnTo>
                  <a:pt x="49208" y="73333"/>
                </a:lnTo>
                <a:lnTo>
                  <a:pt x="51500" y="73333"/>
                </a:lnTo>
                <a:lnTo>
                  <a:pt x="51500" y="85777"/>
                </a:lnTo>
                <a:lnTo>
                  <a:pt x="53708" y="85777"/>
                </a:lnTo>
                <a:lnTo>
                  <a:pt x="53708" y="94666"/>
                </a:lnTo>
                <a:lnTo>
                  <a:pt x="54500" y="94666"/>
                </a:lnTo>
                <a:lnTo>
                  <a:pt x="54500" y="85777"/>
                </a:lnTo>
                <a:lnTo>
                  <a:pt x="57125" y="85777"/>
                </a:lnTo>
                <a:lnTo>
                  <a:pt x="57125" y="102222"/>
                </a:lnTo>
                <a:lnTo>
                  <a:pt x="57625" y="102222"/>
                </a:lnTo>
                <a:lnTo>
                  <a:pt x="57625" y="104888"/>
                </a:lnTo>
                <a:lnTo>
                  <a:pt x="58875" y="104888"/>
                </a:lnTo>
                <a:lnTo>
                  <a:pt x="58875" y="94222"/>
                </a:lnTo>
                <a:lnTo>
                  <a:pt x="61666" y="94222"/>
                </a:lnTo>
                <a:lnTo>
                  <a:pt x="61666" y="89777"/>
                </a:lnTo>
                <a:lnTo>
                  <a:pt x="62250" y="89777"/>
                </a:lnTo>
                <a:lnTo>
                  <a:pt x="62250" y="84000"/>
                </a:lnTo>
                <a:lnTo>
                  <a:pt x="62833" y="84000"/>
                </a:lnTo>
                <a:lnTo>
                  <a:pt x="62833" y="88888"/>
                </a:lnTo>
                <a:lnTo>
                  <a:pt x="63500" y="88888"/>
                </a:lnTo>
                <a:lnTo>
                  <a:pt x="63500" y="83111"/>
                </a:lnTo>
                <a:lnTo>
                  <a:pt x="64999" y="83111"/>
                </a:lnTo>
                <a:lnTo>
                  <a:pt x="64999" y="88444"/>
                </a:lnTo>
                <a:lnTo>
                  <a:pt x="65666" y="88444"/>
                </a:lnTo>
                <a:lnTo>
                  <a:pt x="65666" y="103111"/>
                </a:lnTo>
                <a:lnTo>
                  <a:pt x="66916" y="103111"/>
                </a:lnTo>
                <a:lnTo>
                  <a:pt x="66916" y="82666"/>
                </a:lnTo>
                <a:lnTo>
                  <a:pt x="69375" y="82666"/>
                </a:lnTo>
                <a:lnTo>
                  <a:pt x="69375" y="88888"/>
                </a:lnTo>
                <a:lnTo>
                  <a:pt x="70416" y="88888"/>
                </a:lnTo>
                <a:lnTo>
                  <a:pt x="70416" y="46222"/>
                </a:lnTo>
                <a:lnTo>
                  <a:pt x="71500" y="35111"/>
                </a:lnTo>
                <a:lnTo>
                  <a:pt x="72458" y="45777"/>
                </a:lnTo>
                <a:lnTo>
                  <a:pt x="72458" y="103111"/>
                </a:lnTo>
                <a:lnTo>
                  <a:pt x="73583" y="103111"/>
                </a:lnTo>
                <a:lnTo>
                  <a:pt x="73583" y="47555"/>
                </a:lnTo>
                <a:lnTo>
                  <a:pt x="76916" y="47555"/>
                </a:lnTo>
                <a:lnTo>
                  <a:pt x="76916" y="97777"/>
                </a:lnTo>
                <a:lnTo>
                  <a:pt x="77541" y="97777"/>
                </a:lnTo>
                <a:lnTo>
                  <a:pt x="77541" y="85777"/>
                </a:lnTo>
                <a:lnTo>
                  <a:pt x="79000" y="85777"/>
                </a:lnTo>
                <a:lnTo>
                  <a:pt x="79000" y="92888"/>
                </a:lnTo>
                <a:lnTo>
                  <a:pt x="82000" y="92888"/>
                </a:lnTo>
                <a:lnTo>
                  <a:pt x="82000" y="102222"/>
                </a:lnTo>
                <a:lnTo>
                  <a:pt x="84333" y="102222"/>
                </a:lnTo>
                <a:lnTo>
                  <a:pt x="84333" y="88000"/>
                </a:lnTo>
                <a:lnTo>
                  <a:pt x="85583" y="88000"/>
                </a:lnTo>
                <a:lnTo>
                  <a:pt x="85583" y="96000"/>
                </a:lnTo>
                <a:lnTo>
                  <a:pt x="86500" y="96000"/>
                </a:lnTo>
                <a:lnTo>
                  <a:pt x="86500" y="91111"/>
                </a:lnTo>
                <a:lnTo>
                  <a:pt x="87791" y="91111"/>
                </a:lnTo>
                <a:lnTo>
                  <a:pt x="87791" y="84888"/>
                </a:lnTo>
                <a:lnTo>
                  <a:pt x="89375" y="84888"/>
                </a:lnTo>
                <a:lnTo>
                  <a:pt x="89375" y="100888"/>
                </a:lnTo>
                <a:lnTo>
                  <a:pt x="90541" y="100888"/>
                </a:lnTo>
                <a:lnTo>
                  <a:pt x="90541" y="63111"/>
                </a:lnTo>
                <a:lnTo>
                  <a:pt x="92458" y="63555"/>
                </a:lnTo>
                <a:lnTo>
                  <a:pt x="92458" y="84444"/>
                </a:lnTo>
                <a:lnTo>
                  <a:pt x="93750" y="84444"/>
                </a:lnTo>
                <a:lnTo>
                  <a:pt x="93750" y="97333"/>
                </a:lnTo>
                <a:lnTo>
                  <a:pt x="95375" y="97333"/>
                </a:lnTo>
                <a:lnTo>
                  <a:pt x="95375" y="83111"/>
                </a:lnTo>
                <a:lnTo>
                  <a:pt x="96500" y="83111"/>
                </a:lnTo>
                <a:lnTo>
                  <a:pt x="96500" y="77333"/>
                </a:lnTo>
                <a:lnTo>
                  <a:pt x="98000" y="77333"/>
                </a:lnTo>
                <a:lnTo>
                  <a:pt x="98000" y="81333"/>
                </a:lnTo>
                <a:lnTo>
                  <a:pt x="99041" y="81333"/>
                </a:lnTo>
                <a:lnTo>
                  <a:pt x="99041" y="75111"/>
                </a:lnTo>
                <a:lnTo>
                  <a:pt x="101000" y="59555"/>
                </a:lnTo>
                <a:lnTo>
                  <a:pt x="102916" y="75111"/>
                </a:lnTo>
                <a:lnTo>
                  <a:pt x="102916" y="96444"/>
                </a:lnTo>
                <a:lnTo>
                  <a:pt x="103250" y="96444"/>
                </a:lnTo>
                <a:lnTo>
                  <a:pt x="103250" y="92000"/>
                </a:lnTo>
                <a:lnTo>
                  <a:pt x="104750" y="92000"/>
                </a:lnTo>
                <a:lnTo>
                  <a:pt x="104750" y="111111"/>
                </a:lnTo>
                <a:lnTo>
                  <a:pt x="105125" y="111111"/>
                </a:lnTo>
                <a:lnTo>
                  <a:pt x="105125" y="101777"/>
                </a:lnTo>
                <a:lnTo>
                  <a:pt x="106291" y="101777"/>
                </a:lnTo>
                <a:lnTo>
                  <a:pt x="106291" y="81777"/>
                </a:lnTo>
                <a:lnTo>
                  <a:pt x="107791" y="81777"/>
                </a:lnTo>
                <a:lnTo>
                  <a:pt x="107791" y="101777"/>
                </a:lnTo>
                <a:lnTo>
                  <a:pt x="107833" y="101777"/>
                </a:lnTo>
                <a:lnTo>
                  <a:pt x="107833" y="93777"/>
                </a:lnTo>
                <a:lnTo>
                  <a:pt x="108583" y="93777"/>
                </a:lnTo>
                <a:lnTo>
                  <a:pt x="108583" y="89777"/>
                </a:lnTo>
                <a:lnTo>
                  <a:pt x="110166" y="89777"/>
                </a:lnTo>
                <a:lnTo>
                  <a:pt x="110166" y="103111"/>
                </a:lnTo>
                <a:lnTo>
                  <a:pt x="110416" y="103111"/>
                </a:lnTo>
                <a:lnTo>
                  <a:pt x="110416" y="93777"/>
                </a:lnTo>
                <a:lnTo>
                  <a:pt x="110625" y="93777"/>
                </a:lnTo>
                <a:lnTo>
                  <a:pt x="110625" y="76444"/>
                </a:lnTo>
                <a:lnTo>
                  <a:pt x="111416" y="76444"/>
                </a:lnTo>
                <a:lnTo>
                  <a:pt x="111416" y="68444"/>
                </a:lnTo>
                <a:lnTo>
                  <a:pt x="111833" y="68444"/>
                </a:lnTo>
                <a:lnTo>
                  <a:pt x="111833" y="64000"/>
                </a:lnTo>
                <a:lnTo>
                  <a:pt x="112916" y="64000"/>
                </a:lnTo>
                <a:lnTo>
                  <a:pt x="112916" y="68444"/>
                </a:lnTo>
                <a:lnTo>
                  <a:pt x="113375" y="68444"/>
                </a:lnTo>
                <a:lnTo>
                  <a:pt x="113375" y="91555"/>
                </a:lnTo>
                <a:lnTo>
                  <a:pt x="113416" y="91555"/>
                </a:lnTo>
                <a:lnTo>
                  <a:pt x="113416" y="91555"/>
                </a:lnTo>
                <a:lnTo>
                  <a:pt x="114666" y="91555"/>
                </a:lnTo>
                <a:lnTo>
                  <a:pt x="114666" y="79555"/>
                </a:lnTo>
                <a:lnTo>
                  <a:pt x="115250" y="79555"/>
                </a:lnTo>
                <a:lnTo>
                  <a:pt x="115250" y="68444"/>
                </a:lnTo>
                <a:lnTo>
                  <a:pt x="115625" y="68444"/>
                </a:lnTo>
                <a:lnTo>
                  <a:pt x="115625" y="55111"/>
                </a:lnTo>
                <a:lnTo>
                  <a:pt x="115916" y="55111"/>
                </a:lnTo>
                <a:lnTo>
                  <a:pt x="115916" y="44888"/>
                </a:lnTo>
                <a:lnTo>
                  <a:pt x="116250" y="44888"/>
                </a:lnTo>
                <a:lnTo>
                  <a:pt x="116250" y="34222"/>
                </a:lnTo>
                <a:lnTo>
                  <a:pt x="116666" y="34222"/>
                </a:lnTo>
                <a:lnTo>
                  <a:pt x="116666" y="44444"/>
                </a:lnTo>
                <a:lnTo>
                  <a:pt x="117000" y="44444"/>
                </a:lnTo>
                <a:lnTo>
                  <a:pt x="117000" y="52888"/>
                </a:lnTo>
                <a:lnTo>
                  <a:pt x="117333" y="52888"/>
                </a:lnTo>
                <a:lnTo>
                  <a:pt x="117333" y="68888"/>
                </a:lnTo>
                <a:lnTo>
                  <a:pt x="117708" y="68888"/>
                </a:lnTo>
                <a:lnTo>
                  <a:pt x="117708" y="80444"/>
                </a:lnTo>
                <a:lnTo>
                  <a:pt x="118166" y="80444"/>
                </a:lnTo>
                <a:lnTo>
                  <a:pt x="118166" y="92000"/>
                </a:lnTo>
                <a:lnTo>
                  <a:pt x="120000" y="92000"/>
                </a:lnTo>
                <a:lnTo>
                  <a:pt x="120000" y="120000"/>
                </a:lnTo>
                <a:lnTo>
                  <a:pt x="0" y="120000"/>
                </a:lnTo>
                <a:close/>
              </a:path>
            </a:pathLst>
          </a:custGeom>
          <a:solidFill>
            <a:schemeClr val="tx1">
              <a:lumMod val="50000"/>
              <a:lumOff val="50000"/>
            </a:schemeClr>
          </a:solidFill>
          <a:ln w="9525" cap="flat" cmpd="sng">
            <a:noFill/>
            <a:prstDash val="solid"/>
            <a:round/>
            <a:headEnd type="none" w="med" len="med"/>
            <a:tailEnd type="none" w="med" len="med"/>
          </a:ln>
        </p:spPr>
        <p:txBody>
          <a:bodyPr lIns="68569" tIns="34275" rIns="68569" bIns="34275"/>
          <a:lstStyle/>
          <a:p>
            <a:pPr>
              <a:defRPr/>
            </a:pPr>
            <a:endParaRPr sz="1013" b="0">
              <a:solidFill>
                <a:srgbClr val="000000"/>
              </a:solidFill>
              <a:latin typeface="+mn-lt"/>
              <a:ea typeface="+mn-ea"/>
              <a:cs typeface="+mn-ea"/>
              <a:sym typeface="+mn-l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35269">
                                            <p:bg/>
                                          </p:spTgt>
                                        </p:tgtEl>
                                        <p:attrNameLst>
                                          <p:attrName>style.visibility</p:attrName>
                                        </p:attrNameLst>
                                      </p:cBhvr>
                                      <p:to>
                                        <p:strVal val="visible"/>
                                      </p:to>
                                    </p:set>
                                    <p:anim calcmode="lin" valueType="num">
                                      <p:cBhvr additive="base">
                                        <p:cTn id="7" dur="500" fill="hold"/>
                                        <p:tgtEl>
                                          <p:spTgt spid="1035269">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1035269">
                                            <p:bg/>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1035269">
                                            <p:txEl>
                                              <p:pRg st="0" end="0"/>
                                            </p:txEl>
                                          </p:spTgt>
                                        </p:tgtEl>
                                        <p:attrNameLst>
                                          <p:attrName>style.visibility</p:attrName>
                                        </p:attrNameLst>
                                      </p:cBhvr>
                                      <p:to>
                                        <p:strVal val="visible"/>
                                      </p:to>
                                    </p:set>
                                    <p:anim calcmode="lin" valueType="num">
                                      <p:cBhvr additive="base">
                                        <p:cTn id="12" dur="500" fill="hold"/>
                                        <p:tgtEl>
                                          <p:spTgt spid="1035269">
                                            <p:txEl>
                                              <p:pRg st="0" end="0"/>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1035269">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2" name="WHOOSH.WAV"/>
                                        </p:tgtEl>
                                      </p:cMediaNode>
                                    </p:audio>
                                  </p:sub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1035269">
                                            <p:txEl>
                                              <p:pRg st="1" end="1"/>
                                            </p:txEl>
                                          </p:spTgt>
                                        </p:tgtEl>
                                        <p:attrNameLst>
                                          <p:attrName>style.visibility</p:attrName>
                                        </p:attrNameLst>
                                      </p:cBhvr>
                                      <p:to>
                                        <p:strVal val="visible"/>
                                      </p:to>
                                    </p:set>
                                    <p:anim calcmode="lin" valueType="num">
                                      <p:cBhvr additive="base">
                                        <p:cTn id="17" dur="500" fill="hold"/>
                                        <p:tgtEl>
                                          <p:spTgt spid="1035269">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035269">
                                            <p:txEl>
                                              <p:pRg st="1" end="1"/>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2" name="WHOOSH.WAV"/>
                                        </p:tgtEl>
                                      </p:cMediaNode>
                                    </p:audio>
                                  </p:subTnLst>
                                </p:cTn>
                              </p:par>
                            </p:childTnLst>
                          </p:cTn>
                        </p:par>
                        <p:par>
                          <p:cTn id="19" fill="hold" nodeType="afterGroup">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035269">
                                            <p:txEl>
                                              <p:pRg st="2" end="2"/>
                                            </p:txEl>
                                          </p:spTgt>
                                        </p:tgtEl>
                                        <p:attrNameLst>
                                          <p:attrName>style.visibility</p:attrName>
                                        </p:attrNameLst>
                                      </p:cBhvr>
                                      <p:to>
                                        <p:strVal val="visible"/>
                                      </p:to>
                                    </p:set>
                                    <p:anim calcmode="lin" valueType="num">
                                      <p:cBhvr additive="base">
                                        <p:cTn id="22" dur="500" fill="hold"/>
                                        <p:tgtEl>
                                          <p:spTgt spid="1035269">
                                            <p:txEl>
                                              <p:pRg st="2" end="2"/>
                                            </p:txEl>
                                          </p:spTgt>
                                        </p:tgtEl>
                                        <p:attrNameLst>
                                          <p:attrName>ppt_x</p:attrName>
                                        </p:attrNameLst>
                                      </p:cBhvr>
                                      <p:tavLst>
                                        <p:tav tm="0">
                                          <p:val>
                                            <p:strVal val="0-#ppt_w/2"/>
                                          </p:val>
                                        </p:tav>
                                        <p:tav tm="100000">
                                          <p:val>
                                            <p:strVal val="#ppt_x"/>
                                          </p:val>
                                        </p:tav>
                                      </p:tavLst>
                                    </p:anim>
                                    <p:anim calcmode="lin" valueType="num">
                                      <p:cBhvr additive="base">
                                        <p:cTn id="23" dur="500" fill="hold"/>
                                        <p:tgtEl>
                                          <p:spTgt spid="1035269">
                                            <p:txEl>
                                              <p:pRg st="2" end="2"/>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0"/>
                                            </p:cond>
                                          </p:stCondLst>
                                          <p:endCondLst>
                                            <p:cond evt="onStopAudio" delay="0">
                                              <p:tgtEl>
                                                <p:sldTgt/>
                                              </p:tgtEl>
                                            </p:cond>
                                          </p:endCondLst>
                                        </p:cTn>
                                        <p:tgtEl>
                                          <p:sndTgt r:embed="rId2" name="WHOOSH.WAV"/>
                                        </p:tgtEl>
                                      </p:cMediaNode>
                                    </p:audio>
                                  </p:subTnLst>
                                </p:cTn>
                              </p:par>
                            </p:childTnLst>
                          </p:cTn>
                        </p:par>
                        <p:par>
                          <p:cTn id="24" fill="hold" nodeType="afterGroup">
                            <p:stCondLst>
                              <p:cond delay="2000"/>
                            </p:stCondLst>
                            <p:childTnLst>
                              <p:par>
                                <p:cTn id="25" presetID="2" presetClass="entr" presetSubtype="8" fill="hold" grpId="0" nodeType="afterEffect">
                                  <p:stCondLst>
                                    <p:cond delay="0"/>
                                  </p:stCondLst>
                                  <p:childTnLst>
                                    <p:set>
                                      <p:cBhvr>
                                        <p:cTn id="26" dur="1" fill="hold">
                                          <p:stCondLst>
                                            <p:cond delay="0"/>
                                          </p:stCondLst>
                                        </p:cTn>
                                        <p:tgtEl>
                                          <p:spTgt spid="1035269">
                                            <p:txEl>
                                              <p:pRg st="3" end="3"/>
                                            </p:txEl>
                                          </p:spTgt>
                                        </p:tgtEl>
                                        <p:attrNameLst>
                                          <p:attrName>style.visibility</p:attrName>
                                        </p:attrNameLst>
                                      </p:cBhvr>
                                      <p:to>
                                        <p:strVal val="visible"/>
                                      </p:to>
                                    </p:set>
                                    <p:anim calcmode="lin" valueType="num">
                                      <p:cBhvr additive="base">
                                        <p:cTn id="27" dur="500" fill="hold"/>
                                        <p:tgtEl>
                                          <p:spTgt spid="1035269">
                                            <p:txEl>
                                              <p:pRg st="3" end="3"/>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035269">
                                            <p:txEl>
                                              <p:pRg st="3" end="3"/>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2" name="WHOOSH.WAV"/>
                                        </p:tgtEl>
                                      </p:cMediaNode>
                                    </p:audio>
                                  </p:subTnLst>
                                </p:cTn>
                              </p:par>
                            </p:childTnLst>
                          </p:cTn>
                        </p:par>
                        <p:par>
                          <p:cTn id="29" fill="hold" nodeType="afterGroup">
                            <p:stCondLst>
                              <p:cond delay="2500"/>
                            </p:stCondLst>
                            <p:childTnLst>
                              <p:par>
                                <p:cTn id="30" presetID="2" presetClass="entr" presetSubtype="8" fill="hold" grpId="0" nodeType="afterEffect">
                                  <p:stCondLst>
                                    <p:cond delay="0"/>
                                  </p:stCondLst>
                                  <p:childTnLst>
                                    <p:set>
                                      <p:cBhvr>
                                        <p:cTn id="31" dur="1" fill="hold">
                                          <p:stCondLst>
                                            <p:cond delay="0"/>
                                          </p:stCondLst>
                                        </p:cTn>
                                        <p:tgtEl>
                                          <p:spTgt spid="1035269">
                                            <p:txEl>
                                              <p:pRg st="4" end="4"/>
                                            </p:txEl>
                                          </p:spTgt>
                                        </p:tgtEl>
                                        <p:attrNameLst>
                                          <p:attrName>style.visibility</p:attrName>
                                        </p:attrNameLst>
                                      </p:cBhvr>
                                      <p:to>
                                        <p:strVal val="visible"/>
                                      </p:to>
                                    </p:set>
                                    <p:anim calcmode="lin" valueType="num">
                                      <p:cBhvr additive="base">
                                        <p:cTn id="32" dur="500" fill="hold"/>
                                        <p:tgtEl>
                                          <p:spTgt spid="1035269">
                                            <p:txEl>
                                              <p:pRg st="4" end="4"/>
                                            </p:txEl>
                                          </p:spTgt>
                                        </p:tgtEl>
                                        <p:attrNameLst>
                                          <p:attrName>ppt_x</p:attrName>
                                        </p:attrNameLst>
                                      </p:cBhvr>
                                      <p:tavLst>
                                        <p:tav tm="0">
                                          <p:val>
                                            <p:strVal val="0-#ppt_w/2"/>
                                          </p:val>
                                        </p:tav>
                                        <p:tav tm="100000">
                                          <p:val>
                                            <p:strVal val="#ppt_x"/>
                                          </p:val>
                                        </p:tav>
                                      </p:tavLst>
                                    </p:anim>
                                    <p:anim calcmode="lin" valueType="num">
                                      <p:cBhvr additive="base">
                                        <p:cTn id="33" dur="500" fill="hold"/>
                                        <p:tgtEl>
                                          <p:spTgt spid="1035269">
                                            <p:txEl>
                                              <p:pRg st="4" end="4"/>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2" name="WHOOSH.WAV"/>
                                        </p:tgtEl>
                                      </p:cMediaNode>
                                    </p:audio>
                                  </p:subTnLst>
                                </p:cTn>
                              </p:par>
                            </p:childTnLst>
                          </p:cTn>
                        </p:par>
                        <p:par>
                          <p:cTn id="34" fill="hold" nodeType="afterGroup">
                            <p:stCondLst>
                              <p:cond delay="3000"/>
                            </p:stCondLst>
                            <p:childTnLst>
                              <p:par>
                                <p:cTn id="35" presetID="2" presetClass="entr" presetSubtype="8" fill="hold" grpId="0" nodeType="afterEffect">
                                  <p:stCondLst>
                                    <p:cond delay="0"/>
                                  </p:stCondLst>
                                  <p:childTnLst>
                                    <p:set>
                                      <p:cBhvr>
                                        <p:cTn id="36" dur="1" fill="hold">
                                          <p:stCondLst>
                                            <p:cond delay="0"/>
                                          </p:stCondLst>
                                        </p:cTn>
                                        <p:tgtEl>
                                          <p:spTgt spid="1035269">
                                            <p:txEl>
                                              <p:pRg st="5" end="5"/>
                                            </p:txEl>
                                          </p:spTgt>
                                        </p:tgtEl>
                                        <p:attrNameLst>
                                          <p:attrName>style.visibility</p:attrName>
                                        </p:attrNameLst>
                                      </p:cBhvr>
                                      <p:to>
                                        <p:strVal val="visible"/>
                                      </p:to>
                                    </p:set>
                                    <p:anim calcmode="lin" valueType="num">
                                      <p:cBhvr additive="base">
                                        <p:cTn id="37" dur="500" fill="hold"/>
                                        <p:tgtEl>
                                          <p:spTgt spid="1035269">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035269">
                                            <p:txEl>
                                              <p:pRg st="5" end="5"/>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5"/>
                                            </p:cond>
                                          </p:stCondLst>
                                          <p:endCondLst>
                                            <p:cond evt="onStopAudio" delay="0">
                                              <p:tgtEl>
                                                <p:sldTgt/>
                                              </p:tgtEl>
                                            </p:cond>
                                          </p:endCondLst>
                                        </p:cTn>
                                        <p:tgtEl>
                                          <p:sndTgt r:embed="rId2" name="WHOOSH.WAV"/>
                                        </p:tgtEl>
                                      </p:cMediaNode>
                                    </p:audio>
                                  </p:subTnLst>
                                </p:cTn>
                              </p:par>
                            </p:childTnLst>
                          </p:cTn>
                        </p:par>
                        <p:par>
                          <p:cTn id="39" fill="hold" nodeType="afterGroup">
                            <p:stCondLst>
                              <p:cond delay="3500"/>
                            </p:stCondLst>
                            <p:childTnLst>
                              <p:par>
                                <p:cTn id="40" presetID="2" presetClass="entr" presetSubtype="8" fill="hold" grpId="0" nodeType="afterEffect">
                                  <p:stCondLst>
                                    <p:cond delay="0"/>
                                  </p:stCondLst>
                                  <p:childTnLst>
                                    <p:set>
                                      <p:cBhvr>
                                        <p:cTn id="41" dur="1" fill="hold">
                                          <p:stCondLst>
                                            <p:cond delay="0"/>
                                          </p:stCondLst>
                                        </p:cTn>
                                        <p:tgtEl>
                                          <p:spTgt spid="1035269">
                                            <p:txEl>
                                              <p:pRg st="6" end="6"/>
                                            </p:txEl>
                                          </p:spTgt>
                                        </p:tgtEl>
                                        <p:attrNameLst>
                                          <p:attrName>style.visibility</p:attrName>
                                        </p:attrNameLst>
                                      </p:cBhvr>
                                      <p:to>
                                        <p:strVal val="visible"/>
                                      </p:to>
                                    </p:set>
                                    <p:anim calcmode="lin" valueType="num">
                                      <p:cBhvr additive="base">
                                        <p:cTn id="42" dur="500" fill="hold"/>
                                        <p:tgtEl>
                                          <p:spTgt spid="1035269">
                                            <p:txEl>
                                              <p:pRg st="6" end="6"/>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1035269">
                                            <p:txEl>
                                              <p:pRg st="6" end="6"/>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40"/>
                                            </p:cond>
                                          </p:stCondLst>
                                          <p:endCondLst>
                                            <p:cond evt="onStopAudio" delay="0">
                                              <p:tgtEl>
                                                <p:sldTgt/>
                                              </p:tgtEl>
                                            </p:cond>
                                          </p:endCondLst>
                                        </p:cTn>
                                        <p:tgtEl>
                                          <p:sndTgt r:embed="rId2" name="WHOOSH.WAV"/>
                                        </p:tgtEl>
                                      </p:cMediaNode>
                                    </p:audio>
                                  </p:subTnLst>
                                </p:cTn>
                              </p:par>
                            </p:childTnLst>
                          </p:cTn>
                        </p:par>
                        <p:par>
                          <p:cTn id="44" fill="hold" nodeType="afterGroup">
                            <p:stCondLst>
                              <p:cond delay="4000"/>
                            </p:stCondLst>
                            <p:childTnLst>
                              <p:par>
                                <p:cTn id="45" presetID="2" presetClass="entr" presetSubtype="8" fill="hold" grpId="0" nodeType="afterEffect">
                                  <p:stCondLst>
                                    <p:cond delay="0"/>
                                  </p:stCondLst>
                                  <p:childTnLst>
                                    <p:set>
                                      <p:cBhvr>
                                        <p:cTn id="46" dur="1" fill="hold">
                                          <p:stCondLst>
                                            <p:cond delay="0"/>
                                          </p:stCondLst>
                                        </p:cTn>
                                        <p:tgtEl>
                                          <p:spTgt spid="1035269">
                                            <p:txEl>
                                              <p:pRg st="7" end="7"/>
                                            </p:txEl>
                                          </p:spTgt>
                                        </p:tgtEl>
                                        <p:attrNameLst>
                                          <p:attrName>style.visibility</p:attrName>
                                        </p:attrNameLst>
                                      </p:cBhvr>
                                      <p:to>
                                        <p:strVal val="visible"/>
                                      </p:to>
                                    </p:set>
                                    <p:anim calcmode="lin" valueType="num">
                                      <p:cBhvr additive="base">
                                        <p:cTn id="47" dur="500" fill="hold"/>
                                        <p:tgtEl>
                                          <p:spTgt spid="1035269">
                                            <p:txEl>
                                              <p:pRg st="7" end="7"/>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035269">
                                            <p:txEl>
                                              <p:pRg st="7" end="7"/>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45"/>
                                            </p:cond>
                                          </p:stCondLst>
                                          <p:endCondLst>
                                            <p:cond evt="onStopAudio" delay="0">
                                              <p:tgtEl>
                                                <p:sldTgt/>
                                              </p:tgtEl>
                                            </p:cond>
                                          </p:endCondLst>
                                        </p:cTn>
                                        <p:tgtEl>
                                          <p:sndTgt r:embed="rId2" name="WHOOSH.WAV"/>
                                        </p:tgtEl>
                                      </p:cMediaNode>
                                    </p:audio>
                                  </p:subTnLst>
                                </p:cTn>
                              </p:par>
                            </p:childTnLst>
                          </p:cTn>
                        </p:par>
                        <p:par>
                          <p:cTn id="49" fill="hold" nodeType="afterGroup">
                            <p:stCondLst>
                              <p:cond delay="4500"/>
                            </p:stCondLst>
                            <p:childTnLst>
                              <p:par>
                                <p:cTn id="50" presetID="2" presetClass="entr" presetSubtype="8" fill="hold" grpId="0" nodeType="afterEffect">
                                  <p:stCondLst>
                                    <p:cond delay="0"/>
                                  </p:stCondLst>
                                  <p:childTnLst>
                                    <p:set>
                                      <p:cBhvr>
                                        <p:cTn id="51" dur="1" fill="hold">
                                          <p:stCondLst>
                                            <p:cond delay="0"/>
                                          </p:stCondLst>
                                        </p:cTn>
                                        <p:tgtEl>
                                          <p:spTgt spid="1035269">
                                            <p:txEl>
                                              <p:pRg st="8" end="8"/>
                                            </p:txEl>
                                          </p:spTgt>
                                        </p:tgtEl>
                                        <p:attrNameLst>
                                          <p:attrName>style.visibility</p:attrName>
                                        </p:attrNameLst>
                                      </p:cBhvr>
                                      <p:to>
                                        <p:strVal val="visible"/>
                                      </p:to>
                                    </p:set>
                                    <p:anim calcmode="lin" valueType="num">
                                      <p:cBhvr additive="base">
                                        <p:cTn id="52" dur="500" fill="hold"/>
                                        <p:tgtEl>
                                          <p:spTgt spid="1035269">
                                            <p:txEl>
                                              <p:pRg st="8" end="8"/>
                                            </p:txEl>
                                          </p:spTgt>
                                        </p:tgtEl>
                                        <p:attrNameLst>
                                          <p:attrName>ppt_x</p:attrName>
                                        </p:attrNameLst>
                                      </p:cBhvr>
                                      <p:tavLst>
                                        <p:tav tm="0">
                                          <p:val>
                                            <p:strVal val="0-#ppt_w/2"/>
                                          </p:val>
                                        </p:tav>
                                        <p:tav tm="100000">
                                          <p:val>
                                            <p:strVal val="#ppt_x"/>
                                          </p:val>
                                        </p:tav>
                                      </p:tavLst>
                                    </p:anim>
                                    <p:anim calcmode="lin" valueType="num">
                                      <p:cBhvr additive="base">
                                        <p:cTn id="53" dur="500" fill="hold"/>
                                        <p:tgtEl>
                                          <p:spTgt spid="1035269">
                                            <p:txEl>
                                              <p:pRg st="8" end="8"/>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0"/>
                                            </p:cond>
                                          </p:stCondLst>
                                          <p:endCondLst>
                                            <p:cond evt="onStopAudio" delay="0">
                                              <p:tgtEl>
                                                <p:sldTgt/>
                                              </p:tgtEl>
                                            </p:cond>
                                          </p:endCondLst>
                                        </p:cTn>
                                        <p:tgtEl>
                                          <p:sndTgt r:embed="rId2" name="WHOOSH.WAV"/>
                                        </p:tgtEl>
                                      </p:cMediaNode>
                                    </p:audio>
                                  </p:subTnLst>
                                </p:cTn>
                              </p:par>
                            </p:childTnLst>
                          </p:cTn>
                        </p:par>
                        <p:par>
                          <p:cTn id="54" fill="hold" nodeType="afterGroup">
                            <p:stCondLst>
                              <p:cond delay="5000"/>
                            </p:stCondLst>
                            <p:childTnLst>
                              <p:par>
                                <p:cTn id="55" presetID="2" presetClass="entr" presetSubtype="8" fill="hold" grpId="0" nodeType="afterEffect">
                                  <p:stCondLst>
                                    <p:cond delay="0"/>
                                  </p:stCondLst>
                                  <p:childTnLst>
                                    <p:set>
                                      <p:cBhvr>
                                        <p:cTn id="56" dur="1" fill="hold">
                                          <p:stCondLst>
                                            <p:cond delay="0"/>
                                          </p:stCondLst>
                                        </p:cTn>
                                        <p:tgtEl>
                                          <p:spTgt spid="1035269">
                                            <p:txEl>
                                              <p:pRg st="9" end="9"/>
                                            </p:txEl>
                                          </p:spTgt>
                                        </p:tgtEl>
                                        <p:attrNameLst>
                                          <p:attrName>style.visibility</p:attrName>
                                        </p:attrNameLst>
                                      </p:cBhvr>
                                      <p:to>
                                        <p:strVal val="visible"/>
                                      </p:to>
                                    </p:set>
                                    <p:anim calcmode="lin" valueType="num">
                                      <p:cBhvr additive="base">
                                        <p:cTn id="57" dur="500" fill="hold"/>
                                        <p:tgtEl>
                                          <p:spTgt spid="1035269">
                                            <p:txEl>
                                              <p:pRg st="9" end="9"/>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1035269">
                                            <p:txEl>
                                              <p:pRg st="9" end="9"/>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5"/>
                                            </p:cond>
                                          </p:stCondLst>
                                          <p:endCondLst>
                                            <p:cond evt="onStopAudio" delay="0">
                                              <p:tgtEl>
                                                <p:sldTgt/>
                                              </p:tgtEl>
                                            </p:cond>
                                          </p:endCondLst>
                                        </p:cTn>
                                        <p:tgtEl>
                                          <p:sndTgt r:embed="rId2" name="WHOOSH.WAV"/>
                                        </p:tgtEl>
                                      </p:cMediaNode>
                                    </p:audio>
                                  </p:subTnLst>
                                </p:cTn>
                              </p:par>
                            </p:childTnLst>
                          </p:cTn>
                        </p:par>
                        <p:par>
                          <p:cTn id="59" fill="hold" nodeType="afterGroup">
                            <p:stCondLst>
                              <p:cond delay="5500"/>
                            </p:stCondLst>
                            <p:childTnLst>
                              <p:par>
                                <p:cTn id="60" presetID="2" presetClass="entr" presetSubtype="8" fill="hold" grpId="0" nodeType="afterEffect">
                                  <p:stCondLst>
                                    <p:cond delay="0"/>
                                  </p:stCondLst>
                                  <p:childTnLst>
                                    <p:set>
                                      <p:cBhvr>
                                        <p:cTn id="61" dur="1" fill="hold">
                                          <p:stCondLst>
                                            <p:cond delay="0"/>
                                          </p:stCondLst>
                                        </p:cTn>
                                        <p:tgtEl>
                                          <p:spTgt spid="1035269">
                                            <p:txEl>
                                              <p:pRg st="10" end="10"/>
                                            </p:txEl>
                                          </p:spTgt>
                                        </p:tgtEl>
                                        <p:attrNameLst>
                                          <p:attrName>style.visibility</p:attrName>
                                        </p:attrNameLst>
                                      </p:cBhvr>
                                      <p:to>
                                        <p:strVal val="visible"/>
                                      </p:to>
                                    </p:set>
                                    <p:anim calcmode="lin" valueType="num">
                                      <p:cBhvr additive="base">
                                        <p:cTn id="62" dur="500" fill="hold"/>
                                        <p:tgtEl>
                                          <p:spTgt spid="1035269">
                                            <p:txEl>
                                              <p:pRg st="10" end="10"/>
                                            </p:txEl>
                                          </p:spTgt>
                                        </p:tgtEl>
                                        <p:attrNameLst>
                                          <p:attrName>ppt_x</p:attrName>
                                        </p:attrNameLst>
                                      </p:cBhvr>
                                      <p:tavLst>
                                        <p:tav tm="0">
                                          <p:val>
                                            <p:strVal val="0-#ppt_w/2"/>
                                          </p:val>
                                        </p:tav>
                                        <p:tav tm="100000">
                                          <p:val>
                                            <p:strVal val="#ppt_x"/>
                                          </p:val>
                                        </p:tav>
                                      </p:tavLst>
                                    </p:anim>
                                    <p:anim calcmode="lin" valueType="num">
                                      <p:cBhvr additive="base">
                                        <p:cTn id="63" dur="500" fill="hold"/>
                                        <p:tgtEl>
                                          <p:spTgt spid="1035269">
                                            <p:txEl>
                                              <p:pRg st="10" end="1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60"/>
                                            </p:cond>
                                          </p:stCondLst>
                                          <p:endCondLst>
                                            <p:cond evt="onStopAudio" delay="0">
                                              <p:tgtEl>
                                                <p:sldTgt/>
                                              </p:tgtEl>
                                            </p:cond>
                                          </p:endCondLst>
                                        </p:cTn>
                                        <p:tgtEl>
                                          <p:sndTgt r:embed="rId2" name="WHOOSH.WAV"/>
                                        </p:tgtEl>
                                      </p:cMediaNode>
                                    </p:audio>
                                  </p:subTnLst>
                                </p:cTn>
                              </p:par>
                              <p:par>
                                <p:cTn id="64" presetID="42" presetClass="entr" presetSubtype="0" fill="hold" nodeType="withEffect">
                                  <p:stCondLst>
                                    <p:cond delay="0"/>
                                  </p:stCondLst>
                                  <p:childTnLst>
                                    <p:set>
                                      <p:cBhvr>
                                        <p:cTn id="65" dur="1" fill="hold">
                                          <p:stCondLst>
                                            <p:cond delay="0"/>
                                          </p:stCondLst>
                                        </p:cTn>
                                        <p:tgtEl>
                                          <p:spTgt spid="6"/>
                                        </p:tgtEl>
                                        <p:attrNameLst>
                                          <p:attrName>style.visibility</p:attrName>
                                        </p:attrNameLst>
                                      </p:cBhvr>
                                      <p:to>
                                        <p:strVal val="visible"/>
                                      </p:to>
                                    </p:set>
                                    <p:animEffect transition="in" filter="fade">
                                      <p:cBhvr>
                                        <p:cTn id="66" dur="1000"/>
                                        <p:tgtEl>
                                          <p:spTgt spid="6"/>
                                        </p:tgtEl>
                                      </p:cBhvr>
                                    </p:animEffect>
                                    <p:anim calcmode="lin" valueType="num">
                                      <p:cBhvr>
                                        <p:cTn id="67" dur="1000" fill="hold"/>
                                        <p:tgtEl>
                                          <p:spTgt spid="6"/>
                                        </p:tgtEl>
                                        <p:attrNameLst>
                                          <p:attrName>ppt_x</p:attrName>
                                        </p:attrNameLst>
                                      </p:cBhvr>
                                      <p:tavLst>
                                        <p:tav tm="0">
                                          <p:val>
                                            <p:strVal val="#ppt_x"/>
                                          </p:val>
                                        </p:tav>
                                        <p:tav tm="100000">
                                          <p:val>
                                            <p:strVal val="#ppt_x"/>
                                          </p:val>
                                        </p:tav>
                                      </p:tavLst>
                                    </p:anim>
                                    <p:anim calcmode="lin" valueType="num">
                                      <p:cBhvr>
                                        <p:cTn id="6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5269" grpId="0" build="p" bldLvl="5"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C5EDE85E-0C8B-4323-890D-5224A9A047F2}"/>
              </a:ext>
            </a:extLst>
          </p:cNvPr>
          <p:cNvSpPr>
            <a:spLocks noChangeArrowheads="1"/>
          </p:cNvSpPr>
          <p:nvPr/>
        </p:nvSpPr>
        <p:spPr bwMode="auto">
          <a:xfrm>
            <a:off x="303213" y="1169988"/>
            <a:ext cx="8620125" cy="1897062"/>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中记录关键字为：51、49、39、46、38、29、14、61、15、30、1、48、52、3、63、27、4、13、89、24、46、58、33、76，假定使用的内存可容纳 6 个记录，利用置换-选择分类法产生初始合并段。</a:t>
            </a:r>
            <a:endParaRPr lang="zh-CN" altLang="en-US" sz="2400" b="0">
              <a:solidFill>
                <a:schemeClr val="folHlink"/>
              </a:solidFill>
              <a:ea typeface="微软雅黑" panose="020B0503020204020204" pitchFamily="34" charset="-122"/>
              <a:sym typeface="+mn-lt"/>
            </a:endParaRPr>
          </a:p>
        </p:txBody>
      </p:sp>
      <p:sp>
        <p:nvSpPr>
          <p:cNvPr id="191490" name="Rectangle 3">
            <a:extLst>
              <a:ext uri="{FF2B5EF4-FFF2-40B4-BE49-F238E27FC236}">
                <a16:creationId xmlns:a16="http://schemas.microsoft.com/office/drawing/2014/main" id="{0D87EB29-F3E2-4385-AF13-4DFDA705A629}"/>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A50D081A-508F-4F8F-A29F-4ABA837FE74C}"/>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61F92E0D-A34B-4524-8894-4A2A6256EC96}"/>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a:t>
            </a:r>
            <a:r>
              <a:rPr lang="en-US" altLang="zh-CN" sz="2400" dirty="0">
                <a:solidFill>
                  <a:schemeClr val="accent2"/>
                </a:solidFill>
                <a:latin typeface="+mn-lt"/>
                <a:ea typeface="+mn-ea"/>
                <a:cs typeface="+mn-ea"/>
                <a:sym typeface="+mn-lt"/>
              </a:rPr>
              <a:t>29</a:t>
            </a:r>
          </a:p>
        </p:txBody>
      </p:sp>
      <p:sp>
        <p:nvSpPr>
          <p:cNvPr id="191493" name="Text Box 6">
            <a:extLst>
              <a:ext uri="{FF2B5EF4-FFF2-40B4-BE49-F238E27FC236}">
                <a16:creationId xmlns:a16="http://schemas.microsoft.com/office/drawing/2014/main" id="{ABEED6A3-4593-41A6-A834-012C3913CCDE}"/>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9422E322-AE6D-4A7A-8F48-FFEEE7B0AEE6}"/>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endParaRPr lang="zh-CN" altLang="en-US" sz="2400">
              <a:solidFill>
                <a:schemeClr val="hlink"/>
              </a:solidFill>
              <a:latin typeface="+mn-lt"/>
              <a:ea typeface="+mn-ea"/>
              <a:cs typeface="+mn-ea"/>
              <a:sym typeface="+mn-lt"/>
            </a:endParaRPr>
          </a:p>
        </p:txBody>
      </p:sp>
      <p:sp>
        <p:nvSpPr>
          <p:cNvPr id="191495" name="Text Box 8">
            <a:extLst>
              <a:ext uri="{FF2B5EF4-FFF2-40B4-BE49-F238E27FC236}">
                <a16:creationId xmlns:a16="http://schemas.microsoft.com/office/drawing/2014/main" id="{C77335D3-4D80-4767-8C76-D8927C779092}"/>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C9F912F4-4A6C-46D3-A5EB-A76529E18BC3}"/>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E99918E9-C6FE-40A3-9C19-1F749E4B264B}"/>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C500CF13-038F-4791-878E-8AB362CCE303}"/>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276E4C37-F100-47FC-B102-7D513CE33BA8}"/>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AA7FCC8C-D86B-4C55-A223-81360684876B}"/>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a:t>
            </a:r>
            <a:r>
              <a:rPr lang="en-US" altLang="zh-CN" sz="2400" dirty="0">
                <a:solidFill>
                  <a:schemeClr val="accent2"/>
                </a:solidFill>
                <a:latin typeface="+mn-lt"/>
                <a:ea typeface="+mn-ea"/>
                <a:cs typeface="+mn-ea"/>
                <a:sym typeface="+mn-lt"/>
              </a:rPr>
              <a:t>38 14</a:t>
            </a:r>
          </a:p>
        </p:txBody>
      </p:sp>
      <p:sp>
        <p:nvSpPr>
          <p:cNvPr id="191493" name="Text Box 6">
            <a:extLst>
              <a:ext uri="{FF2B5EF4-FFF2-40B4-BE49-F238E27FC236}">
                <a16:creationId xmlns:a16="http://schemas.microsoft.com/office/drawing/2014/main" id="{4F574742-C323-4A2F-AC11-29B428FB93C0}"/>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DAAE2573-EE66-4591-8F86-2961997F959B}"/>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zh-CN" altLang="en-US" sz="2400" dirty="0">
                <a:solidFill>
                  <a:schemeClr val="bg1"/>
                </a:solidFill>
                <a:cs typeface="+mn-ea"/>
                <a:sym typeface="+mn-lt"/>
              </a:rPr>
              <a:t>29</a:t>
            </a:r>
          </a:p>
        </p:txBody>
      </p:sp>
      <p:sp>
        <p:nvSpPr>
          <p:cNvPr id="191495" name="Text Box 8">
            <a:extLst>
              <a:ext uri="{FF2B5EF4-FFF2-40B4-BE49-F238E27FC236}">
                <a16:creationId xmlns:a16="http://schemas.microsoft.com/office/drawing/2014/main" id="{0820F837-27AB-48B2-9AA3-D8B8AC72D66D}"/>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4BBE04E2-CB42-483C-AAAF-3A3407166AEB}"/>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EFD35D77-68AA-4BFB-A243-508F05765911}"/>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850DB22B-C0ED-4839-BA5A-BC0B5FC54363}"/>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AF114B39-194B-401B-BB2D-64E923248813}"/>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12B95DAF-F556-40C0-A346-30DEFB9B2431}"/>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51 49 46 </a:t>
            </a:r>
            <a:r>
              <a:rPr lang="en-US" altLang="zh-CN" sz="2400" dirty="0">
                <a:solidFill>
                  <a:schemeClr val="accent2"/>
                </a:solidFill>
                <a:latin typeface="+mn-lt"/>
                <a:ea typeface="+mn-ea"/>
                <a:cs typeface="+mn-ea"/>
                <a:sym typeface="+mn-lt"/>
              </a:rPr>
              <a:t>39 14 61</a:t>
            </a:r>
          </a:p>
        </p:txBody>
      </p:sp>
      <p:sp>
        <p:nvSpPr>
          <p:cNvPr id="191493" name="Text Box 6">
            <a:extLst>
              <a:ext uri="{FF2B5EF4-FFF2-40B4-BE49-F238E27FC236}">
                <a16:creationId xmlns:a16="http://schemas.microsoft.com/office/drawing/2014/main" id="{C6B9FC74-CF83-4739-A984-69EC5E2D472A}"/>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ADD770D8-6D6C-45C5-A701-620748932464}"/>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a:t>
            </a:r>
          </a:p>
        </p:txBody>
      </p:sp>
      <p:sp>
        <p:nvSpPr>
          <p:cNvPr id="191495" name="Text Box 8">
            <a:extLst>
              <a:ext uri="{FF2B5EF4-FFF2-40B4-BE49-F238E27FC236}">
                <a16:creationId xmlns:a16="http://schemas.microsoft.com/office/drawing/2014/main" id="{619B07FA-CD99-47C4-8413-E0909BCD8AFF}"/>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9B0D6423-54A9-4175-B05C-84771F69F420}"/>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2C283864-6A55-42FA-9202-86A8F4DB8CFC}"/>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170A0A2A-1EC7-4832-B795-6793A468C314}"/>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C2512556-F92C-4C53-9580-CCB4ED563E82}"/>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DD0948B5-27EE-4632-A100-D296B4999403}"/>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a:t>
            </a:r>
            <a:r>
              <a:rPr lang="en-US" altLang="zh-CN" sz="2400" dirty="0">
                <a:solidFill>
                  <a:schemeClr val="accent2"/>
                </a:solidFill>
                <a:latin typeface="+mn-lt"/>
                <a:ea typeface="+mn-ea"/>
                <a:cs typeface="+mn-ea"/>
                <a:sym typeface="+mn-lt"/>
              </a:rPr>
              <a:t>46 14 61 15</a:t>
            </a:r>
          </a:p>
        </p:txBody>
      </p:sp>
      <p:sp>
        <p:nvSpPr>
          <p:cNvPr id="191493" name="Text Box 6">
            <a:extLst>
              <a:ext uri="{FF2B5EF4-FFF2-40B4-BE49-F238E27FC236}">
                <a16:creationId xmlns:a16="http://schemas.microsoft.com/office/drawing/2014/main" id="{FB7975E9-3A3F-4253-953F-B7B3CC7E1E7E}"/>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B8CE2090-EDDF-4004-AE85-1AE2E952071A}"/>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a:t>
            </a:r>
          </a:p>
        </p:txBody>
      </p:sp>
      <p:sp>
        <p:nvSpPr>
          <p:cNvPr id="191495" name="Text Box 8">
            <a:extLst>
              <a:ext uri="{FF2B5EF4-FFF2-40B4-BE49-F238E27FC236}">
                <a16:creationId xmlns:a16="http://schemas.microsoft.com/office/drawing/2014/main" id="{48F1A07A-EEB9-4360-B962-0A6262D83B0B}"/>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4A5A826A-1E3F-4C4A-A56A-84A1D0AC2B7B}"/>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9042608C-4E86-452B-A11B-95DE6E61BB28}"/>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1F14C4ED-3F79-4BFE-A20B-501DA875E02B}"/>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38DFC0FF-B1DB-4DD6-91C9-3330928802B4}"/>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553A9C8D-1C35-47BF-9BCC-B56C134EB7A7}"/>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a:t>
            </a:r>
            <a:r>
              <a:rPr lang="en-US" altLang="zh-CN" sz="2400" dirty="0">
                <a:solidFill>
                  <a:schemeClr val="accent2"/>
                </a:solidFill>
                <a:latin typeface="+mn-lt"/>
                <a:ea typeface="+mn-ea"/>
                <a:cs typeface="+mn-ea"/>
                <a:sym typeface="+mn-lt"/>
              </a:rPr>
              <a:t>49 14 61 15  30</a:t>
            </a:r>
          </a:p>
        </p:txBody>
      </p:sp>
      <p:sp>
        <p:nvSpPr>
          <p:cNvPr id="191493" name="Text Box 6">
            <a:extLst>
              <a:ext uri="{FF2B5EF4-FFF2-40B4-BE49-F238E27FC236}">
                <a16:creationId xmlns:a16="http://schemas.microsoft.com/office/drawing/2014/main" id="{B3AFD173-C747-4A0D-B0B3-80FE26F0C52C}"/>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782EEBAF-A779-4BAC-8D0C-C61127AE4C3F}"/>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29 38 39 46</a:t>
            </a:r>
          </a:p>
        </p:txBody>
      </p:sp>
      <p:sp>
        <p:nvSpPr>
          <p:cNvPr id="191495" name="Text Box 8">
            <a:extLst>
              <a:ext uri="{FF2B5EF4-FFF2-40B4-BE49-F238E27FC236}">
                <a16:creationId xmlns:a16="http://schemas.microsoft.com/office/drawing/2014/main" id="{DA071250-A210-47D1-BE99-8DBD371AE938}"/>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608BF217-1A76-4BEF-B940-D8C072B5B8A5}"/>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9CE5E1D7-0FE6-4034-AECA-20C7142277D0}"/>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10273616-E424-4FEC-9447-D23D60E746B4}"/>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7488D430-54F1-4312-B9DD-1E40FA1A7D2E}"/>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ED22EF53-CC8B-499A-AA7B-A174F9A9F2D2}"/>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solidFill>
                  <a:schemeClr val="accent2"/>
                </a:solidFill>
                <a:latin typeface="+mn-lt"/>
                <a:ea typeface="+mn-ea"/>
                <a:cs typeface="+mn-ea"/>
                <a:sym typeface="+mn-lt"/>
              </a:rPr>
              <a:t>51 14 61 15  30 1</a:t>
            </a:r>
          </a:p>
        </p:txBody>
      </p:sp>
      <p:sp>
        <p:nvSpPr>
          <p:cNvPr id="191493" name="Text Box 6">
            <a:extLst>
              <a:ext uri="{FF2B5EF4-FFF2-40B4-BE49-F238E27FC236}">
                <a16:creationId xmlns:a16="http://schemas.microsoft.com/office/drawing/2014/main" id="{89B8C8EB-BD19-4D20-B1FC-6CCDBC9BB09F}"/>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DAAFCE97-9710-4004-AD00-BF9109159AF0}"/>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29 38 39 46 49</a:t>
            </a:r>
          </a:p>
        </p:txBody>
      </p:sp>
      <p:sp>
        <p:nvSpPr>
          <p:cNvPr id="191495" name="Text Box 8">
            <a:extLst>
              <a:ext uri="{FF2B5EF4-FFF2-40B4-BE49-F238E27FC236}">
                <a16:creationId xmlns:a16="http://schemas.microsoft.com/office/drawing/2014/main" id="{4CA2BC2F-2A0B-4913-BC03-579F90E5A8FF}"/>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E880EC64-42BD-4204-802A-13264285996D}"/>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C98E53C9-AEA5-4CA1-913E-8535A0E665ED}"/>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C04DB2F9-64B9-4895-A1F1-209C174D279C}"/>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986D8170-402B-482A-945E-C949561E9BFD}"/>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8D56BB0A-8CB7-4B25-907B-DA9A3B1040E8}"/>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solidFill>
                  <a:schemeClr val="accent2"/>
                </a:solidFill>
                <a:latin typeface="+mn-lt"/>
                <a:ea typeface="+mn-ea"/>
                <a:cs typeface="+mn-ea"/>
                <a:sym typeface="+mn-lt"/>
              </a:rPr>
              <a:t>14 61 15  30 1 48</a:t>
            </a:r>
          </a:p>
        </p:txBody>
      </p:sp>
      <p:sp>
        <p:nvSpPr>
          <p:cNvPr id="191493" name="Text Box 6">
            <a:extLst>
              <a:ext uri="{FF2B5EF4-FFF2-40B4-BE49-F238E27FC236}">
                <a16:creationId xmlns:a16="http://schemas.microsoft.com/office/drawing/2014/main" id="{7B337A32-86EE-452B-845B-FCC0A95FB139}"/>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9991533D-E723-440D-A566-27A0D611EA7C}"/>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 46 49 51 #</a:t>
            </a:r>
          </a:p>
        </p:txBody>
      </p:sp>
      <p:sp>
        <p:nvSpPr>
          <p:cNvPr id="191495" name="Text Box 8">
            <a:extLst>
              <a:ext uri="{FF2B5EF4-FFF2-40B4-BE49-F238E27FC236}">
                <a16:creationId xmlns:a16="http://schemas.microsoft.com/office/drawing/2014/main" id="{F0416B23-B157-4215-8546-2880AA2ADAA6}"/>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E11F1229-2B7F-496B-B998-8E9521BA7E9B}"/>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435B37F5-48D2-479E-A902-5B977770B9E2}"/>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18D5F904-279A-487B-98D4-DA7BC262B186}"/>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EB902B26-A56C-40C0-B062-B8A25DC09204}"/>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B60ACB85-0FEE-4908-8A45-24F31F5B1FD5}"/>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solidFill>
                  <a:schemeClr val="accent2"/>
                </a:solidFill>
                <a:latin typeface="+mn-lt"/>
                <a:ea typeface="+mn-ea"/>
                <a:cs typeface="+mn-ea"/>
                <a:sym typeface="+mn-lt"/>
              </a:rPr>
              <a:t>14 15  30 1 48 52</a:t>
            </a:r>
          </a:p>
        </p:txBody>
      </p:sp>
      <p:sp>
        <p:nvSpPr>
          <p:cNvPr id="191493" name="Text Box 6">
            <a:extLst>
              <a:ext uri="{FF2B5EF4-FFF2-40B4-BE49-F238E27FC236}">
                <a16:creationId xmlns:a16="http://schemas.microsoft.com/office/drawing/2014/main" id="{986F23B6-838C-45E4-9EF9-DB42DFCB2597}"/>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07628A7C-8258-496C-BB18-B6A099C0FAD4}"/>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29 38 39 46 49 51 61</a:t>
            </a:r>
          </a:p>
        </p:txBody>
      </p:sp>
      <p:sp>
        <p:nvSpPr>
          <p:cNvPr id="191495" name="Text Box 8">
            <a:extLst>
              <a:ext uri="{FF2B5EF4-FFF2-40B4-BE49-F238E27FC236}">
                <a16:creationId xmlns:a16="http://schemas.microsoft.com/office/drawing/2014/main" id="{C2653F72-6124-4776-8784-2CC8FCCD7671}"/>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9D06F939-B7AF-4BCD-8929-CCC40EC5E85B}"/>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E0A70639-BE35-4216-9878-4C10800A5CA2}"/>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FBC66959-760B-48AC-B11B-120959F86F91}"/>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58EAC600-9DF3-4210-8094-827D4370E4B3}"/>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23E8654A-7F14-4DD6-90BA-F9081842A5B0}"/>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solidFill>
                  <a:schemeClr val="accent2"/>
                </a:solidFill>
                <a:latin typeface="+mn-lt"/>
                <a:ea typeface="+mn-ea"/>
                <a:cs typeface="+mn-ea"/>
                <a:sym typeface="+mn-lt"/>
              </a:rPr>
              <a:t>14 15  30 1 48 52</a:t>
            </a:r>
          </a:p>
        </p:txBody>
      </p:sp>
      <p:sp>
        <p:nvSpPr>
          <p:cNvPr id="191493" name="Text Box 6">
            <a:extLst>
              <a:ext uri="{FF2B5EF4-FFF2-40B4-BE49-F238E27FC236}">
                <a16:creationId xmlns:a16="http://schemas.microsoft.com/office/drawing/2014/main" id="{4F940AE6-2417-4F8B-AC69-FFAAD650D652}"/>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6C49BEAC-2F5A-4DED-927E-AA76DF082689}"/>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 46 49 51 61#</a:t>
            </a:r>
          </a:p>
        </p:txBody>
      </p:sp>
      <p:sp>
        <p:nvSpPr>
          <p:cNvPr id="191495" name="Text Box 8">
            <a:extLst>
              <a:ext uri="{FF2B5EF4-FFF2-40B4-BE49-F238E27FC236}">
                <a16:creationId xmlns:a16="http://schemas.microsoft.com/office/drawing/2014/main" id="{3428C2FB-CCB7-4236-AC95-C998E4CF2F40}"/>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13C56C1D-D550-46FD-A84C-0C29DCE0D91F}"/>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DA1921FA-AA1C-404F-B62A-5F5C54BCC0E0}"/>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14EA972C-1AC4-4B21-9B03-DD8E6816CA6F}"/>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F5818113-E3CD-4ACA-B86D-9C2B4CFB0D2E}"/>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437B9F3D-CE16-4200-8BCD-B679C42C416A}"/>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solidFill>
                  <a:schemeClr val="accent2"/>
                </a:solidFill>
                <a:latin typeface="+mn-lt"/>
                <a:ea typeface="+mn-ea"/>
                <a:cs typeface="+mn-ea"/>
                <a:sym typeface="+mn-lt"/>
              </a:rPr>
              <a:t>14 15  30 48 52 3</a:t>
            </a:r>
          </a:p>
        </p:txBody>
      </p:sp>
      <p:sp>
        <p:nvSpPr>
          <p:cNvPr id="191493" name="Text Box 6">
            <a:extLst>
              <a:ext uri="{FF2B5EF4-FFF2-40B4-BE49-F238E27FC236}">
                <a16:creationId xmlns:a16="http://schemas.microsoft.com/office/drawing/2014/main" id="{C039C5C3-5A6C-406B-9ECA-FFBD92AAD060}"/>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8DF735B7-E8FE-43A9-840E-24778FA7DD41}"/>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 46 49 51 61 # 1 </a:t>
            </a:r>
          </a:p>
        </p:txBody>
      </p:sp>
      <p:sp>
        <p:nvSpPr>
          <p:cNvPr id="191495" name="Text Box 8">
            <a:extLst>
              <a:ext uri="{FF2B5EF4-FFF2-40B4-BE49-F238E27FC236}">
                <a16:creationId xmlns:a16="http://schemas.microsoft.com/office/drawing/2014/main" id="{61E8BA8E-B74B-4893-ADB7-673B273A3B6B}"/>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12B5ADC9-7181-47BF-9082-A7601B08F4C6}"/>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4659" name="Rectangle 115">
            <a:extLst>
              <a:ext uri="{FF2B5EF4-FFF2-40B4-BE49-F238E27FC236}">
                <a16:creationId xmlns:a16="http://schemas.microsoft.com/office/drawing/2014/main" id="{324093AF-B70D-4F42-8F26-725A5F9784E5}"/>
              </a:ext>
            </a:extLst>
          </p:cNvPr>
          <p:cNvSpPr>
            <a:spLocks noChangeArrowheads="1"/>
          </p:cNvSpPr>
          <p:nvPr/>
        </p:nvSpPr>
        <p:spPr bwMode="auto">
          <a:xfrm>
            <a:off x="833438" y="24923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算法分析</a:t>
            </a:r>
          </a:p>
        </p:txBody>
      </p:sp>
      <p:sp>
        <p:nvSpPr>
          <p:cNvPr id="1004660" name="Rectangle 116">
            <a:extLst>
              <a:ext uri="{FF2B5EF4-FFF2-40B4-BE49-F238E27FC236}">
                <a16:creationId xmlns:a16="http://schemas.microsoft.com/office/drawing/2014/main" id="{392D72F5-998B-4681-8AE2-F31574D9CAA3}"/>
              </a:ext>
            </a:extLst>
          </p:cNvPr>
          <p:cNvSpPr>
            <a:spLocks noChangeArrowheads="1"/>
          </p:cNvSpPr>
          <p:nvPr/>
        </p:nvSpPr>
        <p:spPr bwMode="auto">
          <a:xfrm>
            <a:off x="611188" y="996950"/>
            <a:ext cx="7986712" cy="1279525"/>
          </a:xfrm>
          <a:prstGeom prst="rect">
            <a:avLst/>
          </a:prstGeom>
          <a:solidFill>
            <a:schemeClr val="bg2">
              <a:lumMod val="20000"/>
              <a:lumOff val="80000"/>
            </a:schemeClr>
          </a:solidFill>
          <a:ln w="9525">
            <a:noFill/>
            <a:miter lim="800000"/>
          </a:ln>
        </p:spPr>
        <p:txBody>
          <a:bodyPr anchor="ct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05000"/>
              </a:lnSpc>
              <a:spcBef>
                <a:spcPct val="20000"/>
              </a:spcBef>
              <a:buFontTx/>
              <a:buChar char="•"/>
            </a:pPr>
            <a:r>
              <a:rPr kumimoji="1" lang="zh-CN" altLang="en-US" b="0">
                <a:ea typeface="微软雅黑" panose="020B0503020204020204" pitchFamily="34" charset="-122"/>
                <a:sym typeface="+mn-lt"/>
              </a:rPr>
              <a:t>设对象个数为</a:t>
            </a:r>
            <a:r>
              <a:rPr kumimoji="1" lang="en-US" altLang="zh-CN" b="0" i="1">
                <a:ea typeface="微软雅黑" panose="020B0503020204020204" pitchFamily="34" charset="-122"/>
                <a:sym typeface="+mn-lt"/>
              </a:rPr>
              <a:t>n</a:t>
            </a:r>
            <a:r>
              <a:rPr kumimoji="1" lang="zh-CN" altLang="en-US" b="0">
                <a:ea typeface="微软雅黑" panose="020B0503020204020204" pitchFamily="34" charset="-122"/>
                <a:sym typeface="+mn-lt"/>
              </a:rPr>
              <a:t>，则执行</a:t>
            </a:r>
            <a:r>
              <a:rPr kumimoji="1" lang="en-US" altLang="zh-CN" b="0">
                <a:solidFill>
                  <a:srgbClr val="FF3300"/>
                </a:solidFill>
                <a:ea typeface="微软雅黑" panose="020B0503020204020204" pitchFamily="34" charset="-122"/>
                <a:sym typeface="+mn-lt"/>
              </a:rPr>
              <a:t>n-1</a:t>
            </a:r>
            <a:r>
              <a:rPr kumimoji="1" lang="zh-CN" altLang="en-US" b="0">
                <a:ea typeface="微软雅黑" panose="020B0503020204020204" pitchFamily="34" charset="-122"/>
                <a:sym typeface="+mn-lt"/>
              </a:rPr>
              <a:t>趟</a:t>
            </a:r>
          </a:p>
          <a:p>
            <a:pPr>
              <a:lnSpc>
                <a:spcPct val="105000"/>
              </a:lnSpc>
              <a:spcBef>
                <a:spcPct val="20000"/>
              </a:spcBef>
              <a:buFontTx/>
              <a:buChar char="•"/>
            </a:pPr>
            <a:r>
              <a:rPr kumimoji="1" lang="zh-CN" altLang="en-US" b="0">
                <a:solidFill>
                  <a:srgbClr val="FF3300"/>
                </a:solidFill>
                <a:ea typeface="微软雅黑" panose="020B0503020204020204" pitchFamily="34" charset="-122"/>
                <a:sym typeface="+mn-lt"/>
              </a:rPr>
              <a:t>比较次数</a:t>
            </a:r>
            <a:r>
              <a:rPr kumimoji="1" lang="zh-CN" altLang="en-US" b="0">
                <a:ea typeface="微软雅黑" panose="020B0503020204020204" pitchFamily="34" charset="-122"/>
                <a:sym typeface="+mn-lt"/>
              </a:rPr>
              <a:t>和</a:t>
            </a:r>
            <a:r>
              <a:rPr kumimoji="1" lang="zh-CN" altLang="en-US" b="0">
                <a:solidFill>
                  <a:srgbClr val="FF3300"/>
                </a:solidFill>
                <a:ea typeface="微软雅黑" panose="020B0503020204020204" pitchFamily="34" charset="-122"/>
                <a:sym typeface="+mn-lt"/>
              </a:rPr>
              <a:t>移动次数</a:t>
            </a:r>
            <a:r>
              <a:rPr kumimoji="1" lang="zh-CN" altLang="en-US" b="0">
                <a:ea typeface="微软雅黑" panose="020B0503020204020204" pitchFamily="34" charset="-122"/>
                <a:sym typeface="+mn-lt"/>
              </a:rPr>
              <a:t>与初始排列有关</a:t>
            </a:r>
          </a:p>
        </p:txBody>
      </p:sp>
      <p:grpSp>
        <p:nvGrpSpPr>
          <p:cNvPr id="2" name="Group 117">
            <a:extLst>
              <a:ext uri="{FF2B5EF4-FFF2-40B4-BE49-F238E27FC236}">
                <a16:creationId xmlns:a16="http://schemas.microsoft.com/office/drawing/2014/main" id="{F503362B-2D1C-C440-9366-DB8E40ABF265}"/>
              </a:ext>
            </a:extLst>
          </p:cNvPr>
          <p:cNvGrpSpPr>
            <a:grpSpLocks/>
          </p:cNvGrpSpPr>
          <p:nvPr/>
        </p:nvGrpSpPr>
        <p:grpSpPr bwMode="auto">
          <a:xfrm>
            <a:off x="611188" y="2465388"/>
            <a:ext cx="7986712" cy="2540000"/>
            <a:chOff x="295" y="1240"/>
            <a:chExt cx="5031" cy="1600"/>
          </a:xfrm>
        </p:grpSpPr>
        <p:sp>
          <p:nvSpPr>
            <p:cNvPr id="21509" name="Rectangle 118">
              <a:extLst>
                <a:ext uri="{FF2B5EF4-FFF2-40B4-BE49-F238E27FC236}">
                  <a16:creationId xmlns:a16="http://schemas.microsoft.com/office/drawing/2014/main" id="{5483404A-56FB-4E73-BD84-385EE3B1BCFC}"/>
                </a:ext>
              </a:extLst>
            </p:cNvPr>
            <p:cNvSpPr>
              <a:spLocks noChangeArrowheads="1"/>
            </p:cNvSpPr>
            <p:nvPr/>
          </p:nvSpPr>
          <p:spPr bwMode="auto">
            <a:xfrm>
              <a:off x="295" y="1240"/>
              <a:ext cx="5031" cy="896"/>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20000"/>
                </a:spcBef>
                <a:buFont typeface="Arial" panose="020B0604020202020204" pitchFamily="34" charset="0"/>
                <a:buChar char="•"/>
              </a:pPr>
              <a:r>
                <a:rPr lang="zh-CN" altLang="en-US" sz="2400" b="0">
                  <a:ea typeface="微软雅黑" panose="020B0503020204020204" pitchFamily="34" charset="-122"/>
                  <a:sym typeface="+mn-lt"/>
                </a:rPr>
                <a:t>最好情况下：</a:t>
              </a:r>
            </a:p>
            <a:p>
              <a:pPr>
                <a:spcBef>
                  <a:spcPct val="20000"/>
                </a:spcBef>
                <a:buFont typeface="Arial" panose="020B0604020202020204" pitchFamily="34" charset="0"/>
                <a:buChar char="•"/>
              </a:pPr>
              <a:r>
                <a:rPr lang="zh-CN" altLang="en-US" sz="2400" b="0">
                  <a:ea typeface="微软雅黑" panose="020B0503020204020204" pitchFamily="34" charset="-122"/>
                  <a:sym typeface="+mn-lt"/>
                </a:rPr>
                <a:t>　每趟只需比较 </a:t>
              </a:r>
              <a:r>
                <a:rPr lang="en-US" altLang="zh-CN" sz="2400" b="0">
                  <a:ea typeface="微软雅黑" panose="020B0503020204020204" pitchFamily="34" charset="-122"/>
                  <a:sym typeface="+mn-lt"/>
                </a:rPr>
                <a:t>1 </a:t>
              </a:r>
              <a:r>
                <a:rPr lang="zh-CN" altLang="en-US" sz="2400" b="0">
                  <a:ea typeface="微软雅黑" panose="020B0503020204020204" pitchFamily="34" charset="-122"/>
                  <a:sym typeface="+mn-lt"/>
                </a:rPr>
                <a:t>次，不移动 </a:t>
              </a:r>
            </a:p>
            <a:p>
              <a:pPr>
                <a:spcBef>
                  <a:spcPct val="20000"/>
                </a:spcBef>
                <a:buFont typeface="Arial" panose="020B0604020202020204" pitchFamily="34" charset="0"/>
                <a:buChar char="•"/>
              </a:pPr>
              <a:r>
                <a:rPr lang="zh-CN" altLang="en-US" sz="2400" b="0">
                  <a:ea typeface="微软雅黑" panose="020B0503020204020204" pitchFamily="34" charset="-122"/>
                  <a:sym typeface="+mn-lt"/>
                </a:rPr>
                <a:t>　总比较次数为</a:t>
              </a:r>
              <a:r>
                <a:rPr lang="zh-CN" altLang="en-US" b="0">
                  <a:solidFill>
                    <a:srgbClr val="FF3300"/>
                  </a:solidFill>
                  <a:ea typeface="微软雅黑" panose="020B0503020204020204" pitchFamily="34" charset="-122"/>
                  <a:sym typeface="+mn-lt"/>
                </a:rPr>
                <a:t> </a:t>
              </a:r>
              <a:r>
                <a:rPr lang="en-US" altLang="zh-CN" b="0">
                  <a:solidFill>
                    <a:srgbClr val="FF3300"/>
                  </a:solidFill>
                  <a:ea typeface="微软雅黑" panose="020B0503020204020204" pitchFamily="34" charset="-122"/>
                  <a:sym typeface="+mn-lt"/>
                </a:rPr>
                <a:t>n-1</a:t>
              </a:r>
              <a:endParaRPr lang="en-US" altLang="zh-CN" sz="2400" b="0" i="1">
                <a:solidFill>
                  <a:srgbClr val="FF3399"/>
                </a:solidFill>
                <a:ea typeface="微软雅黑" panose="020B0503020204020204" pitchFamily="34" charset="-122"/>
                <a:sym typeface="+mn-lt"/>
              </a:endParaRPr>
            </a:p>
          </p:txBody>
        </p:sp>
        <p:grpSp>
          <p:nvGrpSpPr>
            <p:cNvPr id="36871" name="Group 119">
              <a:extLst>
                <a:ext uri="{FF2B5EF4-FFF2-40B4-BE49-F238E27FC236}">
                  <a16:creationId xmlns:a16="http://schemas.microsoft.com/office/drawing/2014/main" id="{A7F0D5B3-92B2-0B4F-8B63-42340FD2B49C}"/>
                </a:ext>
              </a:extLst>
            </p:cNvPr>
            <p:cNvGrpSpPr>
              <a:grpSpLocks/>
            </p:cNvGrpSpPr>
            <p:nvPr/>
          </p:nvGrpSpPr>
          <p:grpSpPr bwMode="auto">
            <a:xfrm>
              <a:off x="450" y="2295"/>
              <a:ext cx="4144" cy="545"/>
              <a:chOff x="384" y="223"/>
              <a:chExt cx="4944" cy="768"/>
            </a:xfrm>
          </p:grpSpPr>
          <p:sp>
            <p:nvSpPr>
              <p:cNvPr id="1004664" name="AutoShape 120" descr="白色大理石">
                <a:extLst>
                  <a:ext uri="{FF2B5EF4-FFF2-40B4-BE49-F238E27FC236}">
                    <a16:creationId xmlns:a16="http://schemas.microsoft.com/office/drawing/2014/main" id="{DEF6E199-42CB-4752-8DAE-F7FBFB1BD9F4}"/>
                  </a:ext>
                </a:extLst>
              </p:cNvPr>
              <p:cNvSpPr>
                <a:spLocks noChangeArrowheads="1"/>
              </p:cNvSpPr>
              <p:nvPr/>
            </p:nvSpPr>
            <p:spPr bwMode="auto">
              <a:xfrm>
                <a:off x="384" y="704"/>
                <a:ext cx="4944" cy="287"/>
              </a:xfrm>
              <a:prstGeom prst="parallelogram">
                <a:avLst>
                  <a:gd name="adj" fmla="val 248440"/>
                </a:avLst>
              </a:prstGeom>
              <a:blipFill dpi="0" rotWithShape="0">
                <a:blip r:embed="rId2"/>
                <a:srcRect/>
                <a:tile tx="0" ty="0" sx="100000" sy="100000" flip="none" algn="tl"/>
              </a:blipFill>
              <a:ln w="9525">
                <a:solidFill>
                  <a:schemeClr val="bg1"/>
                </a:solidFill>
                <a:miter lim="800000"/>
              </a:ln>
              <a:effectLst>
                <a:outerShdw dist="107763" dir="2700000" algn="ctr" rotWithShape="0">
                  <a:srgbClr val="808080"/>
                </a:outerShdw>
              </a:effectLst>
            </p:spPr>
            <p:txBody>
              <a:bodyPr wrap="none" anchor="ctr"/>
              <a:lstStyle/>
              <a:p>
                <a:pPr algn="ctr">
                  <a:spcBef>
                    <a:spcPct val="20000"/>
                  </a:spcBef>
                  <a:defRPr/>
                </a:pPr>
                <a:endParaRPr lang="zh-CN" altLang="zh-CN" sz="3200" b="0">
                  <a:solidFill>
                    <a:schemeClr val="hlink"/>
                  </a:solidFill>
                  <a:latin typeface="+mn-lt"/>
                  <a:ea typeface="+mn-ea"/>
                  <a:cs typeface="+mn-ea"/>
                  <a:sym typeface="+mn-lt"/>
                </a:endParaRPr>
              </a:p>
            </p:txBody>
          </p:sp>
          <p:sp>
            <p:nvSpPr>
              <p:cNvPr id="1004665" name="AutoShape 121">
                <a:extLst>
                  <a:ext uri="{FF2B5EF4-FFF2-40B4-BE49-F238E27FC236}">
                    <a16:creationId xmlns:a16="http://schemas.microsoft.com/office/drawing/2014/main" id="{A3B307B0-33B3-44CA-9D57-84F650CCDE0E}"/>
                  </a:ext>
                </a:extLst>
              </p:cNvPr>
              <p:cNvSpPr>
                <a:spLocks noChangeArrowheads="1"/>
              </p:cNvSpPr>
              <p:nvPr/>
            </p:nvSpPr>
            <p:spPr bwMode="auto">
              <a:xfrm>
                <a:off x="2160" y="463"/>
                <a:ext cx="334" cy="482"/>
              </a:xfrm>
              <a:prstGeom prst="can">
                <a:avLst>
                  <a:gd name="adj" fmla="val 35714"/>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b="0">
                    <a:solidFill>
                      <a:srgbClr val="FF3300"/>
                    </a:solidFill>
                    <a:effectLst>
                      <a:outerShdw blurRad="38100" dist="38100" dir="2700000" algn="tl">
                        <a:srgbClr val="000000"/>
                      </a:outerShdw>
                    </a:effectLst>
                    <a:latin typeface="+mn-lt"/>
                    <a:ea typeface="+mn-ea"/>
                    <a:cs typeface="+mn-ea"/>
                    <a:sym typeface="+mn-lt"/>
                  </a:rPr>
                  <a:t>21</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04666" name="AutoShape 122">
                <a:extLst>
                  <a:ext uri="{FF2B5EF4-FFF2-40B4-BE49-F238E27FC236}">
                    <a16:creationId xmlns:a16="http://schemas.microsoft.com/office/drawing/2014/main" id="{73ABE067-1383-4965-9736-65E448521C93}"/>
                  </a:ext>
                </a:extLst>
              </p:cNvPr>
              <p:cNvSpPr>
                <a:spLocks noChangeArrowheads="1"/>
              </p:cNvSpPr>
              <p:nvPr/>
            </p:nvSpPr>
            <p:spPr bwMode="auto">
              <a:xfrm>
                <a:off x="2640" y="415"/>
                <a:ext cx="336" cy="528"/>
              </a:xfrm>
              <a:prstGeom prst="can">
                <a:avLst>
                  <a:gd name="adj" fmla="val 39286"/>
                </a:avLst>
              </a:prstGeom>
              <a:gradFill rotWithShape="0">
                <a:gsLst>
                  <a:gs pos="0">
                    <a:schemeClr val="folHlink">
                      <a:gamma/>
                      <a:shade val="46275"/>
                      <a:invGamma/>
                    </a:schemeClr>
                  </a:gs>
                  <a:gs pos="50000">
                    <a:schemeClr val="folHlink"/>
                  </a:gs>
                  <a:gs pos="100000">
                    <a:schemeClr val="folHlink">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b="0">
                    <a:solidFill>
                      <a:srgbClr val="FF3300"/>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04667" name="AutoShape 123">
                <a:extLst>
                  <a:ext uri="{FF2B5EF4-FFF2-40B4-BE49-F238E27FC236}">
                    <a16:creationId xmlns:a16="http://schemas.microsoft.com/office/drawing/2014/main" id="{7E75D2FD-18FC-449E-9058-83B3B4F6ED7D}"/>
                  </a:ext>
                </a:extLst>
              </p:cNvPr>
              <p:cNvSpPr>
                <a:spLocks noChangeArrowheads="1"/>
              </p:cNvSpPr>
              <p:nvPr/>
            </p:nvSpPr>
            <p:spPr bwMode="auto">
              <a:xfrm>
                <a:off x="3600" y="223"/>
                <a:ext cx="334" cy="720"/>
              </a:xfrm>
              <a:prstGeom prst="can">
                <a:avLst>
                  <a:gd name="adj" fmla="val 53571"/>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b="0">
                    <a:solidFill>
                      <a:srgbClr val="FF3300"/>
                    </a:solidFill>
                    <a:effectLst>
                      <a:outerShdw blurRad="38100" dist="38100" dir="2700000" algn="tl">
                        <a:srgbClr val="000000"/>
                      </a:outerShdw>
                    </a:effectLst>
                    <a:latin typeface="+mn-lt"/>
                    <a:ea typeface="+mn-ea"/>
                    <a:cs typeface="+mn-ea"/>
                    <a:sym typeface="+mn-lt"/>
                  </a:rPr>
                  <a:t>49</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04668" name="AutoShape 124">
                <a:extLst>
                  <a:ext uri="{FF2B5EF4-FFF2-40B4-BE49-F238E27FC236}">
                    <a16:creationId xmlns:a16="http://schemas.microsoft.com/office/drawing/2014/main" id="{AF306770-A590-4F75-ABD0-6C7BE5FCBC59}"/>
                  </a:ext>
                </a:extLst>
              </p:cNvPr>
              <p:cNvSpPr>
                <a:spLocks noChangeArrowheads="1"/>
              </p:cNvSpPr>
              <p:nvPr/>
            </p:nvSpPr>
            <p:spPr bwMode="auto">
              <a:xfrm>
                <a:off x="3120" y="415"/>
                <a:ext cx="336" cy="528"/>
              </a:xfrm>
              <a:prstGeom prst="can">
                <a:avLst>
                  <a:gd name="adj" fmla="val 39286"/>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b="0">
                    <a:solidFill>
                      <a:srgbClr val="FF3300"/>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04669" name="AutoShape 125">
                <a:extLst>
                  <a:ext uri="{FF2B5EF4-FFF2-40B4-BE49-F238E27FC236}">
                    <a16:creationId xmlns:a16="http://schemas.microsoft.com/office/drawing/2014/main" id="{FF95DFFF-FA7F-4431-8FF1-7BAF555AA52A}"/>
                  </a:ext>
                </a:extLst>
              </p:cNvPr>
              <p:cNvSpPr>
                <a:spLocks noChangeArrowheads="1"/>
              </p:cNvSpPr>
              <p:nvPr/>
            </p:nvSpPr>
            <p:spPr bwMode="auto">
              <a:xfrm>
                <a:off x="1680" y="510"/>
                <a:ext cx="336" cy="433"/>
              </a:xfrm>
              <a:prstGeom prst="can">
                <a:avLst>
                  <a:gd name="adj" fmla="val 32143"/>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b="0">
                    <a:solidFill>
                      <a:srgbClr val="FF3300"/>
                    </a:solidFill>
                    <a:effectLst>
                      <a:outerShdw blurRad="38100" dist="38100" dir="2700000" algn="tl">
                        <a:srgbClr val="000000"/>
                      </a:outerShdw>
                    </a:effectLst>
                    <a:latin typeface="+mn-lt"/>
                    <a:ea typeface="+mn-ea"/>
                    <a:cs typeface="+mn-ea"/>
                    <a:sym typeface="+mn-lt"/>
                  </a:rPr>
                  <a:t>16</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04670" name="AutoShape 126">
                <a:extLst>
                  <a:ext uri="{FF2B5EF4-FFF2-40B4-BE49-F238E27FC236}">
                    <a16:creationId xmlns:a16="http://schemas.microsoft.com/office/drawing/2014/main" id="{C9029715-3202-4627-855C-0B2B6BEA1BDE}"/>
                  </a:ext>
                </a:extLst>
              </p:cNvPr>
              <p:cNvSpPr>
                <a:spLocks noChangeArrowheads="1"/>
              </p:cNvSpPr>
              <p:nvPr/>
            </p:nvSpPr>
            <p:spPr bwMode="auto">
              <a:xfrm>
                <a:off x="1200" y="704"/>
                <a:ext cx="336" cy="241"/>
              </a:xfrm>
              <a:prstGeom prst="can">
                <a:avLst>
                  <a:gd name="adj" fmla="val 25000"/>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b="0">
                    <a:solidFill>
                      <a:srgbClr val="FF3300"/>
                    </a:solidFill>
                    <a:effectLst>
                      <a:outerShdw blurRad="38100" dist="38100" dir="2700000" algn="tl">
                        <a:srgbClr val="000000"/>
                      </a:outerShdw>
                    </a:effectLst>
                    <a:latin typeface="+mn-lt"/>
                    <a:ea typeface="+mn-ea"/>
                    <a:cs typeface="+mn-ea"/>
                    <a:sym typeface="+mn-lt"/>
                  </a:rPr>
                  <a:t>08</a:t>
                </a:r>
                <a:endParaRPr kumimoji="1" lang="en-US" altLang="zh-CN" sz="2400" b="0">
                  <a:effectLst>
                    <a:outerShdw blurRad="38100" dist="38100" dir="2700000" algn="tl">
                      <a:srgbClr val="FFFFFF"/>
                    </a:outerShdw>
                  </a:effectLst>
                  <a:latin typeface="+mn-lt"/>
                  <a:ea typeface="+mn-ea"/>
                  <a:cs typeface="+mn-ea"/>
                  <a:sym typeface="+mn-lt"/>
                </a:endParaRPr>
              </a:p>
            </p:txBody>
          </p:sp>
        </p:grpSp>
      </p:grpSp>
      <p:sp>
        <p:nvSpPr>
          <p:cNvPr id="1004671" name="Rectangle 127">
            <a:extLst>
              <a:ext uri="{FF2B5EF4-FFF2-40B4-BE49-F238E27FC236}">
                <a16:creationId xmlns:a16="http://schemas.microsoft.com/office/drawing/2014/main" id="{C7D7769D-873A-4559-B20E-56BCE296089F}"/>
              </a:ext>
            </a:extLst>
          </p:cNvPr>
          <p:cNvSpPr>
            <a:spLocks noChangeArrowheads="1"/>
          </p:cNvSpPr>
          <p:nvPr/>
        </p:nvSpPr>
        <p:spPr bwMode="auto">
          <a:xfrm>
            <a:off x="611188" y="5413375"/>
            <a:ext cx="7986712" cy="10318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lvl="2">
              <a:spcBef>
                <a:spcPct val="20000"/>
              </a:spcBef>
              <a:buFont typeface="Arial" panose="020B0604020202020204" pitchFamily="34" charset="0"/>
              <a:buNone/>
              <a:defRPr/>
            </a:pPr>
            <a:r>
              <a:rPr lang="en-US" altLang="zh-CN" b="0">
                <a:latin typeface="+mn-lt"/>
                <a:ea typeface="+mn-ea"/>
                <a:cs typeface="+mn-ea"/>
                <a:sym typeface="+mn-lt"/>
              </a:rPr>
              <a:t>for(i=2;i&lt;=L.length;++i)</a:t>
            </a:r>
          </a:p>
          <a:p>
            <a:pPr lvl="2">
              <a:spcBef>
                <a:spcPct val="20000"/>
              </a:spcBef>
              <a:buFont typeface="Arial" panose="020B0604020202020204" pitchFamily="34" charset="0"/>
              <a:buNone/>
              <a:defRPr/>
            </a:pPr>
            <a:r>
              <a:rPr lang="en-US" altLang="zh-CN" b="0">
                <a:solidFill>
                  <a:srgbClr val="FF3300"/>
                </a:solidFill>
                <a:latin typeface="+mn-lt"/>
                <a:ea typeface="+mn-ea"/>
                <a:cs typeface="+mn-ea"/>
                <a:sym typeface="+mn-lt"/>
              </a:rPr>
              <a:t>     if( L.r[i].key&lt;L.r[i-1].key)</a:t>
            </a:r>
            <a:endParaRPr lang="en-US" altLang="zh-CN" b="0">
              <a:latin typeface="+mn-lt"/>
              <a:ea typeface="+mn-ea"/>
              <a:cs typeface="+mn-ea"/>
              <a:sym typeface="+mn-l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 presetClass="entr" presetSubtype="16" fill="hold" grpId="0" nodeType="clickEffect">
                                  <p:stCondLst>
                                    <p:cond delay="0"/>
                                  </p:stCondLst>
                                  <p:childTnLst>
                                    <p:set>
                                      <p:cBhvr>
                                        <p:cTn id="12" dur="1" fill="hold">
                                          <p:stCondLst>
                                            <p:cond delay="0"/>
                                          </p:stCondLst>
                                        </p:cTn>
                                        <p:tgtEl>
                                          <p:spTgt spid="1004671"/>
                                        </p:tgtEl>
                                        <p:attrNameLst>
                                          <p:attrName>style.visibility</p:attrName>
                                        </p:attrNameLst>
                                      </p:cBhvr>
                                      <p:to>
                                        <p:strVal val="visible"/>
                                      </p:to>
                                    </p:set>
                                    <p:animEffect transition="in" filter="box(in)">
                                      <p:cBhvr>
                                        <p:cTn id="13" dur="500"/>
                                        <p:tgtEl>
                                          <p:spTgt spid="10046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4671"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C73ABA1B-A58B-4BB7-97C7-4EDB462511A1}"/>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B588CFA9-3633-403F-ACD3-C7005BCD8B94}"/>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1743BC72-363C-431E-8DF7-BED86A77679D}"/>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AB9B099B-CD31-4C4C-8446-1F120B254D76}"/>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solidFill>
                  <a:schemeClr val="accent2"/>
                </a:solidFill>
                <a:latin typeface="+mn-lt"/>
                <a:ea typeface="+mn-ea"/>
                <a:cs typeface="+mn-ea"/>
                <a:sym typeface="+mn-lt"/>
              </a:rPr>
              <a:t>14 15  30 48 52 63</a:t>
            </a:r>
          </a:p>
        </p:txBody>
      </p:sp>
      <p:sp>
        <p:nvSpPr>
          <p:cNvPr id="191493" name="Text Box 6">
            <a:extLst>
              <a:ext uri="{FF2B5EF4-FFF2-40B4-BE49-F238E27FC236}">
                <a16:creationId xmlns:a16="http://schemas.microsoft.com/office/drawing/2014/main" id="{1E3D7127-8878-4B07-8173-0DA940DB0175}"/>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922C6414-AA8E-428E-8CB3-1522496F4B0B}"/>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 46 49 51 61 # 1 3</a:t>
            </a:r>
          </a:p>
        </p:txBody>
      </p:sp>
      <p:sp>
        <p:nvSpPr>
          <p:cNvPr id="191495" name="Text Box 8">
            <a:extLst>
              <a:ext uri="{FF2B5EF4-FFF2-40B4-BE49-F238E27FC236}">
                <a16:creationId xmlns:a16="http://schemas.microsoft.com/office/drawing/2014/main" id="{F7607680-CA5A-45BD-93B4-082B939D0D14}"/>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FF28141F-EBB6-4F97-AE3B-FD91FB251E0D}"/>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4709DD1C-8EC0-4352-B9C8-BEA4FE951C12}"/>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2E840AB1-E66D-4D0B-8E0A-60A52A2E2E4A}"/>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EA8D2786-9C12-433A-A98A-AB5CE370F71A}"/>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C367EC82-7F25-4F21-8B7F-98F1D16D40D4}"/>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solidFill>
                  <a:schemeClr val="accent2"/>
                </a:solidFill>
                <a:latin typeface="+mn-lt"/>
                <a:ea typeface="+mn-ea"/>
                <a:cs typeface="+mn-ea"/>
                <a:sym typeface="+mn-lt"/>
              </a:rPr>
              <a:t>15  30 48 52 63 27</a:t>
            </a:r>
          </a:p>
        </p:txBody>
      </p:sp>
      <p:sp>
        <p:nvSpPr>
          <p:cNvPr id="191493" name="Text Box 6">
            <a:extLst>
              <a:ext uri="{FF2B5EF4-FFF2-40B4-BE49-F238E27FC236}">
                <a16:creationId xmlns:a16="http://schemas.microsoft.com/office/drawing/2014/main" id="{1736A229-4960-4D39-B32E-EB9B0D351D64}"/>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74AAECC5-7931-49BE-A1ED-A6E06DE41F2F}"/>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 46 49 51 61 # 1 3 14</a:t>
            </a:r>
          </a:p>
        </p:txBody>
      </p:sp>
      <p:sp>
        <p:nvSpPr>
          <p:cNvPr id="191495" name="Text Box 8">
            <a:extLst>
              <a:ext uri="{FF2B5EF4-FFF2-40B4-BE49-F238E27FC236}">
                <a16:creationId xmlns:a16="http://schemas.microsoft.com/office/drawing/2014/main" id="{62B60D9B-215A-41ED-AFB4-763D4A3CF8DF}"/>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85EB4CCE-FE00-4A1E-8AE6-FD54B9BE76BD}"/>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2F2896B2-C89E-4CA0-B0B7-936566B2169E}"/>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70A40FB1-05F0-474A-8B31-C88FF2691870}"/>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2F7B037D-6FC6-4335-B184-67AE81D633CB}"/>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5D218789-F2B5-430C-9B6C-1A590514CFF0}"/>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solidFill>
                  <a:schemeClr val="accent2"/>
                </a:solidFill>
                <a:latin typeface="+mn-lt"/>
                <a:ea typeface="+mn-ea"/>
                <a:cs typeface="+mn-ea"/>
                <a:sym typeface="+mn-lt"/>
              </a:rPr>
              <a:t>30 48 52 63 27 4</a:t>
            </a:r>
          </a:p>
        </p:txBody>
      </p:sp>
      <p:sp>
        <p:nvSpPr>
          <p:cNvPr id="191493" name="Text Box 6">
            <a:extLst>
              <a:ext uri="{FF2B5EF4-FFF2-40B4-BE49-F238E27FC236}">
                <a16:creationId xmlns:a16="http://schemas.microsoft.com/office/drawing/2014/main" id="{A2727138-1068-4FA1-80FF-EBDCA59C6ED4}"/>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7FB3564E-BE10-4776-B5FD-41C341C49F41}"/>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 46 49 51 61 # 1 3 14 15 </a:t>
            </a:r>
          </a:p>
        </p:txBody>
      </p:sp>
      <p:sp>
        <p:nvSpPr>
          <p:cNvPr id="191495" name="Text Box 8">
            <a:extLst>
              <a:ext uri="{FF2B5EF4-FFF2-40B4-BE49-F238E27FC236}">
                <a16:creationId xmlns:a16="http://schemas.microsoft.com/office/drawing/2014/main" id="{177BD489-5A27-4E39-8614-D0AB2640AE27}"/>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441BBD0B-2A59-4C5E-87D6-94E5E5BB3FEE}"/>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CEF70DB3-C6F0-4AE9-8BAC-AFFA9C15BA85}"/>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226A728F-37AA-48D1-AB24-B5458C997889}"/>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5416CA5E-CDE8-4E06-A175-4B72DB8E65E6}"/>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490F6078-2C2E-489E-97F8-B78DB5789E7A}"/>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solidFill>
                  <a:schemeClr val="accent2"/>
                </a:solidFill>
                <a:latin typeface="+mn-lt"/>
                <a:ea typeface="+mn-ea"/>
                <a:cs typeface="+mn-ea"/>
                <a:sym typeface="+mn-lt"/>
              </a:rPr>
              <a:t>30 48 52 63 4 13</a:t>
            </a:r>
          </a:p>
        </p:txBody>
      </p:sp>
      <p:sp>
        <p:nvSpPr>
          <p:cNvPr id="191493" name="Text Box 6">
            <a:extLst>
              <a:ext uri="{FF2B5EF4-FFF2-40B4-BE49-F238E27FC236}">
                <a16:creationId xmlns:a16="http://schemas.microsoft.com/office/drawing/2014/main" id="{1A515E39-6A15-42E5-BF5E-06ADB431BF8C}"/>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22029376-7D67-4E5E-ABBC-CCB2CAC57819}"/>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 46 49 51 61 # 1 3 14 15 27</a:t>
            </a:r>
          </a:p>
        </p:txBody>
      </p:sp>
      <p:sp>
        <p:nvSpPr>
          <p:cNvPr id="191495" name="Text Box 8">
            <a:extLst>
              <a:ext uri="{FF2B5EF4-FFF2-40B4-BE49-F238E27FC236}">
                <a16:creationId xmlns:a16="http://schemas.microsoft.com/office/drawing/2014/main" id="{CE767B7E-5FC3-4260-A525-EB16D6854EFB}"/>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43077BE9-0805-4181-90A5-6ED7C1320FC2}"/>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EB524E00-ACDF-4D34-945F-8CB89C6BE542}"/>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684CB2DD-09A9-4399-98DE-6B0E3E696C09}"/>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74AB98A8-5B4C-402F-A979-3AC55F23FB8A}"/>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6E6F0A2D-93DC-4238-8773-7660EBF089C5}"/>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solidFill>
                  <a:schemeClr val="accent2"/>
                </a:solidFill>
                <a:latin typeface="+mn-lt"/>
                <a:ea typeface="+mn-ea"/>
                <a:cs typeface="+mn-ea"/>
                <a:sym typeface="+mn-lt"/>
              </a:rPr>
              <a:t>48 52 63 4 13 89</a:t>
            </a:r>
          </a:p>
        </p:txBody>
      </p:sp>
      <p:sp>
        <p:nvSpPr>
          <p:cNvPr id="191493" name="Text Box 6">
            <a:extLst>
              <a:ext uri="{FF2B5EF4-FFF2-40B4-BE49-F238E27FC236}">
                <a16:creationId xmlns:a16="http://schemas.microsoft.com/office/drawing/2014/main" id="{10BE6BCA-71D9-4804-A297-5B82CDA157B2}"/>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BAE96752-BC2A-44F4-9F9D-66E588121105}"/>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 46 49 51 61 # 1 3 14 15 27 30</a:t>
            </a:r>
          </a:p>
        </p:txBody>
      </p:sp>
      <p:sp>
        <p:nvSpPr>
          <p:cNvPr id="191495" name="Text Box 8">
            <a:extLst>
              <a:ext uri="{FF2B5EF4-FFF2-40B4-BE49-F238E27FC236}">
                <a16:creationId xmlns:a16="http://schemas.microsoft.com/office/drawing/2014/main" id="{93FB024B-32FF-4532-9EAE-2368C1332988}"/>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6641A872-9B66-48A6-9E65-081D09F7F5FE}"/>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11FE606D-5958-4EAD-A40F-B063D1CC4EA1}"/>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9CDD3DAF-3AFA-48E2-B6C7-BEFAD7E4F96B}"/>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0E7AB778-1A03-42C7-AE6A-9F4EB155150E}"/>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2F337822-0D5F-4901-82AA-C5E30A75DECC}"/>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solidFill>
                  <a:schemeClr val="accent2"/>
                </a:solidFill>
                <a:latin typeface="+mn-lt"/>
                <a:ea typeface="+mn-ea"/>
                <a:cs typeface="+mn-ea"/>
                <a:sym typeface="+mn-lt"/>
              </a:rPr>
              <a:t>52 63 4 13 89 24</a:t>
            </a:r>
          </a:p>
        </p:txBody>
      </p:sp>
      <p:sp>
        <p:nvSpPr>
          <p:cNvPr id="191493" name="Text Box 6">
            <a:extLst>
              <a:ext uri="{FF2B5EF4-FFF2-40B4-BE49-F238E27FC236}">
                <a16:creationId xmlns:a16="http://schemas.microsoft.com/office/drawing/2014/main" id="{2ECB5F93-1D0B-4A32-BB49-F68140B05EAA}"/>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9C81D923-117E-4DAF-9E25-294002639783}"/>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 46 49 51 61 # 1 3 14 15 27 30 48</a:t>
            </a:r>
          </a:p>
        </p:txBody>
      </p:sp>
      <p:sp>
        <p:nvSpPr>
          <p:cNvPr id="191495" name="Text Box 8">
            <a:extLst>
              <a:ext uri="{FF2B5EF4-FFF2-40B4-BE49-F238E27FC236}">
                <a16:creationId xmlns:a16="http://schemas.microsoft.com/office/drawing/2014/main" id="{F929B635-F4F5-4273-B6F1-43CD1292B52B}"/>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5D46D3F8-03F4-4514-9F37-259B5E490074}"/>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461893D2-2CDA-4703-8FC6-A82ACD6637A6}"/>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116D8E1E-C3C6-4132-A366-1AB55FCC5FA8}"/>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BCA1EBDF-E263-4A76-9CCF-0D93798FC124}"/>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603D01B6-1461-4AA8-9266-5C21D6E6C1DF}"/>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solidFill>
                  <a:schemeClr val="accent2"/>
                </a:solidFill>
                <a:latin typeface="+mn-lt"/>
                <a:ea typeface="+mn-ea"/>
                <a:cs typeface="+mn-ea"/>
                <a:sym typeface="+mn-lt"/>
              </a:rPr>
              <a:t>63 4 13 89 24 46</a:t>
            </a:r>
          </a:p>
        </p:txBody>
      </p:sp>
      <p:sp>
        <p:nvSpPr>
          <p:cNvPr id="191493" name="Text Box 6">
            <a:extLst>
              <a:ext uri="{FF2B5EF4-FFF2-40B4-BE49-F238E27FC236}">
                <a16:creationId xmlns:a16="http://schemas.microsoft.com/office/drawing/2014/main" id="{9181DDE5-942F-489F-987B-4D85A3C92853}"/>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F7FC318C-BCC0-4CE9-8B4B-889A1B36C9B2}"/>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 46 49 51 61 # 1 3 14 15 27 30 48 52</a:t>
            </a:r>
          </a:p>
        </p:txBody>
      </p:sp>
      <p:sp>
        <p:nvSpPr>
          <p:cNvPr id="191495" name="Text Box 8">
            <a:extLst>
              <a:ext uri="{FF2B5EF4-FFF2-40B4-BE49-F238E27FC236}">
                <a16:creationId xmlns:a16="http://schemas.microsoft.com/office/drawing/2014/main" id="{6D69799B-E93C-4A2B-A25F-C65287688957}"/>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3F60F4B5-8D62-4480-ADB5-3E41DB1E5B98}"/>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63742CEF-6D6C-4210-A5DD-C46D9FF7DAA8}"/>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87D75DF3-DC15-4131-912A-E07422AAFC4E}"/>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732A5501-A2A3-47D3-9A2E-5422F85A9F61}"/>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B60D0941-9408-40AE-9848-3BF7A6658DEA}"/>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solidFill>
                  <a:schemeClr val="accent2"/>
                </a:solidFill>
                <a:latin typeface="+mn-lt"/>
                <a:ea typeface="+mn-ea"/>
                <a:cs typeface="+mn-ea"/>
                <a:sym typeface="+mn-lt"/>
              </a:rPr>
              <a:t>4 13 89 24 46 58</a:t>
            </a:r>
          </a:p>
        </p:txBody>
      </p:sp>
      <p:sp>
        <p:nvSpPr>
          <p:cNvPr id="191493" name="Text Box 6">
            <a:extLst>
              <a:ext uri="{FF2B5EF4-FFF2-40B4-BE49-F238E27FC236}">
                <a16:creationId xmlns:a16="http://schemas.microsoft.com/office/drawing/2014/main" id="{75DCFE71-210E-4B30-96D3-4CFD8D347954}"/>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35FF6C7F-BF7E-434F-8794-6868FE277F7B}"/>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 46 49 51 61 # 1 3 14 15 27 30 48 52 63</a:t>
            </a:r>
          </a:p>
        </p:txBody>
      </p:sp>
      <p:sp>
        <p:nvSpPr>
          <p:cNvPr id="191495" name="Text Box 8">
            <a:extLst>
              <a:ext uri="{FF2B5EF4-FFF2-40B4-BE49-F238E27FC236}">
                <a16:creationId xmlns:a16="http://schemas.microsoft.com/office/drawing/2014/main" id="{A51F16ED-D941-40EE-8758-84067B66F547}"/>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E19016E8-C2C7-4E5B-B926-CD619EC0E529}"/>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58AB15B3-C55D-48CA-B958-B1A644DD337E}"/>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641C7811-C455-4347-9869-422A520BFC80}"/>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B32B3FCE-7854-4029-8CE4-15D5A2F9FD5C}"/>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4E8D0676-616A-4BEC-95AB-52660624B68A}"/>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solidFill>
                  <a:schemeClr val="accent2"/>
                </a:solidFill>
                <a:latin typeface="+mn-lt"/>
                <a:ea typeface="+mn-ea"/>
                <a:cs typeface="+mn-ea"/>
                <a:sym typeface="+mn-lt"/>
              </a:rPr>
              <a:t>4 13 24 46 58 33</a:t>
            </a:r>
          </a:p>
        </p:txBody>
      </p:sp>
      <p:sp>
        <p:nvSpPr>
          <p:cNvPr id="191493" name="Text Box 6">
            <a:extLst>
              <a:ext uri="{FF2B5EF4-FFF2-40B4-BE49-F238E27FC236}">
                <a16:creationId xmlns:a16="http://schemas.microsoft.com/office/drawing/2014/main" id="{6262D937-5C0A-44A1-81D2-D457BE2DF596}"/>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BDD99634-07A8-42A8-891A-621F2BADA787}"/>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 46 49 51 61 # 1 3 14 15 27 30 48 52 63 89#</a:t>
            </a:r>
          </a:p>
        </p:txBody>
      </p:sp>
      <p:sp>
        <p:nvSpPr>
          <p:cNvPr id="191495" name="Text Box 8">
            <a:extLst>
              <a:ext uri="{FF2B5EF4-FFF2-40B4-BE49-F238E27FC236}">
                <a16:creationId xmlns:a16="http://schemas.microsoft.com/office/drawing/2014/main" id="{7D2E1429-73BF-44F2-B4A6-07EE7D216398}"/>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3ECAD967-CB19-44B2-AF7E-02B9B026DD0C}"/>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8A30976E-6438-4318-A70E-89B957BE9ABE}"/>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C0DC8810-9748-4912-84DB-801FBA6B0028}"/>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EDEC4959-6F28-419A-B0F8-DC6E227F254A}"/>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05A2AB3A-33BF-4651-A19D-C0A6D96CEE0E}"/>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solidFill>
                  <a:schemeClr val="accent2"/>
                </a:solidFill>
                <a:latin typeface="+mn-lt"/>
                <a:ea typeface="+mn-ea"/>
                <a:cs typeface="+mn-ea"/>
                <a:sym typeface="+mn-lt"/>
              </a:rPr>
              <a:t>13 24 46 58 33 76</a:t>
            </a:r>
          </a:p>
        </p:txBody>
      </p:sp>
      <p:sp>
        <p:nvSpPr>
          <p:cNvPr id="191493" name="Text Box 6">
            <a:extLst>
              <a:ext uri="{FF2B5EF4-FFF2-40B4-BE49-F238E27FC236}">
                <a16:creationId xmlns:a16="http://schemas.microsoft.com/office/drawing/2014/main" id="{60C6DE10-D485-47E0-A41B-882A00FF1C0E}"/>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3CA5020D-4B0C-4254-87AD-3C530A9FF3C3}"/>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 46 49 51 61 # 1 3 14 15 27 30 48 52 63 89#    </a:t>
            </a:r>
          </a:p>
          <a:p>
            <a:pPr>
              <a:spcBef>
                <a:spcPct val="50000"/>
              </a:spcBef>
              <a:defRPr/>
            </a:pPr>
            <a:r>
              <a:rPr lang="en-US" altLang="zh-CN" sz="2400" dirty="0">
                <a:solidFill>
                  <a:schemeClr val="bg1"/>
                </a:solidFill>
                <a:cs typeface="+mn-ea"/>
                <a:sym typeface="+mn-lt"/>
              </a:rPr>
              <a:t>4 </a:t>
            </a:r>
          </a:p>
        </p:txBody>
      </p:sp>
      <p:sp>
        <p:nvSpPr>
          <p:cNvPr id="191495" name="Text Box 8">
            <a:extLst>
              <a:ext uri="{FF2B5EF4-FFF2-40B4-BE49-F238E27FC236}">
                <a16:creationId xmlns:a16="http://schemas.microsoft.com/office/drawing/2014/main" id="{3EB73201-8695-4F40-88FF-D6DEA9D0B92F}"/>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13C998C7-E05D-44AF-869D-4F81B22F5E5D}"/>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a:extLst>
              <a:ext uri="{FF2B5EF4-FFF2-40B4-BE49-F238E27FC236}">
                <a16:creationId xmlns:a16="http://schemas.microsoft.com/office/drawing/2014/main" id="{7AD1FA0D-19DF-411B-AE77-CAAB027178CD}"/>
              </a:ext>
            </a:extLst>
          </p:cNvPr>
          <p:cNvSpPr/>
          <p:nvPr/>
        </p:nvSpPr>
        <p:spPr bwMode="auto">
          <a:xfrm>
            <a:off x="0" y="0"/>
            <a:ext cx="9144000" cy="6858000"/>
          </a:xfrm>
          <a:prstGeom prst="rect">
            <a:avLst/>
          </a:prstGeom>
          <a:solidFill>
            <a:schemeClr val="bg1"/>
          </a:solidFill>
          <a:ln w="9525" cap="flat" cmpd="sng" algn="ctr">
            <a:noFill/>
            <a:prstDash val="solid"/>
            <a:round/>
            <a:headEnd type="none" w="med" len="med"/>
            <a:tailEnd type="none" w="med" len="med"/>
          </a:ln>
        </p:spPr>
        <p:txBody>
          <a:bodyPr/>
          <a:lstStyle/>
          <a:p>
            <a:pPr marL="342900" indent="-342900" eaLnBrk="1" hangingPunct="1">
              <a:spcBef>
                <a:spcPct val="20000"/>
              </a:spcBef>
              <a:buFont typeface="Arial" panose="020B0604020202020204" pitchFamily="34" charset="0"/>
              <a:buNone/>
              <a:defRPr/>
            </a:pPr>
            <a:endParaRPr kumimoji="1" lang="zh-CN" altLang="en-US" b="0">
              <a:latin typeface="+mn-lt"/>
              <a:ea typeface="+mn-ea"/>
              <a:cs typeface="+mn-ea"/>
              <a:sym typeface="+mn-lt"/>
            </a:endParaRPr>
          </a:p>
        </p:txBody>
      </p:sp>
      <p:graphicFrame>
        <p:nvGraphicFramePr>
          <p:cNvPr id="6" name="图示 5">
            <a:extLst>
              <a:ext uri="{FF2B5EF4-FFF2-40B4-BE49-F238E27FC236}">
                <a16:creationId xmlns:a16="http://schemas.microsoft.com/office/drawing/2014/main" id="{FDA581C9-8C6F-4AE2-A409-11B273F06F02}"/>
              </a:ext>
            </a:extLst>
          </p:cNvPr>
          <p:cNvGraphicFramePr/>
          <p:nvPr/>
        </p:nvGraphicFramePr>
        <p:xfrm>
          <a:off x="251520" y="260648"/>
          <a:ext cx="8568952" cy="64087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spd="slow"/>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a:extLst>
              <a:ext uri="{FF2B5EF4-FFF2-40B4-BE49-F238E27FC236}">
                <a16:creationId xmlns:a16="http://schemas.microsoft.com/office/drawing/2014/main" id="{E6395B17-8E01-4D9B-859A-0E3C3593BECD}"/>
              </a:ext>
            </a:extLst>
          </p:cNvPr>
          <p:cNvSpPr/>
          <p:nvPr/>
        </p:nvSpPr>
        <p:spPr bwMode="auto">
          <a:xfrm>
            <a:off x="2484438" y="2420938"/>
            <a:ext cx="6462712" cy="1547812"/>
          </a:xfrm>
          <a:prstGeom prst="rect">
            <a:avLst/>
          </a:prstGeom>
          <a:noFill/>
          <a:ln w="9525" cap="flat" cmpd="sng" algn="ctr">
            <a:solidFill>
              <a:schemeClr val="bg2">
                <a:lumMod val="40000"/>
                <a:lumOff val="60000"/>
              </a:schemeClr>
            </a:solidFill>
            <a:prstDash val="solid"/>
            <a:round/>
            <a:headEnd type="none" w="med" len="med"/>
            <a:tailEnd type="none" w="med" len="med"/>
          </a:ln>
        </p:spPr>
        <p:txBody>
          <a:bodyPr/>
          <a:lstStyle/>
          <a:p>
            <a:pPr marL="342900" indent="-342900">
              <a:spcBef>
                <a:spcPct val="20000"/>
              </a:spcBef>
              <a:defRPr/>
            </a:pPr>
            <a:endParaRPr kumimoji="1" lang="zh-CN" altLang="en-US" b="0">
              <a:ea typeface="仿宋_GB2312" panose="02010609030101010101" pitchFamily="49" charset="-122"/>
            </a:endParaRPr>
          </a:p>
        </p:txBody>
      </p:sp>
      <p:sp>
        <p:nvSpPr>
          <p:cNvPr id="22531" name="Rectangle 75">
            <a:extLst>
              <a:ext uri="{FF2B5EF4-FFF2-40B4-BE49-F238E27FC236}">
                <a16:creationId xmlns:a16="http://schemas.microsoft.com/office/drawing/2014/main" id="{EDF97417-A3DB-4A93-A8BD-59A9C7E8B695}"/>
              </a:ext>
            </a:extLst>
          </p:cNvPr>
          <p:cNvSpPr>
            <a:spLocks noChangeArrowheads="1"/>
          </p:cNvSpPr>
          <p:nvPr/>
        </p:nvSpPr>
        <p:spPr bwMode="auto">
          <a:xfrm>
            <a:off x="204788" y="2420938"/>
            <a:ext cx="2393950" cy="1547812"/>
          </a:xfrm>
          <a:prstGeom prst="rect">
            <a:avLst/>
          </a:prstGeom>
          <a:solidFill>
            <a:schemeClr val="accent1">
              <a:lumMod val="40000"/>
              <a:lumOff val="60000"/>
            </a:schemeClr>
          </a:solidFill>
          <a:ln>
            <a:noFill/>
          </a:ln>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just">
              <a:lnSpc>
                <a:spcPct val="125000"/>
              </a:lnSpc>
              <a:spcBef>
                <a:spcPct val="20000"/>
              </a:spcBef>
              <a:buFont typeface="Arial" panose="020B0604020202020204" pitchFamily="34" charset="0"/>
              <a:buNone/>
            </a:pPr>
            <a:r>
              <a:rPr lang="zh-CN" altLang="en-US" sz="2400" b="0">
                <a:solidFill>
                  <a:schemeClr val="bg1"/>
                </a:solidFill>
                <a:ea typeface="微软雅黑" panose="020B0503020204020204" pitchFamily="34" charset="-122"/>
                <a:sym typeface="+mn-lt"/>
              </a:rPr>
              <a:t>最坏情况下：第 </a:t>
            </a:r>
            <a:r>
              <a:rPr lang="en-US" altLang="zh-CN" sz="2400" b="0" i="1">
                <a:solidFill>
                  <a:schemeClr val="bg1"/>
                </a:solidFill>
                <a:ea typeface="微软雅黑" panose="020B0503020204020204" pitchFamily="34" charset="-122"/>
                <a:sym typeface="+mn-lt"/>
              </a:rPr>
              <a:t>i </a:t>
            </a:r>
            <a:r>
              <a:rPr lang="zh-CN" altLang="en-US" sz="2400" b="0">
                <a:solidFill>
                  <a:schemeClr val="bg1"/>
                </a:solidFill>
                <a:ea typeface="微软雅黑" panose="020B0503020204020204" pitchFamily="34" charset="-122"/>
                <a:sym typeface="+mn-lt"/>
              </a:rPr>
              <a:t>趟比较</a:t>
            </a:r>
            <a:r>
              <a:rPr lang="en-US" altLang="zh-CN" sz="2400" b="0" i="1">
                <a:solidFill>
                  <a:schemeClr val="bg1"/>
                </a:solidFill>
                <a:ea typeface="微软雅黑" panose="020B0503020204020204" pitchFamily="34" charset="-122"/>
                <a:sym typeface="+mn-lt"/>
              </a:rPr>
              <a:t>i</a:t>
            </a:r>
            <a:r>
              <a:rPr lang="zh-CN" altLang="en-US" sz="2400" b="0">
                <a:solidFill>
                  <a:schemeClr val="bg1"/>
                </a:solidFill>
                <a:ea typeface="微软雅黑" panose="020B0503020204020204" pitchFamily="34" charset="-122"/>
                <a:sym typeface="+mn-lt"/>
              </a:rPr>
              <a:t>次，移动</a:t>
            </a:r>
            <a:r>
              <a:rPr lang="en-US" altLang="zh-CN" sz="2400" b="0">
                <a:solidFill>
                  <a:schemeClr val="bg1"/>
                </a:solidFill>
                <a:ea typeface="微软雅黑" panose="020B0503020204020204" pitchFamily="34" charset="-122"/>
                <a:sym typeface="+mn-lt"/>
              </a:rPr>
              <a:t>i+1</a:t>
            </a:r>
            <a:r>
              <a:rPr lang="zh-CN" altLang="en-US" sz="2400" b="0">
                <a:solidFill>
                  <a:schemeClr val="bg1"/>
                </a:solidFill>
                <a:ea typeface="微软雅黑" panose="020B0503020204020204" pitchFamily="34" charset="-122"/>
                <a:sym typeface="+mn-lt"/>
              </a:rPr>
              <a:t>次</a:t>
            </a:r>
          </a:p>
        </p:txBody>
      </p:sp>
      <p:grpSp>
        <p:nvGrpSpPr>
          <p:cNvPr id="37892" name="Group 76">
            <a:extLst>
              <a:ext uri="{FF2B5EF4-FFF2-40B4-BE49-F238E27FC236}">
                <a16:creationId xmlns:a16="http://schemas.microsoft.com/office/drawing/2014/main" id="{EB84E1AB-0277-6341-A7CD-9CA5F0A46A7E}"/>
              </a:ext>
            </a:extLst>
          </p:cNvPr>
          <p:cNvGrpSpPr>
            <a:grpSpLocks/>
          </p:cNvGrpSpPr>
          <p:nvPr/>
        </p:nvGrpSpPr>
        <p:grpSpPr bwMode="auto">
          <a:xfrm>
            <a:off x="2174875" y="1031875"/>
            <a:ext cx="6578600" cy="839788"/>
            <a:chOff x="540" y="315"/>
            <a:chExt cx="4144" cy="529"/>
          </a:xfrm>
        </p:grpSpPr>
        <p:sp>
          <p:nvSpPr>
            <p:cNvPr id="1037389" name="AutoShape 77" descr="白色大理石">
              <a:extLst>
                <a:ext uri="{FF2B5EF4-FFF2-40B4-BE49-F238E27FC236}">
                  <a16:creationId xmlns:a16="http://schemas.microsoft.com/office/drawing/2014/main" id="{DD422791-4A7D-4C8B-AF4D-0A8BB253F43F}"/>
                </a:ext>
              </a:extLst>
            </p:cNvPr>
            <p:cNvSpPr>
              <a:spLocks noChangeArrowheads="1"/>
            </p:cNvSpPr>
            <p:nvPr/>
          </p:nvSpPr>
          <p:spPr bwMode="auto">
            <a:xfrm>
              <a:off x="540" y="640"/>
              <a:ext cx="4144" cy="204"/>
            </a:xfrm>
            <a:prstGeom prst="parallelogram">
              <a:avLst>
                <a:gd name="adj" fmla="val 293985"/>
              </a:avLst>
            </a:prstGeom>
            <a:blipFill dpi="0" rotWithShape="0">
              <a:blip r:embed="rId3"/>
              <a:srcRect/>
              <a:tile tx="0" ty="0" sx="100000" sy="100000" flip="none" algn="tl"/>
            </a:blipFill>
            <a:ln w="9525">
              <a:solidFill>
                <a:schemeClr val="bg1"/>
              </a:solidFill>
              <a:miter lim="800000"/>
            </a:ln>
            <a:effectLst>
              <a:outerShdw dist="107763" dir="2700000" algn="ctr" rotWithShape="0">
                <a:srgbClr val="808080"/>
              </a:outerShdw>
            </a:effectLst>
          </p:spPr>
          <p:txBody>
            <a:bodyPr wrap="none" anchor="ctr"/>
            <a:lstStyle/>
            <a:p>
              <a:pPr algn="ctr">
                <a:spcBef>
                  <a:spcPct val="20000"/>
                </a:spcBef>
                <a:defRPr/>
              </a:pPr>
              <a:endParaRPr lang="zh-CN" altLang="zh-CN" sz="3200">
                <a:solidFill>
                  <a:schemeClr val="hlink"/>
                </a:solidFill>
                <a:latin typeface="+mn-lt"/>
                <a:ea typeface="+mn-ea"/>
                <a:cs typeface="+mn-ea"/>
                <a:sym typeface="+mn-lt"/>
              </a:endParaRPr>
            </a:p>
          </p:txBody>
        </p:sp>
        <p:sp>
          <p:nvSpPr>
            <p:cNvPr id="1037390" name="AutoShape 78">
              <a:extLst>
                <a:ext uri="{FF2B5EF4-FFF2-40B4-BE49-F238E27FC236}">
                  <a16:creationId xmlns:a16="http://schemas.microsoft.com/office/drawing/2014/main" id="{EAC8C9C7-9D63-4D26-AEE1-AA69071B85BA}"/>
                </a:ext>
              </a:extLst>
            </p:cNvPr>
            <p:cNvSpPr>
              <a:spLocks noChangeArrowheads="1"/>
            </p:cNvSpPr>
            <p:nvPr/>
          </p:nvSpPr>
          <p:spPr bwMode="auto">
            <a:xfrm>
              <a:off x="2608" y="485"/>
              <a:ext cx="281" cy="341"/>
            </a:xfrm>
            <a:prstGeom prst="can">
              <a:avLst>
                <a:gd name="adj" fmla="val 30338"/>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21</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37391" name="AutoShape 79">
              <a:extLst>
                <a:ext uri="{FF2B5EF4-FFF2-40B4-BE49-F238E27FC236}">
                  <a16:creationId xmlns:a16="http://schemas.microsoft.com/office/drawing/2014/main" id="{2A63E475-F41F-4097-99D2-A5632ADE425A}"/>
                </a:ext>
              </a:extLst>
            </p:cNvPr>
            <p:cNvSpPr>
              <a:spLocks noChangeArrowheads="1"/>
            </p:cNvSpPr>
            <p:nvPr/>
          </p:nvSpPr>
          <p:spPr bwMode="auto">
            <a:xfrm>
              <a:off x="2149" y="435"/>
              <a:ext cx="282" cy="375"/>
            </a:xfrm>
            <a:prstGeom prst="can">
              <a:avLst>
                <a:gd name="adj" fmla="val 33245"/>
              </a:avLst>
            </a:prstGeom>
            <a:gradFill rotWithShape="0">
              <a:gsLst>
                <a:gs pos="0">
                  <a:schemeClr val="folHlink">
                    <a:gamma/>
                    <a:shade val="46275"/>
                    <a:invGamma/>
                  </a:schemeClr>
                </a:gs>
                <a:gs pos="50000">
                  <a:schemeClr val="folHlink"/>
                </a:gs>
                <a:gs pos="100000">
                  <a:schemeClr val="folHlink">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37392" name="AutoShape 80">
              <a:extLst>
                <a:ext uri="{FF2B5EF4-FFF2-40B4-BE49-F238E27FC236}">
                  <a16:creationId xmlns:a16="http://schemas.microsoft.com/office/drawing/2014/main" id="{6DF16C1D-9FB1-442F-BC43-63076B8A1EA2}"/>
                </a:ext>
              </a:extLst>
            </p:cNvPr>
            <p:cNvSpPr>
              <a:spLocks noChangeArrowheads="1"/>
            </p:cNvSpPr>
            <p:nvPr/>
          </p:nvSpPr>
          <p:spPr bwMode="auto">
            <a:xfrm>
              <a:off x="1247" y="315"/>
              <a:ext cx="281" cy="511"/>
            </a:xfrm>
            <a:prstGeom prst="can">
              <a:avLst>
                <a:gd name="adj" fmla="val 45463"/>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49</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37393" name="AutoShape 81">
              <a:extLst>
                <a:ext uri="{FF2B5EF4-FFF2-40B4-BE49-F238E27FC236}">
                  <a16:creationId xmlns:a16="http://schemas.microsoft.com/office/drawing/2014/main" id="{FA83E15F-0DB6-4FA6-A35D-A7B5BFB9971D}"/>
                </a:ext>
              </a:extLst>
            </p:cNvPr>
            <p:cNvSpPr>
              <a:spLocks noChangeArrowheads="1"/>
            </p:cNvSpPr>
            <p:nvPr/>
          </p:nvSpPr>
          <p:spPr bwMode="auto">
            <a:xfrm>
              <a:off x="1720" y="418"/>
              <a:ext cx="282" cy="375"/>
            </a:xfrm>
            <a:prstGeom prst="can">
              <a:avLst>
                <a:gd name="adj" fmla="val 33245"/>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37394" name="AutoShape 82">
              <a:extLst>
                <a:ext uri="{FF2B5EF4-FFF2-40B4-BE49-F238E27FC236}">
                  <a16:creationId xmlns:a16="http://schemas.microsoft.com/office/drawing/2014/main" id="{C37A71A7-108C-4A57-BAAE-9537FD14DE74}"/>
                </a:ext>
              </a:extLst>
            </p:cNvPr>
            <p:cNvSpPr>
              <a:spLocks noChangeArrowheads="1"/>
            </p:cNvSpPr>
            <p:nvPr/>
          </p:nvSpPr>
          <p:spPr bwMode="auto">
            <a:xfrm>
              <a:off x="3061" y="520"/>
              <a:ext cx="282" cy="307"/>
            </a:xfrm>
            <a:prstGeom prst="can">
              <a:avLst>
                <a:gd name="adj" fmla="val 27216"/>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16</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37395" name="AutoShape 83">
              <a:extLst>
                <a:ext uri="{FF2B5EF4-FFF2-40B4-BE49-F238E27FC236}">
                  <a16:creationId xmlns:a16="http://schemas.microsoft.com/office/drawing/2014/main" id="{CDF7FAE4-97B5-4B90-A41C-AF72E1D599D8}"/>
                </a:ext>
              </a:extLst>
            </p:cNvPr>
            <p:cNvSpPr>
              <a:spLocks noChangeArrowheads="1"/>
            </p:cNvSpPr>
            <p:nvPr/>
          </p:nvSpPr>
          <p:spPr bwMode="auto">
            <a:xfrm>
              <a:off x="3515" y="640"/>
              <a:ext cx="282" cy="170"/>
            </a:xfrm>
            <a:prstGeom prst="can">
              <a:avLst>
                <a:gd name="adj" fmla="val 25000"/>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08</a:t>
              </a:r>
              <a:endParaRPr kumimoji="1" lang="en-US" altLang="zh-CN" sz="2400" b="0">
                <a:effectLst>
                  <a:outerShdw blurRad="38100" dist="38100" dir="2700000" algn="tl">
                    <a:srgbClr val="FFFFFF"/>
                  </a:outerShdw>
                </a:effectLst>
                <a:latin typeface="+mn-lt"/>
                <a:ea typeface="+mn-ea"/>
                <a:cs typeface="+mn-ea"/>
                <a:sym typeface="+mn-lt"/>
              </a:endParaRPr>
            </a:p>
          </p:txBody>
        </p:sp>
      </p:grpSp>
      <p:sp>
        <p:nvSpPr>
          <p:cNvPr id="1037396" name="Rectangle 84">
            <a:extLst>
              <a:ext uri="{FF2B5EF4-FFF2-40B4-BE49-F238E27FC236}">
                <a16:creationId xmlns:a16="http://schemas.microsoft.com/office/drawing/2014/main" id="{A7D6F8AA-972D-4B95-B5A1-F7E377FE2605}"/>
              </a:ext>
            </a:extLst>
          </p:cNvPr>
          <p:cNvSpPr>
            <a:spLocks noChangeArrowheads="1"/>
          </p:cNvSpPr>
          <p:nvPr/>
        </p:nvSpPr>
        <p:spPr bwMode="auto">
          <a:xfrm>
            <a:off x="784225" y="214313"/>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算法分析</a:t>
            </a:r>
          </a:p>
        </p:txBody>
      </p:sp>
      <p:grpSp>
        <p:nvGrpSpPr>
          <p:cNvPr id="3" name="Group 92">
            <a:extLst>
              <a:ext uri="{FF2B5EF4-FFF2-40B4-BE49-F238E27FC236}">
                <a16:creationId xmlns:a16="http://schemas.microsoft.com/office/drawing/2014/main" id="{8DDE5D7D-E371-374B-81A8-AFF570DC593E}"/>
              </a:ext>
            </a:extLst>
          </p:cNvPr>
          <p:cNvGrpSpPr>
            <a:grpSpLocks/>
          </p:cNvGrpSpPr>
          <p:nvPr/>
        </p:nvGrpSpPr>
        <p:grpSpPr bwMode="auto">
          <a:xfrm>
            <a:off x="2755900" y="2551113"/>
            <a:ext cx="6016625" cy="644525"/>
            <a:chOff x="520" y="1637"/>
            <a:chExt cx="3790" cy="406"/>
          </a:xfrm>
        </p:grpSpPr>
        <p:graphicFrame>
          <p:nvGraphicFramePr>
            <p:cNvPr id="37899" name="Object 85">
              <a:extLst>
                <a:ext uri="{FF2B5EF4-FFF2-40B4-BE49-F238E27FC236}">
                  <a16:creationId xmlns:a16="http://schemas.microsoft.com/office/drawing/2014/main" id="{A958DDAA-CABC-D648-B835-01268EC885C3}"/>
                </a:ext>
              </a:extLst>
            </p:cNvPr>
            <p:cNvGraphicFramePr>
              <a:graphicFrameLocks/>
            </p:cNvGraphicFramePr>
            <p:nvPr/>
          </p:nvGraphicFramePr>
          <p:xfrm>
            <a:off x="1605" y="1670"/>
            <a:ext cx="2705" cy="373"/>
          </p:xfrm>
          <a:graphic>
            <a:graphicData uri="http://schemas.openxmlformats.org/presentationml/2006/ole">
              <mc:AlternateContent xmlns:mc="http://schemas.openxmlformats.org/markup-compatibility/2006">
                <mc:Choice xmlns:v="urn:schemas-microsoft-com:vml" Requires="v">
                  <p:oleObj spid="_x0000_s37920" r:id="rId4" imgW="28676600" imgH="9944100" progId="Equation.3">
                    <p:embed/>
                  </p:oleObj>
                </mc:Choice>
                <mc:Fallback>
                  <p:oleObj r:id="rId4" imgW="28676600" imgH="9944100" progId="Equation.3">
                    <p:embed/>
                    <p:pic>
                      <p:nvPicPr>
                        <p:cNvPr id="0" name="Object 85"/>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05" y="1670"/>
                          <a:ext cx="2705" cy="3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2543" name="Rectangle 90">
              <a:extLst>
                <a:ext uri="{FF2B5EF4-FFF2-40B4-BE49-F238E27FC236}">
                  <a16:creationId xmlns:a16="http://schemas.microsoft.com/office/drawing/2014/main" id="{E2DC3A69-7004-4939-AE37-02150B7D4F2F}"/>
                </a:ext>
              </a:extLst>
            </p:cNvPr>
            <p:cNvSpPr>
              <a:spLocks noChangeArrowheads="1"/>
            </p:cNvSpPr>
            <p:nvPr/>
          </p:nvSpPr>
          <p:spPr bwMode="auto">
            <a:xfrm>
              <a:off x="520" y="1637"/>
              <a:ext cx="94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20000"/>
                </a:spcBef>
                <a:buFont typeface="Arial" panose="020B0604020202020204" pitchFamily="34" charset="0"/>
                <a:buNone/>
              </a:pPr>
              <a:r>
                <a:rPr lang="zh-CN" altLang="en-US" sz="2400" b="0">
                  <a:solidFill>
                    <a:srgbClr val="FF3300"/>
                  </a:solidFill>
                  <a:ea typeface="微软雅黑" panose="020B0503020204020204" pitchFamily="34" charset="-122"/>
                  <a:sym typeface="+mn-lt"/>
                </a:rPr>
                <a:t>比较次数</a:t>
              </a:r>
              <a:r>
                <a:rPr lang="en-US" altLang="zh-CN" sz="2400" b="0">
                  <a:solidFill>
                    <a:srgbClr val="FF3300"/>
                  </a:solidFill>
                  <a:ea typeface="微软雅黑" panose="020B0503020204020204" pitchFamily="34" charset="-122"/>
                  <a:sym typeface="+mn-lt"/>
                </a:rPr>
                <a:t>:</a:t>
              </a:r>
              <a:endParaRPr lang="zh-CN" altLang="en-US" sz="2400" b="0">
                <a:solidFill>
                  <a:srgbClr val="FF3300"/>
                </a:solidFill>
                <a:ea typeface="微软雅黑" panose="020B0503020204020204" pitchFamily="34" charset="-122"/>
                <a:sym typeface="+mn-lt"/>
              </a:endParaRPr>
            </a:p>
          </p:txBody>
        </p:sp>
      </p:grpSp>
      <p:grpSp>
        <p:nvGrpSpPr>
          <p:cNvPr id="4" name="Group 93">
            <a:extLst>
              <a:ext uri="{FF2B5EF4-FFF2-40B4-BE49-F238E27FC236}">
                <a16:creationId xmlns:a16="http://schemas.microsoft.com/office/drawing/2014/main" id="{09325705-A1FF-BC4F-8DF1-1910A3C532D3}"/>
              </a:ext>
            </a:extLst>
          </p:cNvPr>
          <p:cNvGrpSpPr>
            <a:grpSpLocks/>
          </p:cNvGrpSpPr>
          <p:nvPr/>
        </p:nvGrpSpPr>
        <p:grpSpPr bwMode="auto">
          <a:xfrm>
            <a:off x="2755900" y="3316288"/>
            <a:ext cx="6191250" cy="584200"/>
            <a:chOff x="521" y="2603"/>
            <a:chExt cx="3900" cy="368"/>
          </a:xfrm>
        </p:grpSpPr>
        <p:graphicFrame>
          <p:nvGraphicFramePr>
            <p:cNvPr id="37897" name="Object 87">
              <a:extLst>
                <a:ext uri="{FF2B5EF4-FFF2-40B4-BE49-F238E27FC236}">
                  <a16:creationId xmlns:a16="http://schemas.microsoft.com/office/drawing/2014/main" id="{700F35EB-E6A5-1343-A9D2-558E0C8390CA}"/>
                </a:ext>
              </a:extLst>
            </p:cNvPr>
            <p:cNvGraphicFramePr>
              <a:graphicFrameLocks/>
            </p:cNvGraphicFramePr>
            <p:nvPr/>
          </p:nvGraphicFramePr>
          <p:xfrm>
            <a:off x="1588" y="2603"/>
            <a:ext cx="2833" cy="357"/>
          </p:xfrm>
          <a:graphic>
            <a:graphicData uri="http://schemas.openxmlformats.org/presentationml/2006/ole">
              <mc:AlternateContent xmlns:mc="http://schemas.openxmlformats.org/markup-compatibility/2006">
                <mc:Choice xmlns:v="urn:schemas-microsoft-com:vml" Requires="v">
                  <p:oleObj spid="_x0000_s37921" r:id="rId6" imgW="35394900" imgH="9944100" progId="Equation.3">
                    <p:embed/>
                  </p:oleObj>
                </mc:Choice>
                <mc:Fallback>
                  <p:oleObj r:id="rId6" imgW="35394900" imgH="9944100" progId="Equation.3">
                    <p:embed/>
                    <p:pic>
                      <p:nvPicPr>
                        <p:cNvPr id="0" name="Object 87"/>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88" y="2603"/>
                          <a:ext cx="2833" cy="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2546" name="Rectangle 91">
              <a:extLst>
                <a:ext uri="{FF2B5EF4-FFF2-40B4-BE49-F238E27FC236}">
                  <a16:creationId xmlns:a16="http://schemas.microsoft.com/office/drawing/2014/main" id="{8E32EC3E-DC5E-4902-B08E-F2F8DBD42E13}"/>
                </a:ext>
              </a:extLst>
            </p:cNvPr>
            <p:cNvSpPr>
              <a:spLocks noChangeArrowheads="1"/>
            </p:cNvSpPr>
            <p:nvPr/>
          </p:nvSpPr>
          <p:spPr bwMode="auto">
            <a:xfrm>
              <a:off x="521" y="2680"/>
              <a:ext cx="94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20000"/>
                </a:spcBef>
                <a:buFont typeface="Arial" panose="020B0604020202020204" pitchFamily="34" charset="0"/>
                <a:buNone/>
              </a:pPr>
              <a:r>
                <a:rPr lang="zh-CN" altLang="en-US" sz="2400" b="0">
                  <a:solidFill>
                    <a:srgbClr val="FF3300"/>
                  </a:solidFill>
                  <a:ea typeface="微软雅黑" panose="020B0503020204020204" pitchFamily="34" charset="-122"/>
                  <a:sym typeface="+mn-lt"/>
                </a:rPr>
                <a:t>移动次数</a:t>
              </a:r>
              <a:r>
                <a:rPr lang="en-US" altLang="zh-CN" sz="2400" b="0">
                  <a:solidFill>
                    <a:srgbClr val="FF3300"/>
                  </a:solidFill>
                  <a:ea typeface="微软雅黑" panose="020B0503020204020204" pitchFamily="34" charset="-122"/>
                  <a:sym typeface="+mn-lt"/>
                </a:rPr>
                <a:t>:</a:t>
              </a:r>
              <a:endParaRPr lang="zh-CN" altLang="en-US" sz="2400" b="0">
                <a:solidFill>
                  <a:srgbClr val="FF3300"/>
                </a:solidFill>
                <a:ea typeface="微软雅黑" panose="020B0503020204020204" pitchFamily="34" charset="-122"/>
                <a:sym typeface="+mn-lt"/>
              </a:endParaRPr>
            </a:p>
          </p:txBody>
        </p:sp>
      </p:grpSp>
      <p:sp>
        <p:nvSpPr>
          <p:cNvPr id="1037406" name="Rectangle 94">
            <a:extLst>
              <a:ext uri="{FF2B5EF4-FFF2-40B4-BE49-F238E27FC236}">
                <a16:creationId xmlns:a16="http://schemas.microsoft.com/office/drawing/2014/main" id="{DC89F23D-11EB-4A24-AA59-D4BB11B212F4}"/>
              </a:ext>
            </a:extLst>
          </p:cNvPr>
          <p:cNvSpPr>
            <a:spLocks noChangeArrowheads="1"/>
          </p:cNvSpPr>
          <p:nvPr/>
        </p:nvSpPr>
        <p:spPr bwMode="auto">
          <a:xfrm>
            <a:off x="204788" y="4151313"/>
            <a:ext cx="8742362" cy="2235200"/>
          </a:xfrm>
          <a:prstGeom prst="rect">
            <a:avLst/>
          </a:prstGeom>
          <a:solidFill>
            <a:schemeClr val="bg2">
              <a:lumMod val="20000"/>
              <a:lumOff val="80000"/>
            </a:schemeClr>
          </a:solidFill>
          <a:ln>
            <a:noFill/>
          </a:ln>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lvl="2">
              <a:spcBef>
                <a:spcPct val="20000"/>
              </a:spcBef>
              <a:buFont typeface="Arial" panose="020B0604020202020204" pitchFamily="34" charset="0"/>
              <a:buNone/>
            </a:pPr>
            <a:r>
              <a:rPr lang="en-US" altLang="zh-CN" sz="2400" b="0">
                <a:solidFill>
                  <a:schemeClr val="hlink"/>
                </a:solidFill>
                <a:ea typeface="微软雅黑" panose="020B0503020204020204" pitchFamily="34" charset="-122"/>
                <a:sym typeface="+mn-lt"/>
              </a:rPr>
              <a:t>if( L.r[i].key&lt;L.r[i-1].key)</a:t>
            </a:r>
            <a:r>
              <a:rPr lang="en-US" altLang="zh-CN" sz="2400" b="0">
                <a:ea typeface="微软雅黑" panose="020B0503020204020204" pitchFamily="34" charset="-122"/>
                <a:sym typeface="+mn-lt"/>
              </a:rPr>
              <a:t>       </a:t>
            </a:r>
            <a:r>
              <a:rPr lang="en-US" altLang="zh-CN" sz="2400" b="0">
                <a:solidFill>
                  <a:schemeClr val="hlink"/>
                </a:solidFill>
                <a:ea typeface="微软雅黑" panose="020B0503020204020204" pitchFamily="34" charset="-122"/>
                <a:sym typeface="+mn-lt"/>
              </a:rPr>
              <a:t>{</a:t>
            </a:r>
          </a:p>
          <a:p>
            <a:pPr lvl="2">
              <a:spcBef>
                <a:spcPct val="20000"/>
              </a:spcBef>
              <a:buFont typeface="Arial" panose="020B0604020202020204" pitchFamily="34" charset="0"/>
              <a:buNone/>
            </a:pPr>
            <a:r>
              <a:rPr lang="en-US" altLang="zh-CN" sz="2400" b="0">
                <a:solidFill>
                  <a:schemeClr val="hlink"/>
                </a:solidFill>
                <a:ea typeface="微软雅黑" panose="020B0503020204020204" pitchFamily="34" charset="-122"/>
                <a:sym typeface="+mn-lt"/>
              </a:rPr>
              <a:t>   </a:t>
            </a:r>
            <a:r>
              <a:rPr lang="en-US" altLang="zh-CN" sz="2400" b="0">
                <a:solidFill>
                  <a:srgbClr val="FF3300"/>
                </a:solidFill>
                <a:ea typeface="微软雅黑" panose="020B0503020204020204" pitchFamily="34" charset="-122"/>
                <a:sym typeface="+mn-lt"/>
              </a:rPr>
              <a:t>L.r[0]=L.r[i];</a:t>
            </a:r>
            <a:r>
              <a:rPr lang="en-US" altLang="zh-CN" sz="2400" b="0">
                <a:solidFill>
                  <a:schemeClr val="hlink"/>
                </a:solidFill>
                <a:ea typeface="微软雅黑" panose="020B0503020204020204" pitchFamily="34" charset="-122"/>
                <a:sym typeface="+mn-lt"/>
              </a:rPr>
              <a:t> // </a:t>
            </a:r>
            <a:r>
              <a:rPr lang="zh-CN" altLang="en-US" sz="2400" b="0">
                <a:solidFill>
                  <a:schemeClr val="hlink"/>
                </a:solidFill>
                <a:ea typeface="微软雅黑" panose="020B0503020204020204" pitchFamily="34" charset="-122"/>
                <a:sym typeface="+mn-lt"/>
              </a:rPr>
              <a:t>复制为哨兵</a:t>
            </a:r>
            <a:endParaRPr lang="en-US" altLang="zh-CN" sz="2400" b="0">
              <a:solidFill>
                <a:schemeClr val="hlink"/>
              </a:solidFill>
              <a:ea typeface="微软雅黑" panose="020B0503020204020204" pitchFamily="34" charset="-122"/>
              <a:sym typeface="+mn-lt"/>
            </a:endParaRPr>
          </a:p>
          <a:p>
            <a:pPr lvl="2">
              <a:spcBef>
                <a:spcPct val="20000"/>
              </a:spcBef>
              <a:buFont typeface="Arial" panose="020B0604020202020204" pitchFamily="34" charset="0"/>
              <a:buNone/>
            </a:pPr>
            <a:r>
              <a:rPr lang="en-US" altLang="zh-CN" sz="2400" b="0">
                <a:solidFill>
                  <a:schemeClr val="hlink"/>
                </a:solidFill>
                <a:ea typeface="微软雅黑" panose="020B0503020204020204" pitchFamily="34" charset="-122"/>
                <a:sym typeface="+mn-lt"/>
              </a:rPr>
              <a:t>   L.r[i]=L.r[i-1];</a:t>
            </a:r>
            <a:endParaRPr lang="zh-CN" altLang="en-US" sz="2400" b="0">
              <a:solidFill>
                <a:schemeClr val="hlink"/>
              </a:solidFill>
              <a:ea typeface="微软雅黑" panose="020B0503020204020204" pitchFamily="34" charset="-122"/>
              <a:sym typeface="+mn-lt"/>
            </a:endParaRPr>
          </a:p>
          <a:p>
            <a:pPr lvl="2">
              <a:spcBef>
                <a:spcPct val="20000"/>
              </a:spcBef>
              <a:buFont typeface="Arial" panose="020B0604020202020204" pitchFamily="34" charset="0"/>
              <a:buNone/>
            </a:pPr>
            <a:r>
              <a:rPr lang="zh-CN" altLang="en-US" sz="2400" b="0">
                <a:solidFill>
                  <a:schemeClr val="hlink"/>
                </a:solidFill>
                <a:ea typeface="微软雅黑" panose="020B0503020204020204" pitchFamily="34" charset="-122"/>
                <a:sym typeface="+mn-lt"/>
              </a:rPr>
              <a:t>   </a:t>
            </a:r>
            <a:r>
              <a:rPr lang="en-US" altLang="zh-CN" sz="2400" b="0">
                <a:solidFill>
                  <a:schemeClr val="hlink"/>
                </a:solidFill>
                <a:ea typeface="微软雅黑" panose="020B0503020204020204" pitchFamily="34" charset="-122"/>
                <a:sym typeface="+mn-lt"/>
              </a:rPr>
              <a:t>……</a:t>
            </a:r>
          </a:p>
          <a:p>
            <a:pPr lvl="2">
              <a:spcBef>
                <a:spcPct val="20000"/>
              </a:spcBef>
              <a:buFont typeface="Arial" panose="020B0604020202020204" pitchFamily="34" charset="0"/>
              <a:buNone/>
            </a:pPr>
            <a:r>
              <a:rPr lang="en-US" altLang="zh-CN" sz="2400" b="0">
                <a:solidFill>
                  <a:srgbClr val="FF3300"/>
                </a:solidFill>
                <a:ea typeface="微软雅黑" panose="020B0503020204020204" pitchFamily="34" charset="-122"/>
                <a:sym typeface="+mn-lt"/>
              </a:rPr>
              <a:t>   L.r[j+1]=L.r[0];</a:t>
            </a:r>
            <a:r>
              <a:rPr lang="en-US" altLang="zh-CN" sz="2400" b="0">
                <a:solidFill>
                  <a:schemeClr val="hlink"/>
                </a:solidFill>
                <a:ea typeface="微软雅黑" panose="020B0503020204020204" pitchFamily="34" charset="-122"/>
                <a:sym typeface="+mn-lt"/>
              </a:rPr>
              <a:t> //</a:t>
            </a:r>
            <a:r>
              <a:rPr lang="zh-CN" altLang="en-US" sz="2400" b="0">
                <a:solidFill>
                  <a:schemeClr val="hlink"/>
                </a:solidFill>
                <a:ea typeface="微软雅黑" panose="020B0503020204020204" pitchFamily="34" charset="-122"/>
                <a:sym typeface="+mn-lt"/>
              </a:rPr>
              <a:t>插入到正确位置 </a:t>
            </a:r>
            <a:r>
              <a:rPr lang="en-US" altLang="zh-CN" sz="2400" b="0">
                <a:solidFill>
                  <a:schemeClr val="hlink"/>
                </a:solidFill>
                <a:ea typeface="微软雅黑" panose="020B0503020204020204" pitchFamily="34" charset="-122"/>
                <a:sym typeface="+mn-lt"/>
              </a:rPr>
              <a:t>}</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amond(in)">
                                      <p:cBhvr>
                                        <p:cTn id="7" dur="20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ox(in)">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037406"/>
                                        </p:tgtEl>
                                        <p:attrNameLst>
                                          <p:attrName>style.visibility</p:attrName>
                                        </p:attrNameLst>
                                      </p:cBhvr>
                                      <p:to>
                                        <p:strVal val="visible"/>
                                      </p:to>
                                    </p:set>
                                    <p:anim calcmode="lin" valueType="num">
                                      <p:cBhvr additive="base">
                                        <p:cTn id="17" dur="500" fill="hold"/>
                                        <p:tgtEl>
                                          <p:spTgt spid="1037406"/>
                                        </p:tgtEl>
                                        <p:attrNameLst>
                                          <p:attrName>ppt_x</p:attrName>
                                        </p:attrNameLst>
                                      </p:cBhvr>
                                      <p:tavLst>
                                        <p:tav tm="0">
                                          <p:val>
                                            <p:strVal val="#ppt_x"/>
                                          </p:val>
                                        </p:tav>
                                        <p:tav tm="100000">
                                          <p:val>
                                            <p:strVal val="#ppt_x"/>
                                          </p:val>
                                        </p:tav>
                                      </p:tavLst>
                                    </p:anim>
                                    <p:anim calcmode="lin" valueType="num">
                                      <p:cBhvr additive="base">
                                        <p:cTn id="18" dur="500" fill="hold"/>
                                        <p:tgtEl>
                                          <p:spTgt spid="1037406"/>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1037406"/>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7406"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B6D72D8E-BC41-49D1-9174-48094BC4E97D}"/>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B44209B8-C323-429F-9DCF-C4E5398EBFBB}"/>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F24862E8-634C-4749-A635-1697C6556D9D}"/>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83E14E63-9EED-4CC7-AF3D-DA38D0684E46}"/>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solidFill>
                  <a:schemeClr val="accent2"/>
                </a:solidFill>
                <a:latin typeface="+mn-lt"/>
                <a:ea typeface="+mn-ea"/>
                <a:cs typeface="+mn-ea"/>
                <a:sym typeface="+mn-lt"/>
              </a:rPr>
              <a:t>24 46 58 33 76</a:t>
            </a:r>
          </a:p>
        </p:txBody>
      </p:sp>
      <p:sp>
        <p:nvSpPr>
          <p:cNvPr id="191493" name="Text Box 6">
            <a:extLst>
              <a:ext uri="{FF2B5EF4-FFF2-40B4-BE49-F238E27FC236}">
                <a16:creationId xmlns:a16="http://schemas.microsoft.com/office/drawing/2014/main" id="{E161AD34-42C5-4F89-88E1-498540B35825}"/>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3AD78C9C-9B93-430A-ADAC-DED8718DAC59}"/>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 46 49 51 61 # 1 3 14 15 27 30 48 52 63 89#    </a:t>
            </a:r>
          </a:p>
          <a:p>
            <a:pPr>
              <a:spcBef>
                <a:spcPct val="50000"/>
              </a:spcBef>
              <a:defRPr/>
            </a:pPr>
            <a:r>
              <a:rPr lang="en-US" altLang="zh-CN" sz="2400" dirty="0">
                <a:solidFill>
                  <a:schemeClr val="bg1"/>
                </a:solidFill>
                <a:cs typeface="+mn-ea"/>
                <a:sym typeface="+mn-lt"/>
              </a:rPr>
              <a:t>4 13</a:t>
            </a:r>
          </a:p>
        </p:txBody>
      </p:sp>
      <p:sp>
        <p:nvSpPr>
          <p:cNvPr id="191495" name="Text Box 8">
            <a:extLst>
              <a:ext uri="{FF2B5EF4-FFF2-40B4-BE49-F238E27FC236}">
                <a16:creationId xmlns:a16="http://schemas.microsoft.com/office/drawing/2014/main" id="{1D2EED86-93E4-44CC-988B-76529058742A}"/>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B1BF89EE-96B1-4D3A-A7FE-9EB0C8A19DBE}"/>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0728C13B-DF61-40F8-A609-8C32028A3971}"/>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42F5DFAD-D3D4-4A83-9702-65DF57C418CD}"/>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D5C24DA3-59E2-43DF-A058-016935B18131}"/>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DCCFCFF8-842F-4906-85B6-9091E4418F01}"/>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solidFill>
                  <a:schemeClr val="accent2"/>
                </a:solidFill>
                <a:latin typeface="+mn-lt"/>
                <a:ea typeface="+mn-ea"/>
                <a:cs typeface="+mn-ea"/>
                <a:sym typeface="+mn-lt"/>
              </a:rPr>
              <a:t>46 58 33 76</a:t>
            </a:r>
          </a:p>
        </p:txBody>
      </p:sp>
      <p:sp>
        <p:nvSpPr>
          <p:cNvPr id="191493" name="Text Box 6">
            <a:extLst>
              <a:ext uri="{FF2B5EF4-FFF2-40B4-BE49-F238E27FC236}">
                <a16:creationId xmlns:a16="http://schemas.microsoft.com/office/drawing/2014/main" id="{C2BF79DB-4D3F-4C60-BEC6-F3B6E1CE39D6}"/>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05435019-90F4-4464-BE86-6A129ADD89C9}"/>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 46 49 51 61 # 1 3 14 15 27 30 48 52 63 89#    </a:t>
            </a:r>
          </a:p>
          <a:p>
            <a:pPr>
              <a:spcBef>
                <a:spcPct val="50000"/>
              </a:spcBef>
              <a:defRPr/>
            </a:pPr>
            <a:r>
              <a:rPr lang="en-US" altLang="zh-CN" sz="2400" dirty="0">
                <a:solidFill>
                  <a:schemeClr val="bg1"/>
                </a:solidFill>
                <a:cs typeface="+mn-ea"/>
                <a:sym typeface="+mn-lt"/>
              </a:rPr>
              <a:t>4 13 24</a:t>
            </a:r>
          </a:p>
        </p:txBody>
      </p:sp>
      <p:sp>
        <p:nvSpPr>
          <p:cNvPr id="191495" name="Text Box 8">
            <a:extLst>
              <a:ext uri="{FF2B5EF4-FFF2-40B4-BE49-F238E27FC236}">
                <a16:creationId xmlns:a16="http://schemas.microsoft.com/office/drawing/2014/main" id="{4112D346-D39C-4BEE-A673-34407FF90DB3}"/>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8C6F15F2-2232-4665-B837-F3BA20C40C04}"/>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8E6ED92E-86D4-4920-8BAA-75B9992B4F65}"/>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A6C3811C-2535-4CC3-97B2-B270B437A5C5}"/>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3D180074-EB9E-424E-9CFD-E43C39C26A75}"/>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D30D57A9-2DA9-4880-BCFC-F78079FA616A}"/>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solidFill>
                  <a:schemeClr val="accent2"/>
                </a:solidFill>
                <a:latin typeface="+mn-lt"/>
                <a:ea typeface="+mn-ea"/>
                <a:cs typeface="+mn-ea"/>
                <a:sym typeface="+mn-lt"/>
              </a:rPr>
              <a:t>46 58 76</a:t>
            </a:r>
          </a:p>
        </p:txBody>
      </p:sp>
      <p:sp>
        <p:nvSpPr>
          <p:cNvPr id="191493" name="Text Box 6">
            <a:extLst>
              <a:ext uri="{FF2B5EF4-FFF2-40B4-BE49-F238E27FC236}">
                <a16:creationId xmlns:a16="http://schemas.microsoft.com/office/drawing/2014/main" id="{4B3D7CC1-172E-4EBC-A4B7-BC9A4A608994}"/>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4F66262C-6CD4-4CC0-8068-63E8FC85A576}"/>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 46 49 51 61 # 1 3 14 15 27 30 48 52 63 89#    </a:t>
            </a:r>
          </a:p>
          <a:p>
            <a:pPr>
              <a:spcBef>
                <a:spcPct val="50000"/>
              </a:spcBef>
              <a:defRPr/>
            </a:pPr>
            <a:r>
              <a:rPr lang="en-US" altLang="zh-CN" sz="2400" dirty="0">
                <a:solidFill>
                  <a:schemeClr val="bg1"/>
                </a:solidFill>
                <a:cs typeface="+mn-ea"/>
                <a:sym typeface="+mn-lt"/>
              </a:rPr>
              <a:t>4 13 24 33</a:t>
            </a:r>
          </a:p>
        </p:txBody>
      </p:sp>
      <p:sp>
        <p:nvSpPr>
          <p:cNvPr id="191495" name="Text Box 8">
            <a:extLst>
              <a:ext uri="{FF2B5EF4-FFF2-40B4-BE49-F238E27FC236}">
                <a16:creationId xmlns:a16="http://schemas.microsoft.com/office/drawing/2014/main" id="{0AC238E7-D5B3-492C-90E1-BAD476D02D65}"/>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51B65D96-22F8-4E86-95E5-79CBE63C88D4}"/>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85247C46-A96E-49D6-9F78-7B54C961EFC7}"/>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9DE58138-5375-4D24-87C7-9BAD23397EAC}"/>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95844AE9-8170-497F-B72A-EA1C2C145A17}"/>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30DF2EF3-7305-41A4-A106-307D7FF32955}"/>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solidFill>
                  <a:schemeClr val="accent2"/>
                </a:solidFill>
                <a:latin typeface="+mn-lt"/>
                <a:ea typeface="+mn-ea"/>
                <a:cs typeface="+mn-ea"/>
                <a:sym typeface="+mn-lt"/>
              </a:rPr>
              <a:t>58 76</a:t>
            </a:r>
          </a:p>
        </p:txBody>
      </p:sp>
      <p:sp>
        <p:nvSpPr>
          <p:cNvPr id="191493" name="Text Box 6">
            <a:extLst>
              <a:ext uri="{FF2B5EF4-FFF2-40B4-BE49-F238E27FC236}">
                <a16:creationId xmlns:a16="http://schemas.microsoft.com/office/drawing/2014/main" id="{F4675C9C-4BEE-4E9D-9CE7-03DB452B45BD}"/>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F0D37C61-EE16-43C7-A983-72EA2350F601}"/>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 46 49 51 61 # 1 3 14 15 27 30 48 52 63 89#    </a:t>
            </a:r>
          </a:p>
          <a:p>
            <a:pPr>
              <a:spcBef>
                <a:spcPct val="50000"/>
              </a:spcBef>
              <a:defRPr/>
            </a:pPr>
            <a:r>
              <a:rPr lang="en-US" altLang="zh-CN" sz="2400" dirty="0">
                <a:solidFill>
                  <a:schemeClr val="bg1"/>
                </a:solidFill>
                <a:cs typeface="+mn-ea"/>
                <a:sym typeface="+mn-lt"/>
              </a:rPr>
              <a:t>4 13 24 33 46</a:t>
            </a:r>
          </a:p>
        </p:txBody>
      </p:sp>
      <p:sp>
        <p:nvSpPr>
          <p:cNvPr id="191495" name="Text Box 8">
            <a:extLst>
              <a:ext uri="{FF2B5EF4-FFF2-40B4-BE49-F238E27FC236}">
                <a16:creationId xmlns:a16="http://schemas.microsoft.com/office/drawing/2014/main" id="{3E3FE570-7B4F-42EC-BCFE-F985DD1B012F}"/>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D2E79846-4AB7-4643-AA12-8CD68EE97816}"/>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43354895-476C-4B15-9688-3039AD606776}"/>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1C1945FE-7BB6-42B6-BD21-50F492F0E871}"/>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ADE0BE42-4AE4-4DFE-B212-7F9393ACC490}"/>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036DEC3E-F878-400C-A1A3-8C45E74DA4A9}"/>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solidFill>
                  <a:schemeClr val="accent2"/>
                </a:solidFill>
                <a:latin typeface="+mn-lt"/>
                <a:ea typeface="+mn-ea"/>
                <a:cs typeface="+mn-ea"/>
                <a:sym typeface="+mn-lt"/>
              </a:rPr>
              <a:t>76</a:t>
            </a:r>
          </a:p>
        </p:txBody>
      </p:sp>
      <p:sp>
        <p:nvSpPr>
          <p:cNvPr id="191493" name="Text Box 6">
            <a:extLst>
              <a:ext uri="{FF2B5EF4-FFF2-40B4-BE49-F238E27FC236}">
                <a16:creationId xmlns:a16="http://schemas.microsoft.com/office/drawing/2014/main" id="{C3E50B64-AF5E-436C-AA38-A965E6F1B05B}"/>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7B1937BF-F497-4F3B-80B2-3CC976399754}"/>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 46 49 51 61 # 1 3 14 15 27 30 48 52 63 89#    </a:t>
            </a:r>
          </a:p>
          <a:p>
            <a:pPr>
              <a:spcBef>
                <a:spcPct val="50000"/>
              </a:spcBef>
              <a:defRPr/>
            </a:pPr>
            <a:r>
              <a:rPr lang="en-US" altLang="zh-CN" sz="2400" dirty="0">
                <a:solidFill>
                  <a:schemeClr val="bg1"/>
                </a:solidFill>
                <a:cs typeface="+mn-ea"/>
                <a:sym typeface="+mn-lt"/>
              </a:rPr>
              <a:t>4 13 24 33 46 58</a:t>
            </a:r>
          </a:p>
        </p:txBody>
      </p:sp>
      <p:sp>
        <p:nvSpPr>
          <p:cNvPr id="191495" name="Text Box 8">
            <a:extLst>
              <a:ext uri="{FF2B5EF4-FFF2-40B4-BE49-F238E27FC236}">
                <a16:creationId xmlns:a16="http://schemas.microsoft.com/office/drawing/2014/main" id="{AE46C371-62A0-4E7F-9192-8E944A8CB600}"/>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0B9AE2E6-281B-49DE-9D93-AFD6AC6F8D55}"/>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a:extLst>
              <a:ext uri="{FF2B5EF4-FFF2-40B4-BE49-F238E27FC236}">
                <a16:creationId xmlns:a16="http://schemas.microsoft.com/office/drawing/2014/main" id="{D688F443-96AF-4451-81D3-13C3FB8E11C1}"/>
              </a:ext>
            </a:extLst>
          </p:cNvPr>
          <p:cNvSpPr>
            <a:spLocks noChangeArrowheads="1"/>
          </p:cNvSpPr>
          <p:nvPr/>
        </p:nvSpPr>
        <p:spPr bwMode="auto">
          <a:xfrm>
            <a:off x="292100" y="1139825"/>
            <a:ext cx="8620125" cy="18954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实例：</a:t>
            </a:r>
            <a:r>
              <a:rPr lang="zh-CN" altLang="en-US" sz="2400" b="0">
                <a:ea typeface="微软雅黑" panose="020B0503020204020204" pitchFamily="34" charset="-122"/>
                <a:sym typeface="+mn-lt"/>
              </a:rPr>
              <a:t>输入文件</a:t>
            </a:r>
            <a:r>
              <a:rPr lang="en-US" altLang="zh-CN" sz="2400" b="0">
                <a:ea typeface="微软雅黑" panose="020B0503020204020204" pitchFamily="34" charset="-122"/>
                <a:sym typeface="+mn-lt"/>
              </a:rPr>
              <a:t>FI</a:t>
            </a:r>
            <a:r>
              <a:rPr lang="zh-CN" altLang="en-US" sz="2400" b="0">
                <a:ea typeface="微软雅黑" panose="020B0503020204020204" pitchFamily="34" charset="-122"/>
                <a:sym typeface="+mn-lt"/>
              </a:rPr>
              <a:t>中记录关键字为：</a:t>
            </a:r>
            <a:r>
              <a:rPr lang="en-US" altLang="zh-CN" sz="2400" b="0">
                <a:ea typeface="微软雅黑" panose="020B0503020204020204" pitchFamily="34" charset="-122"/>
                <a:sym typeface="+mn-lt"/>
              </a:rPr>
              <a:t>51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15</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30</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52</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63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27</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89</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24</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46</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58</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33</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76</a:t>
            </a:r>
            <a:r>
              <a:rPr lang="zh-CN" altLang="en-US" sz="2400" b="0">
                <a:ea typeface="微软雅黑" panose="020B0503020204020204" pitchFamily="34" charset="-122"/>
                <a:sym typeface="+mn-lt"/>
              </a:rPr>
              <a:t>，假定使用的内存可容纳 </a:t>
            </a:r>
            <a:r>
              <a:rPr lang="en-US" altLang="zh-CN" sz="2400" b="0">
                <a:ea typeface="微软雅黑" panose="020B0503020204020204" pitchFamily="34" charset="-122"/>
                <a:sym typeface="+mn-lt"/>
              </a:rPr>
              <a:t>6 </a:t>
            </a:r>
            <a:r>
              <a:rPr lang="zh-CN" altLang="en-US" sz="2400" b="0">
                <a:ea typeface="微软雅黑" panose="020B0503020204020204" pitchFamily="34" charset="-122"/>
                <a:sym typeface="+mn-lt"/>
              </a:rPr>
              <a:t>个记录，利用置换</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选择分类法产生初始合并段。</a:t>
            </a:r>
          </a:p>
        </p:txBody>
      </p:sp>
      <p:sp>
        <p:nvSpPr>
          <p:cNvPr id="191490" name="Rectangle 3">
            <a:extLst>
              <a:ext uri="{FF2B5EF4-FFF2-40B4-BE49-F238E27FC236}">
                <a16:creationId xmlns:a16="http://schemas.microsoft.com/office/drawing/2014/main" id="{12CAD0F3-978D-4B73-BB8A-000833796C78}"/>
              </a:ext>
            </a:extLst>
          </p:cNvPr>
          <p:cNvSpPr>
            <a:spLocks noChangeArrowheads="1"/>
          </p:cNvSpPr>
          <p:nvPr/>
        </p:nvSpPr>
        <p:spPr bwMode="auto">
          <a:xfrm>
            <a:off x="292100" y="3346450"/>
            <a:ext cx="2514600" cy="1938338"/>
          </a:xfrm>
          <a:prstGeom prst="rect">
            <a:avLst/>
          </a:prstGeom>
          <a:solidFill>
            <a:schemeClr val="accent1">
              <a:lumMod val="20000"/>
              <a:lumOff val="80000"/>
            </a:schemeClr>
          </a:solidFill>
          <a:ln w="9525">
            <a:solidFill>
              <a:srgbClr val="0000CC"/>
            </a:solidFill>
            <a:miter lim="800000"/>
            <a:headEnd type="none" w="sm" len="sm"/>
            <a:tailEnd type="none" w="sm" len="sm"/>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dirty="0">
                <a:latin typeface="+mn-lt"/>
                <a:ea typeface="+mn-ea"/>
                <a:cs typeface="+mn-ea"/>
                <a:sym typeface="+mn-lt"/>
              </a:rPr>
              <a:t>51  49   39   46  38  29   14  61  15  30    1   48 52   3    63   27  4    13    89  24 46  58    33  76 </a:t>
            </a:r>
          </a:p>
        </p:txBody>
      </p:sp>
      <p:sp>
        <p:nvSpPr>
          <p:cNvPr id="191491" name="Text Box 4">
            <a:extLst>
              <a:ext uri="{FF2B5EF4-FFF2-40B4-BE49-F238E27FC236}">
                <a16:creationId xmlns:a16="http://schemas.microsoft.com/office/drawing/2014/main" id="{18C6A77B-06AD-4583-B8D7-09C469C89B6E}"/>
              </a:ext>
            </a:extLst>
          </p:cNvPr>
          <p:cNvSpPr txBox="1">
            <a:spLocks noChangeArrowheads="1"/>
          </p:cNvSpPr>
          <p:nvPr/>
        </p:nvSpPr>
        <p:spPr bwMode="auto">
          <a:xfrm>
            <a:off x="974725" y="5384800"/>
            <a:ext cx="744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FI</a:t>
            </a:r>
          </a:p>
        </p:txBody>
      </p:sp>
      <p:sp>
        <p:nvSpPr>
          <p:cNvPr id="191492" name="Text Box 5">
            <a:extLst>
              <a:ext uri="{FF2B5EF4-FFF2-40B4-BE49-F238E27FC236}">
                <a16:creationId xmlns:a16="http://schemas.microsoft.com/office/drawing/2014/main" id="{99DF6336-3D25-419D-B0B5-A96575018675}"/>
              </a:ext>
            </a:extLst>
          </p:cNvPr>
          <p:cNvSpPr txBox="1">
            <a:spLocks noChangeArrowheads="1"/>
          </p:cNvSpPr>
          <p:nvPr/>
        </p:nvSpPr>
        <p:spPr bwMode="auto">
          <a:xfrm>
            <a:off x="3198813" y="3346450"/>
            <a:ext cx="2114550" cy="1938338"/>
          </a:xfrm>
          <a:prstGeom prst="rect">
            <a:avLst/>
          </a:prstGeom>
          <a:solidFill>
            <a:schemeClr val="accent1">
              <a:lumMod val="40000"/>
              <a:lumOff val="6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endParaRPr lang="en-US" altLang="zh-CN" sz="2400" dirty="0">
              <a:solidFill>
                <a:schemeClr val="accent2"/>
              </a:solidFill>
              <a:latin typeface="+mn-lt"/>
              <a:ea typeface="+mn-ea"/>
              <a:cs typeface="+mn-ea"/>
              <a:sym typeface="+mn-lt"/>
            </a:endParaRPr>
          </a:p>
        </p:txBody>
      </p:sp>
      <p:sp>
        <p:nvSpPr>
          <p:cNvPr id="191493" name="Text Box 6">
            <a:extLst>
              <a:ext uri="{FF2B5EF4-FFF2-40B4-BE49-F238E27FC236}">
                <a16:creationId xmlns:a16="http://schemas.microsoft.com/office/drawing/2014/main" id="{10E449B3-4032-4979-A7AC-AB4150ECFD11}"/>
              </a:ext>
            </a:extLst>
          </p:cNvPr>
          <p:cNvSpPr txBox="1">
            <a:spLocks noChangeArrowheads="1"/>
          </p:cNvSpPr>
          <p:nvPr/>
        </p:nvSpPr>
        <p:spPr bwMode="auto">
          <a:xfrm>
            <a:off x="4011613" y="5384800"/>
            <a:ext cx="1203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WA</a:t>
            </a:r>
          </a:p>
        </p:txBody>
      </p:sp>
      <p:sp>
        <p:nvSpPr>
          <p:cNvPr id="191494" name="Text Box 7">
            <a:extLst>
              <a:ext uri="{FF2B5EF4-FFF2-40B4-BE49-F238E27FC236}">
                <a16:creationId xmlns:a16="http://schemas.microsoft.com/office/drawing/2014/main" id="{BA8A86BB-9F6A-46FE-99A4-9AFE71CCE0F9}"/>
              </a:ext>
            </a:extLst>
          </p:cNvPr>
          <p:cNvSpPr txBox="1">
            <a:spLocks noChangeArrowheads="1"/>
          </p:cNvSpPr>
          <p:nvPr/>
        </p:nvSpPr>
        <p:spPr bwMode="auto">
          <a:xfrm>
            <a:off x="5757863" y="3363913"/>
            <a:ext cx="3136900" cy="1920875"/>
          </a:xfrm>
          <a:prstGeom prst="rect">
            <a:avLst/>
          </a:prstGeom>
          <a:solidFill>
            <a:schemeClr val="accent1">
              <a:lumMod val="60000"/>
              <a:lumOff val="40000"/>
            </a:schemeClr>
          </a:solidFill>
          <a:ln w="9525">
            <a:solidFill>
              <a:srgbClr val="0000CC"/>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defRPr/>
            </a:pPr>
            <a:r>
              <a:rPr lang="en-US" altLang="zh-CN" sz="2400" dirty="0">
                <a:solidFill>
                  <a:schemeClr val="bg1"/>
                </a:solidFill>
                <a:cs typeface="+mn-ea"/>
                <a:sym typeface="+mn-lt"/>
              </a:rPr>
              <a:t>29 38 39 46 49 51 61 # 1 3 14 15 27 30 48 52 63 89#    </a:t>
            </a:r>
          </a:p>
          <a:p>
            <a:pPr>
              <a:spcBef>
                <a:spcPct val="50000"/>
              </a:spcBef>
              <a:defRPr/>
            </a:pPr>
            <a:r>
              <a:rPr lang="en-US" altLang="zh-CN" sz="2400" dirty="0">
                <a:solidFill>
                  <a:schemeClr val="bg1"/>
                </a:solidFill>
                <a:cs typeface="+mn-ea"/>
                <a:sym typeface="+mn-lt"/>
              </a:rPr>
              <a:t>4 13 24 33 46 58 76 #</a:t>
            </a:r>
          </a:p>
        </p:txBody>
      </p:sp>
      <p:sp>
        <p:nvSpPr>
          <p:cNvPr id="191495" name="Text Box 8">
            <a:extLst>
              <a:ext uri="{FF2B5EF4-FFF2-40B4-BE49-F238E27FC236}">
                <a16:creationId xmlns:a16="http://schemas.microsoft.com/office/drawing/2014/main" id="{51C12F4D-8886-452B-B7BB-E30E803A0A84}"/>
              </a:ext>
            </a:extLst>
          </p:cNvPr>
          <p:cNvSpPr txBox="1">
            <a:spLocks noChangeArrowheads="1"/>
          </p:cNvSpPr>
          <p:nvPr/>
        </p:nvSpPr>
        <p:spPr bwMode="auto">
          <a:xfrm>
            <a:off x="6840538" y="5384800"/>
            <a:ext cx="744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b="0">
                <a:solidFill>
                  <a:srgbClr val="FF0000"/>
                </a:solidFill>
                <a:latin typeface="+mn-lt"/>
                <a:ea typeface="+mn-ea"/>
                <a:cs typeface="+mn-ea"/>
                <a:sym typeface="+mn-lt"/>
              </a:rPr>
              <a:t>FO</a:t>
            </a:r>
          </a:p>
        </p:txBody>
      </p:sp>
      <p:sp>
        <p:nvSpPr>
          <p:cNvPr id="9" name="Rectangle 6">
            <a:extLst>
              <a:ext uri="{FF2B5EF4-FFF2-40B4-BE49-F238E27FC236}">
                <a16:creationId xmlns:a16="http://schemas.microsoft.com/office/drawing/2014/main" id="{682275D9-2A24-451C-B09C-5DD9C5DC3775}"/>
              </a:ext>
            </a:extLst>
          </p:cNvPr>
          <p:cNvSpPr>
            <a:spLocks noChangeArrowheads="1"/>
          </p:cNvSpPr>
          <p:nvPr/>
        </p:nvSpPr>
        <p:spPr bwMode="auto">
          <a:xfrm>
            <a:off x="900113" y="1619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置换-选择排序的操作过程</a:t>
            </a:r>
          </a:p>
        </p:txBody>
      </p:sp>
    </p:spTree>
  </p:cSld>
  <p:clrMapOvr>
    <a:masterClrMapping/>
  </p:clrMapOvr>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圆角矩形 3">
            <a:extLst>
              <a:ext uri="{FF2B5EF4-FFF2-40B4-BE49-F238E27FC236}">
                <a16:creationId xmlns:a16="http://schemas.microsoft.com/office/drawing/2014/main" id="{A91F22F0-761C-465F-BB29-5129CB7DB6D3}"/>
              </a:ext>
            </a:extLst>
          </p:cNvPr>
          <p:cNvSpPr/>
          <p:nvPr/>
        </p:nvSpPr>
        <p:spPr bwMode="auto">
          <a:xfrm>
            <a:off x="600075" y="1941513"/>
            <a:ext cx="8194675" cy="4181475"/>
          </a:xfrm>
          <a:prstGeom prst="roundRect">
            <a:avLst>
              <a:gd name="adj" fmla="val 1239"/>
            </a:avLst>
          </a:prstGeom>
          <a:solidFill>
            <a:schemeClr val="bg2">
              <a:lumMod val="20000"/>
              <a:lumOff val="80000"/>
            </a:schemeClr>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ea typeface="仿宋_GB2312" panose="02010609030101010101" pitchFamily="49" charset="-122"/>
            </a:endParaRPr>
          </a:p>
        </p:txBody>
      </p:sp>
      <p:sp>
        <p:nvSpPr>
          <p:cNvPr id="238595" name="圆角矩形 1">
            <a:extLst>
              <a:ext uri="{FF2B5EF4-FFF2-40B4-BE49-F238E27FC236}">
                <a16:creationId xmlns:a16="http://schemas.microsoft.com/office/drawing/2014/main" id="{2A190057-12B2-8F4C-94E3-0E0F1FE335D1}"/>
              </a:ext>
            </a:extLst>
          </p:cNvPr>
          <p:cNvSpPr>
            <a:spLocks noChangeArrowheads="1"/>
          </p:cNvSpPr>
          <p:nvPr/>
        </p:nvSpPr>
        <p:spPr bwMode="auto">
          <a:xfrm>
            <a:off x="600075" y="1328738"/>
            <a:ext cx="8194675" cy="568325"/>
          </a:xfrm>
          <a:prstGeom prst="roundRect">
            <a:avLst>
              <a:gd name="adj" fmla="val 16667"/>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219137" name="Rectangle 3">
            <a:extLst>
              <a:ext uri="{FF2B5EF4-FFF2-40B4-BE49-F238E27FC236}">
                <a16:creationId xmlns:a16="http://schemas.microsoft.com/office/drawing/2014/main" id="{84215597-2946-4358-B853-39CE1A615DDE}"/>
              </a:ext>
            </a:extLst>
          </p:cNvPr>
          <p:cNvSpPr>
            <a:spLocks noChangeArrowheads="1"/>
          </p:cNvSpPr>
          <p:nvPr/>
        </p:nvSpPr>
        <p:spPr bwMode="auto">
          <a:xfrm>
            <a:off x="-84138" y="1604963"/>
            <a:ext cx="8915401"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lvl="1">
              <a:spcBef>
                <a:spcPct val="50000"/>
              </a:spcBef>
              <a:buFont typeface="Arial" panose="020B0604020202020204" pitchFamily="34" charset="0"/>
              <a:buNone/>
              <a:defRPr/>
            </a:pPr>
            <a:r>
              <a:rPr lang="zh-CN" altLang="en-US" sz="1600">
                <a:latin typeface="+mn-lt"/>
                <a:ea typeface="+mn-ea"/>
                <a:cs typeface="+mn-ea"/>
                <a:sym typeface="+mn-lt"/>
              </a:rPr>
              <a:t> </a:t>
            </a:r>
            <a:r>
              <a:rPr lang="zh-CN" altLang="en-US" sz="1600">
                <a:solidFill>
                  <a:schemeClr val="folHlink"/>
                </a:solidFill>
                <a:latin typeface="+mn-lt"/>
                <a:ea typeface="+mn-ea"/>
                <a:cs typeface="+mn-ea"/>
                <a:sym typeface="+mn-lt"/>
              </a:rPr>
              <a:t>	</a:t>
            </a:r>
            <a:endParaRPr lang="zh-CN" altLang="zh-CN" sz="1600">
              <a:latin typeface="+mn-lt"/>
              <a:ea typeface="+mn-ea"/>
              <a:cs typeface="+mn-ea"/>
              <a:sym typeface="+mn-lt"/>
            </a:endParaRPr>
          </a:p>
        </p:txBody>
      </p:sp>
      <p:sp>
        <p:nvSpPr>
          <p:cNvPr id="219138" name="Rectangle 4">
            <a:extLst>
              <a:ext uri="{FF2B5EF4-FFF2-40B4-BE49-F238E27FC236}">
                <a16:creationId xmlns:a16="http://schemas.microsoft.com/office/drawing/2014/main" id="{6E9EC756-A1C1-4A94-81C7-7A0294BDB427}"/>
              </a:ext>
            </a:extLst>
          </p:cNvPr>
          <p:cNvSpPr>
            <a:spLocks noChangeArrowheads="1"/>
          </p:cNvSpPr>
          <p:nvPr/>
        </p:nvSpPr>
        <p:spPr bwMode="auto">
          <a:xfrm>
            <a:off x="173038" y="1371600"/>
            <a:ext cx="8621712" cy="470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lvl="1">
              <a:spcBef>
                <a:spcPct val="50000"/>
              </a:spcBef>
              <a:buFont typeface="Arial" panose="020B0604020202020204" pitchFamily="34" charset="0"/>
              <a:buNone/>
            </a:pPr>
            <a:r>
              <a:rPr lang="zh-CN" altLang="en-US" sz="2400" b="0">
                <a:solidFill>
                  <a:schemeClr val="bg1"/>
                </a:solidFill>
                <a:ea typeface="微软雅黑" panose="020B0503020204020204" pitchFamily="34" charset="-122"/>
                <a:sym typeface="+mn-lt"/>
              </a:rPr>
              <a:t>3、长度分析：</a:t>
            </a:r>
          </a:p>
          <a:p>
            <a:pPr lvl="1">
              <a:spcBef>
                <a:spcPct val="50000"/>
              </a:spcBef>
              <a:buFont typeface="Arial" panose="020B0604020202020204" pitchFamily="34" charset="0"/>
              <a:buNone/>
            </a:pPr>
            <a:r>
              <a:rPr lang="zh-CN" altLang="en-US" sz="2400" b="0">
                <a:ea typeface="微软雅黑" panose="020B0503020204020204" pitchFamily="34" charset="-122"/>
                <a:sym typeface="+mn-lt"/>
              </a:rPr>
              <a:t>设内存可以存放  </a:t>
            </a:r>
            <a:r>
              <a:rPr lang="en-US" altLang="zh-CN" sz="2400" b="0">
                <a:ea typeface="微软雅黑" panose="020B0503020204020204" pitchFamily="34" charset="-122"/>
                <a:sym typeface="+mn-lt"/>
              </a:rPr>
              <a:t>m </a:t>
            </a:r>
            <a:r>
              <a:rPr lang="zh-CN" altLang="en-US" sz="2400" b="0">
                <a:ea typeface="微软雅黑" panose="020B0503020204020204" pitchFamily="34" charset="-122"/>
                <a:sym typeface="+mn-lt"/>
              </a:rPr>
              <a:t>个记录，则首先从文件读入 </a:t>
            </a:r>
            <a:r>
              <a:rPr lang="en-US" altLang="zh-CN" sz="2400" b="0">
                <a:ea typeface="微软雅黑" panose="020B0503020204020204" pitchFamily="34" charset="-122"/>
                <a:sym typeface="+mn-lt"/>
              </a:rPr>
              <a:t>m  </a:t>
            </a:r>
            <a:r>
              <a:rPr lang="zh-CN" altLang="zh-CN" sz="2400" b="0">
                <a:ea typeface="微软雅黑" panose="020B0503020204020204" pitchFamily="34" charset="-122"/>
                <a:sym typeface="+mn-lt"/>
              </a:rPr>
              <a:t>记录到内存。这 </a:t>
            </a:r>
            <a:r>
              <a:rPr lang="en-US" altLang="zh-CN" sz="2400" b="0">
                <a:ea typeface="微软雅黑" panose="020B0503020204020204" pitchFamily="34" charset="-122"/>
                <a:sym typeface="+mn-lt"/>
              </a:rPr>
              <a:t>m </a:t>
            </a:r>
            <a:r>
              <a:rPr lang="zh-CN" altLang="zh-CN" sz="2400" b="0">
                <a:ea typeface="微软雅黑" panose="020B0503020204020204" pitchFamily="34" charset="-122"/>
                <a:sym typeface="+mn-lt"/>
              </a:rPr>
              <a:t>个记录肯定可以归入本初始合并段内。这样，必须从文件中读入 </a:t>
            </a:r>
            <a:r>
              <a:rPr lang="en-US" altLang="zh-CN" sz="2400" b="0">
                <a:ea typeface="微软雅黑" panose="020B0503020204020204" pitchFamily="34" charset="-122"/>
                <a:sym typeface="+mn-lt"/>
              </a:rPr>
              <a:t>m </a:t>
            </a:r>
            <a:r>
              <a:rPr lang="zh-CN" altLang="zh-CN" sz="2400" b="0">
                <a:ea typeface="微软雅黑" panose="020B0503020204020204" pitchFamily="34" charset="-122"/>
                <a:sym typeface="+mn-lt"/>
              </a:rPr>
              <a:t>个记录。这 </a:t>
            </a:r>
            <a:r>
              <a:rPr lang="en-US" altLang="zh-CN" sz="2400" b="0">
                <a:ea typeface="微软雅黑" panose="020B0503020204020204" pitchFamily="34" charset="-122"/>
                <a:sym typeface="+mn-lt"/>
              </a:rPr>
              <a:t>m </a:t>
            </a:r>
            <a:r>
              <a:rPr lang="zh-CN" altLang="zh-CN" sz="2400" b="0">
                <a:ea typeface="微软雅黑" panose="020B0503020204020204" pitchFamily="34" charset="-122"/>
                <a:sym typeface="+mn-lt"/>
              </a:rPr>
              <a:t>个记录中平均有一半可以归入本合并段，一半归入下一合并段。</a:t>
            </a:r>
            <a:endParaRPr lang="zh-CN" altLang="en-US" sz="2400" b="0">
              <a:ea typeface="微软雅黑" panose="020B0503020204020204" pitchFamily="34" charset="-122"/>
              <a:sym typeface="+mn-lt"/>
            </a:endParaRPr>
          </a:p>
          <a:p>
            <a:pPr lvl="1">
              <a:spcBef>
                <a:spcPct val="50000"/>
              </a:spcBef>
              <a:buFont typeface="Arial" panose="020B0604020202020204" pitchFamily="34" charset="0"/>
              <a:buNone/>
            </a:pPr>
            <a:r>
              <a:rPr lang="zh-CN" altLang="zh-CN" sz="2400" b="0">
                <a:ea typeface="微软雅黑" panose="020B0503020204020204" pitchFamily="34" charset="-122"/>
                <a:sym typeface="+mn-lt"/>
              </a:rPr>
              <a:t>因此，合并段的平均长度为：</a:t>
            </a:r>
          </a:p>
          <a:p>
            <a:pPr lvl="1">
              <a:spcBef>
                <a:spcPct val="50000"/>
              </a:spcBef>
              <a:buFont typeface="Arial" panose="020B0604020202020204" pitchFamily="34" charset="0"/>
              <a:buNone/>
            </a:pPr>
            <a:r>
              <a:rPr lang="zh-CN" altLang="en-US" sz="2400" b="0">
                <a:solidFill>
                  <a:schemeClr val="folHlink"/>
                </a:solidFill>
                <a:ea typeface="微软雅黑" panose="020B0503020204020204" pitchFamily="34" charset="-122"/>
                <a:sym typeface="+mn-lt"/>
              </a:rPr>
              <a:t>		</a:t>
            </a:r>
            <a:r>
              <a:rPr lang="en-US" altLang="zh-CN" sz="2400" b="0">
                <a:solidFill>
                  <a:schemeClr val="hlink"/>
                </a:solidFill>
                <a:ea typeface="微软雅黑" panose="020B0503020204020204" pitchFamily="34" charset="-122"/>
                <a:sym typeface="+mn-lt"/>
              </a:rPr>
              <a:t>m + m/2 + m/4 + …………  = 2m</a:t>
            </a:r>
          </a:p>
          <a:p>
            <a:pPr lvl="1">
              <a:spcBef>
                <a:spcPct val="50000"/>
              </a:spcBef>
              <a:buFont typeface="Arial" panose="020B0604020202020204" pitchFamily="34" charset="0"/>
              <a:buNone/>
            </a:pPr>
            <a:r>
              <a:rPr lang="en-US" altLang="zh-CN" sz="2400" b="0">
                <a:solidFill>
                  <a:schemeClr val="folHlink"/>
                </a:solidFill>
                <a:ea typeface="微软雅黑" panose="020B0503020204020204" pitchFamily="34" charset="-122"/>
                <a:sym typeface="+mn-lt"/>
              </a:rPr>
              <a:t> </a:t>
            </a:r>
            <a:r>
              <a:rPr lang="zh-CN" altLang="en-US" sz="2400" b="0">
                <a:solidFill>
                  <a:srgbClr val="0000CC"/>
                </a:solidFill>
                <a:ea typeface="微软雅黑" panose="020B0503020204020204" pitchFamily="34" charset="-122"/>
                <a:sym typeface="+mn-lt"/>
              </a:rPr>
              <a:t>所以，在平均情况下，</a:t>
            </a:r>
            <a:r>
              <a:rPr lang="zh-CN" altLang="zh-CN" sz="2400" b="0">
                <a:solidFill>
                  <a:srgbClr val="0000CC"/>
                </a:solidFill>
                <a:ea typeface="微软雅黑" panose="020B0503020204020204" pitchFamily="34" charset="-122"/>
                <a:sym typeface="+mn-lt"/>
              </a:rPr>
              <a:t>合并段的平均长度为 2</a:t>
            </a:r>
            <a:r>
              <a:rPr lang="en-US" altLang="zh-CN" sz="2400" b="0">
                <a:solidFill>
                  <a:srgbClr val="0000CC"/>
                </a:solidFill>
                <a:ea typeface="微软雅黑" panose="020B0503020204020204" pitchFamily="34" charset="-122"/>
                <a:sym typeface="+mn-lt"/>
              </a:rPr>
              <a:t>m 。</a:t>
            </a:r>
          </a:p>
          <a:p>
            <a:pPr lvl="1">
              <a:spcBef>
                <a:spcPct val="50000"/>
              </a:spcBef>
              <a:buFont typeface="Arial" panose="020B0604020202020204" pitchFamily="34" charset="0"/>
              <a:buNone/>
            </a:pPr>
            <a:r>
              <a:rPr lang="zh-CN" altLang="en-US" sz="2400" b="0">
                <a:solidFill>
                  <a:schemeClr val="hlink"/>
                </a:solidFill>
                <a:ea typeface="微软雅黑" panose="020B0503020204020204" pitchFamily="34" charset="-122"/>
                <a:sym typeface="+mn-lt"/>
              </a:rPr>
              <a:t>该结论由：</a:t>
            </a:r>
            <a:r>
              <a:rPr lang="en-US" altLang="zh-CN" sz="2400" b="0">
                <a:solidFill>
                  <a:schemeClr val="hlink"/>
                </a:solidFill>
                <a:ea typeface="微软雅黑" panose="020B0503020204020204" pitchFamily="34" charset="-122"/>
                <a:sym typeface="+mn-lt"/>
              </a:rPr>
              <a:t>E·F·Moore </a:t>
            </a:r>
            <a:r>
              <a:rPr lang="zh-CN" altLang="en-US" sz="2400" b="0">
                <a:solidFill>
                  <a:schemeClr val="hlink"/>
                </a:solidFill>
                <a:ea typeface="微软雅黑" panose="020B0503020204020204" pitchFamily="34" charset="-122"/>
                <a:sym typeface="+mn-lt"/>
              </a:rPr>
              <a:t>在 1961 年从置换－选择排序同扫雪机的类比中得到的。	</a:t>
            </a:r>
          </a:p>
        </p:txBody>
      </p:sp>
      <p:sp>
        <p:nvSpPr>
          <p:cNvPr id="6" name="Rectangle 6">
            <a:extLst>
              <a:ext uri="{FF2B5EF4-FFF2-40B4-BE49-F238E27FC236}">
                <a16:creationId xmlns:a16="http://schemas.microsoft.com/office/drawing/2014/main" id="{24EA23DA-1EEA-4866-B35C-12A1BBD00D76}"/>
              </a:ext>
            </a:extLst>
          </p:cNvPr>
          <p:cNvSpPr>
            <a:spLocks noChangeArrowheads="1"/>
          </p:cNvSpPr>
          <p:nvPr/>
        </p:nvSpPr>
        <p:spPr bwMode="auto">
          <a:xfrm>
            <a:off x="827088" y="152400"/>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a:t>
            </a:r>
          </a:p>
        </p:txBody>
      </p:sp>
    </p:spTree>
  </p:cSld>
  <p:clrMapOvr>
    <a:masterClrMapping/>
  </p:clrMapOvr>
  <p:transition>
    <p:wipe dir="d"/>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2">
            <a:extLst>
              <a:ext uri="{FF2B5EF4-FFF2-40B4-BE49-F238E27FC236}">
                <a16:creationId xmlns:a16="http://schemas.microsoft.com/office/drawing/2014/main" id="{6E30663D-28C4-4EF3-AB11-9F36C7292BDF}"/>
              </a:ext>
            </a:extLst>
          </p:cNvPr>
          <p:cNvSpPr>
            <a:spLocks noChangeArrowheads="1"/>
          </p:cNvSpPr>
          <p:nvPr/>
        </p:nvSpPr>
        <p:spPr bwMode="auto">
          <a:xfrm>
            <a:off x="468313" y="1484313"/>
            <a:ext cx="7585075" cy="1160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b="0">
                <a:solidFill>
                  <a:srgbClr val="0000CC"/>
                </a:solidFill>
                <a:ea typeface="微软雅黑" panose="020B0503020204020204" pitchFamily="34" charset="-122"/>
                <a:sym typeface="+mn-lt"/>
              </a:rPr>
              <a:t>1)存储结构定义</a:t>
            </a:r>
          </a:p>
          <a:p>
            <a:pPr marL="0" lvl="1">
              <a:spcBef>
                <a:spcPct val="50000"/>
              </a:spcBef>
              <a:buFont typeface="Arial" panose="020B0604020202020204" pitchFamily="34" charset="0"/>
              <a:buNone/>
            </a:pPr>
            <a:r>
              <a:rPr lang="zh-CN" altLang="en-US" b="0">
                <a:ea typeface="微软雅黑" panose="020B0503020204020204" pitchFamily="34" charset="-122"/>
                <a:sym typeface="+mn-lt"/>
              </a:rPr>
              <a:t>可以用败者树的办法 加以实现。</a:t>
            </a:r>
          </a:p>
        </p:txBody>
      </p:sp>
      <p:sp>
        <p:nvSpPr>
          <p:cNvPr id="221186" name="Text Box 3">
            <a:extLst>
              <a:ext uri="{FF2B5EF4-FFF2-40B4-BE49-F238E27FC236}">
                <a16:creationId xmlns:a16="http://schemas.microsoft.com/office/drawing/2014/main" id="{EE7A9C00-8A11-43F9-8B29-734F111CC8F1}"/>
              </a:ext>
            </a:extLst>
          </p:cNvPr>
          <p:cNvSpPr txBox="1">
            <a:spLocks noChangeArrowheads="1"/>
          </p:cNvSpPr>
          <p:nvPr/>
        </p:nvSpPr>
        <p:spPr bwMode="auto">
          <a:xfrm>
            <a:off x="468313" y="2924175"/>
            <a:ext cx="8248650" cy="2963863"/>
          </a:xfrm>
          <a:prstGeom prst="roundRect">
            <a:avLst>
              <a:gd name="adj" fmla="val 4419"/>
            </a:avLst>
          </a:prstGeom>
          <a:solidFill>
            <a:schemeClr val="bg2">
              <a:lumMod val="20000"/>
              <a:lumOff val="80000"/>
            </a:schemeClr>
          </a:solidFill>
          <a:ln>
            <a:noFill/>
          </a:ln>
        </p:spPr>
        <p:txBody>
          <a:bodyPr>
            <a:spAutoFit/>
          </a:bodyPr>
          <a:lstStyle>
            <a:lvl1pPr marL="719138">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80000"/>
              </a:lnSpc>
              <a:spcBef>
                <a:spcPct val="50000"/>
              </a:spcBef>
              <a:buFont typeface="Arial" panose="020B0604020202020204" pitchFamily="34" charset="0"/>
              <a:buNone/>
            </a:pPr>
            <a:r>
              <a:rPr lang="en-US" altLang="zh-CN" b="0">
                <a:ea typeface="微软雅黑" panose="020B0503020204020204" pitchFamily="34" charset="-122"/>
                <a:sym typeface="+mn-lt"/>
              </a:rPr>
              <a:t>typedef  struct</a:t>
            </a:r>
          </a:p>
          <a:p>
            <a:pPr>
              <a:lnSpc>
                <a:spcPct val="80000"/>
              </a:lnSpc>
              <a:spcBef>
                <a:spcPct val="50000"/>
              </a:spcBef>
              <a:buFont typeface="Arial" panose="020B0604020202020204" pitchFamily="34" charset="0"/>
              <a:buNone/>
            </a:pPr>
            <a:r>
              <a:rPr lang="en-US" altLang="zh-CN" b="0">
                <a:ea typeface="微软雅黑" panose="020B0503020204020204" pitchFamily="34" charset="-122"/>
                <a:sym typeface="+mn-lt"/>
              </a:rPr>
              <a:t>{RcdType  rec; </a:t>
            </a:r>
            <a:r>
              <a:rPr lang="en-US" altLang="zh-CN" b="0">
                <a:solidFill>
                  <a:schemeClr val="hlink"/>
                </a:solidFill>
                <a:ea typeface="微软雅黑" panose="020B0503020204020204" pitchFamily="34" charset="-122"/>
                <a:sym typeface="+mn-lt"/>
              </a:rPr>
              <a:t>//</a:t>
            </a:r>
            <a:r>
              <a:rPr lang="zh-CN" altLang="en-US" b="0">
                <a:solidFill>
                  <a:schemeClr val="hlink"/>
                </a:solidFill>
                <a:ea typeface="微软雅黑" panose="020B0503020204020204" pitchFamily="34" charset="-122"/>
                <a:sym typeface="+mn-lt"/>
              </a:rPr>
              <a:t>记录</a:t>
            </a:r>
          </a:p>
          <a:p>
            <a:pPr>
              <a:lnSpc>
                <a:spcPct val="80000"/>
              </a:lnSpc>
              <a:spcBef>
                <a:spcPct val="50000"/>
              </a:spcBef>
              <a:buFont typeface="Arial" panose="020B0604020202020204" pitchFamily="34" charset="0"/>
              <a:buNone/>
            </a:pPr>
            <a:r>
              <a:rPr lang="en-US" altLang="zh-CN" b="0">
                <a:ea typeface="微软雅黑" panose="020B0503020204020204" pitchFamily="34" charset="-122"/>
                <a:sym typeface="+mn-lt"/>
              </a:rPr>
              <a:t> KeyType  key; </a:t>
            </a:r>
            <a:r>
              <a:rPr lang="en-US" altLang="zh-CN" b="0">
                <a:solidFill>
                  <a:schemeClr val="hlink"/>
                </a:solidFill>
                <a:ea typeface="微软雅黑" panose="020B0503020204020204" pitchFamily="34" charset="-122"/>
                <a:sym typeface="+mn-lt"/>
              </a:rPr>
              <a:t>//</a:t>
            </a:r>
            <a:r>
              <a:rPr lang="zh-CN" altLang="en-US" b="0">
                <a:solidFill>
                  <a:schemeClr val="hlink"/>
                </a:solidFill>
                <a:ea typeface="微软雅黑" panose="020B0503020204020204" pitchFamily="34" charset="-122"/>
                <a:sym typeface="+mn-lt"/>
              </a:rPr>
              <a:t>关键字</a:t>
            </a:r>
          </a:p>
          <a:p>
            <a:pPr>
              <a:lnSpc>
                <a:spcPct val="80000"/>
              </a:lnSpc>
              <a:spcBef>
                <a:spcPct val="50000"/>
              </a:spcBef>
              <a:buFont typeface="Arial" panose="020B0604020202020204" pitchFamily="34" charset="0"/>
              <a:buNone/>
            </a:pPr>
            <a:r>
              <a:rPr lang="en-US" altLang="zh-CN" b="0">
                <a:ea typeface="微软雅黑" panose="020B0503020204020204" pitchFamily="34" charset="-122"/>
                <a:sym typeface="+mn-lt"/>
              </a:rPr>
              <a:t> int rnum; </a:t>
            </a:r>
            <a:r>
              <a:rPr lang="en-US" altLang="zh-CN" b="0">
                <a:solidFill>
                  <a:schemeClr val="hlink"/>
                </a:solidFill>
                <a:ea typeface="微软雅黑" panose="020B0503020204020204" pitchFamily="34" charset="-122"/>
                <a:sym typeface="+mn-lt"/>
              </a:rPr>
              <a:t>//</a:t>
            </a:r>
            <a:r>
              <a:rPr lang="zh-CN" altLang="en-US" b="0">
                <a:solidFill>
                  <a:schemeClr val="hlink"/>
                </a:solidFill>
                <a:ea typeface="微软雅黑" panose="020B0503020204020204" pitchFamily="34" charset="-122"/>
                <a:sym typeface="+mn-lt"/>
              </a:rPr>
              <a:t>所属归并段的段号</a:t>
            </a:r>
          </a:p>
          <a:p>
            <a:pPr>
              <a:lnSpc>
                <a:spcPct val="80000"/>
              </a:lnSpc>
              <a:spcBef>
                <a:spcPct val="50000"/>
              </a:spcBef>
              <a:buFont typeface="Arial" panose="020B0604020202020204" pitchFamily="34" charset="0"/>
              <a:buNone/>
            </a:pPr>
            <a:r>
              <a:rPr lang="en-US" altLang="zh-CN" b="0">
                <a:ea typeface="微软雅黑" panose="020B0503020204020204" pitchFamily="34" charset="-122"/>
                <a:sym typeface="+mn-lt"/>
              </a:rPr>
              <a:t>}RcdNode,WorkArea[w];</a:t>
            </a:r>
          </a:p>
        </p:txBody>
      </p:sp>
      <p:sp>
        <p:nvSpPr>
          <p:cNvPr id="5" name="Rectangle 6">
            <a:extLst>
              <a:ext uri="{FF2B5EF4-FFF2-40B4-BE49-F238E27FC236}">
                <a16:creationId xmlns:a16="http://schemas.microsoft.com/office/drawing/2014/main" id="{1B49ABE1-2BB2-4299-B8F6-4BF0598B8914}"/>
              </a:ext>
            </a:extLst>
          </p:cNvPr>
          <p:cNvSpPr>
            <a:spLocks noChangeArrowheads="1"/>
          </p:cNvSpPr>
          <p:nvPr/>
        </p:nvSpPr>
        <p:spPr bwMode="auto">
          <a:xfrm>
            <a:off x="900113" y="169863"/>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置换-选择排序的实现</a:t>
            </a:r>
          </a:p>
        </p:txBody>
      </p:sp>
    </p:spTree>
  </p:cSld>
  <p:clrMapOvr>
    <a:masterClrMapping/>
  </p:clrMapOvr>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4F81AC36-7C7D-4150-825D-14894A58F1A6}"/>
              </a:ext>
            </a:extLst>
          </p:cNvPr>
          <p:cNvSpPr/>
          <p:nvPr/>
        </p:nvSpPr>
        <p:spPr bwMode="auto">
          <a:xfrm>
            <a:off x="0" y="1844675"/>
            <a:ext cx="9144000" cy="4248150"/>
          </a:xfrm>
          <a:prstGeom prst="rect">
            <a:avLst/>
          </a:prstGeom>
          <a:solidFill>
            <a:schemeClr val="bg2">
              <a:lumMod val="20000"/>
              <a:lumOff val="80000"/>
            </a:schemeClr>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ea typeface="仿宋_GB2312" panose="02010609030101010101" pitchFamily="49" charset="-122"/>
            </a:endParaRPr>
          </a:p>
        </p:txBody>
      </p:sp>
      <p:sp>
        <p:nvSpPr>
          <p:cNvPr id="222209" name="Rectangle 1026">
            <a:extLst>
              <a:ext uri="{FF2B5EF4-FFF2-40B4-BE49-F238E27FC236}">
                <a16:creationId xmlns:a16="http://schemas.microsoft.com/office/drawing/2014/main" id="{B1EA8E70-DAFA-4551-AA59-26C53AA12E13}"/>
              </a:ext>
            </a:extLst>
          </p:cNvPr>
          <p:cNvSpPr>
            <a:spLocks noChangeArrowheads="1"/>
          </p:cNvSpPr>
          <p:nvPr/>
        </p:nvSpPr>
        <p:spPr bwMode="auto">
          <a:xfrm>
            <a:off x="919163" y="1009650"/>
            <a:ext cx="33432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b="0">
                <a:solidFill>
                  <a:srgbClr val="0000CC"/>
                </a:solidFill>
                <a:ea typeface="微软雅黑" panose="020B0503020204020204" pitchFamily="34" charset="-122"/>
                <a:sym typeface="+mn-lt"/>
              </a:rPr>
              <a:t>2)模块结构图</a:t>
            </a:r>
          </a:p>
        </p:txBody>
      </p:sp>
      <p:sp>
        <p:nvSpPr>
          <p:cNvPr id="222210" name="Text Box 1027">
            <a:extLst>
              <a:ext uri="{FF2B5EF4-FFF2-40B4-BE49-F238E27FC236}">
                <a16:creationId xmlns:a16="http://schemas.microsoft.com/office/drawing/2014/main" id="{E6FA0645-511C-4CD3-84B8-F2F827E23A7C}"/>
              </a:ext>
            </a:extLst>
          </p:cNvPr>
          <p:cNvSpPr txBox="1">
            <a:spLocks noChangeArrowheads="1"/>
          </p:cNvSpPr>
          <p:nvPr/>
        </p:nvSpPr>
        <p:spPr bwMode="auto">
          <a:xfrm>
            <a:off x="1550988" y="2265363"/>
            <a:ext cx="3459162" cy="5286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2075" tIns="46038" rIns="92075" bIns="46038" anchor="ctr">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en-US" altLang="zh-CN" dirty="0" err="1">
                <a:solidFill>
                  <a:schemeClr val="hlink"/>
                </a:solidFill>
                <a:latin typeface="+mn-lt"/>
                <a:ea typeface="+mn-ea"/>
                <a:cs typeface="+mn-ea"/>
                <a:sym typeface="+mn-lt"/>
              </a:rPr>
              <a:t>Replace_selection</a:t>
            </a:r>
            <a:endParaRPr lang="en-US" altLang="zh-CN" dirty="0">
              <a:solidFill>
                <a:schemeClr val="hlink"/>
              </a:solidFill>
              <a:latin typeface="+mn-lt"/>
              <a:ea typeface="+mn-ea"/>
              <a:cs typeface="+mn-ea"/>
              <a:sym typeface="+mn-lt"/>
            </a:endParaRPr>
          </a:p>
        </p:txBody>
      </p:sp>
      <p:sp>
        <p:nvSpPr>
          <p:cNvPr id="222211" name="Line 1028">
            <a:extLst>
              <a:ext uri="{FF2B5EF4-FFF2-40B4-BE49-F238E27FC236}">
                <a16:creationId xmlns:a16="http://schemas.microsoft.com/office/drawing/2014/main" id="{22244C0C-70D1-42ED-8E31-51A25E8565EC}"/>
              </a:ext>
            </a:extLst>
          </p:cNvPr>
          <p:cNvSpPr>
            <a:spLocks noChangeShapeType="1"/>
          </p:cNvSpPr>
          <p:nvPr/>
        </p:nvSpPr>
        <p:spPr bwMode="auto">
          <a:xfrm>
            <a:off x="3594100" y="2805113"/>
            <a:ext cx="500063" cy="611187"/>
          </a:xfrm>
          <a:prstGeom prst="line">
            <a:avLst/>
          </a:prstGeom>
          <a:noFill/>
          <a:ln w="22225">
            <a:solidFill>
              <a:srgbClr val="0000CC"/>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2212" name="Text Box 1029">
            <a:extLst>
              <a:ext uri="{FF2B5EF4-FFF2-40B4-BE49-F238E27FC236}">
                <a16:creationId xmlns:a16="http://schemas.microsoft.com/office/drawing/2014/main" id="{810A997E-3141-42CD-BAE8-2A29572CC21E}"/>
              </a:ext>
            </a:extLst>
          </p:cNvPr>
          <p:cNvSpPr txBox="1">
            <a:spLocks noChangeArrowheads="1"/>
          </p:cNvSpPr>
          <p:nvPr/>
        </p:nvSpPr>
        <p:spPr bwMode="auto">
          <a:xfrm>
            <a:off x="3452813" y="3376613"/>
            <a:ext cx="1617662" cy="5286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2075" tIns="46038" rIns="92075" bIns="46038" anchor="ctr">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en-US" altLang="zh-CN">
                <a:solidFill>
                  <a:schemeClr val="hlink"/>
                </a:solidFill>
                <a:latin typeface="+mn-lt"/>
                <a:ea typeface="+mn-ea"/>
                <a:cs typeface="+mn-ea"/>
                <a:sym typeface="+mn-lt"/>
              </a:rPr>
              <a:t>Get_run</a:t>
            </a:r>
          </a:p>
        </p:txBody>
      </p:sp>
      <p:sp>
        <p:nvSpPr>
          <p:cNvPr id="222213" name="AutoShape 1030">
            <a:extLst>
              <a:ext uri="{FF2B5EF4-FFF2-40B4-BE49-F238E27FC236}">
                <a16:creationId xmlns:a16="http://schemas.microsoft.com/office/drawing/2014/main" id="{AEC6D974-7C65-47CC-9E3B-8D31D5130BBC}"/>
              </a:ext>
            </a:extLst>
          </p:cNvPr>
          <p:cNvSpPr>
            <a:spLocks noChangeArrowheads="1"/>
          </p:cNvSpPr>
          <p:nvPr/>
        </p:nvSpPr>
        <p:spPr bwMode="auto">
          <a:xfrm>
            <a:off x="5499100" y="2443163"/>
            <a:ext cx="3200400" cy="723900"/>
          </a:xfrm>
          <a:prstGeom prst="wedgeEllipseCallout">
            <a:avLst>
              <a:gd name="adj1" fmla="val -66718"/>
              <a:gd name="adj2" fmla="val -34648"/>
            </a:avLst>
          </a:prstGeom>
          <a:solidFill>
            <a:schemeClr val="accent1">
              <a:lumMod val="60000"/>
              <a:lumOff val="40000"/>
            </a:schemeClr>
          </a:solidFill>
          <a:ln w="9525">
            <a:solidFill>
              <a:schemeClr val="tx1"/>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pitchFamily="49" charset="-122"/>
              </a:defRPr>
            </a:lvl1pPr>
            <a:lvl2pPr marL="742950" indent="-285750" defTabSz="762000">
              <a:defRPr sz="2800" b="1">
                <a:solidFill>
                  <a:schemeClr val="tx1"/>
                </a:solidFill>
                <a:latin typeface="Times New Roman" panose="02020603050405020304" pitchFamily="18" charset="0"/>
                <a:ea typeface="楷体_GB2312" pitchFamily="49" charset="-122"/>
              </a:defRPr>
            </a:lvl2pPr>
            <a:lvl3pPr marL="1143000" indent="-228600" defTabSz="762000">
              <a:defRPr sz="2800" b="1">
                <a:solidFill>
                  <a:schemeClr val="tx1"/>
                </a:solidFill>
                <a:latin typeface="Times New Roman" panose="02020603050405020304" pitchFamily="18" charset="0"/>
                <a:ea typeface="楷体_GB2312" pitchFamily="49" charset="-122"/>
              </a:defRPr>
            </a:lvl3pPr>
            <a:lvl4pPr marL="1600200" indent="-228600" defTabSz="762000">
              <a:defRPr sz="2800" b="1">
                <a:solidFill>
                  <a:schemeClr val="tx1"/>
                </a:solidFill>
                <a:latin typeface="Times New Roman" panose="02020603050405020304" pitchFamily="18" charset="0"/>
                <a:ea typeface="楷体_GB2312" pitchFamily="49" charset="-122"/>
              </a:defRPr>
            </a:lvl4pPr>
            <a:lvl5pPr marL="2057400" indent="-228600" defTabSz="762000">
              <a:defRPr sz="2800" b="1">
                <a:solidFill>
                  <a:schemeClr val="tx1"/>
                </a:solidFill>
                <a:latin typeface="Times New Roman" panose="02020603050405020304" pitchFamily="18" charset="0"/>
                <a:ea typeface="楷体_GB2312" pitchFamily="49" charset="-122"/>
              </a:defRPr>
            </a:lvl5pPr>
            <a:lvl6pPr marL="25146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ctr">
              <a:spcBef>
                <a:spcPct val="20000"/>
              </a:spcBef>
              <a:buFont typeface="Arial" panose="020B0604020202020204" pitchFamily="34" charset="0"/>
              <a:buNone/>
            </a:pPr>
            <a:r>
              <a:rPr lang="zh-CN" altLang="en-US" sz="2400" b="0">
                <a:solidFill>
                  <a:schemeClr val="bg1"/>
                </a:solidFill>
                <a:ea typeface="微软雅黑" panose="020B0503020204020204" pitchFamily="34" charset="-122"/>
                <a:sym typeface="+mn-lt"/>
              </a:rPr>
              <a:t>置换-选择算法</a:t>
            </a:r>
          </a:p>
        </p:txBody>
      </p:sp>
      <p:sp>
        <p:nvSpPr>
          <p:cNvPr id="222214" name="AutoShape 1031">
            <a:extLst>
              <a:ext uri="{FF2B5EF4-FFF2-40B4-BE49-F238E27FC236}">
                <a16:creationId xmlns:a16="http://schemas.microsoft.com/office/drawing/2014/main" id="{C7F5E161-224D-4503-A7A2-277598205E1A}"/>
              </a:ext>
            </a:extLst>
          </p:cNvPr>
          <p:cNvSpPr>
            <a:spLocks noChangeArrowheads="1"/>
          </p:cNvSpPr>
          <p:nvPr/>
        </p:nvSpPr>
        <p:spPr bwMode="auto">
          <a:xfrm>
            <a:off x="5499100" y="3446463"/>
            <a:ext cx="3152775" cy="958850"/>
          </a:xfrm>
          <a:prstGeom prst="wedgeEllipseCallout">
            <a:avLst>
              <a:gd name="adj1" fmla="val -62389"/>
              <a:gd name="adj2" fmla="val -23014"/>
            </a:avLst>
          </a:prstGeom>
          <a:solidFill>
            <a:schemeClr val="accent1">
              <a:lumMod val="60000"/>
              <a:lumOff val="40000"/>
            </a:schemeClr>
          </a:solidFill>
          <a:ln w="9525">
            <a:solidFill>
              <a:schemeClr val="tx1"/>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pitchFamily="49" charset="-122"/>
              </a:defRPr>
            </a:lvl1pPr>
            <a:lvl2pPr marL="742950" indent="-285750" defTabSz="762000">
              <a:defRPr sz="2800" b="1">
                <a:solidFill>
                  <a:schemeClr val="tx1"/>
                </a:solidFill>
                <a:latin typeface="Times New Roman" panose="02020603050405020304" pitchFamily="18" charset="0"/>
                <a:ea typeface="楷体_GB2312" pitchFamily="49" charset="-122"/>
              </a:defRPr>
            </a:lvl2pPr>
            <a:lvl3pPr marL="1143000" indent="-228600" defTabSz="762000">
              <a:defRPr sz="2800" b="1">
                <a:solidFill>
                  <a:schemeClr val="tx1"/>
                </a:solidFill>
                <a:latin typeface="Times New Roman" panose="02020603050405020304" pitchFamily="18" charset="0"/>
                <a:ea typeface="楷体_GB2312" pitchFamily="49" charset="-122"/>
              </a:defRPr>
            </a:lvl3pPr>
            <a:lvl4pPr marL="1600200" indent="-228600" defTabSz="762000">
              <a:defRPr sz="2800" b="1">
                <a:solidFill>
                  <a:schemeClr val="tx1"/>
                </a:solidFill>
                <a:latin typeface="Times New Roman" panose="02020603050405020304" pitchFamily="18" charset="0"/>
                <a:ea typeface="楷体_GB2312" pitchFamily="49" charset="-122"/>
              </a:defRPr>
            </a:lvl4pPr>
            <a:lvl5pPr marL="2057400" indent="-228600" defTabSz="762000">
              <a:defRPr sz="2800" b="1">
                <a:solidFill>
                  <a:schemeClr val="tx1"/>
                </a:solidFill>
                <a:latin typeface="Times New Roman" panose="02020603050405020304" pitchFamily="18" charset="0"/>
                <a:ea typeface="楷体_GB2312" pitchFamily="49" charset="-122"/>
              </a:defRPr>
            </a:lvl5pPr>
            <a:lvl6pPr marL="25146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ctr">
              <a:spcBef>
                <a:spcPct val="20000"/>
              </a:spcBef>
              <a:buFont typeface="Arial" panose="020B0604020202020204" pitchFamily="34" charset="0"/>
              <a:buNone/>
            </a:pPr>
            <a:r>
              <a:rPr lang="zh-CN" altLang="en-US" sz="2400" b="0">
                <a:solidFill>
                  <a:schemeClr val="bg1"/>
                </a:solidFill>
                <a:ea typeface="微软雅黑" panose="020B0503020204020204" pitchFamily="34" charset="-122"/>
                <a:sym typeface="+mn-lt"/>
              </a:rPr>
              <a:t>得到一个初始归并段</a:t>
            </a:r>
          </a:p>
        </p:txBody>
      </p:sp>
      <p:sp>
        <p:nvSpPr>
          <p:cNvPr id="222215" name="Line 1032">
            <a:extLst>
              <a:ext uri="{FF2B5EF4-FFF2-40B4-BE49-F238E27FC236}">
                <a16:creationId xmlns:a16="http://schemas.microsoft.com/office/drawing/2014/main" id="{336A50EC-477B-4968-9EA9-A5AFE13AAF85}"/>
              </a:ext>
            </a:extLst>
          </p:cNvPr>
          <p:cNvSpPr>
            <a:spLocks noChangeShapeType="1"/>
          </p:cNvSpPr>
          <p:nvPr/>
        </p:nvSpPr>
        <p:spPr bwMode="auto">
          <a:xfrm flipH="1">
            <a:off x="1622425" y="2805113"/>
            <a:ext cx="1139825" cy="539750"/>
          </a:xfrm>
          <a:prstGeom prst="line">
            <a:avLst/>
          </a:prstGeom>
          <a:noFill/>
          <a:ln w="22225">
            <a:solidFill>
              <a:srgbClr val="0000CC"/>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2216" name="Text Box 1033">
            <a:extLst>
              <a:ext uri="{FF2B5EF4-FFF2-40B4-BE49-F238E27FC236}">
                <a16:creationId xmlns:a16="http://schemas.microsoft.com/office/drawing/2014/main" id="{FAF94663-7DA1-4C89-A725-FF11F31DCEB0}"/>
              </a:ext>
            </a:extLst>
          </p:cNvPr>
          <p:cNvSpPr txBox="1">
            <a:spLocks noChangeArrowheads="1"/>
          </p:cNvSpPr>
          <p:nvPr/>
        </p:nvSpPr>
        <p:spPr bwMode="auto">
          <a:xfrm>
            <a:off x="419100" y="3363913"/>
            <a:ext cx="2652713" cy="4667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2075" tIns="46038" rIns="92075" bIns="46038" anchor="ctr">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en-US" altLang="zh-CN" sz="2400">
                <a:solidFill>
                  <a:schemeClr val="hlink"/>
                </a:solidFill>
                <a:latin typeface="+mn-lt"/>
                <a:ea typeface="+mn-ea"/>
                <a:cs typeface="+mn-ea"/>
                <a:sym typeface="+mn-lt"/>
              </a:rPr>
              <a:t>Construct_Loser</a:t>
            </a:r>
          </a:p>
        </p:txBody>
      </p:sp>
      <p:sp>
        <p:nvSpPr>
          <p:cNvPr id="222217" name="Line 1034">
            <a:extLst>
              <a:ext uri="{FF2B5EF4-FFF2-40B4-BE49-F238E27FC236}">
                <a16:creationId xmlns:a16="http://schemas.microsoft.com/office/drawing/2014/main" id="{F392033E-97DB-40D1-8542-EE21DE2B86B7}"/>
              </a:ext>
            </a:extLst>
          </p:cNvPr>
          <p:cNvSpPr>
            <a:spLocks noChangeShapeType="1"/>
          </p:cNvSpPr>
          <p:nvPr/>
        </p:nvSpPr>
        <p:spPr bwMode="auto">
          <a:xfrm>
            <a:off x="4191000" y="3925888"/>
            <a:ext cx="0" cy="611187"/>
          </a:xfrm>
          <a:prstGeom prst="line">
            <a:avLst/>
          </a:prstGeom>
          <a:noFill/>
          <a:ln w="22225">
            <a:solidFill>
              <a:srgbClr val="0000CC"/>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2218" name="Text Box 1035">
            <a:extLst>
              <a:ext uri="{FF2B5EF4-FFF2-40B4-BE49-F238E27FC236}">
                <a16:creationId xmlns:a16="http://schemas.microsoft.com/office/drawing/2014/main" id="{85E91C0A-20C9-4224-B397-E804F4774252}"/>
              </a:ext>
            </a:extLst>
          </p:cNvPr>
          <p:cNvSpPr txBox="1">
            <a:spLocks noChangeArrowheads="1"/>
          </p:cNvSpPr>
          <p:nvPr/>
        </p:nvSpPr>
        <p:spPr bwMode="auto">
          <a:xfrm>
            <a:off x="2938463" y="4546600"/>
            <a:ext cx="2560637" cy="4667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2075" tIns="46038" rIns="92075" bIns="46038" anchor="ctr">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en-US" altLang="zh-CN" sz="2400">
                <a:solidFill>
                  <a:schemeClr val="hlink"/>
                </a:solidFill>
                <a:latin typeface="+mn-lt"/>
                <a:ea typeface="+mn-ea"/>
                <a:cs typeface="+mn-ea"/>
                <a:sym typeface="+mn-lt"/>
              </a:rPr>
              <a:t>Select_MiniMax</a:t>
            </a:r>
          </a:p>
        </p:txBody>
      </p:sp>
      <p:sp>
        <p:nvSpPr>
          <p:cNvPr id="222219" name="AutoShape 1036">
            <a:extLst>
              <a:ext uri="{FF2B5EF4-FFF2-40B4-BE49-F238E27FC236}">
                <a16:creationId xmlns:a16="http://schemas.microsoft.com/office/drawing/2014/main" id="{4B8E0F5C-33DC-4FE0-8ADC-7CB8BF62E9FF}"/>
              </a:ext>
            </a:extLst>
          </p:cNvPr>
          <p:cNvSpPr>
            <a:spLocks noChangeArrowheads="1"/>
          </p:cNvSpPr>
          <p:nvPr/>
        </p:nvSpPr>
        <p:spPr bwMode="auto">
          <a:xfrm>
            <a:off x="5727700" y="4933950"/>
            <a:ext cx="3152775" cy="958850"/>
          </a:xfrm>
          <a:prstGeom prst="wedgeEllipseCallout">
            <a:avLst>
              <a:gd name="adj1" fmla="val -56898"/>
              <a:gd name="adj2" fmla="val -57287"/>
            </a:avLst>
          </a:prstGeom>
          <a:solidFill>
            <a:schemeClr val="accent1">
              <a:lumMod val="60000"/>
              <a:lumOff val="40000"/>
            </a:schemeClr>
          </a:solidFill>
          <a:ln w="9525">
            <a:solidFill>
              <a:schemeClr val="tx1"/>
            </a:solidFill>
            <a:miter lim="800000"/>
            <a:headEnd/>
            <a:tailEnd/>
          </a:ln>
        </p:spPr>
        <p:txBody>
          <a:bodyPr lIns="92075" tIns="46038" rIns="92075" bIns="46038"/>
          <a:lstStyle>
            <a:lvl1pPr defTabSz="762000">
              <a:defRPr sz="2800" b="1">
                <a:solidFill>
                  <a:schemeClr val="tx1"/>
                </a:solidFill>
                <a:latin typeface="Times New Roman" panose="02020603050405020304" pitchFamily="18" charset="0"/>
                <a:ea typeface="楷体_GB2312" pitchFamily="49" charset="-122"/>
              </a:defRPr>
            </a:lvl1pPr>
            <a:lvl2pPr marL="742950" indent="-285750" defTabSz="762000">
              <a:defRPr sz="2800" b="1">
                <a:solidFill>
                  <a:schemeClr val="tx1"/>
                </a:solidFill>
                <a:latin typeface="Times New Roman" panose="02020603050405020304" pitchFamily="18" charset="0"/>
                <a:ea typeface="楷体_GB2312" pitchFamily="49" charset="-122"/>
              </a:defRPr>
            </a:lvl2pPr>
            <a:lvl3pPr marL="1143000" indent="-228600" defTabSz="762000">
              <a:defRPr sz="2800" b="1">
                <a:solidFill>
                  <a:schemeClr val="tx1"/>
                </a:solidFill>
                <a:latin typeface="Times New Roman" panose="02020603050405020304" pitchFamily="18" charset="0"/>
                <a:ea typeface="楷体_GB2312" pitchFamily="49" charset="-122"/>
              </a:defRPr>
            </a:lvl3pPr>
            <a:lvl4pPr marL="1600200" indent="-228600" defTabSz="762000">
              <a:defRPr sz="2800" b="1">
                <a:solidFill>
                  <a:schemeClr val="tx1"/>
                </a:solidFill>
                <a:latin typeface="Times New Roman" panose="02020603050405020304" pitchFamily="18" charset="0"/>
                <a:ea typeface="楷体_GB2312" pitchFamily="49" charset="-122"/>
              </a:defRPr>
            </a:lvl4pPr>
            <a:lvl5pPr marL="2057400" indent="-228600" defTabSz="762000">
              <a:defRPr sz="2800" b="1">
                <a:solidFill>
                  <a:schemeClr val="tx1"/>
                </a:solidFill>
                <a:latin typeface="Times New Roman" panose="02020603050405020304" pitchFamily="18" charset="0"/>
                <a:ea typeface="楷体_GB2312" pitchFamily="49" charset="-122"/>
              </a:defRPr>
            </a:lvl5pPr>
            <a:lvl6pPr marL="25146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7620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ctr">
              <a:spcBef>
                <a:spcPct val="20000"/>
              </a:spcBef>
              <a:buFont typeface="Arial" panose="020B0604020202020204" pitchFamily="34" charset="0"/>
              <a:buNone/>
            </a:pPr>
            <a:r>
              <a:rPr lang="zh-CN" altLang="en-US" sz="2400" b="0">
                <a:solidFill>
                  <a:schemeClr val="bg1"/>
                </a:solidFill>
                <a:ea typeface="微软雅黑" panose="020B0503020204020204" pitchFamily="34" charset="-122"/>
                <a:sym typeface="+mn-lt"/>
              </a:rPr>
              <a:t>选择每个段中最小值</a:t>
            </a:r>
          </a:p>
        </p:txBody>
      </p:sp>
      <p:sp>
        <p:nvSpPr>
          <p:cNvPr id="222220" name="Line 1037">
            <a:extLst>
              <a:ext uri="{FF2B5EF4-FFF2-40B4-BE49-F238E27FC236}">
                <a16:creationId xmlns:a16="http://schemas.microsoft.com/office/drawing/2014/main" id="{C86925CE-875B-49C4-97D4-B25CCF21B370}"/>
              </a:ext>
            </a:extLst>
          </p:cNvPr>
          <p:cNvSpPr>
            <a:spLocks noChangeShapeType="1"/>
          </p:cNvSpPr>
          <p:nvPr/>
        </p:nvSpPr>
        <p:spPr bwMode="auto">
          <a:xfrm>
            <a:off x="1789113" y="3854450"/>
            <a:ext cx="1927225" cy="708025"/>
          </a:xfrm>
          <a:prstGeom prst="line">
            <a:avLst/>
          </a:prstGeom>
          <a:noFill/>
          <a:ln w="22225">
            <a:solidFill>
              <a:srgbClr val="0000CC"/>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4" name="Rectangle 6">
            <a:extLst>
              <a:ext uri="{FF2B5EF4-FFF2-40B4-BE49-F238E27FC236}">
                <a16:creationId xmlns:a16="http://schemas.microsoft.com/office/drawing/2014/main" id="{D1EA8013-6646-4871-8ADD-B821915ACA78}"/>
              </a:ext>
            </a:extLst>
          </p:cNvPr>
          <p:cNvSpPr>
            <a:spLocks noChangeArrowheads="1"/>
          </p:cNvSpPr>
          <p:nvPr/>
        </p:nvSpPr>
        <p:spPr bwMode="auto">
          <a:xfrm>
            <a:off x="900113" y="169863"/>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置换-选择排序的实现</a:t>
            </a:r>
          </a:p>
        </p:txBody>
      </p:sp>
    </p:spTree>
  </p:cSld>
  <p:clrMapOvr>
    <a:masterClrMapping/>
  </p:clrMapOvr>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Text Box 3">
            <a:extLst>
              <a:ext uri="{FF2B5EF4-FFF2-40B4-BE49-F238E27FC236}">
                <a16:creationId xmlns:a16="http://schemas.microsoft.com/office/drawing/2014/main" id="{0C25D6B8-6339-42C0-8B26-A889A6150A42}"/>
              </a:ext>
            </a:extLst>
          </p:cNvPr>
          <p:cNvSpPr txBox="1">
            <a:spLocks noChangeArrowheads="1"/>
          </p:cNvSpPr>
          <p:nvPr/>
        </p:nvSpPr>
        <p:spPr bwMode="auto">
          <a:xfrm>
            <a:off x="0" y="1730375"/>
            <a:ext cx="9144000" cy="4094163"/>
          </a:xfrm>
          <a:prstGeom prst="rect">
            <a:avLst/>
          </a:prstGeom>
          <a:solidFill>
            <a:schemeClr val="accent1">
              <a:lumMod val="20000"/>
              <a:lumOff val="80000"/>
            </a:schemeClr>
          </a:solidFill>
          <a:ln>
            <a:noFill/>
          </a:ln>
        </p:spPr>
        <p:txBody>
          <a:bodyPr>
            <a:spAutoFit/>
          </a:bodyPr>
          <a:lstStyle>
            <a:lvl1pPr marL="719138">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en-US" altLang="zh-CN" sz="2000" b="0">
                <a:ea typeface="微软雅黑" panose="020B0503020204020204" pitchFamily="34" charset="-122"/>
                <a:sym typeface="+mn-lt"/>
              </a:rPr>
              <a:t>void </a:t>
            </a:r>
            <a:r>
              <a:rPr lang="en-US" altLang="zh-CN" sz="2000" b="0">
                <a:solidFill>
                  <a:schemeClr val="hlink"/>
                </a:solidFill>
                <a:ea typeface="微软雅黑" panose="020B0503020204020204" pitchFamily="34" charset="-122"/>
                <a:sym typeface="+mn-lt"/>
              </a:rPr>
              <a:t>Replace_Selection</a:t>
            </a:r>
            <a:r>
              <a:rPr lang="en-US" altLang="zh-CN" sz="2000" b="0">
                <a:ea typeface="微软雅黑" panose="020B0503020204020204" pitchFamily="34" charset="-122"/>
                <a:sym typeface="+mn-lt"/>
              </a:rPr>
              <a:t>(LoserTree &amp;ls, WorkArea &amp;wa, FILE *fi,FILE *fo)</a:t>
            </a:r>
          </a:p>
          <a:p>
            <a:pPr>
              <a:spcBef>
                <a:spcPct val="50000"/>
              </a:spcBef>
              <a:buFont typeface="Arial" panose="020B0604020202020204" pitchFamily="34" charset="0"/>
              <a:buNone/>
            </a:pPr>
            <a:r>
              <a:rPr lang="en-US" altLang="zh-CN" sz="2000" b="0">
                <a:ea typeface="微软雅黑" panose="020B0503020204020204" pitchFamily="34" charset="-122"/>
                <a:sym typeface="+mn-lt"/>
              </a:rPr>
              <a:t>{</a:t>
            </a:r>
            <a:r>
              <a:rPr lang="en-US" altLang="zh-CN" sz="2000" b="0">
                <a:solidFill>
                  <a:srgbClr val="0000CC"/>
                </a:solidFill>
                <a:ea typeface="微软雅黑" panose="020B0503020204020204" pitchFamily="34" charset="-122"/>
                <a:sym typeface="+mn-lt"/>
              </a:rPr>
              <a:t>Construct_Loser(ls, wa);</a:t>
            </a:r>
          </a:p>
          <a:p>
            <a:pPr>
              <a:spcBef>
                <a:spcPct val="50000"/>
              </a:spcBef>
              <a:buFont typeface="Arial" panose="020B0604020202020204" pitchFamily="34" charset="0"/>
              <a:buNone/>
            </a:pPr>
            <a:r>
              <a:rPr lang="en-US" altLang="zh-CN" sz="2000" b="0">
                <a:ea typeface="微软雅黑" panose="020B0503020204020204" pitchFamily="34" charset="-122"/>
                <a:sym typeface="+mn-lt"/>
              </a:rPr>
              <a:t> rc=rmax=1; </a:t>
            </a:r>
            <a:r>
              <a:rPr lang="en-US" altLang="zh-CN" sz="2000" b="0">
                <a:solidFill>
                  <a:schemeClr val="hlink"/>
                </a:solidFill>
                <a:ea typeface="微软雅黑" panose="020B0503020204020204" pitchFamily="34" charset="-122"/>
                <a:sym typeface="+mn-lt"/>
              </a:rPr>
              <a:t>//rc</a:t>
            </a:r>
            <a:r>
              <a:rPr lang="zh-CN" altLang="en-US" sz="2000" b="0">
                <a:solidFill>
                  <a:schemeClr val="hlink"/>
                </a:solidFill>
                <a:ea typeface="微软雅黑" panose="020B0503020204020204" pitchFamily="34" charset="-122"/>
                <a:sym typeface="+mn-lt"/>
              </a:rPr>
              <a:t>为当前生成段号，</a:t>
            </a:r>
            <a:r>
              <a:rPr lang="en-US" altLang="zh-CN" sz="2000" b="0">
                <a:solidFill>
                  <a:schemeClr val="hlink"/>
                </a:solidFill>
                <a:ea typeface="微软雅黑" panose="020B0503020204020204" pitchFamily="34" charset="-122"/>
                <a:sym typeface="+mn-lt"/>
              </a:rPr>
              <a:t>rmax</a:t>
            </a:r>
            <a:r>
              <a:rPr lang="zh-CN" altLang="en-US" sz="2000" b="0">
                <a:solidFill>
                  <a:schemeClr val="hlink"/>
                </a:solidFill>
                <a:ea typeface="微软雅黑" panose="020B0503020204020204" pitchFamily="34" charset="-122"/>
                <a:sym typeface="+mn-lt"/>
              </a:rPr>
              <a:t>为最大段的段号</a:t>
            </a:r>
          </a:p>
          <a:p>
            <a:pPr>
              <a:spcBef>
                <a:spcPct val="50000"/>
              </a:spcBef>
              <a:buFont typeface="Arial" panose="020B0604020202020204" pitchFamily="34" charset="0"/>
              <a:buNone/>
            </a:pPr>
            <a:r>
              <a:rPr lang="en-US" altLang="zh-CN" sz="2000" b="0">
                <a:ea typeface="微软雅黑" panose="020B0503020204020204" pitchFamily="34" charset="-122"/>
                <a:sym typeface="+mn-lt"/>
              </a:rPr>
              <a:t> while(rc&lt;=rmax)</a:t>
            </a:r>
          </a:p>
          <a:p>
            <a:pPr>
              <a:spcBef>
                <a:spcPct val="50000"/>
              </a:spcBef>
              <a:buFont typeface="Arial" panose="020B0604020202020204" pitchFamily="34" charset="0"/>
              <a:buNone/>
            </a:pPr>
            <a:r>
              <a:rPr lang="en-US" altLang="zh-CN" sz="2000" b="0">
                <a:ea typeface="微软雅黑" panose="020B0503020204020204" pitchFamily="34" charset="-122"/>
                <a:sym typeface="+mn-lt"/>
              </a:rPr>
              <a:t> {</a:t>
            </a:r>
            <a:r>
              <a:rPr lang="en-US" altLang="zh-CN" sz="2000" b="0">
                <a:solidFill>
                  <a:srgbClr val="0000CC"/>
                </a:solidFill>
                <a:ea typeface="微软雅黑" panose="020B0503020204020204" pitchFamily="34" charset="-122"/>
                <a:sym typeface="+mn-lt"/>
              </a:rPr>
              <a:t>get_run(ls, wa);</a:t>
            </a:r>
          </a:p>
          <a:p>
            <a:pPr>
              <a:spcBef>
                <a:spcPct val="50000"/>
              </a:spcBef>
              <a:buFont typeface="Arial" panose="020B0604020202020204" pitchFamily="34" charset="0"/>
              <a:buNone/>
            </a:pPr>
            <a:r>
              <a:rPr lang="en-US" altLang="zh-CN" sz="2000" b="0">
                <a:ea typeface="微软雅黑" panose="020B0503020204020204" pitchFamily="34" charset="-122"/>
                <a:sym typeface="+mn-lt"/>
              </a:rPr>
              <a:t>  fwrite(RUNEND_SYMBLE, sizeof(struct  RcdType), 1, fo);</a:t>
            </a:r>
          </a:p>
          <a:p>
            <a:pPr>
              <a:spcBef>
                <a:spcPct val="50000"/>
              </a:spcBef>
              <a:buFont typeface="Arial" panose="020B0604020202020204" pitchFamily="34" charset="0"/>
              <a:buNone/>
            </a:pPr>
            <a:r>
              <a:rPr lang="en-US" altLang="zh-CN" sz="2000" b="0">
                <a:ea typeface="微软雅黑" panose="020B0503020204020204" pitchFamily="34" charset="-122"/>
                <a:sym typeface="+mn-lt"/>
              </a:rPr>
              <a:t>  </a:t>
            </a:r>
            <a:r>
              <a:rPr lang="en-US" altLang="zh-CN" sz="2000" b="0">
                <a:solidFill>
                  <a:schemeClr val="hlink"/>
                </a:solidFill>
                <a:ea typeface="微软雅黑" panose="020B0503020204020204" pitchFamily="34" charset="-122"/>
                <a:sym typeface="+mn-lt"/>
              </a:rPr>
              <a:t>rc=wa[ls[0] ].rnum</a:t>
            </a:r>
            <a:r>
              <a:rPr lang="en-US" altLang="zh-CN" sz="2000" b="0">
                <a:ea typeface="微软雅黑" panose="020B0503020204020204" pitchFamily="34" charset="-122"/>
                <a:sym typeface="+mn-lt"/>
              </a:rPr>
              <a:t>;</a:t>
            </a:r>
          </a:p>
          <a:p>
            <a:pPr>
              <a:spcBef>
                <a:spcPct val="50000"/>
              </a:spcBef>
              <a:buFont typeface="Arial" panose="020B0604020202020204" pitchFamily="34" charset="0"/>
              <a:buNone/>
            </a:pPr>
            <a:r>
              <a:rPr lang="en-US" altLang="zh-CN" sz="2000" b="0">
                <a:ea typeface="微软雅黑" panose="020B0503020204020204" pitchFamily="34" charset="-122"/>
                <a:sym typeface="+mn-lt"/>
              </a:rPr>
              <a:t> }</a:t>
            </a:r>
          </a:p>
          <a:p>
            <a:pPr>
              <a:spcBef>
                <a:spcPct val="50000"/>
              </a:spcBef>
              <a:buFont typeface="Arial" panose="020B0604020202020204" pitchFamily="34" charset="0"/>
              <a:buNone/>
            </a:pPr>
            <a:r>
              <a:rPr lang="en-US" altLang="zh-CN" sz="2000" b="0">
                <a:ea typeface="微软雅黑" panose="020B0503020204020204" pitchFamily="34" charset="-122"/>
                <a:sym typeface="+mn-lt"/>
              </a:rPr>
              <a:t>}//Replace_Selection</a:t>
            </a:r>
          </a:p>
        </p:txBody>
      </p:sp>
      <p:sp>
        <p:nvSpPr>
          <p:cNvPr id="223234" name="Rectangle 5">
            <a:extLst>
              <a:ext uri="{FF2B5EF4-FFF2-40B4-BE49-F238E27FC236}">
                <a16:creationId xmlns:a16="http://schemas.microsoft.com/office/drawing/2014/main" id="{07D3B83B-17F3-413B-B87C-BD8911A973FE}"/>
              </a:ext>
            </a:extLst>
          </p:cNvPr>
          <p:cNvSpPr>
            <a:spLocks noChangeArrowheads="1"/>
          </p:cNvSpPr>
          <p:nvPr/>
        </p:nvSpPr>
        <p:spPr bwMode="auto">
          <a:xfrm>
            <a:off x="874713" y="1027113"/>
            <a:ext cx="3343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en-US" altLang="zh-CN" b="0">
                <a:solidFill>
                  <a:srgbClr val="0000CC"/>
                </a:solidFill>
                <a:ea typeface="微软雅黑" panose="020B0503020204020204" pitchFamily="34" charset="-122"/>
                <a:sym typeface="+mn-lt"/>
              </a:rPr>
              <a:t>3)</a:t>
            </a:r>
            <a:r>
              <a:rPr lang="zh-CN" altLang="en-US" b="0">
                <a:solidFill>
                  <a:srgbClr val="0000CC"/>
                </a:solidFill>
                <a:ea typeface="微软雅黑" panose="020B0503020204020204" pitchFamily="34" charset="-122"/>
                <a:sym typeface="+mn-lt"/>
              </a:rPr>
              <a:t>模块实现</a:t>
            </a:r>
          </a:p>
        </p:txBody>
      </p:sp>
      <p:sp>
        <p:nvSpPr>
          <p:cNvPr id="4" name="Rectangle 6">
            <a:extLst>
              <a:ext uri="{FF2B5EF4-FFF2-40B4-BE49-F238E27FC236}">
                <a16:creationId xmlns:a16="http://schemas.microsoft.com/office/drawing/2014/main" id="{0A31FAF3-9C80-41FD-910A-2815EF852A27}"/>
              </a:ext>
            </a:extLst>
          </p:cNvPr>
          <p:cNvSpPr>
            <a:spLocks noChangeArrowheads="1"/>
          </p:cNvSpPr>
          <p:nvPr/>
        </p:nvSpPr>
        <p:spPr bwMode="auto">
          <a:xfrm>
            <a:off x="900113" y="169863"/>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置换-选择排序的实现</a:t>
            </a:r>
          </a:p>
        </p:txBody>
      </p:sp>
    </p:spTree>
  </p:cSld>
  <p:clrMapOvr>
    <a:masterClrMapping/>
  </p:clrMapOvr>
  <p:transition>
    <p:wipe dir="d"/>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88">
            <a:extLst>
              <a:ext uri="{FF2B5EF4-FFF2-40B4-BE49-F238E27FC236}">
                <a16:creationId xmlns:a16="http://schemas.microsoft.com/office/drawing/2014/main" id="{AAE0B4A3-711E-4D4E-B116-AC2BAF50F69E}"/>
              </a:ext>
            </a:extLst>
          </p:cNvPr>
          <p:cNvSpPr>
            <a:spLocks noChangeArrowheads="1"/>
          </p:cNvSpPr>
          <p:nvPr/>
        </p:nvSpPr>
        <p:spPr bwMode="auto">
          <a:xfrm>
            <a:off x="290513" y="981075"/>
            <a:ext cx="8485187" cy="1411288"/>
          </a:xfrm>
          <a:prstGeom prst="rect">
            <a:avLst/>
          </a:prstGeom>
          <a:solidFill>
            <a:schemeClr val="bg2">
              <a:lumMod val="20000"/>
              <a:lumOff val="80000"/>
            </a:schemeClr>
          </a:solidFill>
          <a:ln>
            <a:noFill/>
          </a:ln>
        </p:spPr>
        <p:txBody>
          <a:bodyPr anchor="ct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05000"/>
              </a:lnSpc>
              <a:spcBef>
                <a:spcPct val="20000"/>
              </a:spcBef>
              <a:buFont typeface="Arial" panose="020B0604020202020204" pitchFamily="34" charset="0"/>
              <a:buChar char="•"/>
            </a:pPr>
            <a:r>
              <a:rPr lang="zh-CN" altLang="en-US" sz="2400" b="0">
                <a:ea typeface="微软雅黑" panose="020B0503020204020204" pitchFamily="34" charset="-122"/>
                <a:sym typeface="+mn-lt"/>
              </a:rPr>
              <a:t>若出现各种可能排列的概率相同，则可取最好情况和最坏情况的平均情况</a:t>
            </a:r>
          </a:p>
          <a:p>
            <a:pPr>
              <a:lnSpc>
                <a:spcPct val="105000"/>
              </a:lnSpc>
              <a:spcBef>
                <a:spcPct val="20000"/>
              </a:spcBef>
              <a:buFont typeface="Arial" panose="020B0604020202020204" pitchFamily="34" charset="0"/>
              <a:buChar char="•"/>
            </a:pPr>
            <a:r>
              <a:rPr lang="zh-CN" altLang="en-US" sz="2400" b="0">
                <a:ea typeface="微软雅黑" panose="020B0503020204020204" pitchFamily="34" charset="-122"/>
                <a:sym typeface="+mn-lt"/>
              </a:rPr>
              <a:t>平均情况</a:t>
            </a:r>
            <a:r>
              <a:rPr lang="zh-CN" altLang="en-US" sz="2400" b="0">
                <a:solidFill>
                  <a:srgbClr val="FF3399"/>
                </a:solidFill>
                <a:ea typeface="微软雅黑" panose="020B0503020204020204" pitchFamily="34" charset="-122"/>
                <a:sym typeface="+mn-lt"/>
              </a:rPr>
              <a:t>比较次数</a:t>
            </a:r>
            <a:r>
              <a:rPr lang="zh-CN" altLang="en-US" sz="2400" b="0">
                <a:ea typeface="微软雅黑" panose="020B0503020204020204" pitchFamily="34" charset="-122"/>
                <a:sym typeface="+mn-lt"/>
              </a:rPr>
              <a:t>和</a:t>
            </a:r>
            <a:r>
              <a:rPr lang="zh-CN" altLang="en-US" sz="2400" b="0">
                <a:solidFill>
                  <a:srgbClr val="FF3399"/>
                </a:solidFill>
                <a:ea typeface="微软雅黑" panose="020B0503020204020204" pitchFamily="34" charset="-122"/>
                <a:sym typeface="+mn-lt"/>
              </a:rPr>
              <a:t>移动次数</a:t>
            </a:r>
            <a:r>
              <a:rPr lang="zh-CN" altLang="en-US" sz="2400" b="0">
                <a:ea typeface="微软雅黑" panose="020B0503020204020204" pitchFamily="34" charset="-122"/>
                <a:sym typeface="+mn-lt"/>
              </a:rPr>
              <a:t>为</a:t>
            </a:r>
            <a:r>
              <a:rPr lang="en-US" altLang="zh-CN" sz="2400" b="0" i="1">
                <a:solidFill>
                  <a:srgbClr val="FF3300"/>
                </a:solidFill>
                <a:ea typeface="微软雅黑" panose="020B0503020204020204" pitchFamily="34" charset="-122"/>
                <a:sym typeface="+mn-lt"/>
              </a:rPr>
              <a:t>n</a:t>
            </a:r>
            <a:r>
              <a:rPr lang="en-US" altLang="zh-CN" sz="2400" b="0" baseline="30000">
                <a:solidFill>
                  <a:srgbClr val="FF3300"/>
                </a:solidFill>
                <a:ea typeface="微软雅黑" panose="020B0503020204020204" pitchFamily="34" charset="-122"/>
                <a:sym typeface="+mn-lt"/>
              </a:rPr>
              <a:t>2</a:t>
            </a:r>
            <a:r>
              <a:rPr lang="en-US" altLang="zh-CN" sz="2400" b="0">
                <a:solidFill>
                  <a:srgbClr val="FF3300"/>
                </a:solidFill>
                <a:ea typeface="微软雅黑" panose="020B0503020204020204" pitchFamily="34" charset="-122"/>
                <a:sym typeface="+mn-lt"/>
              </a:rPr>
              <a:t>/4</a:t>
            </a:r>
          </a:p>
        </p:txBody>
      </p:sp>
      <p:sp>
        <p:nvSpPr>
          <p:cNvPr id="1006681" name="Rectangle 89">
            <a:extLst>
              <a:ext uri="{FF2B5EF4-FFF2-40B4-BE49-F238E27FC236}">
                <a16:creationId xmlns:a16="http://schemas.microsoft.com/office/drawing/2014/main" id="{E1A43706-B0AF-4C8C-B9D6-C8E639E8913C}"/>
              </a:ext>
            </a:extLst>
          </p:cNvPr>
          <p:cNvSpPr>
            <a:spLocks noChangeArrowheads="1"/>
          </p:cNvSpPr>
          <p:nvPr/>
        </p:nvSpPr>
        <p:spPr bwMode="auto">
          <a:xfrm>
            <a:off x="295275" y="2606675"/>
            <a:ext cx="8480425" cy="1600200"/>
          </a:xfrm>
          <a:prstGeom prst="rect">
            <a:avLst/>
          </a:prstGeom>
          <a:solidFill>
            <a:schemeClr val="accent1">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05000"/>
              </a:lnSpc>
              <a:spcBef>
                <a:spcPct val="50000"/>
              </a:spcBef>
              <a:buFont typeface="Arial" panose="020B0604020202020204" pitchFamily="34" charset="0"/>
              <a:buChar char="•"/>
            </a:pPr>
            <a:r>
              <a:rPr lang="zh-CN" altLang="en-US" sz="2400" b="0">
                <a:ea typeface="微软雅黑" panose="020B0503020204020204" pitchFamily="34" charset="-122"/>
                <a:sym typeface="+mn-lt"/>
              </a:rPr>
              <a:t>时间复杂度为 </a:t>
            </a:r>
            <a:r>
              <a:rPr lang="en-US" altLang="zh-CN" sz="2400" b="0">
                <a:solidFill>
                  <a:srgbClr val="FF3300"/>
                </a:solidFill>
                <a:ea typeface="微软雅黑" panose="020B0503020204020204" pitchFamily="34" charset="-122"/>
                <a:sym typeface="+mn-lt"/>
              </a:rPr>
              <a:t>o(</a:t>
            </a:r>
            <a:r>
              <a:rPr lang="en-US" altLang="zh-CN" sz="2400" b="0" i="1">
                <a:solidFill>
                  <a:srgbClr val="FF3300"/>
                </a:solidFill>
                <a:ea typeface="微软雅黑" panose="020B0503020204020204" pitchFamily="34" charset="-122"/>
                <a:sym typeface="+mn-lt"/>
              </a:rPr>
              <a:t>n</a:t>
            </a:r>
            <a:r>
              <a:rPr lang="en-US" altLang="zh-CN" sz="2400" b="0" baseline="30000">
                <a:solidFill>
                  <a:srgbClr val="FF3300"/>
                </a:solidFill>
                <a:ea typeface="微软雅黑" panose="020B0503020204020204" pitchFamily="34" charset="-122"/>
                <a:sym typeface="+mn-lt"/>
              </a:rPr>
              <a:t>2</a:t>
            </a:r>
            <a:r>
              <a:rPr lang="en-US" altLang="zh-CN" sz="2400" b="0">
                <a:solidFill>
                  <a:srgbClr val="FF3300"/>
                </a:solidFill>
                <a:ea typeface="微软雅黑" panose="020B0503020204020204" pitchFamily="34" charset="-122"/>
                <a:sym typeface="+mn-lt"/>
              </a:rPr>
              <a:t>)</a:t>
            </a:r>
          </a:p>
          <a:p>
            <a:pPr>
              <a:lnSpc>
                <a:spcPct val="105000"/>
              </a:lnSpc>
              <a:spcBef>
                <a:spcPct val="50000"/>
              </a:spcBef>
              <a:buFont typeface="Arial" panose="020B0604020202020204" pitchFamily="34" charset="0"/>
              <a:buChar char="•"/>
            </a:pPr>
            <a:r>
              <a:rPr lang="zh-CN" altLang="en-US" sz="2400" b="0">
                <a:ea typeface="微软雅黑" panose="020B0503020204020204" pitchFamily="34" charset="-122"/>
                <a:sym typeface="+mn-lt"/>
              </a:rPr>
              <a:t>空间复杂度为 </a:t>
            </a:r>
            <a:r>
              <a:rPr lang="en-US" altLang="zh-CN" sz="2400" b="0">
                <a:solidFill>
                  <a:srgbClr val="FF3300"/>
                </a:solidFill>
                <a:ea typeface="微软雅黑" panose="020B0503020204020204" pitchFamily="34" charset="-122"/>
                <a:sym typeface="+mn-lt"/>
              </a:rPr>
              <a:t>o(</a:t>
            </a:r>
            <a:r>
              <a:rPr lang="en-US" altLang="zh-CN" sz="2400" b="0" i="1">
                <a:solidFill>
                  <a:srgbClr val="FF3300"/>
                </a:solidFill>
                <a:ea typeface="微软雅黑" panose="020B0503020204020204" pitchFamily="34" charset="-122"/>
                <a:sym typeface="+mn-lt"/>
              </a:rPr>
              <a:t>1</a:t>
            </a:r>
            <a:r>
              <a:rPr lang="en-US" altLang="zh-CN" sz="2400" b="0">
                <a:solidFill>
                  <a:srgbClr val="FF3300"/>
                </a:solidFill>
                <a:ea typeface="微软雅黑" panose="020B0503020204020204" pitchFamily="34" charset="-122"/>
                <a:sym typeface="+mn-lt"/>
              </a:rPr>
              <a:t>)</a:t>
            </a:r>
          </a:p>
          <a:p>
            <a:pPr>
              <a:lnSpc>
                <a:spcPct val="105000"/>
              </a:lnSpc>
              <a:spcBef>
                <a:spcPct val="50000"/>
              </a:spcBef>
              <a:buFont typeface="Arial" panose="020B0604020202020204" pitchFamily="34" charset="0"/>
              <a:buChar char="•"/>
            </a:pPr>
            <a:r>
              <a:rPr lang="zh-CN" altLang="en-US" sz="2400" b="0">
                <a:ea typeface="微软雅黑" panose="020B0503020204020204" pitchFamily="34" charset="-122"/>
                <a:sym typeface="+mn-lt"/>
              </a:rPr>
              <a:t>是一种</a:t>
            </a:r>
            <a:r>
              <a:rPr lang="zh-CN" altLang="en-US" sz="2400" b="0">
                <a:solidFill>
                  <a:srgbClr val="FF3300"/>
                </a:solidFill>
                <a:ea typeface="微软雅黑" panose="020B0503020204020204" pitchFamily="34" charset="-122"/>
                <a:sym typeface="+mn-lt"/>
              </a:rPr>
              <a:t>稳定</a:t>
            </a:r>
            <a:r>
              <a:rPr lang="zh-CN" altLang="en-US" sz="2400" b="0">
                <a:ea typeface="微软雅黑" panose="020B0503020204020204" pitchFamily="34" charset="-122"/>
                <a:sym typeface="+mn-lt"/>
              </a:rPr>
              <a:t>的排序方法</a:t>
            </a:r>
          </a:p>
        </p:txBody>
      </p:sp>
      <p:grpSp>
        <p:nvGrpSpPr>
          <p:cNvPr id="2" name="Group 90">
            <a:extLst>
              <a:ext uri="{FF2B5EF4-FFF2-40B4-BE49-F238E27FC236}">
                <a16:creationId xmlns:a16="http://schemas.microsoft.com/office/drawing/2014/main" id="{E09C986F-D8E0-1C4B-9EA6-3BD21506CC79}"/>
              </a:ext>
            </a:extLst>
          </p:cNvPr>
          <p:cNvGrpSpPr>
            <a:grpSpLocks/>
          </p:cNvGrpSpPr>
          <p:nvPr/>
        </p:nvGrpSpPr>
        <p:grpSpPr bwMode="auto">
          <a:xfrm>
            <a:off x="1395413" y="4832350"/>
            <a:ext cx="6578600" cy="865188"/>
            <a:chOff x="384" y="223"/>
            <a:chExt cx="4944" cy="768"/>
          </a:xfrm>
        </p:grpSpPr>
        <p:sp>
          <p:nvSpPr>
            <p:cNvPr id="1006683" name="AutoShape 91" descr="白色大理石">
              <a:extLst>
                <a:ext uri="{FF2B5EF4-FFF2-40B4-BE49-F238E27FC236}">
                  <a16:creationId xmlns:a16="http://schemas.microsoft.com/office/drawing/2014/main" id="{0956AAB8-CBDC-47FD-BC2B-4B06B7C4649D}"/>
                </a:ext>
              </a:extLst>
            </p:cNvPr>
            <p:cNvSpPr>
              <a:spLocks noChangeArrowheads="1"/>
            </p:cNvSpPr>
            <p:nvPr/>
          </p:nvSpPr>
          <p:spPr bwMode="auto">
            <a:xfrm>
              <a:off x="384" y="704"/>
              <a:ext cx="4944" cy="287"/>
            </a:xfrm>
            <a:prstGeom prst="parallelogram">
              <a:avLst>
                <a:gd name="adj" fmla="val 248440"/>
              </a:avLst>
            </a:prstGeom>
            <a:blipFill dpi="0" rotWithShape="0">
              <a:blip r:embed="rId2"/>
              <a:srcRect/>
              <a:tile tx="0" ty="0" sx="100000" sy="100000" flip="none" algn="tl"/>
            </a:blipFill>
            <a:ln w="9525">
              <a:solidFill>
                <a:schemeClr val="bg1"/>
              </a:solidFill>
              <a:miter lim="800000"/>
            </a:ln>
            <a:effectLst>
              <a:outerShdw dist="107763" dir="2700000" algn="ctr" rotWithShape="0">
                <a:srgbClr val="808080"/>
              </a:outerShdw>
            </a:effectLst>
          </p:spPr>
          <p:txBody>
            <a:bodyPr wrap="none" anchor="ctr"/>
            <a:lstStyle/>
            <a:p>
              <a:pPr algn="ctr">
                <a:spcBef>
                  <a:spcPct val="20000"/>
                </a:spcBef>
                <a:defRPr/>
              </a:pPr>
              <a:endParaRPr lang="zh-CN" altLang="zh-CN" sz="3200" b="0">
                <a:solidFill>
                  <a:schemeClr val="hlink"/>
                </a:solidFill>
                <a:latin typeface="+mn-lt"/>
                <a:ea typeface="+mn-ea"/>
                <a:cs typeface="+mn-ea"/>
                <a:sym typeface="+mn-lt"/>
              </a:endParaRPr>
            </a:p>
          </p:txBody>
        </p:sp>
        <p:sp>
          <p:nvSpPr>
            <p:cNvPr id="1006684" name="AutoShape 92">
              <a:extLst>
                <a:ext uri="{FF2B5EF4-FFF2-40B4-BE49-F238E27FC236}">
                  <a16:creationId xmlns:a16="http://schemas.microsoft.com/office/drawing/2014/main" id="{BF74DC2E-4FC6-48E7-9B38-FC0A46381645}"/>
                </a:ext>
              </a:extLst>
            </p:cNvPr>
            <p:cNvSpPr>
              <a:spLocks noChangeArrowheads="1"/>
            </p:cNvSpPr>
            <p:nvPr/>
          </p:nvSpPr>
          <p:spPr bwMode="auto">
            <a:xfrm>
              <a:off x="2160" y="463"/>
              <a:ext cx="334" cy="482"/>
            </a:xfrm>
            <a:prstGeom prst="can">
              <a:avLst>
                <a:gd name="adj" fmla="val 35714"/>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b="0">
                  <a:solidFill>
                    <a:srgbClr val="FF3300"/>
                  </a:solidFill>
                  <a:effectLst>
                    <a:outerShdw blurRad="38100" dist="38100" dir="2700000" algn="tl">
                      <a:srgbClr val="000000"/>
                    </a:outerShdw>
                  </a:effectLst>
                  <a:latin typeface="+mn-lt"/>
                  <a:ea typeface="+mn-ea"/>
                  <a:cs typeface="+mn-ea"/>
                  <a:sym typeface="+mn-lt"/>
                </a:rPr>
                <a:t>21</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06685" name="AutoShape 93">
              <a:extLst>
                <a:ext uri="{FF2B5EF4-FFF2-40B4-BE49-F238E27FC236}">
                  <a16:creationId xmlns:a16="http://schemas.microsoft.com/office/drawing/2014/main" id="{8A71FAE2-F8AC-4058-B4D6-283F4A68B598}"/>
                </a:ext>
              </a:extLst>
            </p:cNvPr>
            <p:cNvSpPr>
              <a:spLocks noChangeArrowheads="1"/>
            </p:cNvSpPr>
            <p:nvPr/>
          </p:nvSpPr>
          <p:spPr bwMode="auto">
            <a:xfrm>
              <a:off x="2640" y="415"/>
              <a:ext cx="336" cy="528"/>
            </a:xfrm>
            <a:prstGeom prst="can">
              <a:avLst>
                <a:gd name="adj" fmla="val 39286"/>
              </a:avLst>
            </a:prstGeom>
            <a:gradFill rotWithShape="0">
              <a:gsLst>
                <a:gs pos="0">
                  <a:schemeClr val="folHlink">
                    <a:gamma/>
                    <a:shade val="46275"/>
                    <a:invGamma/>
                  </a:schemeClr>
                </a:gs>
                <a:gs pos="50000">
                  <a:schemeClr val="folHlink"/>
                </a:gs>
                <a:gs pos="100000">
                  <a:schemeClr val="folHlink">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b="0">
                  <a:solidFill>
                    <a:srgbClr val="FF3300"/>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06686" name="AutoShape 94">
              <a:extLst>
                <a:ext uri="{FF2B5EF4-FFF2-40B4-BE49-F238E27FC236}">
                  <a16:creationId xmlns:a16="http://schemas.microsoft.com/office/drawing/2014/main" id="{BB9714EF-0990-4BE1-A701-D589FD17E7BF}"/>
                </a:ext>
              </a:extLst>
            </p:cNvPr>
            <p:cNvSpPr>
              <a:spLocks noChangeArrowheads="1"/>
            </p:cNvSpPr>
            <p:nvPr/>
          </p:nvSpPr>
          <p:spPr bwMode="auto">
            <a:xfrm>
              <a:off x="3600" y="223"/>
              <a:ext cx="334" cy="720"/>
            </a:xfrm>
            <a:prstGeom prst="can">
              <a:avLst>
                <a:gd name="adj" fmla="val 53571"/>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b="0">
                  <a:solidFill>
                    <a:srgbClr val="FF3300"/>
                  </a:solidFill>
                  <a:effectLst>
                    <a:outerShdw blurRad="38100" dist="38100" dir="2700000" algn="tl">
                      <a:srgbClr val="000000"/>
                    </a:outerShdw>
                  </a:effectLst>
                  <a:latin typeface="+mn-lt"/>
                  <a:ea typeface="+mn-ea"/>
                  <a:cs typeface="+mn-ea"/>
                  <a:sym typeface="+mn-lt"/>
                </a:rPr>
                <a:t>49</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06687" name="AutoShape 95">
              <a:extLst>
                <a:ext uri="{FF2B5EF4-FFF2-40B4-BE49-F238E27FC236}">
                  <a16:creationId xmlns:a16="http://schemas.microsoft.com/office/drawing/2014/main" id="{BB81D5AE-7238-4664-8096-5C2626B31BB5}"/>
                </a:ext>
              </a:extLst>
            </p:cNvPr>
            <p:cNvSpPr>
              <a:spLocks noChangeArrowheads="1"/>
            </p:cNvSpPr>
            <p:nvPr/>
          </p:nvSpPr>
          <p:spPr bwMode="auto">
            <a:xfrm>
              <a:off x="3120" y="415"/>
              <a:ext cx="336" cy="528"/>
            </a:xfrm>
            <a:prstGeom prst="can">
              <a:avLst>
                <a:gd name="adj" fmla="val 39286"/>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b="0">
                  <a:solidFill>
                    <a:srgbClr val="FF3300"/>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06688" name="AutoShape 96">
              <a:extLst>
                <a:ext uri="{FF2B5EF4-FFF2-40B4-BE49-F238E27FC236}">
                  <a16:creationId xmlns:a16="http://schemas.microsoft.com/office/drawing/2014/main" id="{466FD3DB-BF79-4EF9-BDBE-389B27662C80}"/>
                </a:ext>
              </a:extLst>
            </p:cNvPr>
            <p:cNvSpPr>
              <a:spLocks noChangeArrowheads="1"/>
            </p:cNvSpPr>
            <p:nvPr/>
          </p:nvSpPr>
          <p:spPr bwMode="auto">
            <a:xfrm>
              <a:off x="1680" y="510"/>
              <a:ext cx="336" cy="433"/>
            </a:xfrm>
            <a:prstGeom prst="can">
              <a:avLst>
                <a:gd name="adj" fmla="val 32143"/>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b="0">
                  <a:solidFill>
                    <a:srgbClr val="FF3300"/>
                  </a:solidFill>
                  <a:effectLst>
                    <a:outerShdw blurRad="38100" dist="38100" dir="2700000" algn="tl">
                      <a:srgbClr val="000000"/>
                    </a:outerShdw>
                  </a:effectLst>
                  <a:latin typeface="+mn-lt"/>
                  <a:ea typeface="+mn-ea"/>
                  <a:cs typeface="+mn-ea"/>
                  <a:sym typeface="+mn-lt"/>
                </a:rPr>
                <a:t>16</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06689" name="AutoShape 97">
              <a:extLst>
                <a:ext uri="{FF2B5EF4-FFF2-40B4-BE49-F238E27FC236}">
                  <a16:creationId xmlns:a16="http://schemas.microsoft.com/office/drawing/2014/main" id="{9A45C2BE-D8A4-4881-8D91-FA69D539AF55}"/>
                </a:ext>
              </a:extLst>
            </p:cNvPr>
            <p:cNvSpPr>
              <a:spLocks noChangeArrowheads="1"/>
            </p:cNvSpPr>
            <p:nvPr/>
          </p:nvSpPr>
          <p:spPr bwMode="auto">
            <a:xfrm>
              <a:off x="1200" y="704"/>
              <a:ext cx="336" cy="241"/>
            </a:xfrm>
            <a:prstGeom prst="can">
              <a:avLst>
                <a:gd name="adj" fmla="val 25000"/>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b="0">
                  <a:solidFill>
                    <a:srgbClr val="FF3300"/>
                  </a:solidFill>
                  <a:effectLst>
                    <a:outerShdw blurRad="38100" dist="38100" dir="2700000" algn="tl">
                      <a:srgbClr val="000000"/>
                    </a:outerShdw>
                  </a:effectLst>
                  <a:latin typeface="+mn-lt"/>
                  <a:ea typeface="+mn-ea"/>
                  <a:cs typeface="+mn-ea"/>
                  <a:sym typeface="+mn-lt"/>
                </a:rPr>
                <a:t>08</a:t>
              </a:r>
              <a:endParaRPr kumimoji="1" lang="en-US" altLang="zh-CN" sz="2400" b="0">
                <a:effectLst>
                  <a:outerShdw blurRad="38100" dist="38100" dir="2700000" algn="tl">
                    <a:srgbClr val="FFFFFF"/>
                  </a:outerShdw>
                </a:effectLst>
                <a:latin typeface="+mn-lt"/>
                <a:ea typeface="+mn-ea"/>
                <a:cs typeface="+mn-ea"/>
                <a:sym typeface="+mn-lt"/>
              </a:endParaRPr>
            </a:p>
          </p:txBody>
        </p:sp>
      </p:grpSp>
      <p:grpSp>
        <p:nvGrpSpPr>
          <p:cNvPr id="3" name="Group 98">
            <a:extLst>
              <a:ext uri="{FF2B5EF4-FFF2-40B4-BE49-F238E27FC236}">
                <a16:creationId xmlns:a16="http://schemas.microsoft.com/office/drawing/2014/main" id="{5EB05E26-636E-7648-B96B-ADEC61A56871}"/>
              </a:ext>
            </a:extLst>
          </p:cNvPr>
          <p:cNvGrpSpPr>
            <a:grpSpLocks/>
          </p:cNvGrpSpPr>
          <p:nvPr/>
        </p:nvGrpSpPr>
        <p:grpSpPr bwMode="auto">
          <a:xfrm>
            <a:off x="514350" y="4802188"/>
            <a:ext cx="7848600" cy="1676400"/>
            <a:chOff x="480" y="288"/>
            <a:chExt cx="4944" cy="1056"/>
          </a:xfrm>
        </p:grpSpPr>
        <p:sp>
          <p:nvSpPr>
            <p:cNvPr id="1006691" name="AutoShape 99" descr="白色大理石">
              <a:extLst>
                <a:ext uri="{FF2B5EF4-FFF2-40B4-BE49-F238E27FC236}">
                  <a16:creationId xmlns:a16="http://schemas.microsoft.com/office/drawing/2014/main" id="{09EED57A-F822-429C-8628-04B3A381F56D}"/>
                </a:ext>
              </a:extLst>
            </p:cNvPr>
            <p:cNvSpPr>
              <a:spLocks noChangeArrowheads="1"/>
            </p:cNvSpPr>
            <p:nvPr/>
          </p:nvSpPr>
          <p:spPr bwMode="auto">
            <a:xfrm>
              <a:off x="480" y="768"/>
              <a:ext cx="4944" cy="288"/>
            </a:xfrm>
            <a:prstGeom prst="parallelogram">
              <a:avLst>
                <a:gd name="adj" fmla="val 248440"/>
              </a:avLst>
            </a:prstGeom>
            <a:blipFill dpi="0" rotWithShape="0">
              <a:blip r:embed="rId2"/>
              <a:srcRect/>
              <a:tile tx="0" ty="0" sx="100000" sy="100000" flip="none" algn="tl"/>
            </a:blipFill>
            <a:ln w="9525">
              <a:solidFill>
                <a:schemeClr val="bg1"/>
              </a:solidFill>
              <a:miter lim="800000"/>
            </a:ln>
            <a:effectLst>
              <a:outerShdw dist="107763" dir="2700000" algn="ctr" rotWithShape="0">
                <a:srgbClr val="808080"/>
              </a:outerShdw>
            </a:effectLst>
          </p:spPr>
          <p:txBody>
            <a:bodyPr wrap="none" anchor="ctr"/>
            <a:lstStyle/>
            <a:p>
              <a:pPr>
                <a:spcBef>
                  <a:spcPct val="20000"/>
                </a:spcBef>
                <a:defRPr/>
              </a:pPr>
              <a:endParaRPr kumimoji="1" lang="zh-CN" altLang="en-US" b="0">
                <a:latin typeface="+mn-lt"/>
                <a:ea typeface="+mn-ea"/>
                <a:cs typeface="+mn-ea"/>
                <a:sym typeface="+mn-lt"/>
              </a:endParaRPr>
            </a:p>
          </p:txBody>
        </p:sp>
        <p:sp>
          <p:nvSpPr>
            <p:cNvPr id="1006692" name="AutoShape 100">
              <a:extLst>
                <a:ext uri="{FF2B5EF4-FFF2-40B4-BE49-F238E27FC236}">
                  <a16:creationId xmlns:a16="http://schemas.microsoft.com/office/drawing/2014/main" id="{8D596558-19E0-44C9-A322-A85F24ECA11F}"/>
                </a:ext>
              </a:extLst>
            </p:cNvPr>
            <p:cNvSpPr>
              <a:spLocks noChangeArrowheads="1"/>
            </p:cNvSpPr>
            <p:nvPr/>
          </p:nvSpPr>
          <p:spPr bwMode="auto">
            <a:xfrm>
              <a:off x="1296" y="528"/>
              <a:ext cx="336" cy="480"/>
            </a:xfrm>
            <a:prstGeom prst="can">
              <a:avLst>
                <a:gd name="adj" fmla="val 35714"/>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b="0">
                  <a:solidFill>
                    <a:srgbClr val="FF3300"/>
                  </a:solidFill>
                  <a:effectLst>
                    <a:outerShdw blurRad="38100" dist="38100" dir="2700000" algn="tl">
                      <a:srgbClr val="000000"/>
                    </a:outerShdw>
                  </a:effectLst>
                  <a:latin typeface="+mn-lt"/>
                  <a:ea typeface="+mn-ea"/>
                  <a:cs typeface="+mn-ea"/>
                  <a:sym typeface="+mn-lt"/>
                </a:rPr>
                <a:t>21</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06693" name="AutoShape 101">
              <a:extLst>
                <a:ext uri="{FF2B5EF4-FFF2-40B4-BE49-F238E27FC236}">
                  <a16:creationId xmlns:a16="http://schemas.microsoft.com/office/drawing/2014/main" id="{CDFC93CB-334B-48DE-841D-2B316D741C03}"/>
                </a:ext>
              </a:extLst>
            </p:cNvPr>
            <p:cNvSpPr>
              <a:spLocks noChangeArrowheads="1"/>
            </p:cNvSpPr>
            <p:nvPr/>
          </p:nvSpPr>
          <p:spPr bwMode="auto">
            <a:xfrm>
              <a:off x="1776" y="480"/>
              <a:ext cx="336" cy="528"/>
            </a:xfrm>
            <a:prstGeom prst="can">
              <a:avLst>
                <a:gd name="adj" fmla="val 39286"/>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b="0">
                  <a:solidFill>
                    <a:srgbClr val="FF3300"/>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06694" name="AutoShape 102">
              <a:extLst>
                <a:ext uri="{FF2B5EF4-FFF2-40B4-BE49-F238E27FC236}">
                  <a16:creationId xmlns:a16="http://schemas.microsoft.com/office/drawing/2014/main" id="{2DAB024E-5C00-40BE-898F-C2F0695E565A}"/>
                </a:ext>
              </a:extLst>
            </p:cNvPr>
            <p:cNvSpPr>
              <a:spLocks noChangeArrowheads="1"/>
            </p:cNvSpPr>
            <p:nvPr/>
          </p:nvSpPr>
          <p:spPr bwMode="auto">
            <a:xfrm>
              <a:off x="2256" y="288"/>
              <a:ext cx="336" cy="720"/>
            </a:xfrm>
            <a:prstGeom prst="can">
              <a:avLst>
                <a:gd name="adj" fmla="val 53571"/>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b="0">
                  <a:solidFill>
                    <a:srgbClr val="FF3300"/>
                  </a:solidFill>
                  <a:effectLst>
                    <a:outerShdw blurRad="38100" dist="38100" dir="2700000" algn="tl">
                      <a:srgbClr val="000000"/>
                    </a:outerShdw>
                  </a:effectLst>
                  <a:latin typeface="+mn-lt"/>
                  <a:ea typeface="+mn-ea"/>
                  <a:cs typeface="+mn-ea"/>
                  <a:sym typeface="+mn-lt"/>
                </a:rPr>
                <a:t>49</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06695" name="AutoShape 103">
              <a:extLst>
                <a:ext uri="{FF2B5EF4-FFF2-40B4-BE49-F238E27FC236}">
                  <a16:creationId xmlns:a16="http://schemas.microsoft.com/office/drawing/2014/main" id="{7E8F13C1-4329-43BE-BAE3-A154A05C8E16}"/>
                </a:ext>
              </a:extLst>
            </p:cNvPr>
            <p:cNvSpPr>
              <a:spLocks noChangeArrowheads="1"/>
            </p:cNvSpPr>
            <p:nvPr/>
          </p:nvSpPr>
          <p:spPr bwMode="auto">
            <a:xfrm>
              <a:off x="2736" y="480"/>
              <a:ext cx="336" cy="528"/>
            </a:xfrm>
            <a:prstGeom prst="can">
              <a:avLst>
                <a:gd name="adj" fmla="val 39286"/>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b="0">
                  <a:solidFill>
                    <a:srgbClr val="FF3300"/>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06696" name="AutoShape 104">
              <a:extLst>
                <a:ext uri="{FF2B5EF4-FFF2-40B4-BE49-F238E27FC236}">
                  <a16:creationId xmlns:a16="http://schemas.microsoft.com/office/drawing/2014/main" id="{271D9523-F736-4A71-B769-13F016499A05}"/>
                </a:ext>
              </a:extLst>
            </p:cNvPr>
            <p:cNvSpPr>
              <a:spLocks noChangeArrowheads="1"/>
            </p:cNvSpPr>
            <p:nvPr/>
          </p:nvSpPr>
          <p:spPr bwMode="auto">
            <a:xfrm>
              <a:off x="3216" y="576"/>
              <a:ext cx="336" cy="432"/>
            </a:xfrm>
            <a:prstGeom prst="can">
              <a:avLst>
                <a:gd name="adj" fmla="val 32143"/>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b="0">
                  <a:solidFill>
                    <a:srgbClr val="FF3300"/>
                  </a:solidFill>
                  <a:effectLst>
                    <a:outerShdw blurRad="38100" dist="38100" dir="2700000" algn="tl">
                      <a:srgbClr val="000000"/>
                    </a:outerShdw>
                  </a:effectLst>
                  <a:latin typeface="+mn-lt"/>
                  <a:ea typeface="+mn-ea"/>
                  <a:cs typeface="+mn-ea"/>
                  <a:sym typeface="+mn-lt"/>
                </a:rPr>
                <a:t>16</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06697" name="AutoShape 105">
              <a:extLst>
                <a:ext uri="{FF2B5EF4-FFF2-40B4-BE49-F238E27FC236}">
                  <a16:creationId xmlns:a16="http://schemas.microsoft.com/office/drawing/2014/main" id="{5189206D-CF11-42A7-A1A1-97FDAF92C08F}"/>
                </a:ext>
              </a:extLst>
            </p:cNvPr>
            <p:cNvSpPr>
              <a:spLocks noChangeArrowheads="1"/>
            </p:cNvSpPr>
            <p:nvPr/>
          </p:nvSpPr>
          <p:spPr bwMode="auto">
            <a:xfrm>
              <a:off x="3696" y="768"/>
              <a:ext cx="336" cy="240"/>
            </a:xfrm>
            <a:prstGeom prst="can">
              <a:avLst>
                <a:gd name="adj" fmla="val 25000"/>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b="0">
                  <a:solidFill>
                    <a:srgbClr val="FF3300"/>
                  </a:solidFill>
                  <a:effectLst>
                    <a:outerShdw blurRad="38100" dist="38100" dir="2700000" algn="tl">
                      <a:srgbClr val="000000"/>
                    </a:outerShdw>
                  </a:effectLst>
                  <a:latin typeface="+mn-lt"/>
                  <a:ea typeface="+mn-ea"/>
                  <a:cs typeface="+mn-ea"/>
                  <a:sym typeface="+mn-lt"/>
                </a:rPr>
                <a:t>08</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23572" name="Text Box 106">
              <a:extLst>
                <a:ext uri="{FF2B5EF4-FFF2-40B4-BE49-F238E27FC236}">
                  <a16:creationId xmlns:a16="http://schemas.microsoft.com/office/drawing/2014/main" id="{21F51B58-2A27-4948-9AA1-2E944B4FCA67}"/>
                </a:ext>
              </a:extLst>
            </p:cNvPr>
            <p:cNvSpPr txBox="1">
              <a:spLocks noChangeArrowheads="1"/>
            </p:cNvSpPr>
            <p:nvPr/>
          </p:nvSpPr>
          <p:spPr bwMode="auto">
            <a:xfrm>
              <a:off x="1372" y="1056"/>
              <a:ext cx="26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400" b="0">
                  <a:latin typeface="+mn-lt"/>
                  <a:ea typeface="+mn-ea"/>
                  <a:cs typeface="+mn-ea"/>
                  <a:sym typeface="+mn-lt"/>
                </a:rPr>
                <a:t>0        1        2        3        4        5</a:t>
              </a:r>
            </a:p>
          </p:txBody>
        </p:sp>
      </p:grpSp>
      <p:sp>
        <p:nvSpPr>
          <p:cNvPr id="23" name="Rectangle 84">
            <a:extLst>
              <a:ext uri="{FF2B5EF4-FFF2-40B4-BE49-F238E27FC236}">
                <a16:creationId xmlns:a16="http://schemas.microsoft.com/office/drawing/2014/main" id="{FA3B2F20-394E-4B0B-9FBB-7C2E39669ECD}"/>
              </a:ext>
            </a:extLst>
          </p:cNvPr>
          <p:cNvSpPr>
            <a:spLocks noChangeArrowheads="1"/>
          </p:cNvSpPr>
          <p:nvPr/>
        </p:nvSpPr>
        <p:spPr bwMode="auto">
          <a:xfrm>
            <a:off x="784225" y="214313"/>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算法分析</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06681"/>
                                        </p:tgtEl>
                                        <p:attrNameLst>
                                          <p:attrName>style.visibility</p:attrName>
                                        </p:attrNameLst>
                                      </p:cBhvr>
                                      <p:to>
                                        <p:strVal val="visible"/>
                                      </p:to>
                                    </p:set>
                                    <p:anim calcmode="lin" valueType="num">
                                      <p:cBhvr additive="base">
                                        <p:cTn id="7" dur="500" fill="hold"/>
                                        <p:tgtEl>
                                          <p:spTgt spid="1006681"/>
                                        </p:tgtEl>
                                        <p:attrNameLst>
                                          <p:attrName>ppt_x</p:attrName>
                                        </p:attrNameLst>
                                      </p:cBhvr>
                                      <p:tavLst>
                                        <p:tav tm="0">
                                          <p:val>
                                            <p:strVal val="0-#ppt_w/2"/>
                                          </p:val>
                                        </p:tav>
                                        <p:tav tm="100000">
                                          <p:val>
                                            <p:strVal val="#ppt_x"/>
                                          </p:val>
                                        </p:tav>
                                      </p:tavLst>
                                    </p:anim>
                                    <p:anim calcmode="lin" valueType="num">
                                      <p:cBhvr additive="base">
                                        <p:cTn id="8" dur="500" fill="hold"/>
                                        <p:tgtEl>
                                          <p:spTgt spid="100668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 presetClass="entr" presetSubtype="16"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ox(in)">
                                      <p:cBhvr>
                                        <p:cTn id="13" dur="500"/>
                                        <p:tgtEl>
                                          <p:spTgt spid="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xit" presetSubtype="4" fill="hold" nodeType="clickEffect">
                                  <p:stCondLst>
                                    <p:cond delay="0"/>
                                  </p:stCondLst>
                                  <p:childTnLst>
                                    <p:anim calcmode="lin" valueType="num">
                                      <p:cBhvr additive="base">
                                        <p:cTn id="17" dur="500"/>
                                        <p:tgtEl>
                                          <p:spTgt spid="3"/>
                                        </p:tgtEl>
                                        <p:attrNameLst>
                                          <p:attrName>ppt_x</p:attrName>
                                        </p:attrNameLst>
                                      </p:cBhvr>
                                      <p:tavLst>
                                        <p:tav tm="0">
                                          <p:val>
                                            <p:strVal val="ppt_x"/>
                                          </p:val>
                                        </p:tav>
                                        <p:tav tm="100000">
                                          <p:val>
                                            <p:strVal val="ppt_x"/>
                                          </p:val>
                                        </p:tav>
                                      </p:tavLst>
                                    </p:anim>
                                    <p:anim calcmode="lin" valueType="num">
                                      <p:cBhvr additive="base">
                                        <p:cTn id="18" dur="500"/>
                                        <p:tgtEl>
                                          <p:spTgt spid="3"/>
                                        </p:tgtEl>
                                        <p:attrNameLst>
                                          <p:attrName>ppt_y</p:attrName>
                                        </p:attrNameLst>
                                      </p:cBhvr>
                                      <p:tavLst>
                                        <p:tav tm="0">
                                          <p:val>
                                            <p:strVal val="ppt_y"/>
                                          </p:val>
                                        </p:tav>
                                        <p:tav tm="100000">
                                          <p:val>
                                            <p:strVal val="1+ppt_h/2"/>
                                          </p:val>
                                        </p:tav>
                                      </p:tavLst>
                                    </p:anim>
                                    <p:set>
                                      <p:cBhvr>
                                        <p:cTn id="19" dur="1" fill="hold">
                                          <p:stCondLst>
                                            <p:cond delay="499"/>
                                          </p:stCondLst>
                                        </p:cTn>
                                        <p:tgtEl>
                                          <p:spTgt spid="3"/>
                                        </p:tgtEl>
                                        <p:attrNameLst>
                                          <p:attrName>style.visibility</p:attrName>
                                        </p:attrNameLst>
                                      </p:cBhvr>
                                      <p:to>
                                        <p:strVal val="hidden"/>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4" presetClass="entr" presetSubtype="16" fill="hold" nodeType="click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box(in)">
                                      <p:cBhvr>
                                        <p:cTn id="2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6681"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Text Box 1026">
            <a:extLst>
              <a:ext uri="{FF2B5EF4-FFF2-40B4-BE49-F238E27FC236}">
                <a16:creationId xmlns:a16="http://schemas.microsoft.com/office/drawing/2014/main" id="{E638E730-C0A3-4BD1-AD8F-8EE99B20B2C7}"/>
              </a:ext>
            </a:extLst>
          </p:cNvPr>
          <p:cNvSpPr txBox="1">
            <a:spLocks noChangeArrowheads="1"/>
          </p:cNvSpPr>
          <p:nvPr/>
        </p:nvSpPr>
        <p:spPr bwMode="auto">
          <a:xfrm>
            <a:off x="0" y="855663"/>
            <a:ext cx="9144000" cy="6002337"/>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marL="720000">
              <a:spcBef>
                <a:spcPct val="30000"/>
              </a:spcBef>
              <a:buFont typeface="Arial" panose="020B0604020202020204" pitchFamily="34" charset="0"/>
              <a:buNone/>
              <a:defRPr/>
            </a:pPr>
            <a:r>
              <a:rPr lang="en-US" altLang="zh-CN" sz="2000" b="0" dirty="0">
                <a:latin typeface="+mn-lt"/>
                <a:ea typeface="+mn-ea"/>
                <a:cs typeface="+mn-ea"/>
                <a:sym typeface="+mn-lt"/>
              </a:rPr>
              <a:t>void </a:t>
            </a:r>
            <a:r>
              <a:rPr lang="en-US" altLang="zh-CN" sz="2000" b="0" dirty="0" err="1">
                <a:solidFill>
                  <a:schemeClr val="hlink"/>
                </a:solidFill>
                <a:latin typeface="+mn-lt"/>
                <a:ea typeface="+mn-ea"/>
                <a:cs typeface="+mn-ea"/>
                <a:sym typeface="+mn-lt"/>
              </a:rPr>
              <a:t>get_run</a:t>
            </a:r>
            <a:r>
              <a:rPr lang="en-US" altLang="zh-CN" sz="2000" b="0" dirty="0">
                <a:latin typeface="+mn-lt"/>
                <a:ea typeface="+mn-ea"/>
                <a:cs typeface="+mn-ea"/>
                <a:sym typeface="+mn-lt"/>
              </a:rPr>
              <a:t>(</a:t>
            </a:r>
            <a:r>
              <a:rPr lang="en-US" altLang="zh-CN" sz="2000" b="0" dirty="0" err="1">
                <a:latin typeface="+mn-lt"/>
                <a:ea typeface="+mn-ea"/>
                <a:cs typeface="+mn-ea"/>
                <a:sym typeface="+mn-lt"/>
              </a:rPr>
              <a:t>LoserTree</a:t>
            </a:r>
            <a:r>
              <a:rPr lang="en-US" altLang="zh-CN" sz="2000" b="0" dirty="0">
                <a:latin typeface="+mn-lt"/>
                <a:ea typeface="+mn-ea"/>
                <a:cs typeface="+mn-ea"/>
                <a:sym typeface="+mn-lt"/>
              </a:rPr>
              <a:t> &amp;</a:t>
            </a:r>
            <a:r>
              <a:rPr lang="en-US" altLang="zh-CN" sz="2000" b="0" dirty="0" err="1">
                <a:latin typeface="+mn-lt"/>
                <a:ea typeface="+mn-ea"/>
                <a:cs typeface="+mn-ea"/>
                <a:sym typeface="+mn-lt"/>
              </a:rPr>
              <a:t>ls</a:t>
            </a:r>
            <a:r>
              <a:rPr lang="en-US" altLang="zh-CN" sz="2000" b="0" dirty="0">
                <a:latin typeface="+mn-lt"/>
                <a:ea typeface="+mn-ea"/>
                <a:cs typeface="+mn-ea"/>
                <a:sym typeface="+mn-lt"/>
              </a:rPr>
              <a:t>, </a:t>
            </a:r>
            <a:r>
              <a:rPr lang="en-US" altLang="zh-CN" sz="2000" b="0" dirty="0" err="1">
                <a:latin typeface="+mn-lt"/>
                <a:ea typeface="+mn-ea"/>
                <a:cs typeface="+mn-ea"/>
                <a:sym typeface="+mn-lt"/>
              </a:rPr>
              <a:t>WorkArea</a:t>
            </a:r>
            <a:r>
              <a:rPr lang="en-US" altLang="zh-CN" sz="2000" b="0" dirty="0">
                <a:latin typeface="+mn-lt"/>
                <a:ea typeface="+mn-ea"/>
                <a:cs typeface="+mn-ea"/>
                <a:sym typeface="+mn-lt"/>
              </a:rPr>
              <a:t> &amp;</a:t>
            </a:r>
            <a:r>
              <a:rPr lang="en-US" altLang="zh-CN" sz="2000" b="0" dirty="0" err="1">
                <a:latin typeface="+mn-lt"/>
                <a:ea typeface="+mn-ea"/>
                <a:cs typeface="+mn-ea"/>
                <a:sym typeface="+mn-lt"/>
              </a:rPr>
              <a:t>wa</a:t>
            </a:r>
            <a:r>
              <a:rPr lang="en-US" altLang="zh-CN" sz="2000" b="0" dirty="0">
                <a:latin typeface="+mn-lt"/>
                <a:ea typeface="+mn-ea"/>
                <a:cs typeface="+mn-ea"/>
                <a:sym typeface="+mn-lt"/>
              </a:rPr>
              <a:t>){</a:t>
            </a:r>
          </a:p>
          <a:p>
            <a:pPr marL="720000">
              <a:spcBef>
                <a:spcPct val="30000"/>
              </a:spcBef>
              <a:buFont typeface="Arial" panose="020B0604020202020204" pitchFamily="34" charset="0"/>
              <a:buNone/>
              <a:defRPr/>
            </a:pPr>
            <a:r>
              <a:rPr lang="en-US" altLang="zh-CN" sz="2000" b="0" dirty="0">
                <a:solidFill>
                  <a:schemeClr val="hlink"/>
                </a:solidFill>
                <a:latin typeface="+mn-lt"/>
                <a:ea typeface="+mn-ea"/>
                <a:cs typeface="+mn-ea"/>
                <a:sym typeface="+mn-lt"/>
              </a:rPr>
              <a:t>while(</a:t>
            </a:r>
            <a:r>
              <a:rPr lang="en-US" altLang="zh-CN" sz="2000" b="0" dirty="0" err="1">
                <a:solidFill>
                  <a:schemeClr val="hlink"/>
                </a:solidFill>
                <a:latin typeface="+mn-lt"/>
                <a:ea typeface="+mn-ea"/>
                <a:cs typeface="+mn-ea"/>
                <a:sym typeface="+mn-lt"/>
              </a:rPr>
              <a:t>wa</a:t>
            </a:r>
            <a:r>
              <a:rPr lang="en-US" altLang="zh-CN" sz="2000" b="0" dirty="0">
                <a:solidFill>
                  <a:schemeClr val="hlink"/>
                </a:solidFill>
                <a:latin typeface="+mn-lt"/>
                <a:ea typeface="+mn-ea"/>
                <a:cs typeface="+mn-ea"/>
                <a:sym typeface="+mn-lt"/>
              </a:rPr>
              <a:t>[</a:t>
            </a:r>
            <a:r>
              <a:rPr lang="en-US" altLang="zh-CN" sz="2000" b="0" dirty="0" err="1">
                <a:solidFill>
                  <a:schemeClr val="hlink"/>
                </a:solidFill>
                <a:latin typeface="+mn-lt"/>
                <a:ea typeface="+mn-ea"/>
                <a:cs typeface="+mn-ea"/>
                <a:sym typeface="+mn-lt"/>
              </a:rPr>
              <a:t>ls</a:t>
            </a:r>
            <a:r>
              <a:rPr lang="en-US" altLang="zh-CN" sz="2000" b="0" dirty="0">
                <a:solidFill>
                  <a:schemeClr val="hlink"/>
                </a:solidFill>
                <a:latin typeface="+mn-lt"/>
                <a:ea typeface="+mn-ea"/>
                <a:cs typeface="+mn-ea"/>
                <a:sym typeface="+mn-lt"/>
              </a:rPr>
              <a:t>[0] ].</a:t>
            </a:r>
            <a:r>
              <a:rPr lang="en-US" altLang="zh-CN" sz="2000" b="0" dirty="0" err="1">
                <a:solidFill>
                  <a:schemeClr val="hlink"/>
                </a:solidFill>
                <a:latin typeface="+mn-lt"/>
                <a:ea typeface="+mn-ea"/>
                <a:cs typeface="+mn-ea"/>
                <a:sym typeface="+mn-lt"/>
              </a:rPr>
              <a:t>rnum</a:t>
            </a:r>
            <a:r>
              <a:rPr lang="en-US" altLang="zh-CN" sz="2000" b="0" dirty="0">
                <a:solidFill>
                  <a:schemeClr val="hlink"/>
                </a:solidFill>
                <a:latin typeface="+mn-lt"/>
                <a:ea typeface="+mn-ea"/>
                <a:cs typeface="+mn-ea"/>
                <a:sym typeface="+mn-lt"/>
              </a:rPr>
              <a:t>==</a:t>
            </a:r>
            <a:r>
              <a:rPr lang="en-US" altLang="zh-CN" sz="2000" b="0" dirty="0" err="1">
                <a:solidFill>
                  <a:schemeClr val="hlink"/>
                </a:solidFill>
                <a:latin typeface="+mn-lt"/>
                <a:ea typeface="+mn-ea"/>
                <a:cs typeface="+mn-ea"/>
                <a:sym typeface="+mn-lt"/>
              </a:rPr>
              <a:t>rc</a:t>
            </a:r>
            <a:r>
              <a:rPr lang="en-US" altLang="zh-CN" sz="2000" b="0" dirty="0">
                <a:solidFill>
                  <a:schemeClr val="hlink"/>
                </a:solidFill>
                <a:latin typeface="+mn-lt"/>
                <a:ea typeface="+mn-ea"/>
                <a:cs typeface="+mn-ea"/>
                <a:sym typeface="+mn-lt"/>
              </a:rPr>
              <a:t>)</a:t>
            </a:r>
          </a:p>
          <a:p>
            <a:pPr marL="720000">
              <a:spcBef>
                <a:spcPct val="30000"/>
              </a:spcBef>
              <a:buFont typeface="Arial" panose="020B0604020202020204" pitchFamily="34" charset="0"/>
              <a:buNone/>
              <a:defRPr/>
            </a:pPr>
            <a:r>
              <a:rPr lang="en-US" altLang="zh-CN" sz="2000" b="0" dirty="0">
                <a:latin typeface="+mn-lt"/>
                <a:ea typeface="+mn-ea"/>
                <a:cs typeface="+mn-ea"/>
                <a:sym typeface="+mn-lt"/>
              </a:rPr>
              <a:t>  {q=</a:t>
            </a:r>
            <a:r>
              <a:rPr lang="en-US" altLang="zh-CN" sz="2000" b="0" dirty="0" err="1">
                <a:latin typeface="+mn-lt"/>
                <a:ea typeface="+mn-ea"/>
                <a:cs typeface="+mn-ea"/>
                <a:sym typeface="+mn-lt"/>
              </a:rPr>
              <a:t>ls</a:t>
            </a:r>
            <a:r>
              <a:rPr lang="en-US" altLang="zh-CN" sz="2000" b="0" dirty="0">
                <a:latin typeface="+mn-lt"/>
                <a:ea typeface="+mn-ea"/>
                <a:cs typeface="+mn-ea"/>
                <a:sym typeface="+mn-lt"/>
              </a:rPr>
              <a:t>[0];</a:t>
            </a:r>
          </a:p>
          <a:p>
            <a:pPr marL="720000">
              <a:spcBef>
                <a:spcPct val="30000"/>
              </a:spcBef>
              <a:buFont typeface="Arial" panose="020B0604020202020204" pitchFamily="34" charset="0"/>
              <a:buNone/>
              <a:defRPr/>
            </a:pPr>
            <a:r>
              <a:rPr lang="en-US" altLang="zh-CN" sz="2000" b="0" dirty="0">
                <a:latin typeface="+mn-lt"/>
                <a:ea typeface="+mn-ea"/>
                <a:cs typeface="+mn-ea"/>
                <a:sym typeface="+mn-lt"/>
              </a:rPr>
              <a:t>   </a:t>
            </a:r>
            <a:r>
              <a:rPr lang="en-US" altLang="zh-CN" sz="2000" b="0" dirty="0" err="1">
                <a:latin typeface="+mn-lt"/>
                <a:ea typeface="+mn-ea"/>
                <a:cs typeface="+mn-ea"/>
                <a:sym typeface="+mn-lt"/>
              </a:rPr>
              <a:t>minimax</a:t>
            </a:r>
            <a:r>
              <a:rPr lang="en-US" altLang="zh-CN" sz="2000" b="0" dirty="0">
                <a:latin typeface="+mn-lt"/>
                <a:ea typeface="+mn-ea"/>
                <a:cs typeface="+mn-ea"/>
                <a:sym typeface="+mn-lt"/>
              </a:rPr>
              <a:t>=</a:t>
            </a:r>
            <a:r>
              <a:rPr lang="en-US" altLang="zh-CN" sz="2000" b="0" dirty="0" err="1">
                <a:latin typeface="+mn-lt"/>
                <a:ea typeface="+mn-ea"/>
                <a:cs typeface="+mn-ea"/>
                <a:sym typeface="+mn-lt"/>
              </a:rPr>
              <a:t>wa</a:t>
            </a:r>
            <a:r>
              <a:rPr lang="en-US" altLang="zh-CN" sz="2000" b="0" dirty="0">
                <a:latin typeface="+mn-lt"/>
                <a:ea typeface="+mn-ea"/>
                <a:cs typeface="+mn-ea"/>
                <a:sym typeface="+mn-lt"/>
              </a:rPr>
              <a:t>[q].key;</a:t>
            </a:r>
          </a:p>
          <a:p>
            <a:pPr marL="720000">
              <a:spcBef>
                <a:spcPct val="30000"/>
              </a:spcBef>
              <a:buFont typeface="Arial" panose="020B0604020202020204" pitchFamily="34" charset="0"/>
              <a:buNone/>
              <a:defRPr/>
            </a:pPr>
            <a:r>
              <a:rPr lang="en-US" altLang="zh-CN" sz="2000" b="0" dirty="0">
                <a:latin typeface="+mn-lt"/>
                <a:ea typeface="+mn-ea"/>
                <a:cs typeface="+mn-ea"/>
                <a:sym typeface="+mn-lt"/>
              </a:rPr>
              <a:t>  </a:t>
            </a:r>
            <a:r>
              <a:rPr lang="en-US" altLang="zh-CN" sz="2000" b="0" dirty="0" err="1">
                <a:latin typeface="+mn-lt"/>
                <a:ea typeface="+mn-ea"/>
                <a:cs typeface="+mn-ea"/>
                <a:sym typeface="+mn-lt"/>
              </a:rPr>
              <a:t>fwrite</a:t>
            </a:r>
            <a:r>
              <a:rPr lang="en-US" altLang="zh-CN" sz="2000" b="0" dirty="0">
                <a:latin typeface="+mn-lt"/>
                <a:ea typeface="+mn-ea"/>
                <a:cs typeface="+mn-ea"/>
                <a:sym typeface="+mn-lt"/>
              </a:rPr>
              <a:t>(&amp;</a:t>
            </a:r>
            <a:r>
              <a:rPr lang="en-US" altLang="zh-CN" sz="2000" b="0" dirty="0" err="1">
                <a:latin typeface="+mn-lt"/>
                <a:ea typeface="+mn-ea"/>
                <a:cs typeface="+mn-ea"/>
                <a:sym typeface="+mn-lt"/>
              </a:rPr>
              <a:t>wa</a:t>
            </a:r>
            <a:r>
              <a:rPr lang="en-US" altLang="zh-CN" sz="2000" b="0" dirty="0">
                <a:latin typeface="+mn-lt"/>
                <a:ea typeface="+mn-ea"/>
                <a:cs typeface="+mn-ea"/>
                <a:sym typeface="+mn-lt"/>
              </a:rPr>
              <a:t>[q].rec, </a:t>
            </a:r>
            <a:r>
              <a:rPr lang="en-US" altLang="zh-CN" sz="2000" b="0" dirty="0" err="1">
                <a:latin typeface="+mn-lt"/>
                <a:ea typeface="+mn-ea"/>
                <a:cs typeface="+mn-ea"/>
                <a:sym typeface="+mn-lt"/>
              </a:rPr>
              <a:t>sizeof</a:t>
            </a:r>
            <a:r>
              <a:rPr lang="en-US" altLang="zh-CN" sz="2000" b="0" dirty="0">
                <a:latin typeface="+mn-lt"/>
                <a:ea typeface="+mn-ea"/>
                <a:cs typeface="+mn-ea"/>
                <a:sym typeface="+mn-lt"/>
              </a:rPr>
              <a:t>(</a:t>
            </a:r>
            <a:r>
              <a:rPr lang="en-US" altLang="zh-CN" sz="2000" b="0" dirty="0" err="1">
                <a:latin typeface="+mn-lt"/>
                <a:ea typeface="+mn-ea"/>
                <a:cs typeface="+mn-ea"/>
                <a:sym typeface="+mn-lt"/>
              </a:rPr>
              <a:t>struct</a:t>
            </a:r>
            <a:r>
              <a:rPr lang="en-US" altLang="zh-CN" sz="2000" b="0" dirty="0">
                <a:latin typeface="+mn-lt"/>
                <a:ea typeface="+mn-ea"/>
                <a:cs typeface="+mn-ea"/>
                <a:sym typeface="+mn-lt"/>
              </a:rPr>
              <a:t> </a:t>
            </a:r>
            <a:r>
              <a:rPr lang="en-US" altLang="zh-CN" sz="2000" b="0" dirty="0" err="1">
                <a:latin typeface="+mn-lt"/>
                <a:ea typeface="+mn-ea"/>
                <a:cs typeface="+mn-ea"/>
                <a:sym typeface="+mn-lt"/>
              </a:rPr>
              <a:t>RcdType</a:t>
            </a:r>
            <a:r>
              <a:rPr lang="en-US" altLang="zh-CN" sz="2000" b="0" dirty="0">
                <a:latin typeface="+mn-lt"/>
                <a:ea typeface="+mn-ea"/>
                <a:cs typeface="+mn-ea"/>
                <a:sym typeface="+mn-lt"/>
              </a:rPr>
              <a:t>), 1, </a:t>
            </a:r>
            <a:r>
              <a:rPr lang="en-US" altLang="zh-CN" sz="2000" b="0" dirty="0" err="1">
                <a:latin typeface="+mn-lt"/>
                <a:ea typeface="+mn-ea"/>
                <a:cs typeface="+mn-ea"/>
                <a:sym typeface="+mn-lt"/>
              </a:rPr>
              <a:t>fo</a:t>
            </a:r>
            <a:r>
              <a:rPr lang="en-US" altLang="zh-CN" sz="2000" b="0" dirty="0">
                <a:latin typeface="+mn-lt"/>
                <a:ea typeface="+mn-ea"/>
                <a:cs typeface="+mn-ea"/>
                <a:sym typeface="+mn-lt"/>
              </a:rPr>
              <a:t>);</a:t>
            </a:r>
          </a:p>
          <a:p>
            <a:pPr marL="720000">
              <a:spcBef>
                <a:spcPct val="30000"/>
              </a:spcBef>
              <a:buFont typeface="Arial" panose="020B0604020202020204" pitchFamily="34" charset="0"/>
              <a:buNone/>
              <a:defRPr/>
            </a:pPr>
            <a:r>
              <a:rPr lang="en-US" altLang="zh-CN" sz="2000" b="0" dirty="0">
                <a:latin typeface="+mn-lt"/>
                <a:ea typeface="+mn-ea"/>
                <a:cs typeface="+mn-ea"/>
                <a:sym typeface="+mn-lt"/>
              </a:rPr>
              <a:t>  If(</a:t>
            </a:r>
            <a:r>
              <a:rPr lang="en-US" altLang="zh-CN" sz="2000" b="0" dirty="0" err="1">
                <a:latin typeface="+mn-lt"/>
                <a:ea typeface="+mn-ea"/>
                <a:cs typeface="+mn-ea"/>
                <a:sym typeface="+mn-lt"/>
              </a:rPr>
              <a:t>feof</a:t>
            </a:r>
            <a:r>
              <a:rPr lang="en-US" altLang="zh-CN" sz="2000" b="0" dirty="0">
                <a:latin typeface="+mn-lt"/>
                <a:ea typeface="+mn-ea"/>
                <a:cs typeface="+mn-ea"/>
                <a:sym typeface="+mn-lt"/>
              </a:rPr>
              <a:t>( f </a:t>
            </a:r>
            <a:r>
              <a:rPr lang="en-US" altLang="zh-CN" sz="2000" b="0" dirty="0" err="1">
                <a:latin typeface="+mn-lt"/>
                <a:ea typeface="+mn-ea"/>
                <a:cs typeface="+mn-ea"/>
                <a:sym typeface="+mn-lt"/>
              </a:rPr>
              <a:t>i</a:t>
            </a:r>
            <a:r>
              <a:rPr lang="en-US" altLang="zh-CN" sz="2000" b="0" dirty="0">
                <a:latin typeface="+mn-lt"/>
                <a:ea typeface="+mn-ea"/>
                <a:cs typeface="+mn-ea"/>
                <a:sym typeface="+mn-lt"/>
              </a:rPr>
              <a:t> ) {</a:t>
            </a:r>
            <a:r>
              <a:rPr lang="en-US" altLang="zh-CN" sz="2000" b="0" dirty="0" err="1">
                <a:latin typeface="+mn-lt"/>
                <a:ea typeface="+mn-ea"/>
                <a:cs typeface="+mn-ea"/>
                <a:sym typeface="+mn-lt"/>
              </a:rPr>
              <a:t>wa</a:t>
            </a:r>
            <a:r>
              <a:rPr lang="en-US" altLang="zh-CN" sz="2000" b="0" dirty="0">
                <a:latin typeface="+mn-lt"/>
                <a:ea typeface="+mn-ea"/>
                <a:cs typeface="+mn-ea"/>
                <a:sym typeface="+mn-lt"/>
              </a:rPr>
              <a:t>[q].</a:t>
            </a:r>
            <a:r>
              <a:rPr lang="en-US" altLang="zh-CN" sz="2000" b="0" dirty="0" err="1">
                <a:latin typeface="+mn-lt"/>
                <a:ea typeface="+mn-ea"/>
                <a:cs typeface="+mn-ea"/>
                <a:sym typeface="+mn-lt"/>
              </a:rPr>
              <a:t>rnum</a:t>
            </a:r>
            <a:r>
              <a:rPr lang="en-US" altLang="zh-CN" sz="2000" b="0" dirty="0">
                <a:latin typeface="+mn-lt"/>
                <a:ea typeface="+mn-ea"/>
                <a:cs typeface="+mn-ea"/>
                <a:sym typeface="+mn-lt"/>
              </a:rPr>
              <a:t>=rmax+1;   </a:t>
            </a:r>
            <a:r>
              <a:rPr lang="en-US" altLang="zh-CN" sz="2000" b="0" dirty="0" err="1">
                <a:latin typeface="+mn-lt"/>
                <a:ea typeface="+mn-ea"/>
                <a:cs typeface="+mn-ea"/>
                <a:sym typeface="+mn-lt"/>
              </a:rPr>
              <a:t>wa</a:t>
            </a:r>
            <a:r>
              <a:rPr lang="en-US" altLang="zh-CN" sz="2000" b="0" dirty="0">
                <a:latin typeface="+mn-lt"/>
                <a:ea typeface="+mn-ea"/>
                <a:cs typeface="+mn-ea"/>
                <a:sym typeface="+mn-lt"/>
              </a:rPr>
              <a:t>[q].key=MAXKEY;}</a:t>
            </a:r>
          </a:p>
          <a:p>
            <a:pPr marL="720000">
              <a:spcBef>
                <a:spcPct val="30000"/>
              </a:spcBef>
              <a:buFont typeface="Arial" panose="020B0604020202020204" pitchFamily="34" charset="0"/>
              <a:buNone/>
              <a:defRPr/>
            </a:pPr>
            <a:r>
              <a:rPr lang="en-US" altLang="zh-CN" sz="2000" b="0" dirty="0">
                <a:latin typeface="+mn-lt"/>
                <a:ea typeface="+mn-ea"/>
                <a:cs typeface="+mn-ea"/>
                <a:sym typeface="+mn-lt"/>
              </a:rPr>
              <a:t>  else { </a:t>
            </a:r>
            <a:r>
              <a:rPr lang="en-US" altLang="zh-CN" sz="2000" b="0" dirty="0" err="1">
                <a:latin typeface="+mn-lt"/>
                <a:ea typeface="+mn-ea"/>
                <a:cs typeface="+mn-ea"/>
                <a:sym typeface="+mn-lt"/>
              </a:rPr>
              <a:t>fread</a:t>
            </a:r>
            <a:r>
              <a:rPr lang="en-US" altLang="zh-CN" sz="2000" b="0" dirty="0">
                <a:latin typeface="+mn-lt"/>
                <a:ea typeface="+mn-ea"/>
                <a:cs typeface="+mn-ea"/>
                <a:sym typeface="+mn-lt"/>
              </a:rPr>
              <a:t>(&amp;</a:t>
            </a:r>
            <a:r>
              <a:rPr lang="en-US" altLang="zh-CN" sz="2000" b="0" dirty="0" err="1">
                <a:latin typeface="+mn-lt"/>
                <a:ea typeface="+mn-ea"/>
                <a:cs typeface="+mn-ea"/>
                <a:sym typeface="+mn-lt"/>
              </a:rPr>
              <a:t>wa</a:t>
            </a:r>
            <a:r>
              <a:rPr lang="en-US" altLang="zh-CN" sz="2000" b="0" dirty="0">
                <a:latin typeface="+mn-lt"/>
                <a:ea typeface="+mn-ea"/>
                <a:cs typeface="+mn-ea"/>
                <a:sym typeface="+mn-lt"/>
              </a:rPr>
              <a:t>[q].</a:t>
            </a:r>
            <a:r>
              <a:rPr lang="en-US" altLang="zh-CN" sz="2000" b="0" dirty="0" err="1">
                <a:latin typeface="+mn-lt"/>
                <a:ea typeface="+mn-ea"/>
                <a:cs typeface="+mn-ea"/>
                <a:sym typeface="+mn-lt"/>
              </a:rPr>
              <a:t>rec,sizeof</a:t>
            </a:r>
            <a:r>
              <a:rPr lang="en-US" altLang="zh-CN" sz="2000" b="0" dirty="0">
                <a:latin typeface="+mn-lt"/>
                <a:ea typeface="+mn-ea"/>
                <a:cs typeface="+mn-ea"/>
                <a:sym typeface="+mn-lt"/>
              </a:rPr>
              <a:t>(</a:t>
            </a:r>
            <a:r>
              <a:rPr lang="en-US" altLang="zh-CN" sz="2000" b="0" dirty="0" err="1">
                <a:latin typeface="+mn-lt"/>
                <a:ea typeface="+mn-ea"/>
                <a:cs typeface="+mn-ea"/>
                <a:sym typeface="+mn-lt"/>
              </a:rPr>
              <a:t>struct</a:t>
            </a:r>
            <a:r>
              <a:rPr lang="en-US" altLang="zh-CN" sz="2000" b="0" dirty="0">
                <a:latin typeface="+mn-lt"/>
                <a:ea typeface="+mn-ea"/>
                <a:cs typeface="+mn-ea"/>
                <a:sym typeface="+mn-lt"/>
              </a:rPr>
              <a:t> </a:t>
            </a:r>
            <a:r>
              <a:rPr lang="en-US" altLang="zh-CN" sz="2000" b="0" dirty="0" err="1">
                <a:latin typeface="+mn-lt"/>
                <a:ea typeface="+mn-ea"/>
                <a:cs typeface="+mn-ea"/>
                <a:sym typeface="+mn-lt"/>
              </a:rPr>
              <a:t>RcdType</a:t>
            </a:r>
            <a:r>
              <a:rPr lang="en-US" altLang="zh-CN" sz="2000" b="0" dirty="0">
                <a:latin typeface="+mn-lt"/>
                <a:ea typeface="+mn-ea"/>
                <a:cs typeface="+mn-ea"/>
                <a:sym typeface="+mn-lt"/>
              </a:rPr>
              <a:t>),1, fi);</a:t>
            </a:r>
          </a:p>
          <a:p>
            <a:pPr marL="720000">
              <a:spcBef>
                <a:spcPct val="30000"/>
              </a:spcBef>
              <a:buFont typeface="Arial" panose="020B0604020202020204" pitchFamily="34" charset="0"/>
              <a:buNone/>
              <a:defRPr/>
            </a:pPr>
            <a:r>
              <a:rPr lang="en-US" altLang="zh-CN" sz="2000" b="0" dirty="0">
                <a:latin typeface="+mn-lt"/>
                <a:ea typeface="+mn-ea"/>
                <a:cs typeface="+mn-ea"/>
                <a:sym typeface="+mn-lt"/>
              </a:rPr>
              <a:t>           </a:t>
            </a:r>
            <a:r>
              <a:rPr lang="en-US" altLang="zh-CN" sz="2000" b="0" dirty="0" err="1">
                <a:latin typeface="+mn-lt"/>
                <a:ea typeface="+mn-ea"/>
                <a:cs typeface="+mn-ea"/>
                <a:sym typeface="+mn-lt"/>
              </a:rPr>
              <a:t>wa</a:t>
            </a:r>
            <a:r>
              <a:rPr lang="en-US" altLang="zh-CN" sz="2000" b="0" dirty="0">
                <a:latin typeface="+mn-lt"/>
                <a:ea typeface="+mn-ea"/>
                <a:cs typeface="+mn-ea"/>
                <a:sym typeface="+mn-lt"/>
              </a:rPr>
              <a:t>[q].key=</a:t>
            </a:r>
            <a:r>
              <a:rPr lang="en-US" altLang="zh-CN" sz="2000" b="0" dirty="0" err="1">
                <a:latin typeface="+mn-lt"/>
                <a:ea typeface="+mn-ea"/>
                <a:cs typeface="+mn-ea"/>
                <a:sym typeface="+mn-lt"/>
              </a:rPr>
              <a:t>wa</a:t>
            </a:r>
            <a:r>
              <a:rPr lang="en-US" altLang="zh-CN" sz="2000" b="0" dirty="0">
                <a:latin typeface="+mn-lt"/>
                <a:ea typeface="+mn-ea"/>
                <a:cs typeface="+mn-ea"/>
                <a:sym typeface="+mn-lt"/>
              </a:rPr>
              <a:t>[q].</a:t>
            </a:r>
            <a:r>
              <a:rPr lang="en-US" altLang="zh-CN" sz="2000" b="0" dirty="0" err="1">
                <a:latin typeface="+mn-lt"/>
                <a:ea typeface="+mn-ea"/>
                <a:cs typeface="+mn-ea"/>
                <a:sym typeface="+mn-lt"/>
              </a:rPr>
              <a:t>rec.key</a:t>
            </a:r>
            <a:r>
              <a:rPr lang="en-US" altLang="zh-CN" sz="2000" b="0" dirty="0">
                <a:latin typeface="+mn-lt"/>
                <a:ea typeface="+mn-ea"/>
                <a:cs typeface="+mn-ea"/>
                <a:sym typeface="+mn-lt"/>
              </a:rPr>
              <a:t>;</a:t>
            </a:r>
          </a:p>
          <a:p>
            <a:pPr marL="720000">
              <a:spcBef>
                <a:spcPct val="30000"/>
              </a:spcBef>
              <a:buFont typeface="Arial" panose="020B0604020202020204" pitchFamily="34" charset="0"/>
              <a:buNone/>
              <a:defRPr/>
            </a:pPr>
            <a:r>
              <a:rPr lang="en-US" altLang="zh-CN" sz="2000" b="0" dirty="0">
                <a:latin typeface="+mn-lt"/>
                <a:ea typeface="+mn-ea"/>
                <a:cs typeface="+mn-ea"/>
                <a:sym typeface="+mn-lt"/>
              </a:rPr>
              <a:t>           If(</a:t>
            </a:r>
            <a:r>
              <a:rPr lang="en-US" altLang="zh-CN" sz="2000" b="0" dirty="0" err="1">
                <a:latin typeface="+mn-lt"/>
                <a:ea typeface="+mn-ea"/>
                <a:cs typeface="+mn-ea"/>
                <a:sym typeface="+mn-lt"/>
              </a:rPr>
              <a:t>wa</a:t>
            </a:r>
            <a:r>
              <a:rPr lang="en-US" altLang="zh-CN" sz="2000" b="0" dirty="0">
                <a:latin typeface="+mn-lt"/>
                <a:ea typeface="+mn-ea"/>
                <a:cs typeface="+mn-ea"/>
                <a:sym typeface="+mn-lt"/>
              </a:rPr>
              <a:t>[q].key&lt;</a:t>
            </a:r>
            <a:r>
              <a:rPr lang="en-US" altLang="zh-CN" sz="2000" b="0" dirty="0" err="1">
                <a:latin typeface="+mn-lt"/>
                <a:ea typeface="+mn-ea"/>
                <a:cs typeface="+mn-ea"/>
                <a:sym typeface="+mn-lt"/>
              </a:rPr>
              <a:t>minimax</a:t>
            </a:r>
            <a:r>
              <a:rPr lang="en-US" altLang="zh-CN" sz="2000" b="0" dirty="0">
                <a:latin typeface="+mn-lt"/>
                <a:ea typeface="+mn-ea"/>
                <a:cs typeface="+mn-ea"/>
                <a:sym typeface="+mn-lt"/>
              </a:rPr>
              <a:t>)</a:t>
            </a:r>
          </a:p>
          <a:p>
            <a:pPr marL="720000">
              <a:spcBef>
                <a:spcPct val="30000"/>
              </a:spcBef>
              <a:buFont typeface="Arial" panose="020B0604020202020204" pitchFamily="34" charset="0"/>
              <a:buNone/>
              <a:defRPr/>
            </a:pPr>
            <a:r>
              <a:rPr lang="en-US" altLang="zh-CN" sz="2000" b="0" dirty="0">
                <a:latin typeface="+mn-lt"/>
                <a:ea typeface="+mn-ea"/>
                <a:cs typeface="+mn-ea"/>
                <a:sym typeface="+mn-lt"/>
              </a:rPr>
              <a:t>           {</a:t>
            </a:r>
            <a:r>
              <a:rPr lang="en-US" altLang="zh-CN" sz="2000" b="0" dirty="0" err="1">
                <a:latin typeface="+mn-lt"/>
                <a:ea typeface="+mn-ea"/>
                <a:cs typeface="+mn-ea"/>
                <a:sym typeface="+mn-lt"/>
              </a:rPr>
              <a:t>rmax</a:t>
            </a:r>
            <a:r>
              <a:rPr lang="en-US" altLang="zh-CN" sz="2000" b="0" dirty="0">
                <a:latin typeface="+mn-lt"/>
                <a:ea typeface="+mn-ea"/>
                <a:cs typeface="+mn-ea"/>
                <a:sym typeface="+mn-lt"/>
              </a:rPr>
              <a:t>=rc+1;   </a:t>
            </a:r>
            <a:r>
              <a:rPr lang="en-US" altLang="zh-CN" sz="2000" b="0" dirty="0" err="1">
                <a:latin typeface="+mn-lt"/>
                <a:ea typeface="+mn-ea"/>
                <a:cs typeface="+mn-ea"/>
                <a:sym typeface="+mn-lt"/>
              </a:rPr>
              <a:t>wa</a:t>
            </a:r>
            <a:r>
              <a:rPr lang="en-US" altLang="zh-CN" sz="2000" b="0" dirty="0">
                <a:latin typeface="+mn-lt"/>
                <a:ea typeface="+mn-ea"/>
                <a:cs typeface="+mn-ea"/>
                <a:sym typeface="+mn-lt"/>
              </a:rPr>
              <a:t>[q].</a:t>
            </a:r>
            <a:r>
              <a:rPr lang="en-US" altLang="zh-CN" sz="2000" b="0" dirty="0" err="1">
                <a:latin typeface="+mn-lt"/>
                <a:ea typeface="+mn-ea"/>
                <a:cs typeface="+mn-ea"/>
                <a:sym typeface="+mn-lt"/>
              </a:rPr>
              <a:t>rnum</a:t>
            </a:r>
            <a:r>
              <a:rPr lang="en-US" altLang="zh-CN" sz="2000" b="0" dirty="0">
                <a:latin typeface="+mn-lt"/>
                <a:ea typeface="+mn-ea"/>
                <a:cs typeface="+mn-ea"/>
                <a:sym typeface="+mn-lt"/>
              </a:rPr>
              <a:t>=</a:t>
            </a:r>
            <a:r>
              <a:rPr lang="en-US" altLang="zh-CN" sz="2000" b="0" dirty="0" err="1">
                <a:latin typeface="+mn-lt"/>
                <a:ea typeface="+mn-ea"/>
                <a:cs typeface="+mn-ea"/>
                <a:sym typeface="+mn-lt"/>
              </a:rPr>
              <a:t>rmax</a:t>
            </a:r>
            <a:r>
              <a:rPr lang="en-US" altLang="zh-CN" sz="2000" b="0" dirty="0">
                <a:latin typeface="+mn-lt"/>
                <a:ea typeface="+mn-ea"/>
                <a:cs typeface="+mn-ea"/>
                <a:sym typeface="+mn-lt"/>
              </a:rPr>
              <a:t>;}</a:t>
            </a:r>
          </a:p>
          <a:p>
            <a:pPr marL="720000">
              <a:spcBef>
                <a:spcPct val="30000"/>
              </a:spcBef>
              <a:buFont typeface="Arial" panose="020B0604020202020204" pitchFamily="34" charset="0"/>
              <a:buNone/>
              <a:defRPr/>
            </a:pPr>
            <a:r>
              <a:rPr lang="en-US" altLang="zh-CN" sz="2000" b="0" dirty="0">
                <a:latin typeface="+mn-lt"/>
                <a:ea typeface="+mn-ea"/>
                <a:cs typeface="+mn-ea"/>
                <a:sym typeface="+mn-lt"/>
              </a:rPr>
              <a:t>           else </a:t>
            </a:r>
            <a:r>
              <a:rPr lang="en-US" altLang="zh-CN" sz="2000" b="0" dirty="0" err="1">
                <a:latin typeface="+mn-lt"/>
                <a:ea typeface="+mn-ea"/>
                <a:cs typeface="+mn-ea"/>
                <a:sym typeface="+mn-lt"/>
              </a:rPr>
              <a:t>wa</a:t>
            </a:r>
            <a:r>
              <a:rPr lang="en-US" altLang="zh-CN" sz="2000" b="0" dirty="0">
                <a:latin typeface="+mn-lt"/>
                <a:ea typeface="+mn-ea"/>
                <a:cs typeface="+mn-ea"/>
                <a:sym typeface="+mn-lt"/>
              </a:rPr>
              <a:t>[q].</a:t>
            </a:r>
            <a:r>
              <a:rPr lang="en-US" altLang="zh-CN" sz="2000" b="0" dirty="0" err="1">
                <a:latin typeface="+mn-lt"/>
                <a:ea typeface="+mn-ea"/>
                <a:cs typeface="+mn-ea"/>
                <a:sym typeface="+mn-lt"/>
              </a:rPr>
              <a:t>rnum</a:t>
            </a:r>
            <a:r>
              <a:rPr lang="en-US" altLang="zh-CN" sz="2000" b="0" dirty="0">
                <a:latin typeface="+mn-lt"/>
                <a:ea typeface="+mn-ea"/>
                <a:cs typeface="+mn-ea"/>
                <a:sym typeface="+mn-lt"/>
              </a:rPr>
              <a:t>=</a:t>
            </a:r>
            <a:r>
              <a:rPr lang="en-US" altLang="zh-CN" sz="2000" b="0" dirty="0" err="1">
                <a:latin typeface="+mn-lt"/>
                <a:ea typeface="+mn-ea"/>
                <a:cs typeface="+mn-ea"/>
                <a:sym typeface="+mn-lt"/>
              </a:rPr>
              <a:t>rc</a:t>
            </a:r>
            <a:r>
              <a:rPr lang="en-US" altLang="zh-CN" sz="2000" b="0" dirty="0">
                <a:latin typeface="+mn-lt"/>
                <a:ea typeface="+mn-ea"/>
                <a:cs typeface="+mn-ea"/>
                <a:sym typeface="+mn-lt"/>
              </a:rPr>
              <a:t>;</a:t>
            </a:r>
          </a:p>
          <a:p>
            <a:pPr marL="720000">
              <a:spcBef>
                <a:spcPct val="30000"/>
              </a:spcBef>
              <a:buFont typeface="Arial" panose="020B0604020202020204" pitchFamily="34" charset="0"/>
              <a:buNone/>
              <a:defRPr/>
            </a:pPr>
            <a:r>
              <a:rPr lang="en-US" altLang="zh-CN" sz="2000" b="0" dirty="0">
                <a:latin typeface="+mn-lt"/>
                <a:ea typeface="+mn-ea"/>
                <a:cs typeface="+mn-ea"/>
                <a:sym typeface="+mn-lt"/>
              </a:rPr>
              <a:t>          }</a:t>
            </a:r>
          </a:p>
          <a:p>
            <a:pPr marL="720000">
              <a:spcBef>
                <a:spcPct val="30000"/>
              </a:spcBef>
              <a:buFont typeface="Arial" panose="020B0604020202020204" pitchFamily="34" charset="0"/>
              <a:buNone/>
              <a:defRPr/>
            </a:pPr>
            <a:r>
              <a:rPr lang="en-US" altLang="zh-CN" sz="2000" b="0" dirty="0">
                <a:latin typeface="+mn-lt"/>
                <a:ea typeface="+mn-ea"/>
                <a:cs typeface="+mn-ea"/>
                <a:sym typeface="+mn-lt"/>
              </a:rPr>
              <a:t>  </a:t>
            </a:r>
            <a:r>
              <a:rPr lang="en-US" altLang="zh-CN" sz="2000" b="0" dirty="0" err="1">
                <a:solidFill>
                  <a:srgbClr val="0000CC"/>
                </a:solidFill>
                <a:latin typeface="+mn-lt"/>
                <a:ea typeface="+mn-ea"/>
                <a:cs typeface="+mn-ea"/>
                <a:sym typeface="+mn-lt"/>
              </a:rPr>
              <a:t>select_MiniMax</a:t>
            </a:r>
            <a:r>
              <a:rPr lang="en-US" altLang="zh-CN" sz="2000" b="0" dirty="0">
                <a:solidFill>
                  <a:srgbClr val="0000CC"/>
                </a:solidFill>
                <a:latin typeface="+mn-lt"/>
                <a:ea typeface="+mn-ea"/>
                <a:cs typeface="+mn-ea"/>
                <a:sym typeface="+mn-lt"/>
              </a:rPr>
              <a:t>(</a:t>
            </a:r>
            <a:r>
              <a:rPr lang="en-US" altLang="zh-CN" sz="2000" b="0" dirty="0" err="1">
                <a:solidFill>
                  <a:srgbClr val="0000CC"/>
                </a:solidFill>
                <a:latin typeface="+mn-lt"/>
                <a:ea typeface="+mn-ea"/>
                <a:cs typeface="+mn-ea"/>
                <a:sym typeface="+mn-lt"/>
              </a:rPr>
              <a:t>ls</a:t>
            </a:r>
            <a:r>
              <a:rPr lang="en-US" altLang="zh-CN" sz="2000" b="0" dirty="0">
                <a:solidFill>
                  <a:srgbClr val="0000CC"/>
                </a:solidFill>
                <a:latin typeface="+mn-lt"/>
                <a:ea typeface="+mn-ea"/>
                <a:cs typeface="+mn-ea"/>
                <a:sym typeface="+mn-lt"/>
              </a:rPr>
              <a:t>, </a:t>
            </a:r>
            <a:r>
              <a:rPr lang="en-US" altLang="zh-CN" sz="2000" b="0" dirty="0" err="1">
                <a:solidFill>
                  <a:srgbClr val="0000CC"/>
                </a:solidFill>
                <a:latin typeface="+mn-lt"/>
                <a:ea typeface="+mn-ea"/>
                <a:cs typeface="+mn-ea"/>
                <a:sym typeface="+mn-lt"/>
              </a:rPr>
              <a:t>wa</a:t>
            </a:r>
            <a:r>
              <a:rPr lang="en-US" altLang="zh-CN" sz="2000" b="0" dirty="0">
                <a:solidFill>
                  <a:srgbClr val="0000CC"/>
                </a:solidFill>
                <a:latin typeface="+mn-lt"/>
                <a:ea typeface="+mn-ea"/>
                <a:cs typeface="+mn-ea"/>
                <a:sym typeface="+mn-lt"/>
              </a:rPr>
              <a:t>, q);</a:t>
            </a:r>
          </a:p>
          <a:p>
            <a:pPr marL="720000">
              <a:spcBef>
                <a:spcPct val="30000"/>
              </a:spcBef>
              <a:buFont typeface="Arial" panose="020B0604020202020204" pitchFamily="34" charset="0"/>
              <a:buNone/>
              <a:defRPr/>
            </a:pPr>
            <a:r>
              <a:rPr lang="en-US" altLang="zh-CN" sz="2000" b="0" dirty="0">
                <a:latin typeface="+mn-lt"/>
                <a:ea typeface="+mn-ea"/>
                <a:cs typeface="+mn-ea"/>
                <a:sym typeface="+mn-lt"/>
              </a:rPr>
              <a:t> }</a:t>
            </a:r>
            <a:r>
              <a:rPr lang="en-US" altLang="zh-CN" sz="2000" b="0" dirty="0">
                <a:solidFill>
                  <a:schemeClr val="hlink"/>
                </a:solidFill>
                <a:latin typeface="+mn-lt"/>
                <a:ea typeface="+mn-ea"/>
                <a:cs typeface="+mn-ea"/>
                <a:sym typeface="+mn-lt"/>
              </a:rPr>
              <a:t>//while</a:t>
            </a:r>
          </a:p>
          <a:p>
            <a:pPr marL="720000">
              <a:spcBef>
                <a:spcPct val="30000"/>
              </a:spcBef>
              <a:buFont typeface="Arial" panose="020B0604020202020204" pitchFamily="34" charset="0"/>
              <a:buNone/>
              <a:defRPr/>
            </a:pPr>
            <a:r>
              <a:rPr lang="en-US" altLang="zh-CN" sz="2000" b="0" dirty="0">
                <a:latin typeface="+mn-lt"/>
                <a:ea typeface="+mn-ea"/>
                <a:cs typeface="+mn-ea"/>
                <a:sym typeface="+mn-lt"/>
              </a:rPr>
              <a:t>}//</a:t>
            </a:r>
            <a:r>
              <a:rPr lang="en-US" altLang="zh-CN" sz="2000" b="0" dirty="0" err="1">
                <a:latin typeface="+mn-lt"/>
                <a:ea typeface="+mn-ea"/>
                <a:cs typeface="+mn-ea"/>
                <a:sym typeface="+mn-lt"/>
              </a:rPr>
              <a:t>get_run</a:t>
            </a:r>
            <a:endParaRPr lang="en-US" altLang="zh-CN" sz="2000" b="0" dirty="0">
              <a:latin typeface="+mn-lt"/>
              <a:ea typeface="+mn-ea"/>
              <a:cs typeface="+mn-ea"/>
              <a:sym typeface="+mn-lt"/>
            </a:endParaRPr>
          </a:p>
        </p:txBody>
      </p:sp>
      <p:sp>
        <p:nvSpPr>
          <p:cNvPr id="3" name="Rectangle 6">
            <a:extLst>
              <a:ext uri="{FF2B5EF4-FFF2-40B4-BE49-F238E27FC236}">
                <a16:creationId xmlns:a16="http://schemas.microsoft.com/office/drawing/2014/main" id="{B0B4B5DE-B5FC-48CD-97A1-557B8886FA93}"/>
              </a:ext>
            </a:extLst>
          </p:cNvPr>
          <p:cNvSpPr>
            <a:spLocks noChangeArrowheads="1"/>
          </p:cNvSpPr>
          <p:nvPr/>
        </p:nvSpPr>
        <p:spPr bwMode="auto">
          <a:xfrm>
            <a:off x="900113" y="169863"/>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置换-选择排序的实现</a:t>
            </a:r>
          </a:p>
        </p:txBody>
      </p:sp>
      <p:grpSp>
        <p:nvGrpSpPr>
          <p:cNvPr id="243716" name="组合 8">
            <a:extLst>
              <a:ext uri="{FF2B5EF4-FFF2-40B4-BE49-F238E27FC236}">
                <a16:creationId xmlns:a16="http://schemas.microsoft.com/office/drawing/2014/main" id="{908178E9-DDA7-2645-85C0-9F7E9B0AFDB2}"/>
              </a:ext>
            </a:extLst>
          </p:cNvPr>
          <p:cNvGrpSpPr>
            <a:grpSpLocks/>
          </p:cNvGrpSpPr>
          <p:nvPr/>
        </p:nvGrpSpPr>
        <p:grpSpPr bwMode="auto">
          <a:xfrm>
            <a:off x="7419975" y="5591175"/>
            <a:ext cx="641350" cy="717550"/>
            <a:chOff x="5330826" y="2798763"/>
            <a:chExt cx="1390650" cy="1555750"/>
          </a:xfrm>
        </p:grpSpPr>
        <p:sp>
          <p:nvSpPr>
            <p:cNvPr id="243719" name="Freeform 57">
              <a:extLst>
                <a:ext uri="{FF2B5EF4-FFF2-40B4-BE49-F238E27FC236}">
                  <a16:creationId xmlns:a16="http://schemas.microsoft.com/office/drawing/2014/main" id="{6C16F6E0-E7AC-7A4E-BFD3-D56D2D444684}"/>
                </a:ext>
              </a:extLst>
            </p:cNvPr>
            <p:cNvSpPr>
              <a:spLocks/>
            </p:cNvSpPr>
            <p:nvPr/>
          </p:nvSpPr>
          <p:spPr bwMode="auto">
            <a:xfrm>
              <a:off x="5614988" y="2798763"/>
              <a:ext cx="1106488" cy="987425"/>
            </a:xfrm>
            <a:custGeom>
              <a:avLst/>
              <a:gdLst>
                <a:gd name="T0" fmla="*/ 2147483646 w 376"/>
                <a:gd name="T1" fmla="*/ 0 h 336"/>
                <a:gd name="T2" fmla="*/ 2147483646 w 376"/>
                <a:gd name="T3" fmla="*/ 2147483646 h 336"/>
                <a:gd name="T4" fmla="*/ 2147483646 w 376"/>
                <a:gd name="T5" fmla="*/ 2147483646 h 336"/>
                <a:gd name="T6" fmla="*/ 2147483646 w 376"/>
                <a:gd name="T7" fmla="*/ 2147483646 h 336"/>
                <a:gd name="T8" fmla="*/ 2147483646 w 376"/>
                <a:gd name="T9" fmla="*/ 2147483646 h 336"/>
                <a:gd name="T10" fmla="*/ 2147483646 w 376"/>
                <a:gd name="T11" fmla="*/ 2147483646 h 336"/>
                <a:gd name="T12" fmla="*/ 2147483646 w 376"/>
                <a:gd name="T13" fmla="*/ 2147483646 h 336"/>
                <a:gd name="T14" fmla="*/ 2147483646 w 376"/>
                <a:gd name="T15" fmla="*/ 2147483646 h 336"/>
                <a:gd name="T16" fmla="*/ 2147483646 w 376"/>
                <a:gd name="T17" fmla="*/ 2147483646 h 336"/>
                <a:gd name="T18" fmla="*/ 2147483646 w 376"/>
                <a:gd name="T19" fmla="*/ 2147483646 h 336"/>
                <a:gd name="T20" fmla="*/ 2147483646 w 376"/>
                <a:gd name="T21" fmla="*/ 2147483646 h 336"/>
                <a:gd name="T22" fmla="*/ 2147483646 w 376"/>
                <a:gd name="T23" fmla="*/ 2147483646 h 336"/>
                <a:gd name="T24" fmla="*/ 2147483646 w 376"/>
                <a:gd name="T25" fmla="*/ 2147483646 h 336"/>
                <a:gd name="T26" fmla="*/ 2147483646 w 376"/>
                <a:gd name="T27" fmla="*/ 2147483646 h 336"/>
                <a:gd name="T28" fmla="*/ 2147483646 w 376"/>
                <a:gd name="T29" fmla="*/ 2147483646 h 336"/>
                <a:gd name="T30" fmla="*/ 2147483646 w 376"/>
                <a:gd name="T31" fmla="*/ 2147483646 h 336"/>
                <a:gd name="T32" fmla="*/ 2147483646 w 376"/>
                <a:gd name="T33" fmla="*/ 0 h 3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6" h="336">
                  <a:moveTo>
                    <a:pt x="376" y="0"/>
                  </a:moveTo>
                  <a:cubicBezTo>
                    <a:pt x="313" y="5"/>
                    <a:pt x="258" y="16"/>
                    <a:pt x="213" y="37"/>
                  </a:cubicBezTo>
                  <a:cubicBezTo>
                    <a:pt x="202" y="99"/>
                    <a:pt x="202" y="99"/>
                    <a:pt x="202" y="99"/>
                  </a:cubicBezTo>
                  <a:cubicBezTo>
                    <a:pt x="202" y="40"/>
                    <a:pt x="202" y="40"/>
                    <a:pt x="202" y="40"/>
                  </a:cubicBezTo>
                  <a:cubicBezTo>
                    <a:pt x="170" y="53"/>
                    <a:pt x="137" y="70"/>
                    <a:pt x="112" y="94"/>
                  </a:cubicBezTo>
                  <a:cubicBezTo>
                    <a:pt x="111" y="159"/>
                    <a:pt x="111" y="159"/>
                    <a:pt x="111" y="159"/>
                  </a:cubicBezTo>
                  <a:cubicBezTo>
                    <a:pt x="102" y="101"/>
                    <a:pt x="102" y="101"/>
                    <a:pt x="102" y="101"/>
                  </a:cubicBezTo>
                  <a:cubicBezTo>
                    <a:pt x="0" y="171"/>
                    <a:pt x="8" y="276"/>
                    <a:pt x="15" y="321"/>
                  </a:cubicBezTo>
                  <a:cubicBezTo>
                    <a:pt x="75" y="236"/>
                    <a:pt x="191" y="121"/>
                    <a:pt x="291" y="67"/>
                  </a:cubicBezTo>
                  <a:cubicBezTo>
                    <a:pt x="291" y="67"/>
                    <a:pt x="125" y="188"/>
                    <a:pt x="13" y="332"/>
                  </a:cubicBezTo>
                  <a:cubicBezTo>
                    <a:pt x="150" y="336"/>
                    <a:pt x="236" y="286"/>
                    <a:pt x="289" y="223"/>
                  </a:cubicBezTo>
                  <a:cubicBezTo>
                    <a:pt x="189" y="204"/>
                    <a:pt x="189" y="204"/>
                    <a:pt x="189" y="204"/>
                  </a:cubicBezTo>
                  <a:cubicBezTo>
                    <a:pt x="295" y="214"/>
                    <a:pt x="295" y="214"/>
                    <a:pt x="295" y="214"/>
                  </a:cubicBezTo>
                  <a:cubicBezTo>
                    <a:pt x="317" y="189"/>
                    <a:pt x="335" y="154"/>
                    <a:pt x="344" y="131"/>
                  </a:cubicBezTo>
                  <a:cubicBezTo>
                    <a:pt x="255" y="141"/>
                    <a:pt x="255" y="141"/>
                    <a:pt x="255" y="141"/>
                  </a:cubicBezTo>
                  <a:cubicBezTo>
                    <a:pt x="348" y="119"/>
                    <a:pt x="348" y="119"/>
                    <a:pt x="348" y="119"/>
                  </a:cubicBezTo>
                  <a:cubicBezTo>
                    <a:pt x="372" y="64"/>
                    <a:pt x="376" y="0"/>
                    <a:pt x="376" y="0"/>
                  </a:cubicBezTo>
                  <a:close/>
                </a:path>
              </a:pathLst>
            </a:custGeom>
            <a:solidFill>
              <a:srgbClr val="23A3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720" name="Freeform 58">
              <a:extLst>
                <a:ext uri="{FF2B5EF4-FFF2-40B4-BE49-F238E27FC236}">
                  <a16:creationId xmlns:a16="http://schemas.microsoft.com/office/drawing/2014/main" id="{8C94065F-EDC7-7A4B-91FC-BA176DF83C5A}"/>
                </a:ext>
              </a:extLst>
            </p:cNvPr>
            <p:cNvSpPr>
              <a:spLocks/>
            </p:cNvSpPr>
            <p:nvPr/>
          </p:nvSpPr>
          <p:spPr bwMode="auto">
            <a:xfrm>
              <a:off x="5330826" y="3706813"/>
              <a:ext cx="422275" cy="547688"/>
            </a:xfrm>
            <a:custGeom>
              <a:avLst/>
              <a:gdLst>
                <a:gd name="T0" fmla="*/ 2147483646 w 144"/>
                <a:gd name="T1" fmla="*/ 0 h 187"/>
                <a:gd name="T2" fmla="*/ 0 w 144"/>
                <a:gd name="T3" fmla="*/ 2147483646 h 187"/>
                <a:gd name="T4" fmla="*/ 2147483646 w 144"/>
                <a:gd name="T5" fmla="*/ 2147483646 h 187"/>
                <a:gd name="T6" fmla="*/ 2147483646 w 144"/>
                <a:gd name="T7" fmla="*/ 2147483646 h 187"/>
                <a:gd name="T8" fmla="*/ 2147483646 w 144"/>
                <a:gd name="T9" fmla="*/ 0 h 1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187">
                  <a:moveTo>
                    <a:pt x="129" y="0"/>
                  </a:moveTo>
                  <a:cubicBezTo>
                    <a:pt x="48" y="99"/>
                    <a:pt x="0" y="187"/>
                    <a:pt x="0" y="187"/>
                  </a:cubicBezTo>
                  <a:cubicBezTo>
                    <a:pt x="45" y="121"/>
                    <a:pt x="95" y="60"/>
                    <a:pt x="144" y="7"/>
                  </a:cubicBezTo>
                  <a:cubicBezTo>
                    <a:pt x="139" y="6"/>
                    <a:pt x="133" y="6"/>
                    <a:pt x="128" y="5"/>
                  </a:cubicBezTo>
                  <a:cubicBezTo>
                    <a:pt x="128" y="5"/>
                    <a:pt x="128" y="3"/>
                    <a:pt x="129" y="0"/>
                  </a:cubicBezTo>
                  <a:close/>
                </a:path>
              </a:pathLst>
            </a:custGeom>
            <a:solidFill>
              <a:srgbClr val="23A3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721" name="Freeform 59">
              <a:extLst>
                <a:ext uri="{FF2B5EF4-FFF2-40B4-BE49-F238E27FC236}">
                  <a16:creationId xmlns:a16="http://schemas.microsoft.com/office/drawing/2014/main" id="{7CD7FCB3-4BFE-3745-9572-609C1EFB9F21}"/>
                </a:ext>
              </a:extLst>
            </p:cNvPr>
            <p:cNvSpPr>
              <a:spLocks/>
            </p:cNvSpPr>
            <p:nvPr/>
          </p:nvSpPr>
          <p:spPr bwMode="auto">
            <a:xfrm>
              <a:off x="5330826" y="4143375"/>
              <a:ext cx="1271588" cy="211138"/>
            </a:xfrm>
            <a:custGeom>
              <a:avLst/>
              <a:gdLst>
                <a:gd name="T0" fmla="*/ 2147483646 w 433"/>
                <a:gd name="T1" fmla="*/ 2147483646 h 72"/>
                <a:gd name="T2" fmla="*/ 2147483646 w 433"/>
                <a:gd name="T3" fmla="*/ 2147483646 h 72"/>
                <a:gd name="T4" fmla="*/ 2147483646 w 433"/>
                <a:gd name="T5" fmla="*/ 2147483646 h 72"/>
                <a:gd name="T6" fmla="*/ 2147483646 w 433"/>
                <a:gd name="T7" fmla="*/ 2147483646 h 72"/>
                <a:gd name="T8" fmla="*/ 2147483646 w 433"/>
                <a:gd name="T9" fmla="*/ 2147483646 h 72"/>
                <a:gd name="T10" fmla="*/ 2147483646 w 433"/>
                <a:gd name="T11" fmla="*/ 0 h 72"/>
                <a:gd name="T12" fmla="*/ 2147483646 w 433"/>
                <a:gd name="T13" fmla="*/ 0 h 72"/>
                <a:gd name="T14" fmla="*/ 2147483646 w 433"/>
                <a:gd name="T15" fmla="*/ 2147483646 h 72"/>
                <a:gd name="T16" fmla="*/ 2147483646 w 433"/>
                <a:gd name="T17" fmla="*/ 2147483646 h 72"/>
                <a:gd name="T18" fmla="*/ 2147483646 w 433"/>
                <a:gd name="T19" fmla="*/ 2147483646 h 72"/>
                <a:gd name="T20" fmla="*/ 2147483646 w 433"/>
                <a:gd name="T21" fmla="*/ 2147483646 h 72"/>
                <a:gd name="T22" fmla="*/ 2147483646 w 433"/>
                <a:gd name="T23" fmla="*/ 2147483646 h 72"/>
                <a:gd name="T24" fmla="*/ 2147483646 w 433"/>
                <a:gd name="T25" fmla="*/ 2147483646 h 72"/>
                <a:gd name="T26" fmla="*/ 2147483646 w 433"/>
                <a:gd name="T27" fmla="*/ 2147483646 h 72"/>
                <a:gd name="T28" fmla="*/ 2147483646 w 433"/>
                <a:gd name="T29" fmla="*/ 2147483646 h 72"/>
                <a:gd name="T30" fmla="*/ 2147483646 w 433"/>
                <a:gd name="T31" fmla="*/ 2147483646 h 72"/>
                <a:gd name="T32" fmla="*/ 2147483646 w 433"/>
                <a:gd name="T33" fmla="*/ 2147483646 h 72"/>
                <a:gd name="T34" fmla="*/ 2147483646 w 433"/>
                <a:gd name="T35" fmla="*/ 2147483646 h 72"/>
                <a:gd name="T36" fmla="*/ 2147483646 w 433"/>
                <a:gd name="T37" fmla="*/ 2147483646 h 72"/>
                <a:gd name="T38" fmla="*/ 2147483646 w 433"/>
                <a:gd name="T39" fmla="*/ 2147483646 h 72"/>
                <a:gd name="T40" fmla="*/ 2147483646 w 433"/>
                <a:gd name="T41" fmla="*/ 2147483646 h 72"/>
                <a:gd name="T42" fmla="*/ 2147483646 w 433"/>
                <a:gd name="T43" fmla="*/ 2147483646 h 7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33" h="72">
                  <a:moveTo>
                    <a:pt x="206" y="45"/>
                  </a:moveTo>
                  <a:cubicBezTo>
                    <a:pt x="167" y="26"/>
                    <a:pt x="134" y="20"/>
                    <a:pt x="107" y="20"/>
                  </a:cubicBezTo>
                  <a:cubicBezTo>
                    <a:pt x="107" y="20"/>
                    <a:pt x="107" y="20"/>
                    <a:pt x="107" y="20"/>
                  </a:cubicBezTo>
                  <a:cubicBezTo>
                    <a:pt x="51" y="20"/>
                    <a:pt x="8" y="55"/>
                    <a:pt x="4" y="51"/>
                  </a:cubicBezTo>
                  <a:cubicBezTo>
                    <a:pt x="4" y="51"/>
                    <a:pt x="4" y="51"/>
                    <a:pt x="4" y="51"/>
                  </a:cubicBezTo>
                  <a:cubicBezTo>
                    <a:pt x="0" y="47"/>
                    <a:pt x="39" y="0"/>
                    <a:pt x="107" y="0"/>
                  </a:cubicBezTo>
                  <a:cubicBezTo>
                    <a:pt x="107" y="0"/>
                    <a:pt x="107" y="0"/>
                    <a:pt x="107" y="0"/>
                  </a:cubicBezTo>
                  <a:cubicBezTo>
                    <a:pt x="137" y="0"/>
                    <a:pt x="173" y="7"/>
                    <a:pt x="215" y="27"/>
                  </a:cubicBezTo>
                  <a:cubicBezTo>
                    <a:pt x="215" y="27"/>
                    <a:pt x="215" y="27"/>
                    <a:pt x="215" y="27"/>
                  </a:cubicBezTo>
                  <a:cubicBezTo>
                    <a:pt x="255" y="46"/>
                    <a:pt x="289" y="52"/>
                    <a:pt x="316" y="52"/>
                  </a:cubicBezTo>
                  <a:cubicBezTo>
                    <a:pt x="316" y="52"/>
                    <a:pt x="316" y="52"/>
                    <a:pt x="316" y="52"/>
                  </a:cubicBezTo>
                  <a:cubicBezTo>
                    <a:pt x="380" y="52"/>
                    <a:pt x="410" y="16"/>
                    <a:pt x="413" y="12"/>
                  </a:cubicBezTo>
                  <a:cubicBezTo>
                    <a:pt x="413" y="12"/>
                    <a:pt x="413" y="12"/>
                    <a:pt x="413" y="12"/>
                  </a:cubicBezTo>
                  <a:cubicBezTo>
                    <a:pt x="413" y="12"/>
                    <a:pt x="413" y="12"/>
                    <a:pt x="413" y="12"/>
                  </a:cubicBezTo>
                  <a:cubicBezTo>
                    <a:pt x="413" y="12"/>
                    <a:pt x="413" y="12"/>
                    <a:pt x="413" y="12"/>
                  </a:cubicBezTo>
                  <a:cubicBezTo>
                    <a:pt x="417" y="8"/>
                    <a:pt x="423" y="7"/>
                    <a:pt x="428" y="10"/>
                  </a:cubicBezTo>
                  <a:cubicBezTo>
                    <a:pt x="428" y="10"/>
                    <a:pt x="428" y="10"/>
                    <a:pt x="428" y="10"/>
                  </a:cubicBezTo>
                  <a:cubicBezTo>
                    <a:pt x="432" y="14"/>
                    <a:pt x="433" y="20"/>
                    <a:pt x="430" y="24"/>
                  </a:cubicBezTo>
                  <a:cubicBezTo>
                    <a:pt x="430" y="24"/>
                    <a:pt x="430" y="24"/>
                    <a:pt x="430" y="24"/>
                  </a:cubicBezTo>
                  <a:cubicBezTo>
                    <a:pt x="429" y="26"/>
                    <a:pt x="393" y="72"/>
                    <a:pt x="316" y="72"/>
                  </a:cubicBezTo>
                  <a:cubicBezTo>
                    <a:pt x="316" y="72"/>
                    <a:pt x="316" y="72"/>
                    <a:pt x="316" y="72"/>
                  </a:cubicBezTo>
                  <a:cubicBezTo>
                    <a:pt x="286" y="72"/>
                    <a:pt x="249" y="65"/>
                    <a:pt x="206" y="45"/>
                  </a:cubicBezTo>
                  <a:close/>
                </a:path>
              </a:pathLst>
            </a:custGeom>
            <a:solidFill>
              <a:srgbClr val="3B44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cxnSp>
        <p:nvCxnSpPr>
          <p:cNvPr id="13" name="直接连接符 12">
            <a:extLst>
              <a:ext uri="{FF2B5EF4-FFF2-40B4-BE49-F238E27FC236}">
                <a16:creationId xmlns:a16="http://schemas.microsoft.com/office/drawing/2014/main" id="{2FCC3463-FDF5-48B9-BAC8-AAA3D8CE9755}"/>
              </a:ext>
            </a:extLst>
          </p:cNvPr>
          <p:cNvCxnSpPr/>
          <p:nvPr/>
        </p:nvCxnSpPr>
        <p:spPr bwMode="auto">
          <a:xfrm>
            <a:off x="5148263" y="6524625"/>
            <a:ext cx="3816350" cy="0"/>
          </a:xfrm>
          <a:prstGeom prst="line">
            <a:avLst/>
          </a:prstGeom>
          <a:solidFill>
            <a:schemeClr val="accent1"/>
          </a:solidFill>
          <a:ln w="9525" cap="flat" cmpd="sng" algn="ctr">
            <a:solidFill>
              <a:schemeClr val="accent1">
                <a:lumMod val="40000"/>
                <a:lumOff val="60000"/>
              </a:schemeClr>
            </a:solidFill>
            <a:prstDash val="solid"/>
            <a:round/>
            <a:headEnd type="none" w="med" len="med"/>
            <a:tailEnd type="none" w="med" len="med"/>
          </a:ln>
        </p:spPr>
      </p:cxnSp>
      <p:cxnSp>
        <p:nvCxnSpPr>
          <p:cNvPr id="15" name="直接连接符 14">
            <a:extLst>
              <a:ext uri="{FF2B5EF4-FFF2-40B4-BE49-F238E27FC236}">
                <a16:creationId xmlns:a16="http://schemas.microsoft.com/office/drawing/2014/main" id="{4FCBEB47-5CC3-449A-BCD8-2F1CDAE9D107}"/>
              </a:ext>
            </a:extLst>
          </p:cNvPr>
          <p:cNvCxnSpPr/>
          <p:nvPr/>
        </p:nvCxnSpPr>
        <p:spPr bwMode="auto">
          <a:xfrm>
            <a:off x="8243888" y="3857625"/>
            <a:ext cx="0" cy="2884488"/>
          </a:xfrm>
          <a:prstGeom prst="line">
            <a:avLst/>
          </a:prstGeom>
          <a:solidFill>
            <a:schemeClr val="accent1"/>
          </a:solidFill>
          <a:ln w="9525" cap="flat" cmpd="sng" algn="ctr">
            <a:solidFill>
              <a:schemeClr val="accent1">
                <a:lumMod val="40000"/>
                <a:lumOff val="60000"/>
              </a:schemeClr>
            </a:solidFill>
            <a:prstDash val="solid"/>
            <a:round/>
            <a:headEnd type="none" w="med" len="med"/>
            <a:tailEnd type="none" w="med" len="med"/>
          </a:ln>
        </p:spPr>
      </p:cxnSp>
    </p:spTree>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Text Box 3">
            <a:extLst>
              <a:ext uri="{FF2B5EF4-FFF2-40B4-BE49-F238E27FC236}">
                <a16:creationId xmlns:a16="http://schemas.microsoft.com/office/drawing/2014/main" id="{DF4427A6-88EC-48A4-BD15-01BD89715A5D}"/>
              </a:ext>
            </a:extLst>
          </p:cNvPr>
          <p:cNvSpPr txBox="1">
            <a:spLocks noChangeArrowheads="1"/>
          </p:cNvSpPr>
          <p:nvPr/>
        </p:nvSpPr>
        <p:spPr bwMode="auto">
          <a:xfrm>
            <a:off x="0" y="1331913"/>
            <a:ext cx="9144000" cy="4421187"/>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marL="720000">
              <a:lnSpc>
                <a:spcPct val="110000"/>
              </a:lnSpc>
              <a:spcBef>
                <a:spcPct val="50000"/>
              </a:spcBef>
              <a:buFont typeface="Arial" panose="020B0604020202020204" pitchFamily="34" charset="0"/>
              <a:buNone/>
              <a:defRPr/>
            </a:pPr>
            <a:r>
              <a:rPr lang="en-US" altLang="zh-CN" sz="2400" b="0" dirty="0">
                <a:latin typeface="+mn-lt"/>
                <a:ea typeface="+mn-ea"/>
                <a:cs typeface="+mn-ea"/>
                <a:sym typeface="+mn-lt"/>
              </a:rPr>
              <a:t>void </a:t>
            </a:r>
            <a:r>
              <a:rPr lang="en-US" altLang="zh-CN" sz="2400" b="0" dirty="0" err="1">
                <a:solidFill>
                  <a:schemeClr val="hlink"/>
                </a:solidFill>
                <a:latin typeface="+mn-lt"/>
                <a:ea typeface="+mn-ea"/>
                <a:cs typeface="+mn-ea"/>
                <a:sym typeface="+mn-lt"/>
              </a:rPr>
              <a:t>Select_MiniMax</a:t>
            </a:r>
            <a:r>
              <a:rPr lang="en-US" altLang="zh-CN" sz="2400" b="0" dirty="0">
                <a:latin typeface="+mn-lt"/>
                <a:ea typeface="+mn-ea"/>
                <a:cs typeface="+mn-ea"/>
                <a:sym typeface="+mn-lt"/>
              </a:rPr>
              <a:t>(</a:t>
            </a:r>
            <a:r>
              <a:rPr lang="en-US" altLang="zh-CN" sz="2400" b="0" dirty="0" err="1">
                <a:latin typeface="+mn-lt"/>
                <a:ea typeface="+mn-ea"/>
                <a:cs typeface="+mn-ea"/>
                <a:sym typeface="+mn-lt"/>
              </a:rPr>
              <a:t>LoserTree</a:t>
            </a:r>
            <a:r>
              <a:rPr lang="en-US" altLang="zh-CN" sz="2400" b="0" dirty="0">
                <a:latin typeface="+mn-lt"/>
                <a:ea typeface="+mn-ea"/>
                <a:cs typeface="+mn-ea"/>
                <a:sym typeface="+mn-lt"/>
              </a:rPr>
              <a:t> &amp;</a:t>
            </a:r>
            <a:r>
              <a:rPr lang="en-US" altLang="zh-CN" sz="2400" b="0" dirty="0" err="1">
                <a:latin typeface="+mn-lt"/>
                <a:ea typeface="+mn-ea"/>
                <a:cs typeface="+mn-ea"/>
                <a:sym typeface="+mn-lt"/>
              </a:rPr>
              <a:t>ls</a:t>
            </a:r>
            <a:r>
              <a:rPr lang="en-US" altLang="zh-CN" sz="2400" b="0" dirty="0">
                <a:latin typeface="+mn-lt"/>
                <a:ea typeface="+mn-ea"/>
                <a:cs typeface="+mn-ea"/>
                <a:sym typeface="+mn-lt"/>
              </a:rPr>
              <a:t>,  </a:t>
            </a:r>
            <a:r>
              <a:rPr lang="en-US" altLang="zh-CN" sz="2400" b="0" dirty="0" err="1">
                <a:latin typeface="+mn-lt"/>
                <a:ea typeface="+mn-ea"/>
                <a:cs typeface="+mn-ea"/>
                <a:sym typeface="+mn-lt"/>
              </a:rPr>
              <a:t>WorkArea</a:t>
            </a:r>
            <a:r>
              <a:rPr lang="en-US" altLang="zh-CN" sz="2400" b="0" dirty="0">
                <a:latin typeface="+mn-lt"/>
                <a:ea typeface="+mn-ea"/>
                <a:cs typeface="+mn-ea"/>
                <a:sym typeface="+mn-lt"/>
              </a:rPr>
              <a:t>  </a:t>
            </a:r>
            <a:r>
              <a:rPr lang="en-US" altLang="zh-CN" sz="2400" b="0" dirty="0" err="1">
                <a:latin typeface="+mn-lt"/>
                <a:ea typeface="+mn-ea"/>
                <a:cs typeface="+mn-ea"/>
                <a:sym typeface="+mn-lt"/>
              </a:rPr>
              <a:t>wa</a:t>
            </a:r>
            <a:r>
              <a:rPr lang="en-US" altLang="zh-CN" sz="2400" b="0" dirty="0">
                <a:latin typeface="+mn-lt"/>
                <a:ea typeface="+mn-ea"/>
                <a:cs typeface="+mn-ea"/>
                <a:sym typeface="+mn-lt"/>
              </a:rPr>
              <a:t>, int q){</a:t>
            </a:r>
          </a:p>
          <a:p>
            <a:pPr marL="720000">
              <a:lnSpc>
                <a:spcPct val="110000"/>
              </a:lnSpc>
              <a:spcBef>
                <a:spcPct val="50000"/>
              </a:spcBef>
              <a:buFont typeface="Arial" panose="020B0604020202020204" pitchFamily="34" charset="0"/>
              <a:buNone/>
              <a:defRPr/>
            </a:pPr>
            <a:r>
              <a:rPr lang="en-US" altLang="zh-CN" sz="2400" b="0" dirty="0">
                <a:solidFill>
                  <a:schemeClr val="hlink"/>
                </a:solidFill>
                <a:latin typeface="+mn-lt"/>
                <a:ea typeface="+mn-ea"/>
                <a:cs typeface="+mn-ea"/>
                <a:sym typeface="+mn-lt"/>
              </a:rPr>
              <a:t>for(t=(</a:t>
            </a:r>
            <a:r>
              <a:rPr lang="en-US" altLang="zh-CN" sz="2400" b="0" dirty="0" err="1">
                <a:solidFill>
                  <a:schemeClr val="hlink"/>
                </a:solidFill>
                <a:latin typeface="+mn-lt"/>
                <a:ea typeface="+mn-ea"/>
                <a:cs typeface="+mn-ea"/>
                <a:sym typeface="+mn-lt"/>
              </a:rPr>
              <a:t>w+q</a:t>
            </a:r>
            <a:r>
              <a:rPr lang="en-US" altLang="zh-CN" sz="2400" b="0" dirty="0">
                <a:solidFill>
                  <a:schemeClr val="hlink"/>
                </a:solidFill>
                <a:latin typeface="+mn-lt"/>
                <a:ea typeface="+mn-ea"/>
                <a:cs typeface="+mn-ea"/>
                <a:sym typeface="+mn-lt"/>
              </a:rPr>
              <a:t>)/2, p=</a:t>
            </a:r>
            <a:r>
              <a:rPr lang="en-US" altLang="zh-CN" sz="2400" b="0" dirty="0" err="1">
                <a:solidFill>
                  <a:schemeClr val="hlink"/>
                </a:solidFill>
                <a:latin typeface="+mn-lt"/>
                <a:ea typeface="+mn-ea"/>
                <a:cs typeface="+mn-ea"/>
                <a:sym typeface="+mn-lt"/>
              </a:rPr>
              <a:t>ls</a:t>
            </a:r>
            <a:r>
              <a:rPr lang="en-US" altLang="zh-CN" sz="2400" b="0" dirty="0">
                <a:solidFill>
                  <a:schemeClr val="hlink"/>
                </a:solidFill>
                <a:latin typeface="+mn-lt"/>
                <a:ea typeface="+mn-ea"/>
                <a:cs typeface="+mn-ea"/>
                <a:sym typeface="+mn-lt"/>
              </a:rPr>
              <a:t>[t]; t&gt;0; t=t/2, p=</a:t>
            </a:r>
            <a:r>
              <a:rPr lang="en-US" altLang="zh-CN" sz="2400" b="0" dirty="0" err="1">
                <a:solidFill>
                  <a:schemeClr val="hlink"/>
                </a:solidFill>
                <a:latin typeface="+mn-lt"/>
                <a:ea typeface="+mn-ea"/>
                <a:cs typeface="+mn-ea"/>
                <a:sym typeface="+mn-lt"/>
              </a:rPr>
              <a:t>ls</a:t>
            </a:r>
            <a:r>
              <a:rPr lang="en-US" altLang="zh-CN" sz="2400" b="0" dirty="0">
                <a:solidFill>
                  <a:schemeClr val="hlink"/>
                </a:solidFill>
                <a:latin typeface="+mn-lt"/>
                <a:ea typeface="+mn-ea"/>
                <a:cs typeface="+mn-ea"/>
                <a:sym typeface="+mn-lt"/>
              </a:rPr>
              <a:t>[ t ] ) </a:t>
            </a:r>
          </a:p>
          <a:p>
            <a:pPr marL="720000">
              <a:lnSpc>
                <a:spcPct val="110000"/>
              </a:lnSpc>
              <a:spcBef>
                <a:spcPct val="50000"/>
              </a:spcBef>
              <a:buFont typeface="Arial" panose="020B0604020202020204" pitchFamily="34" charset="0"/>
              <a:buNone/>
              <a:defRPr/>
            </a:pPr>
            <a:r>
              <a:rPr lang="en-US" altLang="zh-CN" sz="2400" b="0" dirty="0">
                <a:latin typeface="+mn-lt"/>
                <a:ea typeface="+mn-ea"/>
                <a:cs typeface="+mn-ea"/>
                <a:sym typeface="+mn-lt"/>
              </a:rPr>
              <a:t>  </a:t>
            </a:r>
            <a:r>
              <a:rPr lang="en-US" altLang="zh-CN" sz="2400" b="0" dirty="0">
                <a:solidFill>
                  <a:schemeClr val="hlink"/>
                </a:solidFill>
                <a:latin typeface="+mn-lt"/>
                <a:ea typeface="+mn-ea"/>
                <a:cs typeface="+mn-ea"/>
                <a:sym typeface="+mn-lt"/>
              </a:rPr>
              <a:t>if(</a:t>
            </a:r>
            <a:r>
              <a:rPr lang="en-US" altLang="zh-CN" sz="2400" b="0" dirty="0" err="1">
                <a:solidFill>
                  <a:schemeClr val="hlink"/>
                </a:solidFill>
                <a:latin typeface="+mn-lt"/>
                <a:ea typeface="+mn-ea"/>
                <a:cs typeface="+mn-ea"/>
                <a:sym typeface="+mn-lt"/>
              </a:rPr>
              <a:t>wa</a:t>
            </a:r>
            <a:r>
              <a:rPr lang="en-US" altLang="zh-CN" sz="2400" b="0" dirty="0">
                <a:solidFill>
                  <a:schemeClr val="hlink"/>
                </a:solidFill>
                <a:latin typeface="+mn-lt"/>
                <a:ea typeface="+mn-ea"/>
                <a:cs typeface="+mn-ea"/>
                <a:sym typeface="+mn-lt"/>
              </a:rPr>
              <a:t>[p].</a:t>
            </a:r>
            <a:r>
              <a:rPr lang="en-US" altLang="zh-CN" sz="2400" b="0" dirty="0" err="1">
                <a:solidFill>
                  <a:schemeClr val="hlink"/>
                </a:solidFill>
                <a:latin typeface="+mn-lt"/>
                <a:ea typeface="+mn-ea"/>
                <a:cs typeface="+mn-ea"/>
                <a:sym typeface="+mn-lt"/>
              </a:rPr>
              <a:t>rnum</a:t>
            </a:r>
            <a:r>
              <a:rPr lang="en-US" altLang="zh-CN" sz="2400" b="0" dirty="0">
                <a:solidFill>
                  <a:schemeClr val="hlink"/>
                </a:solidFill>
                <a:latin typeface="+mn-lt"/>
                <a:ea typeface="+mn-ea"/>
                <a:cs typeface="+mn-ea"/>
                <a:sym typeface="+mn-lt"/>
              </a:rPr>
              <a:t>&lt;</a:t>
            </a:r>
            <a:r>
              <a:rPr lang="en-US" altLang="zh-CN" sz="2400" b="0" dirty="0" err="1">
                <a:solidFill>
                  <a:schemeClr val="hlink"/>
                </a:solidFill>
                <a:latin typeface="+mn-lt"/>
                <a:ea typeface="+mn-ea"/>
                <a:cs typeface="+mn-ea"/>
                <a:sym typeface="+mn-lt"/>
              </a:rPr>
              <a:t>wa</a:t>
            </a:r>
            <a:r>
              <a:rPr lang="en-US" altLang="zh-CN" sz="2400" b="0" dirty="0">
                <a:solidFill>
                  <a:schemeClr val="hlink"/>
                </a:solidFill>
                <a:latin typeface="+mn-lt"/>
                <a:ea typeface="+mn-ea"/>
                <a:cs typeface="+mn-ea"/>
                <a:sym typeface="+mn-lt"/>
              </a:rPr>
              <a:t>[q].</a:t>
            </a:r>
            <a:r>
              <a:rPr lang="en-US" altLang="zh-CN" sz="2400" b="0" dirty="0" err="1">
                <a:solidFill>
                  <a:schemeClr val="hlink"/>
                </a:solidFill>
                <a:latin typeface="+mn-lt"/>
                <a:ea typeface="+mn-ea"/>
                <a:cs typeface="+mn-ea"/>
                <a:sym typeface="+mn-lt"/>
              </a:rPr>
              <a:t>rnum</a:t>
            </a:r>
            <a:r>
              <a:rPr lang="en-US" altLang="zh-CN" sz="2400" b="0" dirty="0">
                <a:solidFill>
                  <a:schemeClr val="hlink"/>
                </a:solidFill>
                <a:latin typeface="+mn-lt"/>
                <a:ea typeface="+mn-ea"/>
                <a:cs typeface="+mn-ea"/>
                <a:sym typeface="+mn-lt"/>
              </a:rPr>
              <a:t> || </a:t>
            </a:r>
            <a:r>
              <a:rPr lang="en-US" altLang="zh-CN" sz="2400" b="0" dirty="0" err="1">
                <a:solidFill>
                  <a:schemeClr val="hlink"/>
                </a:solidFill>
                <a:latin typeface="+mn-lt"/>
                <a:ea typeface="+mn-ea"/>
                <a:cs typeface="+mn-ea"/>
                <a:sym typeface="+mn-lt"/>
              </a:rPr>
              <a:t>wa</a:t>
            </a:r>
            <a:r>
              <a:rPr lang="en-US" altLang="zh-CN" sz="2400" b="0" dirty="0">
                <a:solidFill>
                  <a:schemeClr val="hlink"/>
                </a:solidFill>
                <a:latin typeface="+mn-lt"/>
                <a:ea typeface="+mn-ea"/>
                <a:cs typeface="+mn-ea"/>
                <a:sym typeface="+mn-lt"/>
              </a:rPr>
              <a:t>[p].</a:t>
            </a:r>
            <a:r>
              <a:rPr lang="en-US" altLang="zh-CN" sz="2400" b="0" dirty="0" err="1">
                <a:solidFill>
                  <a:schemeClr val="hlink"/>
                </a:solidFill>
                <a:latin typeface="+mn-lt"/>
                <a:ea typeface="+mn-ea"/>
                <a:cs typeface="+mn-ea"/>
                <a:sym typeface="+mn-lt"/>
              </a:rPr>
              <a:t>rnum</a:t>
            </a:r>
            <a:r>
              <a:rPr lang="en-US" altLang="zh-CN" sz="2400" b="0" dirty="0">
                <a:solidFill>
                  <a:schemeClr val="hlink"/>
                </a:solidFill>
                <a:latin typeface="+mn-lt"/>
                <a:ea typeface="+mn-ea"/>
                <a:cs typeface="+mn-ea"/>
                <a:sym typeface="+mn-lt"/>
              </a:rPr>
              <a:t>==</a:t>
            </a:r>
            <a:r>
              <a:rPr lang="en-US" altLang="zh-CN" sz="2400" b="0" dirty="0" err="1">
                <a:solidFill>
                  <a:schemeClr val="hlink"/>
                </a:solidFill>
                <a:latin typeface="+mn-lt"/>
                <a:ea typeface="+mn-ea"/>
                <a:cs typeface="+mn-ea"/>
                <a:sym typeface="+mn-lt"/>
              </a:rPr>
              <a:t>wa</a:t>
            </a:r>
            <a:r>
              <a:rPr lang="en-US" altLang="zh-CN" sz="2400" b="0" dirty="0">
                <a:solidFill>
                  <a:schemeClr val="hlink"/>
                </a:solidFill>
                <a:latin typeface="+mn-lt"/>
                <a:ea typeface="+mn-ea"/>
                <a:cs typeface="+mn-ea"/>
                <a:sym typeface="+mn-lt"/>
              </a:rPr>
              <a:t>[q].</a:t>
            </a:r>
            <a:r>
              <a:rPr lang="en-US" altLang="zh-CN" sz="2400" b="0" dirty="0" err="1">
                <a:solidFill>
                  <a:schemeClr val="hlink"/>
                </a:solidFill>
                <a:latin typeface="+mn-lt"/>
                <a:ea typeface="+mn-ea"/>
                <a:cs typeface="+mn-ea"/>
                <a:sym typeface="+mn-lt"/>
              </a:rPr>
              <a:t>rnum</a:t>
            </a:r>
            <a:r>
              <a:rPr lang="en-US" altLang="zh-CN" sz="2400" b="0" dirty="0">
                <a:solidFill>
                  <a:schemeClr val="hlink"/>
                </a:solidFill>
                <a:latin typeface="+mn-lt"/>
                <a:ea typeface="+mn-ea"/>
                <a:cs typeface="+mn-ea"/>
                <a:sym typeface="+mn-lt"/>
              </a:rPr>
              <a:t> &amp;&amp; </a:t>
            </a:r>
            <a:r>
              <a:rPr lang="en-US" altLang="zh-CN" sz="2400" b="0" dirty="0" err="1">
                <a:solidFill>
                  <a:schemeClr val="hlink"/>
                </a:solidFill>
                <a:latin typeface="+mn-lt"/>
                <a:ea typeface="+mn-ea"/>
                <a:cs typeface="+mn-ea"/>
                <a:sym typeface="+mn-lt"/>
              </a:rPr>
              <a:t>wa</a:t>
            </a:r>
            <a:r>
              <a:rPr lang="en-US" altLang="zh-CN" sz="2400" b="0" dirty="0">
                <a:solidFill>
                  <a:schemeClr val="hlink"/>
                </a:solidFill>
                <a:latin typeface="+mn-lt"/>
                <a:ea typeface="+mn-ea"/>
                <a:cs typeface="+mn-ea"/>
                <a:sym typeface="+mn-lt"/>
              </a:rPr>
              <a:t>[p].key &lt; </a:t>
            </a:r>
          </a:p>
          <a:p>
            <a:pPr marL="720000">
              <a:lnSpc>
                <a:spcPct val="110000"/>
              </a:lnSpc>
              <a:spcBef>
                <a:spcPct val="50000"/>
              </a:spcBef>
              <a:buFont typeface="Arial" panose="020B0604020202020204" pitchFamily="34" charset="0"/>
              <a:buNone/>
              <a:defRPr/>
            </a:pPr>
            <a:r>
              <a:rPr lang="en-US" altLang="zh-CN" sz="2400" b="0" dirty="0" err="1">
                <a:solidFill>
                  <a:schemeClr val="hlink"/>
                </a:solidFill>
                <a:latin typeface="+mn-lt"/>
                <a:ea typeface="+mn-ea"/>
                <a:cs typeface="+mn-ea"/>
                <a:sym typeface="+mn-lt"/>
              </a:rPr>
              <a:t>wa</a:t>
            </a:r>
            <a:r>
              <a:rPr lang="en-US" altLang="zh-CN" sz="2400" b="0" dirty="0">
                <a:solidFill>
                  <a:schemeClr val="hlink"/>
                </a:solidFill>
                <a:latin typeface="+mn-lt"/>
                <a:ea typeface="+mn-ea"/>
                <a:cs typeface="+mn-ea"/>
                <a:sym typeface="+mn-lt"/>
              </a:rPr>
              <a:t>[q].key)</a:t>
            </a:r>
          </a:p>
          <a:p>
            <a:pPr marL="720000">
              <a:lnSpc>
                <a:spcPct val="110000"/>
              </a:lnSpc>
              <a:spcBef>
                <a:spcPct val="50000"/>
              </a:spcBef>
              <a:buFont typeface="Arial" panose="020B0604020202020204" pitchFamily="34" charset="0"/>
              <a:buNone/>
              <a:defRPr/>
            </a:pPr>
            <a:r>
              <a:rPr lang="en-US" altLang="zh-CN" sz="2400" b="0" dirty="0">
                <a:solidFill>
                  <a:schemeClr val="hlink"/>
                </a:solidFill>
                <a:latin typeface="+mn-lt"/>
                <a:ea typeface="+mn-ea"/>
                <a:cs typeface="+mn-ea"/>
                <a:sym typeface="+mn-lt"/>
              </a:rPr>
              <a:t>     q</a:t>
            </a:r>
            <a:r>
              <a:rPr lang="en-US" altLang="zh-CN" sz="2400" b="0" dirty="0" err="1">
                <a:solidFill>
                  <a:schemeClr val="hlink"/>
                </a:solidFill>
                <a:latin typeface="+mn-lt"/>
                <a:ea typeface="+mn-ea"/>
                <a:cs typeface="+mn-ea"/>
                <a:sym typeface="+mn-lt"/>
              </a:rPr>
              <a:t>ls</a:t>
            </a:r>
            <a:r>
              <a:rPr lang="en-US" altLang="zh-CN" sz="2400" b="0" dirty="0">
                <a:solidFill>
                  <a:schemeClr val="hlink"/>
                </a:solidFill>
                <a:latin typeface="+mn-lt"/>
                <a:ea typeface="+mn-ea"/>
                <a:cs typeface="+mn-ea"/>
                <a:sym typeface="+mn-lt"/>
              </a:rPr>
              <a:t>[t];</a:t>
            </a:r>
          </a:p>
          <a:p>
            <a:pPr marL="720000">
              <a:lnSpc>
                <a:spcPct val="110000"/>
              </a:lnSpc>
              <a:spcBef>
                <a:spcPct val="50000"/>
              </a:spcBef>
              <a:buFont typeface="Arial" panose="020B0604020202020204" pitchFamily="34" charset="0"/>
              <a:buNone/>
              <a:defRPr/>
            </a:pPr>
            <a:r>
              <a:rPr lang="en-US" altLang="zh-CN" sz="2400" b="0" dirty="0">
                <a:latin typeface="+mn-lt"/>
                <a:ea typeface="+mn-ea"/>
                <a:cs typeface="+mn-ea"/>
                <a:sym typeface="+mn-lt"/>
              </a:rPr>
              <a:t> </a:t>
            </a:r>
            <a:r>
              <a:rPr lang="en-US" altLang="zh-CN" sz="2400" b="0" dirty="0" err="1">
                <a:latin typeface="+mn-lt"/>
                <a:ea typeface="+mn-ea"/>
                <a:cs typeface="+mn-ea"/>
                <a:sym typeface="+mn-lt"/>
              </a:rPr>
              <a:t>ls</a:t>
            </a:r>
            <a:r>
              <a:rPr lang="en-US" altLang="zh-CN" sz="2400" b="0" dirty="0">
                <a:latin typeface="+mn-lt"/>
                <a:ea typeface="+mn-ea"/>
                <a:cs typeface="+mn-ea"/>
                <a:sym typeface="+mn-lt"/>
              </a:rPr>
              <a:t>[0]=q;</a:t>
            </a:r>
          </a:p>
          <a:p>
            <a:pPr marL="720000">
              <a:lnSpc>
                <a:spcPct val="110000"/>
              </a:lnSpc>
              <a:spcBef>
                <a:spcPct val="50000"/>
              </a:spcBef>
              <a:buFont typeface="Arial" panose="020B0604020202020204" pitchFamily="34" charset="0"/>
              <a:buNone/>
              <a:defRPr/>
            </a:pPr>
            <a:r>
              <a:rPr lang="en-US" altLang="zh-CN" sz="2400" b="0" dirty="0">
                <a:latin typeface="+mn-lt"/>
                <a:ea typeface="+mn-ea"/>
                <a:cs typeface="+mn-ea"/>
                <a:sym typeface="+mn-lt"/>
              </a:rPr>
              <a:t>}</a:t>
            </a:r>
          </a:p>
        </p:txBody>
      </p:sp>
      <p:sp>
        <p:nvSpPr>
          <p:cNvPr id="3" name="Rectangle 6">
            <a:extLst>
              <a:ext uri="{FF2B5EF4-FFF2-40B4-BE49-F238E27FC236}">
                <a16:creationId xmlns:a16="http://schemas.microsoft.com/office/drawing/2014/main" id="{92B977B7-9E20-489D-9683-022A953927B6}"/>
              </a:ext>
            </a:extLst>
          </p:cNvPr>
          <p:cNvSpPr>
            <a:spLocks noChangeArrowheads="1"/>
          </p:cNvSpPr>
          <p:nvPr/>
        </p:nvSpPr>
        <p:spPr bwMode="auto">
          <a:xfrm>
            <a:off x="900113" y="169863"/>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置换-选择排序的实现</a:t>
            </a:r>
          </a:p>
        </p:txBody>
      </p:sp>
      <p:sp>
        <p:nvSpPr>
          <p:cNvPr id="244740" name="矩形 1">
            <a:extLst>
              <a:ext uri="{FF2B5EF4-FFF2-40B4-BE49-F238E27FC236}">
                <a16:creationId xmlns:a16="http://schemas.microsoft.com/office/drawing/2014/main" id="{4123D93A-EEF7-1F47-BEDF-E97D8FFF08F7}"/>
              </a:ext>
            </a:extLst>
          </p:cNvPr>
          <p:cNvSpPr>
            <a:spLocks noChangeArrowheads="1"/>
          </p:cNvSpPr>
          <p:nvPr/>
        </p:nvSpPr>
        <p:spPr bwMode="auto">
          <a:xfrm>
            <a:off x="0" y="5949950"/>
            <a:ext cx="9144000" cy="71438"/>
          </a:xfrm>
          <a:prstGeom prst="rect">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Tree>
  </p:cSld>
  <p:clrMapOvr>
    <a:masterClrMapping/>
  </p:clrMapOvr>
  <p:transition>
    <p:wipe dir="d"/>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Text Box 1026">
            <a:extLst>
              <a:ext uri="{FF2B5EF4-FFF2-40B4-BE49-F238E27FC236}">
                <a16:creationId xmlns:a16="http://schemas.microsoft.com/office/drawing/2014/main" id="{F7EAD17B-65C0-400C-8EB9-4CA698D081DA}"/>
              </a:ext>
            </a:extLst>
          </p:cNvPr>
          <p:cNvSpPr txBox="1">
            <a:spLocks noChangeArrowheads="1"/>
          </p:cNvSpPr>
          <p:nvPr/>
        </p:nvSpPr>
        <p:spPr bwMode="auto">
          <a:xfrm>
            <a:off x="0" y="981075"/>
            <a:ext cx="9144000" cy="5643563"/>
          </a:xfrm>
          <a:prstGeom prst="rect">
            <a:avLst/>
          </a:prstGeom>
          <a:solidFill>
            <a:srgbClr val="E2D9EB"/>
          </a:solidFill>
          <a:ln>
            <a:noFill/>
          </a:ln>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marL="720000">
              <a:lnSpc>
                <a:spcPct val="120000"/>
              </a:lnSpc>
              <a:spcBef>
                <a:spcPct val="50000"/>
              </a:spcBef>
              <a:buFont typeface="Arial" panose="020B0604020202020204" pitchFamily="34" charset="0"/>
              <a:buNone/>
              <a:defRPr/>
            </a:pPr>
            <a:r>
              <a:rPr lang="en-US" altLang="zh-CN" sz="2200" b="0" dirty="0">
                <a:solidFill>
                  <a:schemeClr val="hlink"/>
                </a:solidFill>
                <a:latin typeface="+mn-lt"/>
                <a:ea typeface="+mn-ea"/>
                <a:cs typeface="+mn-ea"/>
                <a:sym typeface="+mn-lt"/>
              </a:rPr>
              <a:t>void </a:t>
            </a:r>
            <a:r>
              <a:rPr lang="en-US" altLang="zh-CN" sz="2200" b="0" dirty="0" err="1">
                <a:solidFill>
                  <a:schemeClr val="hlink"/>
                </a:solidFill>
                <a:latin typeface="+mn-lt"/>
                <a:ea typeface="+mn-ea"/>
                <a:cs typeface="+mn-ea"/>
                <a:sym typeface="+mn-lt"/>
              </a:rPr>
              <a:t>Construct_Loser</a:t>
            </a:r>
            <a:r>
              <a:rPr lang="en-US" altLang="zh-CN" sz="2200" b="0" dirty="0">
                <a:solidFill>
                  <a:schemeClr val="hlink"/>
                </a:solidFill>
                <a:latin typeface="+mn-lt"/>
                <a:ea typeface="+mn-ea"/>
                <a:cs typeface="+mn-ea"/>
                <a:sym typeface="+mn-lt"/>
              </a:rPr>
              <a:t>(</a:t>
            </a:r>
            <a:r>
              <a:rPr lang="en-US" altLang="zh-CN" sz="2200" b="0" dirty="0" err="1">
                <a:solidFill>
                  <a:schemeClr val="hlink"/>
                </a:solidFill>
                <a:latin typeface="+mn-lt"/>
                <a:ea typeface="+mn-ea"/>
                <a:cs typeface="+mn-ea"/>
                <a:sym typeface="+mn-lt"/>
              </a:rPr>
              <a:t>LoserTree</a:t>
            </a:r>
            <a:r>
              <a:rPr lang="en-US" altLang="zh-CN" sz="2200" b="0" dirty="0">
                <a:solidFill>
                  <a:schemeClr val="hlink"/>
                </a:solidFill>
                <a:latin typeface="+mn-lt"/>
                <a:ea typeface="+mn-ea"/>
                <a:cs typeface="+mn-ea"/>
                <a:sym typeface="+mn-lt"/>
              </a:rPr>
              <a:t> &amp;</a:t>
            </a:r>
            <a:r>
              <a:rPr lang="en-US" altLang="zh-CN" sz="2200" b="0" dirty="0" err="1">
                <a:solidFill>
                  <a:schemeClr val="hlink"/>
                </a:solidFill>
                <a:latin typeface="+mn-lt"/>
                <a:ea typeface="+mn-ea"/>
                <a:cs typeface="+mn-ea"/>
                <a:sym typeface="+mn-lt"/>
              </a:rPr>
              <a:t>ls</a:t>
            </a:r>
            <a:r>
              <a:rPr lang="en-US" altLang="zh-CN" sz="2200" b="0" dirty="0">
                <a:solidFill>
                  <a:schemeClr val="hlink"/>
                </a:solidFill>
                <a:latin typeface="+mn-lt"/>
                <a:ea typeface="+mn-ea"/>
                <a:cs typeface="+mn-ea"/>
                <a:sym typeface="+mn-lt"/>
              </a:rPr>
              <a:t>, </a:t>
            </a:r>
            <a:r>
              <a:rPr lang="en-US" altLang="zh-CN" sz="2200" b="0" dirty="0" err="1">
                <a:solidFill>
                  <a:schemeClr val="hlink"/>
                </a:solidFill>
                <a:latin typeface="+mn-lt"/>
                <a:ea typeface="+mn-ea"/>
                <a:cs typeface="+mn-ea"/>
                <a:sym typeface="+mn-lt"/>
              </a:rPr>
              <a:t>WorkArea</a:t>
            </a:r>
            <a:r>
              <a:rPr lang="en-US" altLang="zh-CN" sz="2200" b="0" dirty="0">
                <a:solidFill>
                  <a:schemeClr val="hlink"/>
                </a:solidFill>
                <a:latin typeface="+mn-lt"/>
                <a:ea typeface="+mn-ea"/>
                <a:cs typeface="+mn-ea"/>
                <a:sym typeface="+mn-lt"/>
              </a:rPr>
              <a:t> &amp;</a:t>
            </a:r>
            <a:r>
              <a:rPr lang="en-US" altLang="zh-CN" sz="2200" b="0" dirty="0" err="1">
                <a:solidFill>
                  <a:schemeClr val="hlink"/>
                </a:solidFill>
                <a:latin typeface="+mn-lt"/>
                <a:ea typeface="+mn-ea"/>
                <a:cs typeface="+mn-ea"/>
                <a:sym typeface="+mn-lt"/>
              </a:rPr>
              <a:t>wa</a:t>
            </a:r>
            <a:r>
              <a:rPr lang="en-US" altLang="zh-CN" sz="2200" b="0" dirty="0">
                <a:solidFill>
                  <a:schemeClr val="hlink"/>
                </a:solidFill>
                <a:latin typeface="+mn-lt"/>
                <a:ea typeface="+mn-ea"/>
                <a:cs typeface="+mn-ea"/>
                <a:sym typeface="+mn-lt"/>
              </a:rPr>
              <a:t>)</a:t>
            </a:r>
          </a:p>
          <a:p>
            <a:pPr marL="720000">
              <a:lnSpc>
                <a:spcPct val="120000"/>
              </a:lnSpc>
              <a:spcBef>
                <a:spcPct val="50000"/>
              </a:spcBef>
              <a:buFont typeface="Arial" panose="020B0604020202020204" pitchFamily="34" charset="0"/>
              <a:buNone/>
              <a:defRPr/>
            </a:pPr>
            <a:r>
              <a:rPr lang="en-US" altLang="zh-CN" sz="2200" b="0" dirty="0">
                <a:latin typeface="+mn-lt"/>
                <a:ea typeface="+mn-ea"/>
                <a:cs typeface="+mn-ea"/>
                <a:sym typeface="+mn-lt"/>
              </a:rPr>
              <a:t>{for(</a:t>
            </a:r>
            <a:r>
              <a:rPr lang="en-US" altLang="zh-CN" sz="2200" b="0" dirty="0" err="1">
                <a:latin typeface="+mn-lt"/>
                <a:ea typeface="+mn-ea"/>
                <a:cs typeface="+mn-ea"/>
                <a:sym typeface="+mn-lt"/>
              </a:rPr>
              <a:t>i</a:t>
            </a:r>
            <a:r>
              <a:rPr lang="en-US" altLang="zh-CN" sz="2200" b="0" dirty="0">
                <a:latin typeface="+mn-lt"/>
                <a:ea typeface="+mn-ea"/>
                <a:cs typeface="+mn-ea"/>
                <a:sym typeface="+mn-lt"/>
              </a:rPr>
              <a:t>=0; </a:t>
            </a:r>
            <a:r>
              <a:rPr lang="en-US" altLang="zh-CN" sz="2200" b="0" dirty="0" err="1">
                <a:latin typeface="+mn-lt"/>
                <a:ea typeface="+mn-ea"/>
                <a:cs typeface="+mn-ea"/>
                <a:sym typeface="+mn-lt"/>
              </a:rPr>
              <a:t>i</a:t>
            </a:r>
            <a:r>
              <a:rPr lang="en-US" altLang="zh-CN" sz="2200" b="0" dirty="0">
                <a:latin typeface="+mn-lt"/>
                <a:ea typeface="+mn-ea"/>
                <a:cs typeface="+mn-ea"/>
                <a:sym typeface="+mn-lt"/>
              </a:rPr>
              <a:t>&lt;w; ++</a:t>
            </a:r>
            <a:r>
              <a:rPr lang="en-US" altLang="zh-CN" sz="2200" b="0" dirty="0" err="1">
                <a:latin typeface="+mn-lt"/>
                <a:ea typeface="+mn-ea"/>
                <a:cs typeface="+mn-ea"/>
                <a:sym typeface="+mn-lt"/>
              </a:rPr>
              <a:t>i</a:t>
            </a:r>
            <a:r>
              <a:rPr lang="en-US" altLang="zh-CN" sz="2200" b="0" dirty="0">
                <a:latin typeface="+mn-lt"/>
                <a:ea typeface="+mn-ea"/>
                <a:cs typeface="+mn-ea"/>
                <a:sym typeface="+mn-lt"/>
              </a:rPr>
              <a:t>)</a:t>
            </a:r>
          </a:p>
          <a:p>
            <a:pPr marL="720000">
              <a:lnSpc>
                <a:spcPct val="120000"/>
              </a:lnSpc>
              <a:spcBef>
                <a:spcPct val="50000"/>
              </a:spcBef>
              <a:buFont typeface="Arial" panose="020B0604020202020204" pitchFamily="34" charset="0"/>
              <a:buNone/>
              <a:defRPr/>
            </a:pPr>
            <a:r>
              <a:rPr lang="en-US" altLang="zh-CN" sz="2200" b="0" dirty="0">
                <a:latin typeface="+mn-lt"/>
                <a:ea typeface="+mn-ea"/>
                <a:cs typeface="+mn-ea"/>
                <a:sym typeface="+mn-lt"/>
              </a:rPr>
              <a:t>  </a:t>
            </a:r>
            <a:r>
              <a:rPr lang="en-US" altLang="zh-CN" sz="2200" b="0" dirty="0" err="1">
                <a:latin typeface="+mn-lt"/>
                <a:ea typeface="+mn-ea"/>
                <a:cs typeface="+mn-ea"/>
                <a:sym typeface="+mn-lt"/>
              </a:rPr>
              <a:t>wa</a:t>
            </a:r>
            <a:r>
              <a:rPr lang="en-US" altLang="zh-CN" sz="2200" b="0" dirty="0">
                <a:latin typeface="+mn-lt"/>
                <a:ea typeface="+mn-ea"/>
                <a:cs typeface="+mn-ea"/>
                <a:sym typeface="+mn-lt"/>
              </a:rPr>
              <a:t>[</a:t>
            </a:r>
            <a:r>
              <a:rPr lang="en-US" altLang="zh-CN" sz="2200" b="0" dirty="0" err="1">
                <a:latin typeface="+mn-lt"/>
                <a:ea typeface="+mn-ea"/>
                <a:cs typeface="+mn-ea"/>
                <a:sym typeface="+mn-lt"/>
              </a:rPr>
              <a:t>i</a:t>
            </a:r>
            <a:r>
              <a:rPr lang="en-US" altLang="zh-CN" sz="2200" b="0" dirty="0">
                <a:latin typeface="+mn-lt"/>
                <a:ea typeface="+mn-ea"/>
                <a:cs typeface="+mn-ea"/>
                <a:sym typeface="+mn-lt"/>
              </a:rPr>
              <a:t>].</a:t>
            </a:r>
            <a:r>
              <a:rPr lang="en-US" altLang="zh-CN" sz="2200" b="0" dirty="0" err="1">
                <a:latin typeface="+mn-lt"/>
                <a:ea typeface="+mn-ea"/>
                <a:cs typeface="+mn-ea"/>
                <a:sym typeface="+mn-lt"/>
              </a:rPr>
              <a:t>rnum</a:t>
            </a:r>
            <a:r>
              <a:rPr lang="en-US" altLang="zh-CN" sz="2200" b="0" dirty="0">
                <a:latin typeface="+mn-lt"/>
                <a:ea typeface="+mn-ea"/>
                <a:cs typeface="+mn-ea"/>
                <a:sym typeface="+mn-lt"/>
              </a:rPr>
              <a:t>=</a:t>
            </a:r>
            <a:r>
              <a:rPr lang="en-US" altLang="zh-CN" sz="2200" b="0" dirty="0" err="1">
                <a:latin typeface="+mn-lt"/>
                <a:ea typeface="+mn-ea"/>
                <a:cs typeface="+mn-ea"/>
                <a:sym typeface="+mn-lt"/>
              </a:rPr>
              <a:t>wa</a:t>
            </a:r>
            <a:r>
              <a:rPr lang="en-US" altLang="zh-CN" sz="2200" b="0" dirty="0">
                <a:latin typeface="+mn-lt"/>
                <a:ea typeface="+mn-ea"/>
                <a:cs typeface="+mn-ea"/>
                <a:sym typeface="+mn-lt"/>
              </a:rPr>
              <a:t>[</a:t>
            </a:r>
            <a:r>
              <a:rPr lang="en-US" altLang="zh-CN" sz="2200" b="0" dirty="0" err="1">
                <a:latin typeface="+mn-lt"/>
                <a:ea typeface="+mn-ea"/>
                <a:cs typeface="+mn-ea"/>
                <a:sym typeface="+mn-lt"/>
              </a:rPr>
              <a:t>i</a:t>
            </a:r>
            <a:r>
              <a:rPr lang="en-US" altLang="zh-CN" sz="2200" b="0" dirty="0">
                <a:latin typeface="+mn-lt"/>
                <a:ea typeface="+mn-ea"/>
                <a:cs typeface="+mn-ea"/>
                <a:sym typeface="+mn-lt"/>
              </a:rPr>
              <a:t>].key=</a:t>
            </a:r>
            <a:r>
              <a:rPr lang="en-US" altLang="zh-CN" sz="2200" b="0" dirty="0" err="1">
                <a:latin typeface="+mn-lt"/>
                <a:ea typeface="+mn-ea"/>
                <a:cs typeface="+mn-ea"/>
                <a:sym typeface="+mn-lt"/>
              </a:rPr>
              <a:t>ls</a:t>
            </a:r>
            <a:r>
              <a:rPr lang="en-US" altLang="zh-CN" sz="2200" b="0" dirty="0">
                <a:latin typeface="+mn-lt"/>
                <a:ea typeface="+mn-ea"/>
                <a:cs typeface="+mn-ea"/>
                <a:sym typeface="+mn-lt"/>
              </a:rPr>
              <a:t>[</a:t>
            </a:r>
            <a:r>
              <a:rPr lang="en-US" altLang="zh-CN" sz="2200" b="0" dirty="0" err="1">
                <a:latin typeface="+mn-lt"/>
                <a:ea typeface="+mn-ea"/>
                <a:cs typeface="+mn-ea"/>
                <a:sym typeface="+mn-lt"/>
              </a:rPr>
              <a:t>i</a:t>
            </a:r>
            <a:r>
              <a:rPr lang="en-US" altLang="zh-CN" sz="2200" b="0" dirty="0">
                <a:latin typeface="+mn-lt"/>
                <a:ea typeface="+mn-ea"/>
                <a:cs typeface="+mn-ea"/>
                <a:sym typeface="+mn-lt"/>
              </a:rPr>
              <a:t>]=0;</a:t>
            </a:r>
          </a:p>
          <a:p>
            <a:pPr marL="720000">
              <a:lnSpc>
                <a:spcPct val="120000"/>
              </a:lnSpc>
              <a:spcBef>
                <a:spcPct val="50000"/>
              </a:spcBef>
              <a:buFont typeface="Arial" panose="020B0604020202020204" pitchFamily="34" charset="0"/>
              <a:buNone/>
              <a:defRPr/>
            </a:pPr>
            <a:r>
              <a:rPr lang="en-US" altLang="zh-CN" sz="2200" b="0" dirty="0">
                <a:latin typeface="+mn-lt"/>
                <a:ea typeface="+mn-ea"/>
                <a:cs typeface="+mn-ea"/>
                <a:sym typeface="+mn-lt"/>
              </a:rPr>
              <a:t> </a:t>
            </a:r>
            <a:r>
              <a:rPr lang="en-US" altLang="zh-CN" sz="2200" b="0" dirty="0">
                <a:solidFill>
                  <a:schemeClr val="hlink"/>
                </a:solidFill>
                <a:latin typeface="+mn-lt"/>
                <a:ea typeface="+mn-ea"/>
                <a:cs typeface="+mn-ea"/>
                <a:sym typeface="+mn-lt"/>
              </a:rPr>
              <a:t>for</a:t>
            </a:r>
            <a:r>
              <a:rPr lang="en-US" altLang="zh-CN" sz="2200" b="0" dirty="0">
                <a:latin typeface="+mn-lt"/>
                <a:ea typeface="+mn-ea"/>
                <a:cs typeface="+mn-ea"/>
                <a:sym typeface="+mn-lt"/>
              </a:rPr>
              <a:t>(</a:t>
            </a:r>
            <a:r>
              <a:rPr lang="en-US" altLang="zh-CN" sz="2200" b="0" dirty="0" err="1">
                <a:latin typeface="+mn-lt"/>
                <a:ea typeface="+mn-ea"/>
                <a:cs typeface="+mn-ea"/>
                <a:sym typeface="+mn-lt"/>
              </a:rPr>
              <a:t>i</a:t>
            </a:r>
            <a:r>
              <a:rPr lang="en-US" altLang="zh-CN" sz="2200" b="0" dirty="0">
                <a:latin typeface="+mn-lt"/>
                <a:ea typeface="+mn-ea"/>
                <a:cs typeface="+mn-ea"/>
                <a:sym typeface="+mn-lt"/>
              </a:rPr>
              <a:t>=w-1; </a:t>
            </a:r>
            <a:r>
              <a:rPr lang="en-US" altLang="zh-CN" sz="2200" b="0" dirty="0" err="1">
                <a:latin typeface="+mn-lt"/>
                <a:ea typeface="+mn-ea"/>
                <a:cs typeface="+mn-ea"/>
                <a:sym typeface="+mn-lt"/>
              </a:rPr>
              <a:t>i</a:t>
            </a:r>
            <a:r>
              <a:rPr lang="en-US" altLang="zh-CN" sz="2200" b="0" dirty="0">
                <a:latin typeface="+mn-lt"/>
                <a:ea typeface="+mn-ea"/>
                <a:cs typeface="+mn-ea"/>
                <a:sym typeface="+mn-lt"/>
              </a:rPr>
              <a:t>&gt;=0; - -</a:t>
            </a:r>
            <a:r>
              <a:rPr lang="en-US" altLang="zh-CN" sz="2200" b="0" dirty="0" err="1">
                <a:latin typeface="+mn-lt"/>
                <a:ea typeface="+mn-ea"/>
                <a:cs typeface="+mn-ea"/>
                <a:sym typeface="+mn-lt"/>
              </a:rPr>
              <a:t>i</a:t>
            </a:r>
            <a:r>
              <a:rPr lang="en-US" altLang="zh-CN" sz="2200" b="0" dirty="0">
                <a:latin typeface="+mn-lt"/>
                <a:ea typeface="+mn-ea"/>
                <a:cs typeface="+mn-ea"/>
                <a:sym typeface="+mn-lt"/>
              </a:rPr>
              <a:t>){</a:t>
            </a:r>
          </a:p>
          <a:p>
            <a:pPr marL="720000">
              <a:lnSpc>
                <a:spcPct val="120000"/>
              </a:lnSpc>
              <a:spcBef>
                <a:spcPct val="50000"/>
              </a:spcBef>
              <a:buFont typeface="Arial" panose="020B0604020202020204" pitchFamily="34" charset="0"/>
              <a:buNone/>
              <a:defRPr/>
            </a:pPr>
            <a:r>
              <a:rPr lang="en-US" altLang="zh-CN" sz="2200" b="0" dirty="0">
                <a:latin typeface="+mn-lt"/>
                <a:ea typeface="+mn-ea"/>
                <a:cs typeface="+mn-ea"/>
                <a:sym typeface="+mn-lt"/>
              </a:rPr>
              <a:t>  </a:t>
            </a:r>
            <a:r>
              <a:rPr lang="en-US" altLang="zh-CN" sz="2200" b="0" dirty="0" err="1">
                <a:latin typeface="+mn-lt"/>
                <a:ea typeface="+mn-ea"/>
                <a:cs typeface="+mn-ea"/>
                <a:sym typeface="+mn-lt"/>
              </a:rPr>
              <a:t>fread</a:t>
            </a:r>
            <a:r>
              <a:rPr lang="en-US" altLang="zh-CN" sz="2200" b="0" dirty="0">
                <a:latin typeface="+mn-lt"/>
                <a:ea typeface="+mn-ea"/>
                <a:cs typeface="+mn-ea"/>
                <a:sym typeface="+mn-lt"/>
              </a:rPr>
              <a:t>(&amp;</a:t>
            </a:r>
            <a:r>
              <a:rPr lang="en-US" altLang="zh-CN" sz="2200" b="0" dirty="0" err="1">
                <a:latin typeface="+mn-lt"/>
                <a:ea typeface="+mn-ea"/>
                <a:cs typeface="+mn-ea"/>
                <a:sym typeface="+mn-lt"/>
              </a:rPr>
              <a:t>wa</a:t>
            </a:r>
            <a:r>
              <a:rPr lang="en-US" altLang="zh-CN" sz="2200" b="0" dirty="0">
                <a:latin typeface="+mn-lt"/>
                <a:ea typeface="+mn-ea"/>
                <a:cs typeface="+mn-ea"/>
                <a:sym typeface="+mn-lt"/>
              </a:rPr>
              <a:t>[</a:t>
            </a:r>
            <a:r>
              <a:rPr lang="en-US" altLang="zh-CN" sz="2200" b="0" dirty="0" err="1">
                <a:latin typeface="+mn-lt"/>
                <a:ea typeface="+mn-ea"/>
                <a:cs typeface="+mn-ea"/>
                <a:sym typeface="+mn-lt"/>
              </a:rPr>
              <a:t>i</a:t>
            </a:r>
            <a:r>
              <a:rPr lang="en-US" altLang="zh-CN" sz="2200" b="0" dirty="0">
                <a:latin typeface="+mn-lt"/>
                <a:ea typeface="+mn-ea"/>
                <a:cs typeface="+mn-ea"/>
                <a:sym typeface="+mn-lt"/>
              </a:rPr>
              <a:t>].rec, </a:t>
            </a:r>
            <a:r>
              <a:rPr lang="en-US" altLang="zh-CN" sz="2200" b="0" dirty="0" err="1">
                <a:latin typeface="+mn-lt"/>
                <a:ea typeface="+mn-ea"/>
                <a:cs typeface="+mn-ea"/>
                <a:sym typeface="+mn-lt"/>
              </a:rPr>
              <a:t>sizeof</a:t>
            </a:r>
            <a:r>
              <a:rPr lang="en-US" altLang="zh-CN" sz="2200" b="0" dirty="0">
                <a:latin typeface="+mn-lt"/>
                <a:ea typeface="+mn-ea"/>
                <a:cs typeface="+mn-ea"/>
                <a:sym typeface="+mn-lt"/>
              </a:rPr>
              <a:t>(</a:t>
            </a:r>
            <a:r>
              <a:rPr lang="en-US" altLang="zh-CN" sz="2200" b="0" dirty="0" err="1">
                <a:latin typeface="+mn-lt"/>
                <a:ea typeface="+mn-ea"/>
                <a:cs typeface="+mn-ea"/>
                <a:sym typeface="+mn-lt"/>
              </a:rPr>
              <a:t>struct</a:t>
            </a:r>
            <a:r>
              <a:rPr lang="en-US" altLang="zh-CN" sz="2200" b="0" dirty="0">
                <a:latin typeface="+mn-lt"/>
                <a:ea typeface="+mn-ea"/>
                <a:cs typeface="+mn-ea"/>
                <a:sym typeface="+mn-lt"/>
              </a:rPr>
              <a:t> </a:t>
            </a:r>
            <a:r>
              <a:rPr lang="en-US" altLang="zh-CN" sz="2200" b="0" dirty="0" err="1">
                <a:latin typeface="+mn-lt"/>
                <a:ea typeface="+mn-ea"/>
                <a:cs typeface="+mn-ea"/>
                <a:sym typeface="+mn-lt"/>
              </a:rPr>
              <a:t>RcdType</a:t>
            </a:r>
            <a:r>
              <a:rPr lang="en-US" altLang="zh-CN" sz="2200" b="0" dirty="0">
                <a:latin typeface="+mn-lt"/>
                <a:ea typeface="+mn-ea"/>
                <a:cs typeface="+mn-ea"/>
                <a:sym typeface="+mn-lt"/>
              </a:rPr>
              <a:t>), 1, fi);</a:t>
            </a:r>
          </a:p>
          <a:p>
            <a:pPr marL="720000">
              <a:lnSpc>
                <a:spcPct val="120000"/>
              </a:lnSpc>
              <a:spcBef>
                <a:spcPct val="50000"/>
              </a:spcBef>
              <a:buFont typeface="Arial" panose="020B0604020202020204" pitchFamily="34" charset="0"/>
              <a:buNone/>
              <a:defRPr/>
            </a:pPr>
            <a:r>
              <a:rPr lang="en-US" altLang="zh-CN" sz="2200" b="0" dirty="0">
                <a:latin typeface="+mn-lt"/>
                <a:ea typeface="+mn-ea"/>
                <a:cs typeface="+mn-ea"/>
                <a:sym typeface="+mn-lt"/>
              </a:rPr>
              <a:t>  </a:t>
            </a:r>
            <a:r>
              <a:rPr lang="en-US" altLang="zh-CN" sz="2200" b="0" dirty="0" err="1">
                <a:latin typeface="+mn-lt"/>
                <a:ea typeface="+mn-ea"/>
                <a:cs typeface="+mn-ea"/>
                <a:sym typeface="+mn-lt"/>
              </a:rPr>
              <a:t>wa</a:t>
            </a:r>
            <a:r>
              <a:rPr lang="en-US" altLang="zh-CN" sz="2200" b="0" dirty="0">
                <a:latin typeface="+mn-lt"/>
                <a:ea typeface="+mn-ea"/>
                <a:cs typeface="+mn-ea"/>
                <a:sym typeface="+mn-lt"/>
              </a:rPr>
              <a:t>[</a:t>
            </a:r>
            <a:r>
              <a:rPr lang="en-US" altLang="zh-CN" sz="2200" b="0" dirty="0" err="1">
                <a:latin typeface="+mn-lt"/>
                <a:ea typeface="+mn-ea"/>
                <a:cs typeface="+mn-ea"/>
                <a:sym typeface="+mn-lt"/>
              </a:rPr>
              <a:t>i</a:t>
            </a:r>
            <a:r>
              <a:rPr lang="en-US" altLang="zh-CN" sz="2200" b="0" dirty="0">
                <a:latin typeface="+mn-lt"/>
                <a:ea typeface="+mn-ea"/>
                <a:cs typeface="+mn-ea"/>
                <a:sym typeface="+mn-lt"/>
              </a:rPr>
              <a:t>].key=</a:t>
            </a:r>
            <a:r>
              <a:rPr lang="en-US" altLang="zh-CN" sz="2200" b="0" dirty="0" err="1">
                <a:latin typeface="+mn-lt"/>
                <a:ea typeface="+mn-ea"/>
                <a:cs typeface="+mn-ea"/>
                <a:sym typeface="+mn-lt"/>
              </a:rPr>
              <a:t>wa</a:t>
            </a:r>
            <a:r>
              <a:rPr lang="en-US" altLang="zh-CN" sz="2200" b="0" dirty="0">
                <a:latin typeface="+mn-lt"/>
                <a:ea typeface="+mn-ea"/>
                <a:cs typeface="+mn-ea"/>
                <a:sym typeface="+mn-lt"/>
              </a:rPr>
              <a:t>[</a:t>
            </a:r>
            <a:r>
              <a:rPr lang="en-US" altLang="zh-CN" sz="2200" b="0" dirty="0" err="1">
                <a:latin typeface="+mn-lt"/>
                <a:ea typeface="+mn-ea"/>
                <a:cs typeface="+mn-ea"/>
                <a:sym typeface="+mn-lt"/>
              </a:rPr>
              <a:t>i</a:t>
            </a:r>
            <a:r>
              <a:rPr lang="en-US" altLang="zh-CN" sz="2200" b="0" dirty="0">
                <a:latin typeface="+mn-lt"/>
                <a:ea typeface="+mn-ea"/>
                <a:cs typeface="+mn-ea"/>
                <a:sym typeface="+mn-lt"/>
              </a:rPr>
              <a:t>].</a:t>
            </a:r>
            <a:r>
              <a:rPr lang="en-US" altLang="zh-CN" sz="2200" b="0" dirty="0" err="1">
                <a:latin typeface="+mn-lt"/>
                <a:ea typeface="+mn-ea"/>
                <a:cs typeface="+mn-ea"/>
                <a:sym typeface="+mn-lt"/>
              </a:rPr>
              <a:t>rec.key</a:t>
            </a:r>
            <a:r>
              <a:rPr lang="en-US" altLang="zh-CN" sz="2200" b="0" dirty="0">
                <a:latin typeface="+mn-lt"/>
                <a:ea typeface="+mn-ea"/>
                <a:cs typeface="+mn-ea"/>
                <a:sym typeface="+mn-lt"/>
              </a:rPr>
              <a:t>;</a:t>
            </a:r>
          </a:p>
          <a:p>
            <a:pPr marL="720000">
              <a:lnSpc>
                <a:spcPct val="120000"/>
              </a:lnSpc>
              <a:spcBef>
                <a:spcPct val="50000"/>
              </a:spcBef>
              <a:buFont typeface="Arial" panose="020B0604020202020204" pitchFamily="34" charset="0"/>
              <a:buNone/>
              <a:defRPr/>
            </a:pPr>
            <a:r>
              <a:rPr lang="en-US" altLang="zh-CN" sz="2200" b="0" dirty="0">
                <a:latin typeface="+mn-lt"/>
                <a:ea typeface="+mn-ea"/>
                <a:cs typeface="+mn-ea"/>
                <a:sym typeface="+mn-lt"/>
              </a:rPr>
              <a:t>  </a:t>
            </a:r>
            <a:r>
              <a:rPr lang="en-US" altLang="zh-CN" sz="2200" b="0" dirty="0" err="1">
                <a:latin typeface="+mn-lt"/>
                <a:ea typeface="+mn-ea"/>
                <a:cs typeface="+mn-ea"/>
                <a:sym typeface="+mn-lt"/>
              </a:rPr>
              <a:t>wa</a:t>
            </a:r>
            <a:r>
              <a:rPr lang="en-US" altLang="zh-CN" sz="2200" b="0" dirty="0">
                <a:latin typeface="+mn-lt"/>
                <a:ea typeface="+mn-ea"/>
                <a:cs typeface="+mn-ea"/>
                <a:sym typeface="+mn-lt"/>
              </a:rPr>
              <a:t>[</a:t>
            </a:r>
            <a:r>
              <a:rPr lang="en-US" altLang="zh-CN" sz="2200" b="0" dirty="0" err="1">
                <a:latin typeface="+mn-lt"/>
                <a:ea typeface="+mn-ea"/>
                <a:cs typeface="+mn-ea"/>
                <a:sym typeface="+mn-lt"/>
              </a:rPr>
              <a:t>i</a:t>
            </a:r>
            <a:r>
              <a:rPr lang="en-US" altLang="zh-CN" sz="2200" b="0" dirty="0">
                <a:latin typeface="+mn-lt"/>
                <a:ea typeface="+mn-ea"/>
                <a:cs typeface="+mn-ea"/>
                <a:sym typeface="+mn-lt"/>
              </a:rPr>
              <a:t>].</a:t>
            </a:r>
            <a:r>
              <a:rPr lang="en-US" altLang="zh-CN" sz="2200" b="0" dirty="0" err="1">
                <a:latin typeface="+mn-lt"/>
                <a:ea typeface="+mn-ea"/>
                <a:cs typeface="+mn-ea"/>
                <a:sym typeface="+mn-lt"/>
              </a:rPr>
              <a:t>rnum</a:t>
            </a:r>
            <a:r>
              <a:rPr lang="en-US" altLang="zh-CN" sz="2200" b="0" dirty="0">
                <a:latin typeface="+mn-lt"/>
                <a:ea typeface="+mn-ea"/>
                <a:cs typeface="+mn-ea"/>
                <a:sym typeface="+mn-lt"/>
              </a:rPr>
              <a:t>=1;</a:t>
            </a:r>
          </a:p>
          <a:p>
            <a:pPr marL="720000">
              <a:lnSpc>
                <a:spcPct val="120000"/>
              </a:lnSpc>
              <a:spcBef>
                <a:spcPct val="50000"/>
              </a:spcBef>
              <a:buFont typeface="Arial" panose="020B0604020202020204" pitchFamily="34" charset="0"/>
              <a:buNone/>
              <a:defRPr/>
            </a:pPr>
            <a:r>
              <a:rPr lang="en-US" altLang="zh-CN" sz="2200" b="0" dirty="0">
                <a:latin typeface="+mn-lt"/>
                <a:ea typeface="+mn-ea"/>
                <a:cs typeface="+mn-ea"/>
                <a:sym typeface="+mn-lt"/>
              </a:rPr>
              <a:t>  </a:t>
            </a:r>
            <a:r>
              <a:rPr lang="en-US" altLang="zh-CN" sz="2200" b="0" dirty="0" err="1">
                <a:solidFill>
                  <a:srgbClr val="0000CC"/>
                </a:solidFill>
                <a:latin typeface="+mn-lt"/>
                <a:ea typeface="+mn-ea"/>
                <a:cs typeface="+mn-ea"/>
                <a:sym typeface="+mn-lt"/>
              </a:rPr>
              <a:t>Select_MiniMax</a:t>
            </a:r>
            <a:r>
              <a:rPr lang="en-US" altLang="zh-CN" sz="2200" b="0" dirty="0">
                <a:solidFill>
                  <a:srgbClr val="0000CC"/>
                </a:solidFill>
                <a:latin typeface="+mn-lt"/>
                <a:ea typeface="+mn-ea"/>
                <a:cs typeface="+mn-ea"/>
                <a:sym typeface="+mn-lt"/>
              </a:rPr>
              <a:t>(</a:t>
            </a:r>
            <a:r>
              <a:rPr lang="en-US" altLang="zh-CN" sz="2200" b="0" dirty="0" err="1">
                <a:solidFill>
                  <a:srgbClr val="0000CC"/>
                </a:solidFill>
                <a:latin typeface="+mn-lt"/>
                <a:ea typeface="+mn-ea"/>
                <a:cs typeface="+mn-ea"/>
                <a:sym typeface="+mn-lt"/>
              </a:rPr>
              <a:t>ls</a:t>
            </a:r>
            <a:r>
              <a:rPr lang="en-US" altLang="zh-CN" sz="2200" b="0" dirty="0">
                <a:solidFill>
                  <a:srgbClr val="0000CC"/>
                </a:solidFill>
                <a:latin typeface="+mn-lt"/>
                <a:ea typeface="+mn-ea"/>
                <a:cs typeface="+mn-ea"/>
                <a:sym typeface="+mn-lt"/>
              </a:rPr>
              <a:t>, </a:t>
            </a:r>
            <a:r>
              <a:rPr lang="en-US" altLang="zh-CN" sz="2200" b="0" dirty="0" err="1">
                <a:solidFill>
                  <a:srgbClr val="0000CC"/>
                </a:solidFill>
                <a:latin typeface="+mn-lt"/>
                <a:ea typeface="+mn-ea"/>
                <a:cs typeface="+mn-ea"/>
                <a:sym typeface="+mn-lt"/>
              </a:rPr>
              <a:t>wa</a:t>
            </a:r>
            <a:r>
              <a:rPr lang="en-US" altLang="zh-CN" sz="2200" b="0" dirty="0">
                <a:solidFill>
                  <a:srgbClr val="0000CC"/>
                </a:solidFill>
                <a:latin typeface="+mn-lt"/>
                <a:ea typeface="+mn-ea"/>
                <a:cs typeface="+mn-ea"/>
                <a:sym typeface="+mn-lt"/>
              </a:rPr>
              <a:t>, </a:t>
            </a:r>
            <a:r>
              <a:rPr lang="en-US" altLang="zh-CN" sz="2200" b="0" dirty="0" err="1">
                <a:solidFill>
                  <a:srgbClr val="0000CC"/>
                </a:solidFill>
                <a:latin typeface="+mn-lt"/>
                <a:ea typeface="+mn-ea"/>
                <a:cs typeface="+mn-ea"/>
                <a:sym typeface="+mn-lt"/>
              </a:rPr>
              <a:t>i</a:t>
            </a:r>
            <a:r>
              <a:rPr lang="en-US" altLang="zh-CN" sz="2200" b="0" dirty="0">
                <a:solidFill>
                  <a:srgbClr val="0000CC"/>
                </a:solidFill>
                <a:latin typeface="+mn-lt"/>
                <a:ea typeface="+mn-ea"/>
                <a:cs typeface="+mn-ea"/>
                <a:sym typeface="+mn-lt"/>
              </a:rPr>
              <a:t>);</a:t>
            </a:r>
          </a:p>
          <a:p>
            <a:pPr marL="720000">
              <a:lnSpc>
                <a:spcPct val="120000"/>
              </a:lnSpc>
              <a:spcBef>
                <a:spcPct val="50000"/>
              </a:spcBef>
              <a:buFont typeface="Arial" panose="020B0604020202020204" pitchFamily="34" charset="0"/>
              <a:buNone/>
              <a:defRPr/>
            </a:pPr>
            <a:r>
              <a:rPr lang="en-US" altLang="zh-CN" sz="2200" b="0" dirty="0">
                <a:latin typeface="+mn-lt"/>
                <a:ea typeface="+mn-ea"/>
                <a:cs typeface="+mn-ea"/>
                <a:sym typeface="+mn-lt"/>
              </a:rPr>
              <a:t> </a:t>
            </a:r>
            <a:r>
              <a:rPr lang="en-US" altLang="zh-CN" sz="2200" b="0" dirty="0">
                <a:solidFill>
                  <a:schemeClr val="hlink"/>
                </a:solidFill>
                <a:latin typeface="+mn-lt"/>
                <a:ea typeface="+mn-ea"/>
                <a:cs typeface="+mn-ea"/>
                <a:sym typeface="+mn-lt"/>
              </a:rPr>
              <a:t>}//end for</a:t>
            </a:r>
          </a:p>
          <a:p>
            <a:pPr marL="720000">
              <a:lnSpc>
                <a:spcPct val="120000"/>
              </a:lnSpc>
              <a:spcBef>
                <a:spcPct val="50000"/>
              </a:spcBef>
              <a:buFont typeface="Arial" panose="020B0604020202020204" pitchFamily="34" charset="0"/>
              <a:buNone/>
              <a:defRPr/>
            </a:pPr>
            <a:r>
              <a:rPr lang="en-US" altLang="zh-CN" sz="2200" b="0" dirty="0">
                <a:latin typeface="+mn-lt"/>
                <a:ea typeface="+mn-ea"/>
                <a:cs typeface="+mn-ea"/>
                <a:sym typeface="+mn-lt"/>
              </a:rPr>
              <a:t>}//</a:t>
            </a:r>
            <a:r>
              <a:rPr lang="en-US" altLang="zh-CN" sz="2200" b="0" dirty="0" err="1">
                <a:latin typeface="+mn-lt"/>
                <a:ea typeface="+mn-ea"/>
                <a:cs typeface="+mn-ea"/>
                <a:sym typeface="+mn-lt"/>
              </a:rPr>
              <a:t>Construct_Loser</a:t>
            </a:r>
            <a:endParaRPr lang="zh-CN" altLang="en-US" sz="2200" b="0" dirty="0">
              <a:latin typeface="+mn-lt"/>
              <a:ea typeface="+mn-ea"/>
              <a:cs typeface="+mn-ea"/>
              <a:sym typeface="+mn-lt"/>
            </a:endParaRPr>
          </a:p>
        </p:txBody>
      </p:sp>
      <p:sp>
        <p:nvSpPr>
          <p:cNvPr id="3" name="Rectangle 6">
            <a:extLst>
              <a:ext uri="{FF2B5EF4-FFF2-40B4-BE49-F238E27FC236}">
                <a16:creationId xmlns:a16="http://schemas.microsoft.com/office/drawing/2014/main" id="{74EFD9A8-B394-49F1-B867-4BB4614DA408}"/>
              </a:ext>
            </a:extLst>
          </p:cNvPr>
          <p:cNvSpPr>
            <a:spLocks noChangeArrowheads="1"/>
          </p:cNvSpPr>
          <p:nvPr/>
        </p:nvSpPr>
        <p:spPr bwMode="auto">
          <a:xfrm>
            <a:off x="900113" y="169863"/>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置换-选择排序的实现</a:t>
            </a:r>
          </a:p>
        </p:txBody>
      </p:sp>
      <p:sp>
        <p:nvSpPr>
          <p:cNvPr id="245764" name="矩形 1">
            <a:extLst>
              <a:ext uri="{FF2B5EF4-FFF2-40B4-BE49-F238E27FC236}">
                <a16:creationId xmlns:a16="http://schemas.microsoft.com/office/drawing/2014/main" id="{C28C2038-8F85-F64D-9F91-1034555EA830}"/>
              </a:ext>
            </a:extLst>
          </p:cNvPr>
          <p:cNvSpPr>
            <a:spLocks noChangeArrowheads="1"/>
          </p:cNvSpPr>
          <p:nvPr/>
        </p:nvSpPr>
        <p:spPr bwMode="auto">
          <a:xfrm>
            <a:off x="7524750" y="4927600"/>
            <a:ext cx="1619250" cy="71438"/>
          </a:xfrm>
          <a:prstGeom prst="rect">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245765" name="矩形 4">
            <a:extLst>
              <a:ext uri="{FF2B5EF4-FFF2-40B4-BE49-F238E27FC236}">
                <a16:creationId xmlns:a16="http://schemas.microsoft.com/office/drawing/2014/main" id="{1D5EDEC8-400C-894C-BF1D-20BBC94DC9F8}"/>
              </a:ext>
            </a:extLst>
          </p:cNvPr>
          <p:cNvSpPr>
            <a:spLocks noChangeArrowheads="1"/>
          </p:cNvSpPr>
          <p:nvPr/>
        </p:nvSpPr>
        <p:spPr bwMode="auto">
          <a:xfrm>
            <a:off x="7524750" y="5203825"/>
            <a:ext cx="1619250" cy="73025"/>
          </a:xfrm>
          <a:prstGeom prst="rect">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245766" name="矩形 6">
            <a:extLst>
              <a:ext uri="{FF2B5EF4-FFF2-40B4-BE49-F238E27FC236}">
                <a16:creationId xmlns:a16="http://schemas.microsoft.com/office/drawing/2014/main" id="{9E595D95-1821-1C46-9E23-9F8485245750}"/>
              </a:ext>
            </a:extLst>
          </p:cNvPr>
          <p:cNvSpPr>
            <a:spLocks noChangeArrowheads="1"/>
          </p:cNvSpPr>
          <p:nvPr/>
        </p:nvSpPr>
        <p:spPr bwMode="auto">
          <a:xfrm>
            <a:off x="7524750" y="5446713"/>
            <a:ext cx="1619250" cy="71437"/>
          </a:xfrm>
          <a:prstGeom prst="rect">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245767" name="矩形 7">
            <a:extLst>
              <a:ext uri="{FF2B5EF4-FFF2-40B4-BE49-F238E27FC236}">
                <a16:creationId xmlns:a16="http://schemas.microsoft.com/office/drawing/2014/main" id="{88B0361E-3A2D-AE44-9C67-A7BE4AE6E85F}"/>
              </a:ext>
            </a:extLst>
          </p:cNvPr>
          <p:cNvSpPr>
            <a:spLocks noChangeArrowheads="1"/>
          </p:cNvSpPr>
          <p:nvPr/>
        </p:nvSpPr>
        <p:spPr bwMode="auto">
          <a:xfrm>
            <a:off x="7524750" y="5688013"/>
            <a:ext cx="1619250" cy="71437"/>
          </a:xfrm>
          <a:prstGeom prst="rect">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245768" name="矩形 8">
            <a:extLst>
              <a:ext uri="{FF2B5EF4-FFF2-40B4-BE49-F238E27FC236}">
                <a16:creationId xmlns:a16="http://schemas.microsoft.com/office/drawing/2014/main" id="{37B12AB0-3047-324B-A12A-29EA8CFCB740}"/>
              </a:ext>
            </a:extLst>
          </p:cNvPr>
          <p:cNvSpPr>
            <a:spLocks noChangeArrowheads="1"/>
          </p:cNvSpPr>
          <p:nvPr/>
        </p:nvSpPr>
        <p:spPr bwMode="auto">
          <a:xfrm>
            <a:off x="7524750" y="5919788"/>
            <a:ext cx="1619250" cy="71437"/>
          </a:xfrm>
          <a:prstGeom prst="rect">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245769" name="矩形 9">
            <a:extLst>
              <a:ext uri="{FF2B5EF4-FFF2-40B4-BE49-F238E27FC236}">
                <a16:creationId xmlns:a16="http://schemas.microsoft.com/office/drawing/2014/main" id="{3F45224D-EF88-1B4E-BA4B-BDB2C162274A}"/>
              </a:ext>
            </a:extLst>
          </p:cNvPr>
          <p:cNvSpPr>
            <a:spLocks noChangeArrowheads="1"/>
          </p:cNvSpPr>
          <p:nvPr/>
        </p:nvSpPr>
        <p:spPr bwMode="auto">
          <a:xfrm>
            <a:off x="7524750" y="6165850"/>
            <a:ext cx="1619250" cy="71438"/>
          </a:xfrm>
          <a:prstGeom prst="rect">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Tree>
  </p:cSld>
  <p:clrMapOvr>
    <a:masterClrMapping/>
  </p:clrMapOvr>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Line 2">
            <a:extLst>
              <a:ext uri="{FF2B5EF4-FFF2-40B4-BE49-F238E27FC236}">
                <a16:creationId xmlns:a16="http://schemas.microsoft.com/office/drawing/2014/main" id="{AC386BD0-B73E-4FC8-811D-4AFC53CC95C6}"/>
              </a:ext>
            </a:extLst>
          </p:cNvPr>
          <p:cNvSpPr>
            <a:spLocks noChangeShapeType="1"/>
          </p:cNvSpPr>
          <p:nvPr/>
        </p:nvSpPr>
        <p:spPr bwMode="auto">
          <a:xfrm>
            <a:off x="2743200" y="1828800"/>
            <a:ext cx="0" cy="4572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7330" name="Line 3">
            <a:extLst>
              <a:ext uri="{FF2B5EF4-FFF2-40B4-BE49-F238E27FC236}">
                <a16:creationId xmlns:a16="http://schemas.microsoft.com/office/drawing/2014/main" id="{B5F9CB2C-7652-4493-9B58-45C68A20849E}"/>
              </a:ext>
            </a:extLst>
          </p:cNvPr>
          <p:cNvSpPr>
            <a:spLocks noChangeShapeType="1"/>
          </p:cNvSpPr>
          <p:nvPr/>
        </p:nvSpPr>
        <p:spPr bwMode="auto">
          <a:xfrm flipH="1">
            <a:off x="1981200" y="2362200"/>
            <a:ext cx="609600" cy="609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7331" name="Line 4">
            <a:extLst>
              <a:ext uri="{FF2B5EF4-FFF2-40B4-BE49-F238E27FC236}">
                <a16:creationId xmlns:a16="http://schemas.microsoft.com/office/drawing/2014/main" id="{444EE6AE-8A8D-41E2-A2B5-1C48CD672AE6}"/>
              </a:ext>
            </a:extLst>
          </p:cNvPr>
          <p:cNvSpPr>
            <a:spLocks noChangeShapeType="1"/>
          </p:cNvSpPr>
          <p:nvPr/>
        </p:nvSpPr>
        <p:spPr bwMode="auto">
          <a:xfrm>
            <a:off x="2895600" y="2362200"/>
            <a:ext cx="762000" cy="609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7332" name="Oval 5">
            <a:extLst>
              <a:ext uri="{FF2B5EF4-FFF2-40B4-BE49-F238E27FC236}">
                <a16:creationId xmlns:a16="http://schemas.microsoft.com/office/drawing/2014/main" id="{B4C107DD-44CE-4B37-8C7B-52AF067B7D39}"/>
              </a:ext>
            </a:extLst>
          </p:cNvPr>
          <p:cNvSpPr>
            <a:spLocks noChangeArrowheads="1"/>
          </p:cNvSpPr>
          <p:nvPr/>
        </p:nvSpPr>
        <p:spPr bwMode="auto">
          <a:xfrm>
            <a:off x="2514600" y="213360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3</a:t>
            </a:r>
            <a:endParaRPr lang="zh-CN" altLang="en-US" sz="1600" u="sng">
              <a:latin typeface="+mn-lt"/>
              <a:ea typeface="+mn-ea"/>
              <a:cs typeface="+mn-ea"/>
              <a:sym typeface="+mn-lt"/>
            </a:endParaRPr>
          </a:p>
        </p:txBody>
      </p:sp>
      <p:sp>
        <p:nvSpPr>
          <p:cNvPr id="227333" name="Text Box 6">
            <a:extLst>
              <a:ext uri="{FF2B5EF4-FFF2-40B4-BE49-F238E27FC236}">
                <a16:creationId xmlns:a16="http://schemas.microsoft.com/office/drawing/2014/main" id="{43751DCA-9E8C-44D2-BFC5-FAA7043ABEB1}"/>
              </a:ext>
            </a:extLst>
          </p:cNvPr>
          <p:cNvSpPr txBox="1">
            <a:spLocks noChangeArrowheads="1"/>
          </p:cNvSpPr>
          <p:nvPr/>
        </p:nvSpPr>
        <p:spPr bwMode="auto">
          <a:xfrm>
            <a:off x="685800" y="40386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2</a:t>
            </a:r>
            <a:endParaRPr lang="zh-CN" altLang="en-US" sz="1400" b="0">
              <a:latin typeface="+mn-lt"/>
              <a:ea typeface="+mn-ea"/>
              <a:cs typeface="+mn-ea"/>
              <a:sym typeface="+mn-lt"/>
            </a:endParaRPr>
          </a:p>
        </p:txBody>
      </p:sp>
      <p:sp>
        <p:nvSpPr>
          <p:cNvPr id="227334" name="Line 7">
            <a:extLst>
              <a:ext uri="{FF2B5EF4-FFF2-40B4-BE49-F238E27FC236}">
                <a16:creationId xmlns:a16="http://schemas.microsoft.com/office/drawing/2014/main" id="{51E05DF3-E420-41F2-91CA-7AB9F1A8A827}"/>
              </a:ext>
            </a:extLst>
          </p:cNvPr>
          <p:cNvSpPr>
            <a:spLocks noChangeShapeType="1"/>
          </p:cNvSpPr>
          <p:nvPr/>
        </p:nvSpPr>
        <p:spPr bwMode="auto">
          <a:xfrm flipH="1">
            <a:off x="1219200" y="3200400"/>
            <a:ext cx="533400" cy="609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7335" name="Line 8">
            <a:extLst>
              <a:ext uri="{FF2B5EF4-FFF2-40B4-BE49-F238E27FC236}">
                <a16:creationId xmlns:a16="http://schemas.microsoft.com/office/drawing/2014/main" id="{4B5A6D2B-BECF-4AE3-86C3-B9FA0BFA2037}"/>
              </a:ext>
            </a:extLst>
          </p:cNvPr>
          <p:cNvSpPr>
            <a:spLocks noChangeShapeType="1"/>
          </p:cNvSpPr>
          <p:nvPr/>
        </p:nvSpPr>
        <p:spPr bwMode="auto">
          <a:xfrm flipH="1">
            <a:off x="3276600" y="3048000"/>
            <a:ext cx="381000" cy="6858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7336" name="Line 9">
            <a:extLst>
              <a:ext uri="{FF2B5EF4-FFF2-40B4-BE49-F238E27FC236}">
                <a16:creationId xmlns:a16="http://schemas.microsoft.com/office/drawing/2014/main" id="{553D464F-7608-4A50-9A98-514BCDC505B6}"/>
              </a:ext>
            </a:extLst>
          </p:cNvPr>
          <p:cNvSpPr>
            <a:spLocks noChangeShapeType="1"/>
          </p:cNvSpPr>
          <p:nvPr/>
        </p:nvSpPr>
        <p:spPr bwMode="auto">
          <a:xfrm>
            <a:off x="3581400" y="3048000"/>
            <a:ext cx="533400" cy="6858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7337" name="Line 10">
            <a:extLst>
              <a:ext uri="{FF2B5EF4-FFF2-40B4-BE49-F238E27FC236}">
                <a16:creationId xmlns:a16="http://schemas.microsoft.com/office/drawing/2014/main" id="{F13FBB5E-929A-469F-93CD-2287DBCEF400}"/>
              </a:ext>
            </a:extLst>
          </p:cNvPr>
          <p:cNvSpPr>
            <a:spLocks noChangeShapeType="1"/>
          </p:cNvSpPr>
          <p:nvPr/>
        </p:nvSpPr>
        <p:spPr bwMode="auto">
          <a:xfrm>
            <a:off x="1905000" y="3200400"/>
            <a:ext cx="533400" cy="5334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7338" name="Line 11">
            <a:extLst>
              <a:ext uri="{FF2B5EF4-FFF2-40B4-BE49-F238E27FC236}">
                <a16:creationId xmlns:a16="http://schemas.microsoft.com/office/drawing/2014/main" id="{D0A4AA58-51E7-4BF9-8700-D4AF940D942D}"/>
              </a:ext>
            </a:extLst>
          </p:cNvPr>
          <p:cNvSpPr>
            <a:spLocks noChangeShapeType="1"/>
          </p:cNvSpPr>
          <p:nvPr/>
        </p:nvSpPr>
        <p:spPr bwMode="auto">
          <a:xfrm flipH="1">
            <a:off x="914400" y="3962400"/>
            <a:ext cx="228600"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7339" name="Line 12">
            <a:extLst>
              <a:ext uri="{FF2B5EF4-FFF2-40B4-BE49-F238E27FC236}">
                <a16:creationId xmlns:a16="http://schemas.microsoft.com/office/drawing/2014/main" id="{FA84DF31-309B-401E-8FAE-B6047D2EEB21}"/>
              </a:ext>
            </a:extLst>
          </p:cNvPr>
          <p:cNvSpPr>
            <a:spLocks noChangeShapeType="1"/>
          </p:cNvSpPr>
          <p:nvPr/>
        </p:nvSpPr>
        <p:spPr bwMode="auto">
          <a:xfrm>
            <a:off x="1295400" y="3962400"/>
            <a:ext cx="228600" cy="381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7340" name="Line 13">
            <a:extLst>
              <a:ext uri="{FF2B5EF4-FFF2-40B4-BE49-F238E27FC236}">
                <a16:creationId xmlns:a16="http://schemas.microsoft.com/office/drawing/2014/main" id="{FE5E7341-D94E-419F-9E97-A6477F180AAF}"/>
              </a:ext>
            </a:extLst>
          </p:cNvPr>
          <p:cNvSpPr>
            <a:spLocks noChangeShapeType="1"/>
          </p:cNvSpPr>
          <p:nvPr/>
        </p:nvSpPr>
        <p:spPr bwMode="auto">
          <a:xfrm flipH="1">
            <a:off x="2133600" y="3962400"/>
            <a:ext cx="228600"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7341" name="Line 14">
            <a:extLst>
              <a:ext uri="{FF2B5EF4-FFF2-40B4-BE49-F238E27FC236}">
                <a16:creationId xmlns:a16="http://schemas.microsoft.com/office/drawing/2014/main" id="{B81768FE-F379-4EF8-B002-B9ECBAC1D0CF}"/>
              </a:ext>
            </a:extLst>
          </p:cNvPr>
          <p:cNvSpPr>
            <a:spLocks noChangeShapeType="1"/>
          </p:cNvSpPr>
          <p:nvPr/>
        </p:nvSpPr>
        <p:spPr bwMode="auto">
          <a:xfrm>
            <a:off x="2514600" y="3962400"/>
            <a:ext cx="228600" cy="381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7342" name="Oval 15">
            <a:extLst>
              <a:ext uri="{FF2B5EF4-FFF2-40B4-BE49-F238E27FC236}">
                <a16:creationId xmlns:a16="http://schemas.microsoft.com/office/drawing/2014/main" id="{F4B63167-EBAC-46DA-B44E-FC6C2F9942A7}"/>
              </a:ext>
            </a:extLst>
          </p:cNvPr>
          <p:cNvSpPr>
            <a:spLocks noChangeArrowheads="1"/>
          </p:cNvSpPr>
          <p:nvPr/>
        </p:nvSpPr>
        <p:spPr bwMode="auto">
          <a:xfrm>
            <a:off x="3429000" y="289560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1</a:t>
            </a:r>
            <a:endParaRPr lang="zh-CN" altLang="en-US" sz="1600" u="sng">
              <a:latin typeface="+mn-lt"/>
              <a:ea typeface="+mn-ea"/>
              <a:cs typeface="+mn-ea"/>
              <a:sym typeface="+mn-lt"/>
            </a:endParaRPr>
          </a:p>
        </p:txBody>
      </p:sp>
      <p:sp>
        <p:nvSpPr>
          <p:cNvPr id="227343" name="Oval 16">
            <a:extLst>
              <a:ext uri="{FF2B5EF4-FFF2-40B4-BE49-F238E27FC236}">
                <a16:creationId xmlns:a16="http://schemas.microsoft.com/office/drawing/2014/main" id="{BDFECB2E-C367-45BA-96D3-E1BABC6B112F}"/>
              </a:ext>
            </a:extLst>
          </p:cNvPr>
          <p:cNvSpPr>
            <a:spLocks noChangeArrowheads="1"/>
          </p:cNvSpPr>
          <p:nvPr/>
        </p:nvSpPr>
        <p:spPr bwMode="auto">
          <a:xfrm>
            <a:off x="1600200" y="289560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4</a:t>
            </a:r>
            <a:endParaRPr lang="zh-CN" altLang="en-US" sz="1600" u="sng">
              <a:latin typeface="+mn-lt"/>
              <a:ea typeface="+mn-ea"/>
              <a:cs typeface="+mn-ea"/>
              <a:sym typeface="+mn-lt"/>
            </a:endParaRPr>
          </a:p>
        </p:txBody>
      </p:sp>
      <p:sp>
        <p:nvSpPr>
          <p:cNvPr id="227344" name="Oval 19">
            <a:extLst>
              <a:ext uri="{FF2B5EF4-FFF2-40B4-BE49-F238E27FC236}">
                <a16:creationId xmlns:a16="http://schemas.microsoft.com/office/drawing/2014/main" id="{48D8E094-F869-413A-9A5B-988029334FDA}"/>
              </a:ext>
            </a:extLst>
          </p:cNvPr>
          <p:cNvSpPr>
            <a:spLocks noChangeArrowheads="1"/>
          </p:cNvSpPr>
          <p:nvPr/>
        </p:nvSpPr>
        <p:spPr bwMode="auto">
          <a:xfrm>
            <a:off x="2209800" y="365760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5</a:t>
            </a:r>
          </a:p>
        </p:txBody>
      </p:sp>
      <p:sp>
        <p:nvSpPr>
          <p:cNvPr id="227345" name="Oval 20">
            <a:extLst>
              <a:ext uri="{FF2B5EF4-FFF2-40B4-BE49-F238E27FC236}">
                <a16:creationId xmlns:a16="http://schemas.microsoft.com/office/drawing/2014/main" id="{B3E8C0BB-CBC3-4854-9CB6-0F18C953CF04}"/>
              </a:ext>
            </a:extLst>
          </p:cNvPr>
          <p:cNvSpPr>
            <a:spLocks noChangeArrowheads="1"/>
          </p:cNvSpPr>
          <p:nvPr/>
        </p:nvSpPr>
        <p:spPr bwMode="auto">
          <a:xfrm>
            <a:off x="990600" y="365760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2</a:t>
            </a:r>
            <a:endParaRPr lang="zh-CN" altLang="en-US" sz="1600" u="sng">
              <a:latin typeface="+mn-lt"/>
              <a:ea typeface="+mn-ea"/>
              <a:cs typeface="+mn-ea"/>
              <a:sym typeface="+mn-lt"/>
            </a:endParaRPr>
          </a:p>
        </p:txBody>
      </p:sp>
      <p:sp>
        <p:nvSpPr>
          <p:cNvPr id="227346" name="Rectangle 21">
            <a:extLst>
              <a:ext uri="{FF2B5EF4-FFF2-40B4-BE49-F238E27FC236}">
                <a16:creationId xmlns:a16="http://schemas.microsoft.com/office/drawing/2014/main" id="{012ADBC3-5B60-4977-AB46-CDA0874B8E3D}"/>
              </a:ext>
            </a:extLst>
          </p:cNvPr>
          <p:cNvSpPr>
            <a:spLocks noChangeArrowheads="1"/>
          </p:cNvSpPr>
          <p:nvPr/>
        </p:nvSpPr>
        <p:spPr bwMode="auto">
          <a:xfrm>
            <a:off x="5514975" y="4206875"/>
            <a:ext cx="381000" cy="190500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29</a:t>
            </a: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227348" name="Text Box 23">
            <a:extLst>
              <a:ext uri="{FF2B5EF4-FFF2-40B4-BE49-F238E27FC236}">
                <a16:creationId xmlns:a16="http://schemas.microsoft.com/office/drawing/2014/main" id="{77AECBA2-C24D-448F-A2FD-68A20B1BC85D}"/>
              </a:ext>
            </a:extLst>
          </p:cNvPr>
          <p:cNvSpPr txBox="1">
            <a:spLocks noChangeArrowheads="1"/>
          </p:cNvSpPr>
          <p:nvPr/>
        </p:nvSpPr>
        <p:spPr bwMode="auto">
          <a:xfrm>
            <a:off x="2971800" y="34290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0</a:t>
            </a:r>
            <a:endParaRPr lang="zh-CN" altLang="en-US" sz="1400" b="0">
              <a:latin typeface="+mn-lt"/>
              <a:ea typeface="+mn-ea"/>
              <a:cs typeface="+mn-ea"/>
              <a:sym typeface="+mn-lt"/>
            </a:endParaRPr>
          </a:p>
        </p:txBody>
      </p:sp>
      <p:sp>
        <p:nvSpPr>
          <p:cNvPr id="227349" name="Text Box 24">
            <a:extLst>
              <a:ext uri="{FF2B5EF4-FFF2-40B4-BE49-F238E27FC236}">
                <a16:creationId xmlns:a16="http://schemas.microsoft.com/office/drawing/2014/main" id="{7ED0ECC5-8C77-4065-91C1-77CA98001AB5}"/>
              </a:ext>
            </a:extLst>
          </p:cNvPr>
          <p:cNvSpPr txBox="1">
            <a:spLocks noChangeArrowheads="1"/>
          </p:cNvSpPr>
          <p:nvPr/>
        </p:nvSpPr>
        <p:spPr bwMode="auto">
          <a:xfrm>
            <a:off x="4114800" y="34290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1</a:t>
            </a:r>
            <a:endParaRPr lang="zh-CN" altLang="en-US" sz="1400" b="0">
              <a:latin typeface="+mn-lt"/>
              <a:ea typeface="+mn-ea"/>
              <a:cs typeface="+mn-ea"/>
              <a:sym typeface="+mn-lt"/>
            </a:endParaRPr>
          </a:p>
        </p:txBody>
      </p:sp>
      <p:sp>
        <p:nvSpPr>
          <p:cNvPr id="227350" name="Oval 25">
            <a:extLst>
              <a:ext uri="{FF2B5EF4-FFF2-40B4-BE49-F238E27FC236}">
                <a16:creationId xmlns:a16="http://schemas.microsoft.com/office/drawing/2014/main" id="{43BFB22F-7D4D-4C95-8749-147BB46EEE6B}"/>
              </a:ext>
            </a:extLst>
          </p:cNvPr>
          <p:cNvSpPr>
            <a:spLocks noChangeArrowheads="1"/>
          </p:cNvSpPr>
          <p:nvPr/>
        </p:nvSpPr>
        <p:spPr bwMode="auto">
          <a:xfrm>
            <a:off x="2514600" y="160020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0</a:t>
            </a:r>
            <a:endParaRPr lang="zh-CN" altLang="en-US" sz="1600" u="sng">
              <a:latin typeface="+mn-lt"/>
              <a:ea typeface="+mn-ea"/>
              <a:cs typeface="+mn-ea"/>
              <a:sym typeface="+mn-lt"/>
            </a:endParaRPr>
          </a:p>
        </p:txBody>
      </p:sp>
      <p:sp>
        <p:nvSpPr>
          <p:cNvPr id="227351" name="Rectangle 26">
            <a:extLst>
              <a:ext uri="{FF2B5EF4-FFF2-40B4-BE49-F238E27FC236}">
                <a16:creationId xmlns:a16="http://schemas.microsoft.com/office/drawing/2014/main" id="{4F5377C1-7FC3-4268-A31B-903E018D5F56}"/>
              </a:ext>
            </a:extLst>
          </p:cNvPr>
          <p:cNvSpPr>
            <a:spLocks noChangeArrowheads="1"/>
          </p:cNvSpPr>
          <p:nvPr/>
        </p:nvSpPr>
        <p:spPr bwMode="auto">
          <a:xfrm>
            <a:off x="3962400" y="1882775"/>
            <a:ext cx="4876800" cy="3810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51、49、39、46、38、29、14、61、15</a:t>
            </a:r>
          </a:p>
        </p:txBody>
      </p:sp>
      <p:sp>
        <p:nvSpPr>
          <p:cNvPr id="227352" name="Rectangle 27">
            <a:extLst>
              <a:ext uri="{FF2B5EF4-FFF2-40B4-BE49-F238E27FC236}">
                <a16:creationId xmlns:a16="http://schemas.microsoft.com/office/drawing/2014/main" id="{6FBCDE50-03FF-4B56-99F6-8B313DC4AE8E}"/>
              </a:ext>
            </a:extLst>
          </p:cNvPr>
          <p:cNvSpPr>
            <a:spLocks noChangeArrowheads="1"/>
          </p:cNvSpPr>
          <p:nvPr/>
        </p:nvSpPr>
        <p:spPr bwMode="auto">
          <a:xfrm>
            <a:off x="685800" y="4343400"/>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46</a:t>
            </a:r>
          </a:p>
          <a:p>
            <a:pPr algn="ctr">
              <a:spcBef>
                <a:spcPct val="50000"/>
              </a:spcBef>
              <a:buFont typeface="Arial" panose="020B0604020202020204" pitchFamily="34" charset="0"/>
              <a:buNone/>
              <a:defRPr/>
            </a:pPr>
            <a:r>
              <a:rPr lang="zh-CN" altLang="en-US" sz="1600" b="0">
                <a:latin typeface="+mn-lt"/>
                <a:ea typeface="+mn-ea"/>
                <a:cs typeface="+mn-ea"/>
                <a:sym typeface="+mn-lt"/>
              </a:rPr>
              <a:t>1</a:t>
            </a:r>
          </a:p>
        </p:txBody>
      </p:sp>
      <p:sp>
        <p:nvSpPr>
          <p:cNvPr id="227353" name="Rectangle 28">
            <a:extLst>
              <a:ext uri="{FF2B5EF4-FFF2-40B4-BE49-F238E27FC236}">
                <a16:creationId xmlns:a16="http://schemas.microsoft.com/office/drawing/2014/main" id="{6FBDB54C-C70E-4A1C-863F-3C5B4AD4BBFE}"/>
              </a:ext>
            </a:extLst>
          </p:cNvPr>
          <p:cNvSpPr>
            <a:spLocks noChangeArrowheads="1"/>
          </p:cNvSpPr>
          <p:nvPr/>
        </p:nvSpPr>
        <p:spPr bwMode="auto">
          <a:xfrm>
            <a:off x="1219200" y="4343400"/>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39</a:t>
            </a:r>
          </a:p>
          <a:p>
            <a:pPr algn="ctr">
              <a:spcBef>
                <a:spcPct val="50000"/>
              </a:spcBef>
              <a:buFont typeface="Arial" panose="020B0604020202020204" pitchFamily="34" charset="0"/>
              <a:buNone/>
              <a:defRPr/>
            </a:pPr>
            <a:r>
              <a:rPr lang="zh-CN" altLang="en-US" sz="1600" b="0">
                <a:latin typeface="+mn-lt"/>
                <a:ea typeface="+mn-ea"/>
                <a:cs typeface="+mn-ea"/>
                <a:sym typeface="+mn-lt"/>
              </a:rPr>
              <a:t>1</a:t>
            </a:r>
          </a:p>
        </p:txBody>
      </p:sp>
      <p:sp>
        <p:nvSpPr>
          <p:cNvPr id="227354" name="Rectangle 29">
            <a:extLst>
              <a:ext uri="{FF2B5EF4-FFF2-40B4-BE49-F238E27FC236}">
                <a16:creationId xmlns:a16="http://schemas.microsoft.com/office/drawing/2014/main" id="{03B21A98-B111-427B-A034-89B9E5D8871A}"/>
              </a:ext>
            </a:extLst>
          </p:cNvPr>
          <p:cNvSpPr>
            <a:spLocks noChangeArrowheads="1"/>
          </p:cNvSpPr>
          <p:nvPr/>
        </p:nvSpPr>
        <p:spPr bwMode="auto">
          <a:xfrm>
            <a:off x="1905000" y="4343400"/>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49</a:t>
            </a:r>
          </a:p>
          <a:p>
            <a:pPr algn="ctr">
              <a:spcBef>
                <a:spcPct val="50000"/>
              </a:spcBef>
              <a:buFont typeface="Arial" panose="020B0604020202020204" pitchFamily="34" charset="0"/>
              <a:buNone/>
              <a:defRPr/>
            </a:pPr>
            <a:r>
              <a:rPr lang="zh-CN" altLang="en-US" sz="1600" b="0">
                <a:latin typeface="+mn-lt"/>
                <a:ea typeface="+mn-ea"/>
                <a:cs typeface="+mn-ea"/>
                <a:sym typeface="+mn-lt"/>
              </a:rPr>
              <a:t>1</a:t>
            </a:r>
          </a:p>
        </p:txBody>
      </p:sp>
      <p:sp>
        <p:nvSpPr>
          <p:cNvPr id="227355" name="Rectangle 30">
            <a:extLst>
              <a:ext uri="{FF2B5EF4-FFF2-40B4-BE49-F238E27FC236}">
                <a16:creationId xmlns:a16="http://schemas.microsoft.com/office/drawing/2014/main" id="{285A25C8-D173-4102-B62B-1DE0691E085D}"/>
              </a:ext>
            </a:extLst>
          </p:cNvPr>
          <p:cNvSpPr>
            <a:spLocks noChangeArrowheads="1"/>
          </p:cNvSpPr>
          <p:nvPr/>
        </p:nvSpPr>
        <p:spPr bwMode="auto">
          <a:xfrm>
            <a:off x="2438400" y="4343400"/>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51</a:t>
            </a:r>
          </a:p>
          <a:p>
            <a:pPr algn="ctr">
              <a:spcBef>
                <a:spcPct val="50000"/>
              </a:spcBef>
              <a:buFont typeface="Arial" panose="020B0604020202020204" pitchFamily="34" charset="0"/>
              <a:buNone/>
              <a:defRPr/>
            </a:pPr>
            <a:r>
              <a:rPr lang="zh-CN" altLang="en-US" sz="1600" b="0">
                <a:latin typeface="+mn-lt"/>
                <a:ea typeface="+mn-ea"/>
                <a:cs typeface="+mn-ea"/>
                <a:sym typeface="+mn-lt"/>
              </a:rPr>
              <a:t>1</a:t>
            </a:r>
          </a:p>
        </p:txBody>
      </p:sp>
      <p:sp>
        <p:nvSpPr>
          <p:cNvPr id="227356" name="Line 31">
            <a:extLst>
              <a:ext uri="{FF2B5EF4-FFF2-40B4-BE49-F238E27FC236}">
                <a16:creationId xmlns:a16="http://schemas.microsoft.com/office/drawing/2014/main" id="{A49A1DD5-522F-427F-95E8-F6CDFCF2EACD}"/>
              </a:ext>
            </a:extLst>
          </p:cNvPr>
          <p:cNvSpPr>
            <a:spLocks noChangeShapeType="1"/>
          </p:cNvSpPr>
          <p:nvPr/>
        </p:nvSpPr>
        <p:spPr bwMode="auto">
          <a:xfrm>
            <a:off x="1905000" y="4876800"/>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7357" name="Rectangle 32">
            <a:extLst>
              <a:ext uri="{FF2B5EF4-FFF2-40B4-BE49-F238E27FC236}">
                <a16:creationId xmlns:a16="http://schemas.microsoft.com/office/drawing/2014/main" id="{34746085-8BFC-4EFD-9A1A-9D242FE70F78}"/>
              </a:ext>
            </a:extLst>
          </p:cNvPr>
          <p:cNvSpPr>
            <a:spLocks noChangeArrowheads="1"/>
          </p:cNvSpPr>
          <p:nvPr/>
        </p:nvSpPr>
        <p:spPr bwMode="auto">
          <a:xfrm>
            <a:off x="3048000" y="3733800"/>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29</a:t>
            </a:r>
          </a:p>
          <a:p>
            <a:pPr algn="ctr">
              <a:spcBef>
                <a:spcPct val="50000"/>
              </a:spcBef>
              <a:buFont typeface="Arial" panose="020B0604020202020204" pitchFamily="34" charset="0"/>
              <a:buNone/>
              <a:defRPr/>
            </a:pPr>
            <a:r>
              <a:rPr lang="zh-CN" altLang="en-US" sz="1600" b="0">
                <a:latin typeface="+mn-lt"/>
                <a:ea typeface="+mn-ea"/>
                <a:cs typeface="+mn-ea"/>
                <a:sym typeface="+mn-lt"/>
              </a:rPr>
              <a:t>1</a:t>
            </a:r>
          </a:p>
        </p:txBody>
      </p:sp>
      <p:sp>
        <p:nvSpPr>
          <p:cNvPr id="227358" name="Line 33">
            <a:extLst>
              <a:ext uri="{FF2B5EF4-FFF2-40B4-BE49-F238E27FC236}">
                <a16:creationId xmlns:a16="http://schemas.microsoft.com/office/drawing/2014/main" id="{F0069CBF-C3D2-4285-A0AF-7F79B4AD6051}"/>
              </a:ext>
            </a:extLst>
          </p:cNvPr>
          <p:cNvSpPr>
            <a:spLocks noChangeShapeType="1"/>
          </p:cNvSpPr>
          <p:nvPr/>
        </p:nvSpPr>
        <p:spPr bwMode="auto">
          <a:xfrm>
            <a:off x="1219200" y="4876800"/>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7359" name="Rectangle 34">
            <a:extLst>
              <a:ext uri="{FF2B5EF4-FFF2-40B4-BE49-F238E27FC236}">
                <a16:creationId xmlns:a16="http://schemas.microsoft.com/office/drawing/2014/main" id="{780F24CD-AC5E-45A4-92B9-A356105FFA6F}"/>
              </a:ext>
            </a:extLst>
          </p:cNvPr>
          <p:cNvSpPr>
            <a:spLocks noChangeArrowheads="1"/>
          </p:cNvSpPr>
          <p:nvPr/>
        </p:nvSpPr>
        <p:spPr bwMode="auto">
          <a:xfrm>
            <a:off x="3962400" y="3733800"/>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38</a:t>
            </a:r>
          </a:p>
          <a:p>
            <a:pPr algn="ctr">
              <a:spcBef>
                <a:spcPct val="50000"/>
              </a:spcBef>
              <a:buFont typeface="Arial" panose="020B0604020202020204" pitchFamily="34" charset="0"/>
              <a:buNone/>
              <a:defRPr/>
            </a:pPr>
            <a:r>
              <a:rPr lang="zh-CN" altLang="en-US" sz="1600" b="0">
                <a:latin typeface="+mn-lt"/>
                <a:ea typeface="+mn-ea"/>
                <a:cs typeface="+mn-ea"/>
                <a:sym typeface="+mn-lt"/>
              </a:rPr>
              <a:t>1</a:t>
            </a:r>
          </a:p>
        </p:txBody>
      </p:sp>
      <p:sp>
        <p:nvSpPr>
          <p:cNvPr id="227360" name="Line 35">
            <a:extLst>
              <a:ext uri="{FF2B5EF4-FFF2-40B4-BE49-F238E27FC236}">
                <a16:creationId xmlns:a16="http://schemas.microsoft.com/office/drawing/2014/main" id="{78C75229-4010-4EF3-AD22-1E5739ABA2E3}"/>
              </a:ext>
            </a:extLst>
          </p:cNvPr>
          <p:cNvSpPr>
            <a:spLocks noChangeShapeType="1"/>
          </p:cNvSpPr>
          <p:nvPr/>
        </p:nvSpPr>
        <p:spPr bwMode="auto">
          <a:xfrm>
            <a:off x="685800" y="4876800"/>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7361" name="Line 36">
            <a:extLst>
              <a:ext uri="{FF2B5EF4-FFF2-40B4-BE49-F238E27FC236}">
                <a16:creationId xmlns:a16="http://schemas.microsoft.com/office/drawing/2014/main" id="{54D7F32E-F270-4855-B899-CD9D3AB7FA56}"/>
              </a:ext>
            </a:extLst>
          </p:cNvPr>
          <p:cNvSpPr>
            <a:spLocks noChangeShapeType="1"/>
          </p:cNvSpPr>
          <p:nvPr/>
        </p:nvSpPr>
        <p:spPr bwMode="auto">
          <a:xfrm>
            <a:off x="2438400" y="4876800"/>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7362" name="Line 37">
            <a:extLst>
              <a:ext uri="{FF2B5EF4-FFF2-40B4-BE49-F238E27FC236}">
                <a16:creationId xmlns:a16="http://schemas.microsoft.com/office/drawing/2014/main" id="{70355B0B-FEED-452D-81A8-CA637E079939}"/>
              </a:ext>
            </a:extLst>
          </p:cNvPr>
          <p:cNvSpPr>
            <a:spLocks noChangeShapeType="1"/>
          </p:cNvSpPr>
          <p:nvPr/>
        </p:nvSpPr>
        <p:spPr bwMode="auto">
          <a:xfrm>
            <a:off x="3048000" y="4267200"/>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7363" name="Line 38">
            <a:extLst>
              <a:ext uri="{FF2B5EF4-FFF2-40B4-BE49-F238E27FC236}">
                <a16:creationId xmlns:a16="http://schemas.microsoft.com/office/drawing/2014/main" id="{AA3A92FF-9973-463D-A175-3516151AD5E8}"/>
              </a:ext>
            </a:extLst>
          </p:cNvPr>
          <p:cNvSpPr>
            <a:spLocks noChangeShapeType="1"/>
          </p:cNvSpPr>
          <p:nvPr/>
        </p:nvSpPr>
        <p:spPr bwMode="auto">
          <a:xfrm>
            <a:off x="3962400" y="4267200"/>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7364" name="Text Box 39">
            <a:extLst>
              <a:ext uri="{FF2B5EF4-FFF2-40B4-BE49-F238E27FC236}">
                <a16:creationId xmlns:a16="http://schemas.microsoft.com/office/drawing/2014/main" id="{3455FE44-C38C-4ED1-8237-3F40FC0E6022}"/>
              </a:ext>
            </a:extLst>
          </p:cNvPr>
          <p:cNvSpPr txBox="1">
            <a:spLocks noChangeArrowheads="1"/>
          </p:cNvSpPr>
          <p:nvPr/>
        </p:nvSpPr>
        <p:spPr bwMode="auto">
          <a:xfrm>
            <a:off x="2362200" y="40386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5</a:t>
            </a:r>
            <a:endParaRPr lang="zh-CN" altLang="en-US" sz="1400" b="0">
              <a:latin typeface="+mn-lt"/>
              <a:ea typeface="+mn-ea"/>
              <a:cs typeface="+mn-ea"/>
              <a:sym typeface="+mn-lt"/>
            </a:endParaRPr>
          </a:p>
        </p:txBody>
      </p:sp>
      <p:sp>
        <p:nvSpPr>
          <p:cNvPr id="227365" name="Text Box 40">
            <a:extLst>
              <a:ext uri="{FF2B5EF4-FFF2-40B4-BE49-F238E27FC236}">
                <a16:creationId xmlns:a16="http://schemas.microsoft.com/office/drawing/2014/main" id="{80841C32-9CE4-4135-8F2E-D89CE4D7FF8A}"/>
              </a:ext>
            </a:extLst>
          </p:cNvPr>
          <p:cNvSpPr txBox="1">
            <a:spLocks noChangeArrowheads="1"/>
          </p:cNvSpPr>
          <p:nvPr/>
        </p:nvSpPr>
        <p:spPr bwMode="auto">
          <a:xfrm>
            <a:off x="1905000" y="40386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4</a:t>
            </a:r>
            <a:endParaRPr lang="zh-CN" altLang="en-US" sz="1400" b="0">
              <a:latin typeface="+mn-lt"/>
              <a:ea typeface="+mn-ea"/>
              <a:cs typeface="+mn-ea"/>
              <a:sym typeface="+mn-lt"/>
            </a:endParaRPr>
          </a:p>
        </p:txBody>
      </p:sp>
      <p:sp>
        <p:nvSpPr>
          <p:cNvPr id="227366" name="Text Box 41">
            <a:extLst>
              <a:ext uri="{FF2B5EF4-FFF2-40B4-BE49-F238E27FC236}">
                <a16:creationId xmlns:a16="http://schemas.microsoft.com/office/drawing/2014/main" id="{32FB90BF-AC3B-449B-85C2-5DE42EB6E129}"/>
              </a:ext>
            </a:extLst>
          </p:cNvPr>
          <p:cNvSpPr txBox="1">
            <a:spLocks noChangeArrowheads="1"/>
          </p:cNvSpPr>
          <p:nvPr/>
        </p:nvSpPr>
        <p:spPr bwMode="auto">
          <a:xfrm>
            <a:off x="1143000" y="40386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3</a:t>
            </a:r>
            <a:endParaRPr lang="zh-CN" altLang="en-US" sz="1400" b="0">
              <a:latin typeface="+mn-lt"/>
              <a:ea typeface="+mn-ea"/>
              <a:cs typeface="+mn-ea"/>
              <a:sym typeface="+mn-lt"/>
            </a:endParaRPr>
          </a:p>
        </p:txBody>
      </p:sp>
      <p:sp>
        <p:nvSpPr>
          <p:cNvPr id="227367" name="Line 42">
            <a:extLst>
              <a:ext uri="{FF2B5EF4-FFF2-40B4-BE49-F238E27FC236}">
                <a16:creationId xmlns:a16="http://schemas.microsoft.com/office/drawing/2014/main" id="{63F1C9D5-A523-4F90-91F1-4E77917B5855}"/>
              </a:ext>
            </a:extLst>
          </p:cNvPr>
          <p:cNvSpPr>
            <a:spLocks noChangeShapeType="1"/>
          </p:cNvSpPr>
          <p:nvPr/>
        </p:nvSpPr>
        <p:spPr bwMode="auto">
          <a:xfrm>
            <a:off x="7924800" y="2111375"/>
            <a:ext cx="914400" cy="0"/>
          </a:xfrm>
          <a:prstGeom prst="line">
            <a:avLst/>
          </a:prstGeom>
          <a:noFill/>
          <a:ln w="28575"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43" name="Rectangle 6">
            <a:extLst>
              <a:ext uri="{FF2B5EF4-FFF2-40B4-BE49-F238E27FC236}">
                <a16:creationId xmlns:a16="http://schemas.microsoft.com/office/drawing/2014/main" id="{B232D2FF-6007-4CC4-88DC-34709282B649}"/>
              </a:ext>
            </a:extLst>
          </p:cNvPr>
          <p:cNvSpPr>
            <a:spLocks noChangeArrowheads="1"/>
          </p:cNvSpPr>
          <p:nvPr/>
        </p:nvSpPr>
        <p:spPr bwMode="auto">
          <a:xfrm>
            <a:off x="847725" y="1492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败者树实现置换-选择排序</a:t>
            </a:r>
          </a:p>
        </p:txBody>
      </p:sp>
      <p:cxnSp>
        <p:nvCxnSpPr>
          <p:cNvPr id="246825" name="直接箭头连接符 41">
            <a:extLst>
              <a:ext uri="{FF2B5EF4-FFF2-40B4-BE49-F238E27FC236}">
                <a16:creationId xmlns:a16="http://schemas.microsoft.com/office/drawing/2014/main" id="{F6622F73-2836-A146-ADA2-4800AB7537CD}"/>
              </a:ext>
            </a:extLst>
          </p:cNvPr>
          <p:cNvCxnSpPr>
            <a:cxnSpLocks noChangeShapeType="1"/>
          </p:cNvCxnSpPr>
          <p:nvPr/>
        </p:nvCxnSpPr>
        <p:spPr bwMode="auto">
          <a:xfrm>
            <a:off x="2928938" y="1930400"/>
            <a:ext cx="2733675" cy="2235200"/>
          </a:xfrm>
          <a:prstGeom prst="straightConnector1">
            <a:avLst/>
          </a:prstGeom>
          <a:noFill/>
          <a:ln w="38100" algn="ctr">
            <a:solidFill>
              <a:schemeClr val="tx1"/>
            </a:solidFill>
            <a:round/>
            <a:headEnd/>
            <a:tailEnd type="triangle" w="med" len="med"/>
          </a:ln>
          <a:extLst>
            <a:ext uri="{909E8E84-426E-40DD-AFC4-6F175D3DCCD1}">
              <a14:hiddenFill xmlns:a14="http://schemas.microsoft.com/office/drawing/2010/main">
                <a:noFill/>
              </a14:hiddenFill>
            </a:ext>
          </a:extLst>
        </p:spPr>
      </p:cxnSp>
    </p:spTree>
  </p:cSld>
  <p:clrMapOvr>
    <a:masterClrMapping/>
  </p:clrMapOvr>
  <p:transition>
    <p:wipe dir="d"/>
  </p:transition>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Line 2">
            <a:extLst>
              <a:ext uri="{FF2B5EF4-FFF2-40B4-BE49-F238E27FC236}">
                <a16:creationId xmlns:a16="http://schemas.microsoft.com/office/drawing/2014/main" id="{A0541C50-9F70-4A18-9F3C-32C6B5D31478}"/>
              </a:ext>
            </a:extLst>
          </p:cNvPr>
          <p:cNvSpPr>
            <a:spLocks noChangeShapeType="1"/>
          </p:cNvSpPr>
          <p:nvPr/>
        </p:nvSpPr>
        <p:spPr bwMode="auto">
          <a:xfrm>
            <a:off x="2668588" y="1889125"/>
            <a:ext cx="0" cy="4572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9378" name="Line 3">
            <a:extLst>
              <a:ext uri="{FF2B5EF4-FFF2-40B4-BE49-F238E27FC236}">
                <a16:creationId xmlns:a16="http://schemas.microsoft.com/office/drawing/2014/main" id="{B4593DEE-F05C-4D13-B21B-1501E7853820}"/>
              </a:ext>
            </a:extLst>
          </p:cNvPr>
          <p:cNvSpPr>
            <a:spLocks noChangeShapeType="1"/>
          </p:cNvSpPr>
          <p:nvPr/>
        </p:nvSpPr>
        <p:spPr bwMode="auto">
          <a:xfrm flipH="1">
            <a:off x="1906588" y="2422525"/>
            <a:ext cx="609600" cy="609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9379" name="Line 4">
            <a:extLst>
              <a:ext uri="{FF2B5EF4-FFF2-40B4-BE49-F238E27FC236}">
                <a16:creationId xmlns:a16="http://schemas.microsoft.com/office/drawing/2014/main" id="{2C20419F-7857-4877-8E6A-3C5B25E02AF9}"/>
              </a:ext>
            </a:extLst>
          </p:cNvPr>
          <p:cNvSpPr>
            <a:spLocks noChangeShapeType="1"/>
          </p:cNvSpPr>
          <p:nvPr/>
        </p:nvSpPr>
        <p:spPr bwMode="auto">
          <a:xfrm>
            <a:off x="2820988" y="2422525"/>
            <a:ext cx="762000" cy="609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9380" name="Oval 5">
            <a:extLst>
              <a:ext uri="{FF2B5EF4-FFF2-40B4-BE49-F238E27FC236}">
                <a16:creationId xmlns:a16="http://schemas.microsoft.com/office/drawing/2014/main" id="{AD453E24-8915-41AE-BB7C-61A5C0C12682}"/>
              </a:ext>
            </a:extLst>
          </p:cNvPr>
          <p:cNvSpPr>
            <a:spLocks noChangeArrowheads="1"/>
          </p:cNvSpPr>
          <p:nvPr/>
        </p:nvSpPr>
        <p:spPr bwMode="auto">
          <a:xfrm>
            <a:off x="2439988" y="219392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3</a:t>
            </a:r>
            <a:endParaRPr lang="zh-CN" altLang="en-US" sz="1600" u="sng">
              <a:latin typeface="+mn-lt"/>
              <a:ea typeface="+mn-ea"/>
              <a:cs typeface="+mn-ea"/>
              <a:sym typeface="+mn-lt"/>
            </a:endParaRPr>
          </a:p>
        </p:txBody>
      </p:sp>
      <p:sp>
        <p:nvSpPr>
          <p:cNvPr id="229381" name="Text Box 6">
            <a:extLst>
              <a:ext uri="{FF2B5EF4-FFF2-40B4-BE49-F238E27FC236}">
                <a16:creationId xmlns:a16="http://schemas.microsoft.com/office/drawing/2014/main" id="{1E2825A8-B176-4FB1-8F73-29A85F10186A}"/>
              </a:ext>
            </a:extLst>
          </p:cNvPr>
          <p:cNvSpPr txBox="1">
            <a:spLocks noChangeArrowheads="1"/>
          </p:cNvSpPr>
          <p:nvPr/>
        </p:nvSpPr>
        <p:spPr bwMode="auto">
          <a:xfrm>
            <a:off x="611188" y="4098925"/>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2</a:t>
            </a:r>
            <a:endParaRPr lang="zh-CN" altLang="en-US" sz="1400" b="0">
              <a:latin typeface="+mn-lt"/>
              <a:ea typeface="+mn-ea"/>
              <a:cs typeface="+mn-ea"/>
              <a:sym typeface="+mn-lt"/>
            </a:endParaRPr>
          </a:p>
        </p:txBody>
      </p:sp>
      <p:sp>
        <p:nvSpPr>
          <p:cNvPr id="229382" name="Line 7">
            <a:extLst>
              <a:ext uri="{FF2B5EF4-FFF2-40B4-BE49-F238E27FC236}">
                <a16:creationId xmlns:a16="http://schemas.microsoft.com/office/drawing/2014/main" id="{0B22601F-F0FB-4030-8AEC-1C84CDC9D36E}"/>
              </a:ext>
            </a:extLst>
          </p:cNvPr>
          <p:cNvSpPr>
            <a:spLocks noChangeShapeType="1"/>
          </p:cNvSpPr>
          <p:nvPr/>
        </p:nvSpPr>
        <p:spPr bwMode="auto">
          <a:xfrm flipH="1">
            <a:off x="1144588" y="3260725"/>
            <a:ext cx="533400" cy="609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9383" name="Line 8">
            <a:extLst>
              <a:ext uri="{FF2B5EF4-FFF2-40B4-BE49-F238E27FC236}">
                <a16:creationId xmlns:a16="http://schemas.microsoft.com/office/drawing/2014/main" id="{80697663-3884-4231-8416-F769EC636F2E}"/>
              </a:ext>
            </a:extLst>
          </p:cNvPr>
          <p:cNvSpPr>
            <a:spLocks noChangeShapeType="1"/>
          </p:cNvSpPr>
          <p:nvPr/>
        </p:nvSpPr>
        <p:spPr bwMode="auto">
          <a:xfrm flipH="1">
            <a:off x="3201988" y="3108325"/>
            <a:ext cx="381000" cy="6858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9384" name="Line 9">
            <a:extLst>
              <a:ext uri="{FF2B5EF4-FFF2-40B4-BE49-F238E27FC236}">
                <a16:creationId xmlns:a16="http://schemas.microsoft.com/office/drawing/2014/main" id="{CBA94BE9-CE07-41F7-8FA9-0994540E492D}"/>
              </a:ext>
            </a:extLst>
          </p:cNvPr>
          <p:cNvSpPr>
            <a:spLocks noChangeShapeType="1"/>
          </p:cNvSpPr>
          <p:nvPr/>
        </p:nvSpPr>
        <p:spPr bwMode="auto">
          <a:xfrm>
            <a:off x="3506788" y="3108325"/>
            <a:ext cx="533400" cy="6858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9385" name="Line 10">
            <a:extLst>
              <a:ext uri="{FF2B5EF4-FFF2-40B4-BE49-F238E27FC236}">
                <a16:creationId xmlns:a16="http://schemas.microsoft.com/office/drawing/2014/main" id="{A6471821-4705-4D9E-A7A5-85B98E85F116}"/>
              </a:ext>
            </a:extLst>
          </p:cNvPr>
          <p:cNvSpPr>
            <a:spLocks noChangeShapeType="1"/>
          </p:cNvSpPr>
          <p:nvPr/>
        </p:nvSpPr>
        <p:spPr bwMode="auto">
          <a:xfrm>
            <a:off x="1830388" y="3260725"/>
            <a:ext cx="533400" cy="5334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9386" name="Line 11">
            <a:extLst>
              <a:ext uri="{FF2B5EF4-FFF2-40B4-BE49-F238E27FC236}">
                <a16:creationId xmlns:a16="http://schemas.microsoft.com/office/drawing/2014/main" id="{BAE08E62-166E-4CF5-8186-5C94F02AB25F}"/>
              </a:ext>
            </a:extLst>
          </p:cNvPr>
          <p:cNvSpPr>
            <a:spLocks noChangeShapeType="1"/>
          </p:cNvSpPr>
          <p:nvPr/>
        </p:nvSpPr>
        <p:spPr bwMode="auto">
          <a:xfrm flipH="1">
            <a:off x="839788" y="4022725"/>
            <a:ext cx="228600"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9387" name="Line 12">
            <a:extLst>
              <a:ext uri="{FF2B5EF4-FFF2-40B4-BE49-F238E27FC236}">
                <a16:creationId xmlns:a16="http://schemas.microsoft.com/office/drawing/2014/main" id="{A1BC32D0-E34A-4D51-BA40-7DDD21548D03}"/>
              </a:ext>
            </a:extLst>
          </p:cNvPr>
          <p:cNvSpPr>
            <a:spLocks noChangeShapeType="1"/>
          </p:cNvSpPr>
          <p:nvPr/>
        </p:nvSpPr>
        <p:spPr bwMode="auto">
          <a:xfrm>
            <a:off x="1220788" y="4022725"/>
            <a:ext cx="228600" cy="381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9388" name="Line 13">
            <a:extLst>
              <a:ext uri="{FF2B5EF4-FFF2-40B4-BE49-F238E27FC236}">
                <a16:creationId xmlns:a16="http://schemas.microsoft.com/office/drawing/2014/main" id="{C5DFE8A6-3AFD-4BF4-A156-2E317C93FF11}"/>
              </a:ext>
            </a:extLst>
          </p:cNvPr>
          <p:cNvSpPr>
            <a:spLocks noChangeShapeType="1"/>
          </p:cNvSpPr>
          <p:nvPr/>
        </p:nvSpPr>
        <p:spPr bwMode="auto">
          <a:xfrm flipH="1">
            <a:off x="2058988" y="4022725"/>
            <a:ext cx="228600"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9389" name="Line 14">
            <a:extLst>
              <a:ext uri="{FF2B5EF4-FFF2-40B4-BE49-F238E27FC236}">
                <a16:creationId xmlns:a16="http://schemas.microsoft.com/office/drawing/2014/main" id="{20CCA3A0-7DCD-4427-BEB6-7240222D9A4D}"/>
              </a:ext>
            </a:extLst>
          </p:cNvPr>
          <p:cNvSpPr>
            <a:spLocks noChangeShapeType="1"/>
          </p:cNvSpPr>
          <p:nvPr/>
        </p:nvSpPr>
        <p:spPr bwMode="auto">
          <a:xfrm>
            <a:off x="2439988" y="4022725"/>
            <a:ext cx="228600" cy="381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9390" name="Oval 15">
            <a:extLst>
              <a:ext uri="{FF2B5EF4-FFF2-40B4-BE49-F238E27FC236}">
                <a16:creationId xmlns:a16="http://schemas.microsoft.com/office/drawing/2014/main" id="{B35CDAC3-883F-4EBE-91C5-69FDFC3F6D69}"/>
              </a:ext>
            </a:extLst>
          </p:cNvPr>
          <p:cNvSpPr>
            <a:spLocks noChangeArrowheads="1"/>
          </p:cNvSpPr>
          <p:nvPr/>
        </p:nvSpPr>
        <p:spPr bwMode="auto">
          <a:xfrm>
            <a:off x="3354388" y="295592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0</a:t>
            </a:r>
            <a:endParaRPr lang="zh-CN" altLang="en-US" sz="1600" u="sng">
              <a:latin typeface="+mn-lt"/>
              <a:ea typeface="+mn-ea"/>
              <a:cs typeface="+mn-ea"/>
              <a:sym typeface="+mn-lt"/>
            </a:endParaRPr>
          </a:p>
        </p:txBody>
      </p:sp>
      <p:sp>
        <p:nvSpPr>
          <p:cNvPr id="229391" name="Oval 16">
            <a:extLst>
              <a:ext uri="{FF2B5EF4-FFF2-40B4-BE49-F238E27FC236}">
                <a16:creationId xmlns:a16="http://schemas.microsoft.com/office/drawing/2014/main" id="{E9F51627-C9E9-4D34-87C6-65496032919D}"/>
              </a:ext>
            </a:extLst>
          </p:cNvPr>
          <p:cNvSpPr>
            <a:spLocks noChangeArrowheads="1"/>
          </p:cNvSpPr>
          <p:nvPr/>
        </p:nvSpPr>
        <p:spPr bwMode="auto">
          <a:xfrm>
            <a:off x="1525588" y="295592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4</a:t>
            </a:r>
            <a:endParaRPr lang="zh-CN" altLang="en-US" sz="1600" u="sng">
              <a:latin typeface="+mn-lt"/>
              <a:ea typeface="+mn-ea"/>
              <a:cs typeface="+mn-ea"/>
              <a:sym typeface="+mn-lt"/>
            </a:endParaRPr>
          </a:p>
        </p:txBody>
      </p:sp>
      <p:sp>
        <p:nvSpPr>
          <p:cNvPr id="229392" name="Oval 19">
            <a:extLst>
              <a:ext uri="{FF2B5EF4-FFF2-40B4-BE49-F238E27FC236}">
                <a16:creationId xmlns:a16="http://schemas.microsoft.com/office/drawing/2014/main" id="{DA2A76AC-8268-467E-B1DA-E6BDB42E4687}"/>
              </a:ext>
            </a:extLst>
          </p:cNvPr>
          <p:cNvSpPr>
            <a:spLocks noChangeArrowheads="1"/>
          </p:cNvSpPr>
          <p:nvPr/>
        </p:nvSpPr>
        <p:spPr bwMode="auto">
          <a:xfrm>
            <a:off x="2135188" y="371792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5</a:t>
            </a:r>
          </a:p>
        </p:txBody>
      </p:sp>
      <p:sp>
        <p:nvSpPr>
          <p:cNvPr id="229393" name="Oval 20">
            <a:extLst>
              <a:ext uri="{FF2B5EF4-FFF2-40B4-BE49-F238E27FC236}">
                <a16:creationId xmlns:a16="http://schemas.microsoft.com/office/drawing/2014/main" id="{08AA6F5A-65A9-4118-A7CB-447DBDE1AA9D}"/>
              </a:ext>
            </a:extLst>
          </p:cNvPr>
          <p:cNvSpPr>
            <a:spLocks noChangeArrowheads="1"/>
          </p:cNvSpPr>
          <p:nvPr/>
        </p:nvSpPr>
        <p:spPr bwMode="auto">
          <a:xfrm>
            <a:off x="915988" y="371792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2</a:t>
            </a:r>
            <a:endParaRPr lang="zh-CN" altLang="en-US" sz="1600" u="sng">
              <a:latin typeface="+mn-lt"/>
              <a:ea typeface="+mn-ea"/>
              <a:cs typeface="+mn-ea"/>
              <a:sym typeface="+mn-lt"/>
            </a:endParaRPr>
          </a:p>
        </p:txBody>
      </p:sp>
      <p:sp>
        <p:nvSpPr>
          <p:cNvPr id="229394" name="Rectangle 21">
            <a:extLst>
              <a:ext uri="{FF2B5EF4-FFF2-40B4-BE49-F238E27FC236}">
                <a16:creationId xmlns:a16="http://schemas.microsoft.com/office/drawing/2014/main" id="{07706D7A-94E6-4B00-AFD9-9B1A6DE80D0E}"/>
              </a:ext>
            </a:extLst>
          </p:cNvPr>
          <p:cNvSpPr>
            <a:spLocks noChangeArrowheads="1"/>
          </p:cNvSpPr>
          <p:nvPr/>
        </p:nvSpPr>
        <p:spPr bwMode="auto">
          <a:xfrm>
            <a:off x="5440363" y="4116388"/>
            <a:ext cx="381000" cy="190500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29</a:t>
            </a:r>
          </a:p>
          <a:p>
            <a:pPr algn="ctr">
              <a:spcBef>
                <a:spcPct val="50000"/>
              </a:spcBef>
              <a:buFont typeface="Arial" panose="020B0604020202020204" pitchFamily="34" charset="0"/>
              <a:buNone/>
              <a:defRPr/>
            </a:pPr>
            <a:r>
              <a:rPr lang="zh-CN" altLang="en-US" sz="1400">
                <a:latin typeface="+mn-lt"/>
                <a:ea typeface="+mn-ea"/>
                <a:cs typeface="+mn-ea"/>
                <a:sym typeface="+mn-lt"/>
              </a:rPr>
              <a:t>38</a:t>
            </a: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229396" name="Text Box 23">
            <a:extLst>
              <a:ext uri="{FF2B5EF4-FFF2-40B4-BE49-F238E27FC236}">
                <a16:creationId xmlns:a16="http://schemas.microsoft.com/office/drawing/2014/main" id="{068871FD-44D2-426B-B7AC-3A9F1FC59C73}"/>
              </a:ext>
            </a:extLst>
          </p:cNvPr>
          <p:cNvSpPr txBox="1">
            <a:spLocks noChangeArrowheads="1"/>
          </p:cNvSpPr>
          <p:nvPr/>
        </p:nvSpPr>
        <p:spPr bwMode="auto">
          <a:xfrm>
            <a:off x="2897188" y="3489325"/>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0</a:t>
            </a:r>
            <a:endParaRPr lang="zh-CN" altLang="en-US" sz="1400" b="0">
              <a:latin typeface="+mn-lt"/>
              <a:ea typeface="+mn-ea"/>
              <a:cs typeface="+mn-ea"/>
              <a:sym typeface="+mn-lt"/>
            </a:endParaRPr>
          </a:p>
        </p:txBody>
      </p:sp>
      <p:sp>
        <p:nvSpPr>
          <p:cNvPr id="229397" name="Text Box 24">
            <a:extLst>
              <a:ext uri="{FF2B5EF4-FFF2-40B4-BE49-F238E27FC236}">
                <a16:creationId xmlns:a16="http://schemas.microsoft.com/office/drawing/2014/main" id="{054149DE-B32D-4F80-98CB-82DA5C39C8BB}"/>
              </a:ext>
            </a:extLst>
          </p:cNvPr>
          <p:cNvSpPr txBox="1">
            <a:spLocks noChangeArrowheads="1"/>
          </p:cNvSpPr>
          <p:nvPr/>
        </p:nvSpPr>
        <p:spPr bwMode="auto">
          <a:xfrm>
            <a:off x="4040188" y="3489325"/>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1</a:t>
            </a:r>
            <a:endParaRPr lang="zh-CN" altLang="en-US" sz="1400" b="0">
              <a:latin typeface="+mn-lt"/>
              <a:ea typeface="+mn-ea"/>
              <a:cs typeface="+mn-ea"/>
              <a:sym typeface="+mn-lt"/>
            </a:endParaRPr>
          </a:p>
        </p:txBody>
      </p:sp>
      <p:sp>
        <p:nvSpPr>
          <p:cNvPr id="229398" name="Oval 25">
            <a:extLst>
              <a:ext uri="{FF2B5EF4-FFF2-40B4-BE49-F238E27FC236}">
                <a16:creationId xmlns:a16="http://schemas.microsoft.com/office/drawing/2014/main" id="{6F5E2FB5-7EFC-4D9C-9E0D-1B2BD88D2084}"/>
              </a:ext>
            </a:extLst>
          </p:cNvPr>
          <p:cNvSpPr>
            <a:spLocks noChangeArrowheads="1"/>
          </p:cNvSpPr>
          <p:nvPr/>
        </p:nvSpPr>
        <p:spPr bwMode="auto">
          <a:xfrm>
            <a:off x="2439988" y="166052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1</a:t>
            </a:r>
            <a:endParaRPr lang="zh-CN" altLang="en-US" sz="1600" u="sng">
              <a:latin typeface="+mn-lt"/>
              <a:ea typeface="+mn-ea"/>
              <a:cs typeface="+mn-ea"/>
              <a:sym typeface="+mn-lt"/>
            </a:endParaRPr>
          </a:p>
        </p:txBody>
      </p:sp>
      <p:sp>
        <p:nvSpPr>
          <p:cNvPr id="229399" name="Rectangle 26">
            <a:extLst>
              <a:ext uri="{FF2B5EF4-FFF2-40B4-BE49-F238E27FC236}">
                <a16:creationId xmlns:a16="http://schemas.microsoft.com/office/drawing/2014/main" id="{C60DC015-3809-4B8F-B221-A09D76970027}"/>
              </a:ext>
            </a:extLst>
          </p:cNvPr>
          <p:cNvSpPr>
            <a:spLocks noChangeArrowheads="1"/>
          </p:cNvSpPr>
          <p:nvPr/>
        </p:nvSpPr>
        <p:spPr bwMode="auto">
          <a:xfrm>
            <a:off x="3921125" y="2192338"/>
            <a:ext cx="4876800" cy="3810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51、49、39、46、38、29、14、61、15</a:t>
            </a:r>
          </a:p>
        </p:txBody>
      </p:sp>
      <p:sp>
        <p:nvSpPr>
          <p:cNvPr id="229400" name="Rectangle 27">
            <a:extLst>
              <a:ext uri="{FF2B5EF4-FFF2-40B4-BE49-F238E27FC236}">
                <a16:creationId xmlns:a16="http://schemas.microsoft.com/office/drawing/2014/main" id="{4FC3323F-C4A0-46F4-B0DC-7AFC17F1D79C}"/>
              </a:ext>
            </a:extLst>
          </p:cNvPr>
          <p:cNvSpPr>
            <a:spLocks noChangeArrowheads="1"/>
          </p:cNvSpPr>
          <p:nvPr/>
        </p:nvSpPr>
        <p:spPr bwMode="auto">
          <a:xfrm>
            <a:off x="611188" y="4403725"/>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46</a:t>
            </a:r>
          </a:p>
          <a:p>
            <a:pPr algn="ctr">
              <a:spcBef>
                <a:spcPct val="50000"/>
              </a:spcBef>
              <a:buFont typeface="Arial" panose="020B0604020202020204" pitchFamily="34" charset="0"/>
              <a:buNone/>
              <a:defRPr/>
            </a:pPr>
            <a:r>
              <a:rPr lang="zh-CN" altLang="en-US" sz="1600" b="0">
                <a:latin typeface="+mn-lt"/>
                <a:ea typeface="+mn-ea"/>
                <a:cs typeface="+mn-ea"/>
                <a:sym typeface="+mn-lt"/>
              </a:rPr>
              <a:t>1</a:t>
            </a:r>
          </a:p>
        </p:txBody>
      </p:sp>
      <p:sp>
        <p:nvSpPr>
          <p:cNvPr id="229401" name="Rectangle 28">
            <a:extLst>
              <a:ext uri="{FF2B5EF4-FFF2-40B4-BE49-F238E27FC236}">
                <a16:creationId xmlns:a16="http://schemas.microsoft.com/office/drawing/2014/main" id="{1FC2C08A-8A00-47AA-B2F6-A980B8912135}"/>
              </a:ext>
            </a:extLst>
          </p:cNvPr>
          <p:cNvSpPr>
            <a:spLocks noChangeArrowheads="1"/>
          </p:cNvSpPr>
          <p:nvPr/>
        </p:nvSpPr>
        <p:spPr bwMode="auto">
          <a:xfrm>
            <a:off x="1144588" y="4403725"/>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39</a:t>
            </a:r>
          </a:p>
          <a:p>
            <a:pPr algn="ctr">
              <a:spcBef>
                <a:spcPct val="50000"/>
              </a:spcBef>
              <a:buFont typeface="Arial" panose="020B0604020202020204" pitchFamily="34" charset="0"/>
              <a:buNone/>
              <a:defRPr/>
            </a:pPr>
            <a:r>
              <a:rPr lang="zh-CN" altLang="en-US" sz="1600" b="0">
                <a:latin typeface="+mn-lt"/>
                <a:ea typeface="+mn-ea"/>
                <a:cs typeface="+mn-ea"/>
                <a:sym typeface="+mn-lt"/>
              </a:rPr>
              <a:t>1</a:t>
            </a:r>
          </a:p>
        </p:txBody>
      </p:sp>
      <p:sp>
        <p:nvSpPr>
          <p:cNvPr id="229402" name="Rectangle 29">
            <a:extLst>
              <a:ext uri="{FF2B5EF4-FFF2-40B4-BE49-F238E27FC236}">
                <a16:creationId xmlns:a16="http://schemas.microsoft.com/office/drawing/2014/main" id="{284229F0-5A90-44C5-B435-4572493B4ACB}"/>
              </a:ext>
            </a:extLst>
          </p:cNvPr>
          <p:cNvSpPr>
            <a:spLocks noChangeArrowheads="1"/>
          </p:cNvSpPr>
          <p:nvPr/>
        </p:nvSpPr>
        <p:spPr bwMode="auto">
          <a:xfrm>
            <a:off x="1830388" y="4403725"/>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49</a:t>
            </a:r>
          </a:p>
          <a:p>
            <a:pPr algn="ctr">
              <a:spcBef>
                <a:spcPct val="50000"/>
              </a:spcBef>
              <a:buFont typeface="Arial" panose="020B0604020202020204" pitchFamily="34" charset="0"/>
              <a:buNone/>
              <a:defRPr/>
            </a:pPr>
            <a:r>
              <a:rPr lang="zh-CN" altLang="en-US" sz="1600" b="0">
                <a:latin typeface="+mn-lt"/>
                <a:ea typeface="+mn-ea"/>
                <a:cs typeface="+mn-ea"/>
                <a:sym typeface="+mn-lt"/>
              </a:rPr>
              <a:t>1</a:t>
            </a:r>
          </a:p>
        </p:txBody>
      </p:sp>
      <p:sp>
        <p:nvSpPr>
          <p:cNvPr id="229403" name="Rectangle 30">
            <a:extLst>
              <a:ext uri="{FF2B5EF4-FFF2-40B4-BE49-F238E27FC236}">
                <a16:creationId xmlns:a16="http://schemas.microsoft.com/office/drawing/2014/main" id="{85EE1787-C1F7-4A0E-BE33-61195ACBB53B}"/>
              </a:ext>
            </a:extLst>
          </p:cNvPr>
          <p:cNvSpPr>
            <a:spLocks noChangeArrowheads="1"/>
          </p:cNvSpPr>
          <p:nvPr/>
        </p:nvSpPr>
        <p:spPr bwMode="auto">
          <a:xfrm>
            <a:off x="2363788" y="4403725"/>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51</a:t>
            </a:r>
          </a:p>
          <a:p>
            <a:pPr algn="ctr">
              <a:spcBef>
                <a:spcPct val="50000"/>
              </a:spcBef>
              <a:buFont typeface="Arial" panose="020B0604020202020204" pitchFamily="34" charset="0"/>
              <a:buNone/>
              <a:defRPr/>
            </a:pPr>
            <a:r>
              <a:rPr lang="zh-CN" altLang="en-US" sz="1600" b="0">
                <a:latin typeface="+mn-lt"/>
                <a:ea typeface="+mn-ea"/>
                <a:cs typeface="+mn-ea"/>
                <a:sym typeface="+mn-lt"/>
              </a:rPr>
              <a:t>1</a:t>
            </a:r>
          </a:p>
        </p:txBody>
      </p:sp>
      <p:sp>
        <p:nvSpPr>
          <p:cNvPr id="229404" name="Line 31">
            <a:extLst>
              <a:ext uri="{FF2B5EF4-FFF2-40B4-BE49-F238E27FC236}">
                <a16:creationId xmlns:a16="http://schemas.microsoft.com/office/drawing/2014/main" id="{A80893DB-AE91-4C00-9449-3F9FFF354358}"/>
              </a:ext>
            </a:extLst>
          </p:cNvPr>
          <p:cNvSpPr>
            <a:spLocks noChangeShapeType="1"/>
          </p:cNvSpPr>
          <p:nvPr/>
        </p:nvSpPr>
        <p:spPr bwMode="auto">
          <a:xfrm>
            <a:off x="1830388" y="4937125"/>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9405" name="Rectangle 32">
            <a:extLst>
              <a:ext uri="{FF2B5EF4-FFF2-40B4-BE49-F238E27FC236}">
                <a16:creationId xmlns:a16="http://schemas.microsoft.com/office/drawing/2014/main" id="{171CA6B1-B2A7-4EFA-BA3C-99ECDD012181}"/>
              </a:ext>
            </a:extLst>
          </p:cNvPr>
          <p:cNvSpPr>
            <a:spLocks noChangeArrowheads="1"/>
          </p:cNvSpPr>
          <p:nvPr/>
        </p:nvSpPr>
        <p:spPr bwMode="auto">
          <a:xfrm>
            <a:off x="2973388" y="3794125"/>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14</a:t>
            </a:r>
          </a:p>
          <a:p>
            <a:pPr algn="ctr">
              <a:spcBef>
                <a:spcPct val="50000"/>
              </a:spcBef>
              <a:buFont typeface="Arial" panose="020B0604020202020204" pitchFamily="34" charset="0"/>
              <a:buNone/>
              <a:defRPr/>
            </a:pPr>
            <a:r>
              <a:rPr lang="zh-CN" altLang="en-US" sz="1600" b="0">
                <a:latin typeface="+mn-lt"/>
                <a:ea typeface="+mn-ea"/>
                <a:cs typeface="+mn-ea"/>
                <a:sym typeface="+mn-lt"/>
              </a:rPr>
              <a:t>2</a:t>
            </a:r>
          </a:p>
        </p:txBody>
      </p:sp>
      <p:sp>
        <p:nvSpPr>
          <p:cNvPr id="229406" name="Line 33">
            <a:extLst>
              <a:ext uri="{FF2B5EF4-FFF2-40B4-BE49-F238E27FC236}">
                <a16:creationId xmlns:a16="http://schemas.microsoft.com/office/drawing/2014/main" id="{A10615B3-92C5-4283-9962-B4CC5FCAC584}"/>
              </a:ext>
            </a:extLst>
          </p:cNvPr>
          <p:cNvSpPr>
            <a:spLocks noChangeShapeType="1"/>
          </p:cNvSpPr>
          <p:nvPr/>
        </p:nvSpPr>
        <p:spPr bwMode="auto">
          <a:xfrm>
            <a:off x="1144588" y="4937125"/>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9407" name="Rectangle 34">
            <a:extLst>
              <a:ext uri="{FF2B5EF4-FFF2-40B4-BE49-F238E27FC236}">
                <a16:creationId xmlns:a16="http://schemas.microsoft.com/office/drawing/2014/main" id="{DEF76640-BFB9-49AE-BF17-0B6824B5B4EA}"/>
              </a:ext>
            </a:extLst>
          </p:cNvPr>
          <p:cNvSpPr>
            <a:spLocks noChangeArrowheads="1"/>
          </p:cNvSpPr>
          <p:nvPr/>
        </p:nvSpPr>
        <p:spPr bwMode="auto">
          <a:xfrm>
            <a:off x="3887788" y="3794125"/>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38</a:t>
            </a:r>
          </a:p>
          <a:p>
            <a:pPr algn="ctr">
              <a:spcBef>
                <a:spcPct val="50000"/>
              </a:spcBef>
              <a:buFont typeface="Arial" panose="020B0604020202020204" pitchFamily="34" charset="0"/>
              <a:buNone/>
              <a:defRPr/>
            </a:pPr>
            <a:r>
              <a:rPr lang="zh-CN" altLang="en-US" sz="1600" b="0">
                <a:latin typeface="+mn-lt"/>
                <a:ea typeface="+mn-ea"/>
                <a:cs typeface="+mn-ea"/>
                <a:sym typeface="+mn-lt"/>
              </a:rPr>
              <a:t>1</a:t>
            </a:r>
          </a:p>
        </p:txBody>
      </p:sp>
      <p:sp>
        <p:nvSpPr>
          <p:cNvPr id="229408" name="Line 35">
            <a:extLst>
              <a:ext uri="{FF2B5EF4-FFF2-40B4-BE49-F238E27FC236}">
                <a16:creationId xmlns:a16="http://schemas.microsoft.com/office/drawing/2014/main" id="{060383E4-9FE8-40D9-8FB6-2DC3366A0B2B}"/>
              </a:ext>
            </a:extLst>
          </p:cNvPr>
          <p:cNvSpPr>
            <a:spLocks noChangeShapeType="1"/>
          </p:cNvSpPr>
          <p:nvPr/>
        </p:nvSpPr>
        <p:spPr bwMode="auto">
          <a:xfrm>
            <a:off x="611188" y="4937125"/>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9409" name="Line 36">
            <a:extLst>
              <a:ext uri="{FF2B5EF4-FFF2-40B4-BE49-F238E27FC236}">
                <a16:creationId xmlns:a16="http://schemas.microsoft.com/office/drawing/2014/main" id="{74B23EED-CFE8-4C7B-971A-EAA77BCAD759}"/>
              </a:ext>
            </a:extLst>
          </p:cNvPr>
          <p:cNvSpPr>
            <a:spLocks noChangeShapeType="1"/>
          </p:cNvSpPr>
          <p:nvPr/>
        </p:nvSpPr>
        <p:spPr bwMode="auto">
          <a:xfrm>
            <a:off x="2363788" y="4937125"/>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9410" name="Line 37">
            <a:extLst>
              <a:ext uri="{FF2B5EF4-FFF2-40B4-BE49-F238E27FC236}">
                <a16:creationId xmlns:a16="http://schemas.microsoft.com/office/drawing/2014/main" id="{B6916CE2-AF18-4749-953C-D3FFD12B2D92}"/>
              </a:ext>
            </a:extLst>
          </p:cNvPr>
          <p:cNvSpPr>
            <a:spLocks noChangeShapeType="1"/>
          </p:cNvSpPr>
          <p:nvPr/>
        </p:nvSpPr>
        <p:spPr bwMode="auto">
          <a:xfrm>
            <a:off x="2973388" y="4327525"/>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9411" name="Line 38">
            <a:extLst>
              <a:ext uri="{FF2B5EF4-FFF2-40B4-BE49-F238E27FC236}">
                <a16:creationId xmlns:a16="http://schemas.microsoft.com/office/drawing/2014/main" id="{0AF2604E-FDDE-4FC3-A8FA-2B4474835A04}"/>
              </a:ext>
            </a:extLst>
          </p:cNvPr>
          <p:cNvSpPr>
            <a:spLocks noChangeShapeType="1"/>
          </p:cNvSpPr>
          <p:nvPr/>
        </p:nvSpPr>
        <p:spPr bwMode="auto">
          <a:xfrm>
            <a:off x="3887788" y="4327525"/>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29412" name="Text Box 39">
            <a:extLst>
              <a:ext uri="{FF2B5EF4-FFF2-40B4-BE49-F238E27FC236}">
                <a16:creationId xmlns:a16="http://schemas.microsoft.com/office/drawing/2014/main" id="{9E842D0C-F839-4399-911C-C523F2D88FDC}"/>
              </a:ext>
            </a:extLst>
          </p:cNvPr>
          <p:cNvSpPr txBox="1">
            <a:spLocks noChangeArrowheads="1"/>
          </p:cNvSpPr>
          <p:nvPr/>
        </p:nvSpPr>
        <p:spPr bwMode="auto">
          <a:xfrm>
            <a:off x="2287588" y="4098925"/>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5</a:t>
            </a:r>
            <a:endParaRPr lang="zh-CN" altLang="en-US" sz="1400" b="0">
              <a:latin typeface="+mn-lt"/>
              <a:ea typeface="+mn-ea"/>
              <a:cs typeface="+mn-ea"/>
              <a:sym typeface="+mn-lt"/>
            </a:endParaRPr>
          </a:p>
        </p:txBody>
      </p:sp>
      <p:sp>
        <p:nvSpPr>
          <p:cNvPr id="229413" name="Text Box 40">
            <a:extLst>
              <a:ext uri="{FF2B5EF4-FFF2-40B4-BE49-F238E27FC236}">
                <a16:creationId xmlns:a16="http://schemas.microsoft.com/office/drawing/2014/main" id="{01A4CDD4-B50F-48BF-9A05-482FA42BF55B}"/>
              </a:ext>
            </a:extLst>
          </p:cNvPr>
          <p:cNvSpPr txBox="1">
            <a:spLocks noChangeArrowheads="1"/>
          </p:cNvSpPr>
          <p:nvPr/>
        </p:nvSpPr>
        <p:spPr bwMode="auto">
          <a:xfrm>
            <a:off x="1830388" y="4098925"/>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4</a:t>
            </a:r>
            <a:endParaRPr lang="zh-CN" altLang="en-US" sz="1400" b="0">
              <a:latin typeface="+mn-lt"/>
              <a:ea typeface="+mn-ea"/>
              <a:cs typeface="+mn-ea"/>
              <a:sym typeface="+mn-lt"/>
            </a:endParaRPr>
          </a:p>
        </p:txBody>
      </p:sp>
      <p:sp>
        <p:nvSpPr>
          <p:cNvPr id="229414" name="Text Box 41">
            <a:extLst>
              <a:ext uri="{FF2B5EF4-FFF2-40B4-BE49-F238E27FC236}">
                <a16:creationId xmlns:a16="http://schemas.microsoft.com/office/drawing/2014/main" id="{56F55A3A-C9C8-4253-9B4D-C0C26B7465BE}"/>
              </a:ext>
            </a:extLst>
          </p:cNvPr>
          <p:cNvSpPr txBox="1">
            <a:spLocks noChangeArrowheads="1"/>
          </p:cNvSpPr>
          <p:nvPr/>
        </p:nvSpPr>
        <p:spPr bwMode="auto">
          <a:xfrm>
            <a:off x="1068388" y="4098925"/>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3</a:t>
            </a:r>
            <a:endParaRPr lang="zh-CN" altLang="en-US" sz="1400" b="0">
              <a:latin typeface="+mn-lt"/>
              <a:ea typeface="+mn-ea"/>
              <a:cs typeface="+mn-ea"/>
              <a:sym typeface="+mn-lt"/>
            </a:endParaRPr>
          </a:p>
        </p:txBody>
      </p:sp>
      <p:sp>
        <p:nvSpPr>
          <p:cNvPr id="229415" name="Line 42">
            <a:extLst>
              <a:ext uri="{FF2B5EF4-FFF2-40B4-BE49-F238E27FC236}">
                <a16:creationId xmlns:a16="http://schemas.microsoft.com/office/drawing/2014/main" id="{CB8DBAAC-E768-4519-BCEC-61BE749EE0C3}"/>
              </a:ext>
            </a:extLst>
          </p:cNvPr>
          <p:cNvSpPr>
            <a:spLocks noChangeShapeType="1"/>
          </p:cNvSpPr>
          <p:nvPr/>
        </p:nvSpPr>
        <p:spPr bwMode="auto">
          <a:xfrm>
            <a:off x="7807325" y="2420938"/>
            <a:ext cx="914400" cy="0"/>
          </a:xfrm>
          <a:prstGeom prst="line">
            <a:avLst/>
          </a:prstGeom>
          <a:noFill/>
          <a:ln w="28575"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41" name="Rectangle 6">
            <a:extLst>
              <a:ext uri="{FF2B5EF4-FFF2-40B4-BE49-F238E27FC236}">
                <a16:creationId xmlns:a16="http://schemas.microsoft.com/office/drawing/2014/main" id="{2B97CA61-67EC-441B-85D1-565972B7596C}"/>
              </a:ext>
            </a:extLst>
          </p:cNvPr>
          <p:cNvSpPr>
            <a:spLocks noChangeArrowheads="1"/>
          </p:cNvSpPr>
          <p:nvPr/>
        </p:nvSpPr>
        <p:spPr bwMode="auto">
          <a:xfrm>
            <a:off x="847725" y="1492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败者树实现置换-选择排序</a:t>
            </a:r>
          </a:p>
        </p:txBody>
      </p:sp>
      <p:cxnSp>
        <p:nvCxnSpPr>
          <p:cNvPr id="248873" name="直接箭头连接符 41">
            <a:extLst>
              <a:ext uri="{FF2B5EF4-FFF2-40B4-BE49-F238E27FC236}">
                <a16:creationId xmlns:a16="http://schemas.microsoft.com/office/drawing/2014/main" id="{227ABD22-DEC1-B34A-B2E9-3DA0FE8E3C7C}"/>
              </a:ext>
            </a:extLst>
          </p:cNvPr>
          <p:cNvCxnSpPr>
            <a:cxnSpLocks noChangeShapeType="1"/>
          </p:cNvCxnSpPr>
          <p:nvPr/>
        </p:nvCxnSpPr>
        <p:spPr bwMode="auto">
          <a:xfrm>
            <a:off x="2897188" y="1851025"/>
            <a:ext cx="2733675" cy="2235200"/>
          </a:xfrm>
          <a:prstGeom prst="straightConnector1">
            <a:avLst/>
          </a:prstGeom>
          <a:noFill/>
          <a:ln w="38100" algn="ctr">
            <a:solidFill>
              <a:schemeClr val="tx1"/>
            </a:solidFill>
            <a:round/>
            <a:headEnd/>
            <a:tailEnd type="triangle" w="med" len="med"/>
          </a:ln>
          <a:extLst>
            <a:ext uri="{909E8E84-426E-40DD-AFC4-6F175D3DCCD1}">
              <a14:hiddenFill xmlns:a14="http://schemas.microsoft.com/office/drawing/2010/main">
                <a:noFill/>
              </a14:hiddenFill>
            </a:ext>
          </a:extLst>
        </p:spPr>
      </p:cxnSp>
    </p:spTree>
  </p:cSld>
  <p:clrMapOvr>
    <a:masterClrMapping/>
  </p:clrMapOvr>
  <p:transition>
    <p:wipe dir="d"/>
  </p:transition>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Line 2">
            <a:extLst>
              <a:ext uri="{FF2B5EF4-FFF2-40B4-BE49-F238E27FC236}">
                <a16:creationId xmlns:a16="http://schemas.microsoft.com/office/drawing/2014/main" id="{37B265B1-BBD4-4FA8-BC00-1C27DE6C65E2}"/>
              </a:ext>
            </a:extLst>
          </p:cNvPr>
          <p:cNvSpPr>
            <a:spLocks noChangeShapeType="1"/>
          </p:cNvSpPr>
          <p:nvPr/>
        </p:nvSpPr>
        <p:spPr bwMode="auto">
          <a:xfrm>
            <a:off x="2743200" y="1828800"/>
            <a:ext cx="0" cy="4572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1426" name="Line 3">
            <a:extLst>
              <a:ext uri="{FF2B5EF4-FFF2-40B4-BE49-F238E27FC236}">
                <a16:creationId xmlns:a16="http://schemas.microsoft.com/office/drawing/2014/main" id="{A6212263-8B09-4F7B-A378-A7F9B73BE9E1}"/>
              </a:ext>
            </a:extLst>
          </p:cNvPr>
          <p:cNvSpPr>
            <a:spLocks noChangeShapeType="1"/>
          </p:cNvSpPr>
          <p:nvPr/>
        </p:nvSpPr>
        <p:spPr bwMode="auto">
          <a:xfrm flipH="1">
            <a:off x="1981200" y="2362200"/>
            <a:ext cx="609600" cy="609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1427" name="Line 4">
            <a:extLst>
              <a:ext uri="{FF2B5EF4-FFF2-40B4-BE49-F238E27FC236}">
                <a16:creationId xmlns:a16="http://schemas.microsoft.com/office/drawing/2014/main" id="{01A5F9B2-1766-46AF-8BF7-D9978B8E5988}"/>
              </a:ext>
            </a:extLst>
          </p:cNvPr>
          <p:cNvSpPr>
            <a:spLocks noChangeShapeType="1"/>
          </p:cNvSpPr>
          <p:nvPr/>
        </p:nvSpPr>
        <p:spPr bwMode="auto">
          <a:xfrm>
            <a:off x="2895600" y="2362200"/>
            <a:ext cx="762000" cy="609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1428" name="Oval 5">
            <a:extLst>
              <a:ext uri="{FF2B5EF4-FFF2-40B4-BE49-F238E27FC236}">
                <a16:creationId xmlns:a16="http://schemas.microsoft.com/office/drawing/2014/main" id="{779A9CEA-9803-4091-9295-CE64FDE65465}"/>
              </a:ext>
            </a:extLst>
          </p:cNvPr>
          <p:cNvSpPr>
            <a:spLocks noChangeArrowheads="1"/>
          </p:cNvSpPr>
          <p:nvPr/>
        </p:nvSpPr>
        <p:spPr bwMode="auto">
          <a:xfrm>
            <a:off x="2514600" y="213360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1</a:t>
            </a:r>
            <a:endParaRPr lang="zh-CN" altLang="en-US" sz="1600" u="sng">
              <a:latin typeface="+mn-lt"/>
              <a:ea typeface="+mn-ea"/>
              <a:cs typeface="+mn-ea"/>
              <a:sym typeface="+mn-lt"/>
            </a:endParaRPr>
          </a:p>
        </p:txBody>
      </p:sp>
      <p:sp>
        <p:nvSpPr>
          <p:cNvPr id="231429" name="Text Box 6">
            <a:extLst>
              <a:ext uri="{FF2B5EF4-FFF2-40B4-BE49-F238E27FC236}">
                <a16:creationId xmlns:a16="http://schemas.microsoft.com/office/drawing/2014/main" id="{FD90C46B-9B0E-4B97-8BE2-BAA29FAED0FE}"/>
              </a:ext>
            </a:extLst>
          </p:cNvPr>
          <p:cNvSpPr txBox="1">
            <a:spLocks noChangeArrowheads="1"/>
          </p:cNvSpPr>
          <p:nvPr/>
        </p:nvSpPr>
        <p:spPr bwMode="auto">
          <a:xfrm>
            <a:off x="685800" y="40386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2</a:t>
            </a:r>
            <a:endParaRPr lang="zh-CN" altLang="en-US" sz="1400" b="0">
              <a:latin typeface="+mn-lt"/>
              <a:ea typeface="+mn-ea"/>
              <a:cs typeface="+mn-ea"/>
              <a:sym typeface="+mn-lt"/>
            </a:endParaRPr>
          </a:p>
        </p:txBody>
      </p:sp>
      <p:sp>
        <p:nvSpPr>
          <p:cNvPr id="231430" name="Line 7">
            <a:extLst>
              <a:ext uri="{FF2B5EF4-FFF2-40B4-BE49-F238E27FC236}">
                <a16:creationId xmlns:a16="http://schemas.microsoft.com/office/drawing/2014/main" id="{026C1556-A0B4-4083-8691-865026B05047}"/>
              </a:ext>
            </a:extLst>
          </p:cNvPr>
          <p:cNvSpPr>
            <a:spLocks noChangeShapeType="1"/>
          </p:cNvSpPr>
          <p:nvPr/>
        </p:nvSpPr>
        <p:spPr bwMode="auto">
          <a:xfrm flipH="1">
            <a:off x="1219200" y="3200400"/>
            <a:ext cx="533400" cy="609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1431" name="Line 8">
            <a:extLst>
              <a:ext uri="{FF2B5EF4-FFF2-40B4-BE49-F238E27FC236}">
                <a16:creationId xmlns:a16="http://schemas.microsoft.com/office/drawing/2014/main" id="{6894B4F4-E2FF-406D-808E-6548D6448AFC}"/>
              </a:ext>
            </a:extLst>
          </p:cNvPr>
          <p:cNvSpPr>
            <a:spLocks noChangeShapeType="1"/>
          </p:cNvSpPr>
          <p:nvPr/>
        </p:nvSpPr>
        <p:spPr bwMode="auto">
          <a:xfrm flipH="1">
            <a:off x="3276600" y="3048000"/>
            <a:ext cx="381000" cy="6858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1432" name="Line 9">
            <a:extLst>
              <a:ext uri="{FF2B5EF4-FFF2-40B4-BE49-F238E27FC236}">
                <a16:creationId xmlns:a16="http://schemas.microsoft.com/office/drawing/2014/main" id="{F9E9373F-91F6-45D1-83E4-54ECF219BE6E}"/>
              </a:ext>
            </a:extLst>
          </p:cNvPr>
          <p:cNvSpPr>
            <a:spLocks noChangeShapeType="1"/>
          </p:cNvSpPr>
          <p:nvPr/>
        </p:nvSpPr>
        <p:spPr bwMode="auto">
          <a:xfrm>
            <a:off x="3581400" y="3048000"/>
            <a:ext cx="533400" cy="6858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1433" name="Line 10">
            <a:extLst>
              <a:ext uri="{FF2B5EF4-FFF2-40B4-BE49-F238E27FC236}">
                <a16:creationId xmlns:a16="http://schemas.microsoft.com/office/drawing/2014/main" id="{7DC58FE9-4BB6-447F-BA64-8D6F9929ABAC}"/>
              </a:ext>
            </a:extLst>
          </p:cNvPr>
          <p:cNvSpPr>
            <a:spLocks noChangeShapeType="1"/>
          </p:cNvSpPr>
          <p:nvPr/>
        </p:nvSpPr>
        <p:spPr bwMode="auto">
          <a:xfrm>
            <a:off x="1905000" y="3200400"/>
            <a:ext cx="533400" cy="5334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1434" name="Line 11">
            <a:extLst>
              <a:ext uri="{FF2B5EF4-FFF2-40B4-BE49-F238E27FC236}">
                <a16:creationId xmlns:a16="http://schemas.microsoft.com/office/drawing/2014/main" id="{9C48E053-91F9-46BE-A8B6-E658EEB85F02}"/>
              </a:ext>
            </a:extLst>
          </p:cNvPr>
          <p:cNvSpPr>
            <a:spLocks noChangeShapeType="1"/>
          </p:cNvSpPr>
          <p:nvPr/>
        </p:nvSpPr>
        <p:spPr bwMode="auto">
          <a:xfrm flipH="1">
            <a:off x="914400" y="3962400"/>
            <a:ext cx="228600"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1435" name="Line 12">
            <a:extLst>
              <a:ext uri="{FF2B5EF4-FFF2-40B4-BE49-F238E27FC236}">
                <a16:creationId xmlns:a16="http://schemas.microsoft.com/office/drawing/2014/main" id="{69E791D3-1926-4547-AB7A-F01014A27F9C}"/>
              </a:ext>
            </a:extLst>
          </p:cNvPr>
          <p:cNvSpPr>
            <a:spLocks noChangeShapeType="1"/>
          </p:cNvSpPr>
          <p:nvPr/>
        </p:nvSpPr>
        <p:spPr bwMode="auto">
          <a:xfrm>
            <a:off x="1295400" y="3962400"/>
            <a:ext cx="228600" cy="381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1436" name="Line 13">
            <a:extLst>
              <a:ext uri="{FF2B5EF4-FFF2-40B4-BE49-F238E27FC236}">
                <a16:creationId xmlns:a16="http://schemas.microsoft.com/office/drawing/2014/main" id="{5406AF69-4351-4063-8C05-B5245233862C}"/>
              </a:ext>
            </a:extLst>
          </p:cNvPr>
          <p:cNvSpPr>
            <a:spLocks noChangeShapeType="1"/>
          </p:cNvSpPr>
          <p:nvPr/>
        </p:nvSpPr>
        <p:spPr bwMode="auto">
          <a:xfrm flipH="1">
            <a:off x="2133600" y="3962400"/>
            <a:ext cx="228600"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1437" name="Line 14">
            <a:extLst>
              <a:ext uri="{FF2B5EF4-FFF2-40B4-BE49-F238E27FC236}">
                <a16:creationId xmlns:a16="http://schemas.microsoft.com/office/drawing/2014/main" id="{517E5B88-39F2-42B3-A7F1-E115EC14716F}"/>
              </a:ext>
            </a:extLst>
          </p:cNvPr>
          <p:cNvSpPr>
            <a:spLocks noChangeShapeType="1"/>
          </p:cNvSpPr>
          <p:nvPr/>
        </p:nvSpPr>
        <p:spPr bwMode="auto">
          <a:xfrm>
            <a:off x="2514600" y="3962400"/>
            <a:ext cx="228600" cy="381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1438" name="Oval 15">
            <a:extLst>
              <a:ext uri="{FF2B5EF4-FFF2-40B4-BE49-F238E27FC236}">
                <a16:creationId xmlns:a16="http://schemas.microsoft.com/office/drawing/2014/main" id="{771267D7-8A05-4B00-852B-9520B755A875}"/>
              </a:ext>
            </a:extLst>
          </p:cNvPr>
          <p:cNvSpPr>
            <a:spLocks noChangeArrowheads="1"/>
          </p:cNvSpPr>
          <p:nvPr/>
        </p:nvSpPr>
        <p:spPr bwMode="auto">
          <a:xfrm>
            <a:off x="3429000" y="289560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0</a:t>
            </a:r>
            <a:endParaRPr lang="zh-CN" altLang="en-US" sz="1600" u="sng">
              <a:latin typeface="+mn-lt"/>
              <a:ea typeface="+mn-ea"/>
              <a:cs typeface="+mn-ea"/>
              <a:sym typeface="+mn-lt"/>
            </a:endParaRPr>
          </a:p>
        </p:txBody>
      </p:sp>
      <p:sp>
        <p:nvSpPr>
          <p:cNvPr id="231439" name="Oval 16">
            <a:extLst>
              <a:ext uri="{FF2B5EF4-FFF2-40B4-BE49-F238E27FC236}">
                <a16:creationId xmlns:a16="http://schemas.microsoft.com/office/drawing/2014/main" id="{748A4AC7-0F15-4D3A-B1AF-735999A26265}"/>
              </a:ext>
            </a:extLst>
          </p:cNvPr>
          <p:cNvSpPr>
            <a:spLocks noChangeArrowheads="1"/>
          </p:cNvSpPr>
          <p:nvPr/>
        </p:nvSpPr>
        <p:spPr bwMode="auto">
          <a:xfrm>
            <a:off x="1600200" y="289560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4</a:t>
            </a:r>
            <a:endParaRPr lang="zh-CN" altLang="en-US" sz="1600" u="sng">
              <a:latin typeface="+mn-lt"/>
              <a:ea typeface="+mn-ea"/>
              <a:cs typeface="+mn-ea"/>
              <a:sym typeface="+mn-lt"/>
            </a:endParaRPr>
          </a:p>
        </p:txBody>
      </p:sp>
      <p:sp>
        <p:nvSpPr>
          <p:cNvPr id="231440" name="Oval 19">
            <a:extLst>
              <a:ext uri="{FF2B5EF4-FFF2-40B4-BE49-F238E27FC236}">
                <a16:creationId xmlns:a16="http://schemas.microsoft.com/office/drawing/2014/main" id="{9C6F9C4F-A097-4652-A0A8-198E8C02E073}"/>
              </a:ext>
            </a:extLst>
          </p:cNvPr>
          <p:cNvSpPr>
            <a:spLocks noChangeArrowheads="1"/>
          </p:cNvSpPr>
          <p:nvPr/>
        </p:nvSpPr>
        <p:spPr bwMode="auto">
          <a:xfrm>
            <a:off x="2209800" y="365760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5</a:t>
            </a:r>
          </a:p>
        </p:txBody>
      </p:sp>
      <p:sp>
        <p:nvSpPr>
          <p:cNvPr id="231441" name="Oval 20">
            <a:extLst>
              <a:ext uri="{FF2B5EF4-FFF2-40B4-BE49-F238E27FC236}">
                <a16:creationId xmlns:a16="http://schemas.microsoft.com/office/drawing/2014/main" id="{A41D1ABB-99F5-4563-A111-7BE833F3A8F8}"/>
              </a:ext>
            </a:extLst>
          </p:cNvPr>
          <p:cNvSpPr>
            <a:spLocks noChangeArrowheads="1"/>
          </p:cNvSpPr>
          <p:nvPr/>
        </p:nvSpPr>
        <p:spPr bwMode="auto">
          <a:xfrm>
            <a:off x="990600" y="365760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2</a:t>
            </a:r>
            <a:endParaRPr lang="zh-CN" altLang="en-US" sz="1600" u="sng">
              <a:latin typeface="+mn-lt"/>
              <a:ea typeface="+mn-ea"/>
              <a:cs typeface="+mn-ea"/>
              <a:sym typeface="+mn-lt"/>
            </a:endParaRPr>
          </a:p>
        </p:txBody>
      </p:sp>
      <p:sp>
        <p:nvSpPr>
          <p:cNvPr id="231442" name="Rectangle 21">
            <a:extLst>
              <a:ext uri="{FF2B5EF4-FFF2-40B4-BE49-F238E27FC236}">
                <a16:creationId xmlns:a16="http://schemas.microsoft.com/office/drawing/2014/main" id="{09FF2560-2CB9-4151-9A2D-75EF855DF44A}"/>
              </a:ext>
            </a:extLst>
          </p:cNvPr>
          <p:cNvSpPr>
            <a:spLocks noChangeArrowheads="1"/>
          </p:cNvSpPr>
          <p:nvPr/>
        </p:nvSpPr>
        <p:spPr bwMode="auto">
          <a:xfrm>
            <a:off x="5514975" y="4038600"/>
            <a:ext cx="381000" cy="1905000"/>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29</a:t>
            </a:r>
          </a:p>
          <a:p>
            <a:pPr algn="ctr">
              <a:spcBef>
                <a:spcPct val="50000"/>
              </a:spcBef>
              <a:buFont typeface="Arial" panose="020B0604020202020204" pitchFamily="34" charset="0"/>
              <a:buNone/>
              <a:defRPr/>
            </a:pPr>
            <a:r>
              <a:rPr lang="zh-CN" altLang="en-US" sz="1400">
                <a:latin typeface="+mn-lt"/>
                <a:ea typeface="+mn-ea"/>
                <a:cs typeface="+mn-ea"/>
                <a:sym typeface="+mn-lt"/>
              </a:rPr>
              <a:t>38</a:t>
            </a:r>
          </a:p>
          <a:p>
            <a:pPr algn="ctr">
              <a:spcBef>
                <a:spcPct val="50000"/>
              </a:spcBef>
              <a:buFont typeface="Arial" panose="020B0604020202020204" pitchFamily="34" charset="0"/>
              <a:buNone/>
              <a:defRPr/>
            </a:pPr>
            <a:r>
              <a:rPr lang="zh-CN" altLang="en-US" sz="1400">
                <a:latin typeface="+mn-lt"/>
                <a:ea typeface="+mn-ea"/>
                <a:cs typeface="+mn-ea"/>
                <a:sym typeface="+mn-lt"/>
              </a:rPr>
              <a:t>39</a:t>
            </a: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231444" name="Text Box 23">
            <a:extLst>
              <a:ext uri="{FF2B5EF4-FFF2-40B4-BE49-F238E27FC236}">
                <a16:creationId xmlns:a16="http://schemas.microsoft.com/office/drawing/2014/main" id="{D32BCAB9-D3F1-4550-B57C-7D061EA3AECF}"/>
              </a:ext>
            </a:extLst>
          </p:cNvPr>
          <p:cNvSpPr txBox="1">
            <a:spLocks noChangeArrowheads="1"/>
          </p:cNvSpPr>
          <p:nvPr/>
        </p:nvSpPr>
        <p:spPr bwMode="auto">
          <a:xfrm>
            <a:off x="2971800" y="34290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0</a:t>
            </a:r>
            <a:endParaRPr lang="zh-CN" altLang="en-US" sz="1400" b="0">
              <a:latin typeface="+mn-lt"/>
              <a:ea typeface="+mn-ea"/>
              <a:cs typeface="+mn-ea"/>
              <a:sym typeface="+mn-lt"/>
            </a:endParaRPr>
          </a:p>
        </p:txBody>
      </p:sp>
      <p:sp>
        <p:nvSpPr>
          <p:cNvPr id="231445" name="Text Box 24">
            <a:extLst>
              <a:ext uri="{FF2B5EF4-FFF2-40B4-BE49-F238E27FC236}">
                <a16:creationId xmlns:a16="http://schemas.microsoft.com/office/drawing/2014/main" id="{F77A09EA-AE9F-40A0-A70D-1399B4D2CDF9}"/>
              </a:ext>
            </a:extLst>
          </p:cNvPr>
          <p:cNvSpPr txBox="1">
            <a:spLocks noChangeArrowheads="1"/>
          </p:cNvSpPr>
          <p:nvPr/>
        </p:nvSpPr>
        <p:spPr bwMode="auto">
          <a:xfrm>
            <a:off x="4114800" y="34290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1</a:t>
            </a:r>
            <a:endParaRPr lang="zh-CN" altLang="en-US" sz="1400" b="0">
              <a:latin typeface="+mn-lt"/>
              <a:ea typeface="+mn-ea"/>
              <a:cs typeface="+mn-ea"/>
              <a:sym typeface="+mn-lt"/>
            </a:endParaRPr>
          </a:p>
        </p:txBody>
      </p:sp>
      <p:sp>
        <p:nvSpPr>
          <p:cNvPr id="231446" name="Oval 25">
            <a:extLst>
              <a:ext uri="{FF2B5EF4-FFF2-40B4-BE49-F238E27FC236}">
                <a16:creationId xmlns:a16="http://schemas.microsoft.com/office/drawing/2014/main" id="{E7A86958-5D24-476A-BA36-E31DDE5148BC}"/>
              </a:ext>
            </a:extLst>
          </p:cNvPr>
          <p:cNvSpPr>
            <a:spLocks noChangeArrowheads="1"/>
          </p:cNvSpPr>
          <p:nvPr/>
        </p:nvSpPr>
        <p:spPr bwMode="auto">
          <a:xfrm>
            <a:off x="2514600" y="160020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3</a:t>
            </a:r>
            <a:endParaRPr lang="zh-CN" altLang="en-US" sz="1600" u="sng">
              <a:latin typeface="+mn-lt"/>
              <a:ea typeface="+mn-ea"/>
              <a:cs typeface="+mn-ea"/>
              <a:sym typeface="+mn-lt"/>
            </a:endParaRPr>
          </a:p>
        </p:txBody>
      </p:sp>
      <p:sp>
        <p:nvSpPr>
          <p:cNvPr id="231447" name="Rectangle 26">
            <a:extLst>
              <a:ext uri="{FF2B5EF4-FFF2-40B4-BE49-F238E27FC236}">
                <a16:creationId xmlns:a16="http://schemas.microsoft.com/office/drawing/2014/main" id="{8747F63A-8229-4745-A6D8-30502697BC0A}"/>
              </a:ext>
            </a:extLst>
          </p:cNvPr>
          <p:cNvSpPr>
            <a:spLocks noChangeArrowheads="1"/>
          </p:cNvSpPr>
          <p:nvPr/>
        </p:nvSpPr>
        <p:spPr bwMode="auto">
          <a:xfrm>
            <a:off x="4114800" y="1963738"/>
            <a:ext cx="4876800" cy="3810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51、49、39、46、38、29、14、61、15</a:t>
            </a:r>
          </a:p>
        </p:txBody>
      </p:sp>
      <p:sp>
        <p:nvSpPr>
          <p:cNvPr id="231448" name="Rectangle 27">
            <a:extLst>
              <a:ext uri="{FF2B5EF4-FFF2-40B4-BE49-F238E27FC236}">
                <a16:creationId xmlns:a16="http://schemas.microsoft.com/office/drawing/2014/main" id="{B8D13870-281A-4690-8652-3CEADD68B435}"/>
              </a:ext>
            </a:extLst>
          </p:cNvPr>
          <p:cNvSpPr>
            <a:spLocks noChangeArrowheads="1"/>
          </p:cNvSpPr>
          <p:nvPr/>
        </p:nvSpPr>
        <p:spPr bwMode="auto">
          <a:xfrm>
            <a:off x="685800" y="4343400"/>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46</a:t>
            </a:r>
          </a:p>
          <a:p>
            <a:pPr algn="ctr">
              <a:spcBef>
                <a:spcPct val="50000"/>
              </a:spcBef>
              <a:buFont typeface="Arial" panose="020B0604020202020204" pitchFamily="34" charset="0"/>
              <a:buNone/>
              <a:defRPr/>
            </a:pPr>
            <a:r>
              <a:rPr lang="zh-CN" altLang="en-US" sz="1600" b="0">
                <a:latin typeface="+mn-lt"/>
                <a:ea typeface="+mn-ea"/>
                <a:cs typeface="+mn-ea"/>
                <a:sym typeface="+mn-lt"/>
              </a:rPr>
              <a:t>1</a:t>
            </a:r>
          </a:p>
        </p:txBody>
      </p:sp>
      <p:sp>
        <p:nvSpPr>
          <p:cNvPr id="231449" name="Rectangle 28">
            <a:extLst>
              <a:ext uri="{FF2B5EF4-FFF2-40B4-BE49-F238E27FC236}">
                <a16:creationId xmlns:a16="http://schemas.microsoft.com/office/drawing/2014/main" id="{ED7AD4BD-F9C2-4C68-A0B1-C0B1090BF26B}"/>
              </a:ext>
            </a:extLst>
          </p:cNvPr>
          <p:cNvSpPr>
            <a:spLocks noChangeArrowheads="1"/>
          </p:cNvSpPr>
          <p:nvPr/>
        </p:nvSpPr>
        <p:spPr bwMode="auto">
          <a:xfrm>
            <a:off x="1219200" y="4343400"/>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39</a:t>
            </a:r>
          </a:p>
          <a:p>
            <a:pPr algn="ctr">
              <a:spcBef>
                <a:spcPct val="50000"/>
              </a:spcBef>
              <a:buFont typeface="Arial" panose="020B0604020202020204" pitchFamily="34" charset="0"/>
              <a:buNone/>
              <a:defRPr/>
            </a:pPr>
            <a:r>
              <a:rPr lang="zh-CN" altLang="en-US" sz="1600" b="0">
                <a:latin typeface="+mn-lt"/>
                <a:ea typeface="+mn-ea"/>
                <a:cs typeface="+mn-ea"/>
                <a:sym typeface="+mn-lt"/>
              </a:rPr>
              <a:t>1</a:t>
            </a:r>
          </a:p>
        </p:txBody>
      </p:sp>
      <p:sp>
        <p:nvSpPr>
          <p:cNvPr id="231450" name="Rectangle 29">
            <a:extLst>
              <a:ext uri="{FF2B5EF4-FFF2-40B4-BE49-F238E27FC236}">
                <a16:creationId xmlns:a16="http://schemas.microsoft.com/office/drawing/2014/main" id="{C9B9BDFC-3DD0-46FC-AE2E-80AD10B0A57F}"/>
              </a:ext>
            </a:extLst>
          </p:cNvPr>
          <p:cNvSpPr>
            <a:spLocks noChangeArrowheads="1"/>
          </p:cNvSpPr>
          <p:nvPr/>
        </p:nvSpPr>
        <p:spPr bwMode="auto">
          <a:xfrm>
            <a:off x="1905000" y="4343400"/>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49</a:t>
            </a:r>
          </a:p>
          <a:p>
            <a:pPr algn="ctr">
              <a:spcBef>
                <a:spcPct val="50000"/>
              </a:spcBef>
              <a:buFont typeface="Arial" panose="020B0604020202020204" pitchFamily="34" charset="0"/>
              <a:buNone/>
              <a:defRPr/>
            </a:pPr>
            <a:r>
              <a:rPr lang="zh-CN" altLang="en-US" sz="1600" b="0">
                <a:latin typeface="+mn-lt"/>
                <a:ea typeface="+mn-ea"/>
                <a:cs typeface="+mn-ea"/>
                <a:sym typeface="+mn-lt"/>
              </a:rPr>
              <a:t>1</a:t>
            </a:r>
          </a:p>
        </p:txBody>
      </p:sp>
      <p:sp>
        <p:nvSpPr>
          <p:cNvPr id="231451" name="Rectangle 30">
            <a:extLst>
              <a:ext uri="{FF2B5EF4-FFF2-40B4-BE49-F238E27FC236}">
                <a16:creationId xmlns:a16="http://schemas.microsoft.com/office/drawing/2014/main" id="{DA076A96-7060-4436-9794-714587365C5B}"/>
              </a:ext>
            </a:extLst>
          </p:cNvPr>
          <p:cNvSpPr>
            <a:spLocks noChangeArrowheads="1"/>
          </p:cNvSpPr>
          <p:nvPr/>
        </p:nvSpPr>
        <p:spPr bwMode="auto">
          <a:xfrm>
            <a:off x="2438400" y="4343400"/>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51</a:t>
            </a:r>
          </a:p>
          <a:p>
            <a:pPr algn="ctr">
              <a:spcBef>
                <a:spcPct val="50000"/>
              </a:spcBef>
              <a:buFont typeface="Arial" panose="020B0604020202020204" pitchFamily="34" charset="0"/>
              <a:buNone/>
              <a:defRPr/>
            </a:pPr>
            <a:r>
              <a:rPr lang="zh-CN" altLang="en-US" sz="1600" b="0">
                <a:latin typeface="+mn-lt"/>
                <a:ea typeface="+mn-ea"/>
                <a:cs typeface="+mn-ea"/>
                <a:sym typeface="+mn-lt"/>
              </a:rPr>
              <a:t>1</a:t>
            </a:r>
          </a:p>
        </p:txBody>
      </p:sp>
      <p:sp>
        <p:nvSpPr>
          <p:cNvPr id="231452" name="Line 31">
            <a:extLst>
              <a:ext uri="{FF2B5EF4-FFF2-40B4-BE49-F238E27FC236}">
                <a16:creationId xmlns:a16="http://schemas.microsoft.com/office/drawing/2014/main" id="{B80BA316-F767-4613-8660-990D92BE2BC5}"/>
              </a:ext>
            </a:extLst>
          </p:cNvPr>
          <p:cNvSpPr>
            <a:spLocks noChangeShapeType="1"/>
          </p:cNvSpPr>
          <p:nvPr/>
        </p:nvSpPr>
        <p:spPr bwMode="auto">
          <a:xfrm>
            <a:off x="1905000" y="4876800"/>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1453" name="Rectangle 32">
            <a:extLst>
              <a:ext uri="{FF2B5EF4-FFF2-40B4-BE49-F238E27FC236}">
                <a16:creationId xmlns:a16="http://schemas.microsoft.com/office/drawing/2014/main" id="{335AE4BE-3717-4D4A-A9E4-C3D3F8FAB708}"/>
              </a:ext>
            </a:extLst>
          </p:cNvPr>
          <p:cNvSpPr>
            <a:spLocks noChangeArrowheads="1"/>
          </p:cNvSpPr>
          <p:nvPr/>
        </p:nvSpPr>
        <p:spPr bwMode="auto">
          <a:xfrm>
            <a:off x="3048000" y="3733800"/>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14</a:t>
            </a:r>
          </a:p>
          <a:p>
            <a:pPr algn="ctr">
              <a:spcBef>
                <a:spcPct val="50000"/>
              </a:spcBef>
              <a:buFont typeface="Arial" panose="020B0604020202020204" pitchFamily="34" charset="0"/>
              <a:buNone/>
              <a:defRPr/>
            </a:pPr>
            <a:r>
              <a:rPr lang="zh-CN" altLang="en-US" sz="1600" b="0">
                <a:latin typeface="+mn-lt"/>
                <a:ea typeface="+mn-ea"/>
                <a:cs typeface="+mn-ea"/>
                <a:sym typeface="+mn-lt"/>
              </a:rPr>
              <a:t>2</a:t>
            </a:r>
          </a:p>
        </p:txBody>
      </p:sp>
      <p:sp>
        <p:nvSpPr>
          <p:cNvPr id="231454" name="Line 33">
            <a:extLst>
              <a:ext uri="{FF2B5EF4-FFF2-40B4-BE49-F238E27FC236}">
                <a16:creationId xmlns:a16="http://schemas.microsoft.com/office/drawing/2014/main" id="{6CA63C97-60BD-4547-8E11-29FB1AECA866}"/>
              </a:ext>
            </a:extLst>
          </p:cNvPr>
          <p:cNvSpPr>
            <a:spLocks noChangeShapeType="1"/>
          </p:cNvSpPr>
          <p:nvPr/>
        </p:nvSpPr>
        <p:spPr bwMode="auto">
          <a:xfrm>
            <a:off x="1219200" y="4876800"/>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1455" name="Rectangle 34">
            <a:extLst>
              <a:ext uri="{FF2B5EF4-FFF2-40B4-BE49-F238E27FC236}">
                <a16:creationId xmlns:a16="http://schemas.microsoft.com/office/drawing/2014/main" id="{A2AF3B67-218E-4EEE-995A-516D4B36A6DB}"/>
              </a:ext>
            </a:extLst>
          </p:cNvPr>
          <p:cNvSpPr>
            <a:spLocks noChangeArrowheads="1"/>
          </p:cNvSpPr>
          <p:nvPr/>
        </p:nvSpPr>
        <p:spPr bwMode="auto">
          <a:xfrm>
            <a:off x="3962400" y="3733800"/>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61</a:t>
            </a:r>
          </a:p>
          <a:p>
            <a:pPr algn="ctr">
              <a:spcBef>
                <a:spcPct val="50000"/>
              </a:spcBef>
              <a:buFont typeface="Arial" panose="020B0604020202020204" pitchFamily="34" charset="0"/>
              <a:buNone/>
              <a:defRPr/>
            </a:pPr>
            <a:r>
              <a:rPr lang="zh-CN" altLang="en-US" sz="1600" b="0">
                <a:latin typeface="+mn-lt"/>
                <a:ea typeface="+mn-ea"/>
                <a:cs typeface="+mn-ea"/>
                <a:sym typeface="+mn-lt"/>
              </a:rPr>
              <a:t>1</a:t>
            </a:r>
          </a:p>
        </p:txBody>
      </p:sp>
      <p:sp>
        <p:nvSpPr>
          <p:cNvPr id="231456" name="Line 35">
            <a:extLst>
              <a:ext uri="{FF2B5EF4-FFF2-40B4-BE49-F238E27FC236}">
                <a16:creationId xmlns:a16="http://schemas.microsoft.com/office/drawing/2014/main" id="{9D92945F-549D-4F6A-A966-386E6B09A6B2}"/>
              </a:ext>
            </a:extLst>
          </p:cNvPr>
          <p:cNvSpPr>
            <a:spLocks noChangeShapeType="1"/>
          </p:cNvSpPr>
          <p:nvPr/>
        </p:nvSpPr>
        <p:spPr bwMode="auto">
          <a:xfrm>
            <a:off x="685800" y="4876800"/>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1457" name="Line 36">
            <a:extLst>
              <a:ext uri="{FF2B5EF4-FFF2-40B4-BE49-F238E27FC236}">
                <a16:creationId xmlns:a16="http://schemas.microsoft.com/office/drawing/2014/main" id="{6B54A1EF-BC4E-4A3A-869B-2C1E1F33BE85}"/>
              </a:ext>
            </a:extLst>
          </p:cNvPr>
          <p:cNvSpPr>
            <a:spLocks noChangeShapeType="1"/>
          </p:cNvSpPr>
          <p:nvPr/>
        </p:nvSpPr>
        <p:spPr bwMode="auto">
          <a:xfrm>
            <a:off x="2438400" y="4876800"/>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1458" name="Line 37">
            <a:extLst>
              <a:ext uri="{FF2B5EF4-FFF2-40B4-BE49-F238E27FC236}">
                <a16:creationId xmlns:a16="http://schemas.microsoft.com/office/drawing/2014/main" id="{6B038032-A7E1-4560-B981-8E2296E4A527}"/>
              </a:ext>
            </a:extLst>
          </p:cNvPr>
          <p:cNvSpPr>
            <a:spLocks noChangeShapeType="1"/>
          </p:cNvSpPr>
          <p:nvPr/>
        </p:nvSpPr>
        <p:spPr bwMode="auto">
          <a:xfrm>
            <a:off x="3048000" y="4267200"/>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1459" name="Line 38">
            <a:extLst>
              <a:ext uri="{FF2B5EF4-FFF2-40B4-BE49-F238E27FC236}">
                <a16:creationId xmlns:a16="http://schemas.microsoft.com/office/drawing/2014/main" id="{EB03AFA2-7275-44FD-AC18-05C7DEAC3A35}"/>
              </a:ext>
            </a:extLst>
          </p:cNvPr>
          <p:cNvSpPr>
            <a:spLocks noChangeShapeType="1"/>
          </p:cNvSpPr>
          <p:nvPr/>
        </p:nvSpPr>
        <p:spPr bwMode="auto">
          <a:xfrm>
            <a:off x="3962400" y="4267200"/>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1460" name="Text Box 39">
            <a:extLst>
              <a:ext uri="{FF2B5EF4-FFF2-40B4-BE49-F238E27FC236}">
                <a16:creationId xmlns:a16="http://schemas.microsoft.com/office/drawing/2014/main" id="{54392EB7-AA38-4A41-A5BF-618CA53C4802}"/>
              </a:ext>
            </a:extLst>
          </p:cNvPr>
          <p:cNvSpPr txBox="1">
            <a:spLocks noChangeArrowheads="1"/>
          </p:cNvSpPr>
          <p:nvPr/>
        </p:nvSpPr>
        <p:spPr bwMode="auto">
          <a:xfrm>
            <a:off x="2362200" y="40386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5</a:t>
            </a:r>
            <a:endParaRPr lang="zh-CN" altLang="en-US" sz="1400" b="0">
              <a:latin typeface="+mn-lt"/>
              <a:ea typeface="+mn-ea"/>
              <a:cs typeface="+mn-ea"/>
              <a:sym typeface="+mn-lt"/>
            </a:endParaRPr>
          </a:p>
        </p:txBody>
      </p:sp>
      <p:sp>
        <p:nvSpPr>
          <p:cNvPr id="231461" name="Text Box 40">
            <a:extLst>
              <a:ext uri="{FF2B5EF4-FFF2-40B4-BE49-F238E27FC236}">
                <a16:creationId xmlns:a16="http://schemas.microsoft.com/office/drawing/2014/main" id="{1D5F7A64-67AE-4ED2-A202-2948E17EA361}"/>
              </a:ext>
            </a:extLst>
          </p:cNvPr>
          <p:cNvSpPr txBox="1">
            <a:spLocks noChangeArrowheads="1"/>
          </p:cNvSpPr>
          <p:nvPr/>
        </p:nvSpPr>
        <p:spPr bwMode="auto">
          <a:xfrm>
            <a:off x="1905000" y="40386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4</a:t>
            </a:r>
            <a:endParaRPr lang="zh-CN" altLang="en-US" sz="1400" b="0">
              <a:latin typeface="+mn-lt"/>
              <a:ea typeface="+mn-ea"/>
              <a:cs typeface="+mn-ea"/>
              <a:sym typeface="+mn-lt"/>
            </a:endParaRPr>
          </a:p>
        </p:txBody>
      </p:sp>
      <p:sp>
        <p:nvSpPr>
          <p:cNvPr id="231462" name="Text Box 41">
            <a:extLst>
              <a:ext uri="{FF2B5EF4-FFF2-40B4-BE49-F238E27FC236}">
                <a16:creationId xmlns:a16="http://schemas.microsoft.com/office/drawing/2014/main" id="{0887BF94-F8D1-4194-A4B8-BED44272D2E2}"/>
              </a:ext>
            </a:extLst>
          </p:cNvPr>
          <p:cNvSpPr txBox="1">
            <a:spLocks noChangeArrowheads="1"/>
          </p:cNvSpPr>
          <p:nvPr/>
        </p:nvSpPr>
        <p:spPr bwMode="auto">
          <a:xfrm>
            <a:off x="1143000" y="4038600"/>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3</a:t>
            </a:r>
            <a:endParaRPr lang="zh-CN" altLang="en-US" sz="1400" b="0">
              <a:latin typeface="+mn-lt"/>
              <a:ea typeface="+mn-ea"/>
              <a:cs typeface="+mn-ea"/>
              <a:sym typeface="+mn-lt"/>
            </a:endParaRPr>
          </a:p>
        </p:txBody>
      </p:sp>
      <p:sp>
        <p:nvSpPr>
          <p:cNvPr id="231463" name="Line 42">
            <a:extLst>
              <a:ext uri="{FF2B5EF4-FFF2-40B4-BE49-F238E27FC236}">
                <a16:creationId xmlns:a16="http://schemas.microsoft.com/office/drawing/2014/main" id="{8438EAE4-AD7B-4A17-BE87-F54A9E6B34E2}"/>
              </a:ext>
            </a:extLst>
          </p:cNvPr>
          <p:cNvSpPr>
            <a:spLocks noChangeShapeType="1"/>
          </p:cNvSpPr>
          <p:nvPr/>
        </p:nvSpPr>
        <p:spPr bwMode="auto">
          <a:xfrm>
            <a:off x="8001000" y="2192338"/>
            <a:ext cx="914400" cy="0"/>
          </a:xfrm>
          <a:prstGeom prst="line">
            <a:avLst/>
          </a:prstGeom>
          <a:noFill/>
          <a:ln w="28575"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41" name="Rectangle 6">
            <a:extLst>
              <a:ext uri="{FF2B5EF4-FFF2-40B4-BE49-F238E27FC236}">
                <a16:creationId xmlns:a16="http://schemas.microsoft.com/office/drawing/2014/main" id="{BE6C3A3D-86C3-49F3-9CB9-A137FE948C08}"/>
              </a:ext>
            </a:extLst>
          </p:cNvPr>
          <p:cNvSpPr>
            <a:spLocks noChangeArrowheads="1"/>
          </p:cNvSpPr>
          <p:nvPr/>
        </p:nvSpPr>
        <p:spPr bwMode="auto">
          <a:xfrm>
            <a:off x="847725" y="1492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败者树实现置换-选择排序</a:t>
            </a:r>
          </a:p>
        </p:txBody>
      </p:sp>
      <p:cxnSp>
        <p:nvCxnSpPr>
          <p:cNvPr id="250921" name="直接箭头连接符 41">
            <a:extLst>
              <a:ext uri="{FF2B5EF4-FFF2-40B4-BE49-F238E27FC236}">
                <a16:creationId xmlns:a16="http://schemas.microsoft.com/office/drawing/2014/main" id="{BB175C5D-4417-D74E-A3B0-38188C2D8EA4}"/>
              </a:ext>
            </a:extLst>
          </p:cNvPr>
          <p:cNvCxnSpPr>
            <a:cxnSpLocks noChangeShapeType="1"/>
            <a:stCxn id="231446" idx="6"/>
          </p:cNvCxnSpPr>
          <p:nvPr/>
        </p:nvCxnSpPr>
        <p:spPr bwMode="auto">
          <a:xfrm>
            <a:off x="2971800" y="1790700"/>
            <a:ext cx="2733675" cy="2236788"/>
          </a:xfrm>
          <a:prstGeom prst="straightConnector1">
            <a:avLst/>
          </a:prstGeom>
          <a:noFill/>
          <a:ln w="38100" algn="ctr">
            <a:solidFill>
              <a:schemeClr val="tx1"/>
            </a:solidFill>
            <a:round/>
            <a:headEnd/>
            <a:tailEnd type="triangle" w="med" len="med"/>
          </a:ln>
          <a:extLst>
            <a:ext uri="{909E8E84-426E-40DD-AFC4-6F175D3DCCD1}">
              <a14:hiddenFill xmlns:a14="http://schemas.microsoft.com/office/drawing/2010/main">
                <a:noFill/>
              </a14:hiddenFill>
            </a:ext>
          </a:extLst>
        </p:spPr>
      </p:cxnSp>
    </p:spTree>
  </p:cSld>
  <p:clrMapOvr>
    <a:masterClrMapping/>
  </p:clrMapOvr>
  <p:transition>
    <p:wipe dir="d"/>
  </p:transition>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Line 2">
            <a:extLst>
              <a:ext uri="{FF2B5EF4-FFF2-40B4-BE49-F238E27FC236}">
                <a16:creationId xmlns:a16="http://schemas.microsoft.com/office/drawing/2014/main" id="{E5BF441E-09D5-4A2C-AB3A-6A5F17BF1388}"/>
              </a:ext>
            </a:extLst>
          </p:cNvPr>
          <p:cNvSpPr>
            <a:spLocks noChangeShapeType="1"/>
          </p:cNvSpPr>
          <p:nvPr/>
        </p:nvSpPr>
        <p:spPr bwMode="auto">
          <a:xfrm>
            <a:off x="2743200" y="1641475"/>
            <a:ext cx="0" cy="4572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3474" name="Line 3">
            <a:extLst>
              <a:ext uri="{FF2B5EF4-FFF2-40B4-BE49-F238E27FC236}">
                <a16:creationId xmlns:a16="http://schemas.microsoft.com/office/drawing/2014/main" id="{685DF74F-EFE8-4471-832A-BCDC2D52ED43}"/>
              </a:ext>
            </a:extLst>
          </p:cNvPr>
          <p:cNvSpPr>
            <a:spLocks noChangeShapeType="1"/>
          </p:cNvSpPr>
          <p:nvPr/>
        </p:nvSpPr>
        <p:spPr bwMode="auto">
          <a:xfrm flipH="1">
            <a:off x="1981200" y="2174875"/>
            <a:ext cx="609600" cy="609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3475" name="Line 4">
            <a:extLst>
              <a:ext uri="{FF2B5EF4-FFF2-40B4-BE49-F238E27FC236}">
                <a16:creationId xmlns:a16="http://schemas.microsoft.com/office/drawing/2014/main" id="{A915CED2-C7FD-41F3-A37F-BDFD832E1DC4}"/>
              </a:ext>
            </a:extLst>
          </p:cNvPr>
          <p:cNvSpPr>
            <a:spLocks noChangeShapeType="1"/>
          </p:cNvSpPr>
          <p:nvPr/>
        </p:nvSpPr>
        <p:spPr bwMode="auto">
          <a:xfrm>
            <a:off x="2895600" y="2174875"/>
            <a:ext cx="762000" cy="609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3476" name="Oval 5">
            <a:extLst>
              <a:ext uri="{FF2B5EF4-FFF2-40B4-BE49-F238E27FC236}">
                <a16:creationId xmlns:a16="http://schemas.microsoft.com/office/drawing/2014/main" id="{1FECBA10-E0F3-4F49-B8E6-C546647AB783}"/>
              </a:ext>
            </a:extLst>
          </p:cNvPr>
          <p:cNvSpPr>
            <a:spLocks noChangeArrowheads="1"/>
          </p:cNvSpPr>
          <p:nvPr/>
        </p:nvSpPr>
        <p:spPr bwMode="auto">
          <a:xfrm>
            <a:off x="2514600" y="194627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1</a:t>
            </a:r>
            <a:endParaRPr lang="zh-CN" altLang="en-US" sz="1600" u="sng">
              <a:latin typeface="+mn-lt"/>
              <a:ea typeface="+mn-ea"/>
              <a:cs typeface="+mn-ea"/>
              <a:sym typeface="+mn-lt"/>
            </a:endParaRPr>
          </a:p>
        </p:txBody>
      </p:sp>
      <p:sp>
        <p:nvSpPr>
          <p:cNvPr id="233477" name="Text Box 6">
            <a:extLst>
              <a:ext uri="{FF2B5EF4-FFF2-40B4-BE49-F238E27FC236}">
                <a16:creationId xmlns:a16="http://schemas.microsoft.com/office/drawing/2014/main" id="{FE5254AA-834F-4FD2-A517-341CA54773B2}"/>
              </a:ext>
            </a:extLst>
          </p:cNvPr>
          <p:cNvSpPr txBox="1">
            <a:spLocks noChangeArrowheads="1"/>
          </p:cNvSpPr>
          <p:nvPr/>
        </p:nvSpPr>
        <p:spPr bwMode="auto">
          <a:xfrm>
            <a:off x="685800" y="3851275"/>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2</a:t>
            </a:r>
            <a:endParaRPr lang="zh-CN" altLang="en-US" sz="1400" b="0">
              <a:latin typeface="+mn-lt"/>
              <a:ea typeface="+mn-ea"/>
              <a:cs typeface="+mn-ea"/>
              <a:sym typeface="+mn-lt"/>
            </a:endParaRPr>
          </a:p>
        </p:txBody>
      </p:sp>
      <p:sp>
        <p:nvSpPr>
          <p:cNvPr id="233478" name="Line 7">
            <a:extLst>
              <a:ext uri="{FF2B5EF4-FFF2-40B4-BE49-F238E27FC236}">
                <a16:creationId xmlns:a16="http://schemas.microsoft.com/office/drawing/2014/main" id="{E7CF3254-B7F9-40DE-B914-2AB2763D0AF4}"/>
              </a:ext>
            </a:extLst>
          </p:cNvPr>
          <p:cNvSpPr>
            <a:spLocks noChangeShapeType="1"/>
          </p:cNvSpPr>
          <p:nvPr/>
        </p:nvSpPr>
        <p:spPr bwMode="auto">
          <a:xfrm flipH="1">
            <a:off x="1219200" y="3013075"/>
            <a:ext cx="533400" cy="609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3479" name="Line 8">
            <a:extLst>
              <a:ext uri="{FF2B5EF4-FFF2-40B4-BE49-F238E27FC236}">
                <a16:creationId xmlns:a16="http://schemas.microsoft.com/office/drawing/2014/main" id="{8D49E6F9-1DE2-4A2F-9748-BEF8AEE00448}"/>
              </a:ext>
            </a:extLst>
          </p:cNvPr>
          <p:cNvSpPr>
            <a:spLocks noChangeShapeType="1"/>
          </p:cNvSpPr>
          <p:nvPr/>
        </p:nvSpPr>
        <p:spPr bwMode="auto">
          <a:xfrm flipH="1">
            <a:off x="3276600" y="2860675"/>
            <a:ext cx="381000" cy="6858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3480" name="Line 9">
            <a:extLst>
              <a:ext uri="{FF2B5EF4-FFF2-40B4-BE49-F238E27FC236}">
                <a16:creationId xmlns:a16="http://schemas.microsoft.com/office/drawing/2014/main" id="{86DAB1F5-B866-46BA-9787-0EBE818EFF9C}"/>
              </a:ext>
            </a:extLst>
          </p:cNvPr>
          <p:cNvSpPr>
            <a:spLocks noChangeShapeType="1"/>
          </p:cNvSpPr>
          <p:nvPr/>
        </p:nvSpPr>
        <p:spPr bwMode="auto">
          <a:xfrm>
            <a:off x="3581400" y="2860675"/>
            <a:ext cx="533400" cy="6858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3481" name="Line 10">
            <a:extLst>
              <a:ext uri="{FF2B5EF4-FFF2-40B4-BE49-F238E27FC236}">
                <a16:creationId xmlns:a16="http://schemas.microsoft.com/office/drawing/2014/main" id="{15E4FDA3-7545-47F1-9C26-08014029580C}"/>
              </a:ext>
            </a:extLst>
          </p:cNvPr>
          <p:cNvSpPr>
            <a:spLocks noChangeShapeType="1"/>
          </p:cNvSpPr>
          <p:nvPr/>
        </p:nvSpPr>
        <p:spPr bwMode="auto">
          <a:xfrm>
            <a:off x="1905000" y="3013075"/>
            <a:ext cx="533400" cy="5334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3482" name="Line 11">
            <a:extLst>
              <a:ext uri="{FF2B5EF4-FFF2-40B4-BE49-F238E27FC236}">
                <a16:creationId xmlns:a16="http://schemas.microsoft.com/office/drawing/2014/main" id="{57A5C189-290D-4143-8872-D39E14859E87}"/>
              </a:ext>
            </a:extLst>
          </p:cNvPr>
          <p:cNvSpPr>
            <a:spLocks noChangeShapeType="1"/>
          </p:cNvSpPr>
          <p:nvPr/>
        </p:nvSpPr>
        <p:spPr bwMode="auto">
          <a:xfrm flipH="1">
            <a:off x="914400" y="3775075"/>
            <a:ext cx="228600"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3483" name="Line 12">
            <a:extLst>
              <a:ext uri="{FF2B5EF4-FFF2-40B4-BE49-F238E27FC236}">
                <a16:creationId xmlns:a16="http://schemas.microsoft.com/office/drawing/2014/main" id="{F3BA919C-8BCC-4609-8FFB-D7A2CB7810E6}"/>
              </a:ext>
            </a:extLst>
          </p:cNvPr>
          <p:cNvSpPr>
            <a:spLocks noChangeShapeType="1"/>
          </p:cNvSpPr>
          <p:nvPr/>
        </p:nvSpPr>
        <p:spPr bwMode="auto">
          <a:xfrm>
            <a:off x="1295400" y="3775075"/>
            <a:ext cx="228600" cy="381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3484" name="Line 13">
            <a:extLst>
              <a:ext uri="{FF2B5EF4-FFF2-40B4-BE49-F238E27FC236}">
                <a16:creationId xmlns:a16="http://schemas.microsoft.com/office/drawing/2014/main" id="{6AE982F7-BE9C-402E-BEAC-8AD9219F67FD}"/>
              </a:ext>
            </a:extLst>
          </p:cNvPr>
          <p:cNvSpPr>
            <a:spLocks noChangeShapeType="1"/>
          </p:cNvSpPr>
          <p:nvPr/>
        </p:nvSpPr>
        <p:spPr bwMode="auto">
          <a:xfrm flipH="1">
            <a:off x="2133600" y="3775075"/>
            <a:ext cx="228600" cy="381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3485" name="Line 14">
            <a:extLst>
              <a:ext uri="{FF2B5EF4-FFF2-40B4-BE49-F238E27FC236}">
                <a16:creationId xmlns:a16="http://schemas.microsoft.com/office/drawing/2014/main" id="{D1613B0F-9420-48FC-9C9F-68050C26EC28}"/>
              </a:ext>
            </a:extLst>
          </p:cNvPr>
          <p:cNvSpPr>
            <a:spLocks noChangeShapeType="1"/>
          </p:cNvSpPr>
          <p:nvPr/>
        </p:nvSpPr>
        <p:spPr bwMode="auto">
          <a:xfrm>
            <a:off x="2514600" y="3775075"/>
            <a:ext cx="228600" cy="381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3486" name="Oval 15">
            <a:extLst>
              <a:ext uri="{FF2B5EF4-FFF2-40B4-BE49-F238E27FC236}">
                <a16:creationId xmlns:a16="http://schemas.microsoft.com/office/drawing/2014/main" id="{9CDF312A-7254-42D5-8BDA-48394507C46A}"/>
              </a:ext>
            </a:extLst>
          </p:cNvPr>
          <p:cNvSpPr>
            <a:spLocks noChangeArrowheads="1"/>
          </p:cNvSpPr>
          <p:nvPr/>
        </p:nvSpPr>
        <p:spPr bwMode="auto">
          <a:xfrm>
            <a:off x="3429000" y="270827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0</a:t>
            </a:r>
            <a:endParaRPr lang="zh-CN" altLang="en-US" sz="1600" u="sng">
              <a:latin typeface="+mn-lt"/>
              <a:ea typeface="+mn-ea"/>
              <a:cs typeface="+mn-ea"/>
              <a:sym typeface="+mn-lt"/>
            </a:endParaRPr>
          </a:p>
        </p:txBody>
      </p:sp>
      <p:sp>
        <p:nvSpPr>
          <p:cNvPr id="233487" name="Oval 16">
            <a:extLst>
              <a:ext uri="{FF2B5EF4-FFF2-40B4-BE49-F238E27FC236}">
                <a16:creationId xmlns:a16="http://schemas.microsoft.com/office/drawing/2014/main" id="{D4BE5AAE-3C1C-4E3A-B8C8-08DF1DA8B3F4}"/>
              </a:ext>
            </a:extLst>
          </p:cNvPr>
          <p:cNvSpPr>
            <a:spLocks noChangeArrowheads="1"/>
          </p:cNvSpPr>
          <p:nvPr/>
        </p:nvSpPr>
        <p:spPr bwMode="auto">
          <a:xfrm>
            <a:off x="1600200" y="270827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4</a:t>
            </a:r>
            <a:endParaRPr lang="zh-CN" altLang="en-US" sz="1600" u="sng">
              <a:latin typeface="+mn-lt"/>
              <a:ea typeface="+mn-ea"/>
              <a:cs typeface="+mn-ea"/>
              <a:sym typeface="+mn-lt"/>
            </a:endParaRPr>
          </a:p>
        </p:txBody>
      </p:sp>
      <p:sp>
        <p:nvSpPr>
          <p:cNvPr id="233488" name="Oval 19">
            <a:extLst>
              <a:ext uri="{FF2B5EF4-FFF2-40B4-BE49-F238E27FC236}">
                <a16:creationId xmlns:a16="http://schemas.microsoft.com/office/drawing/2014/main" id="{260ED128-0873-433B-A198-F9458AA4E7EA}"/>
              </a:ext>
            </a:extLst>
          </p:cNvPr>
          <p:cNvSpPr>
            <a:spLocks noChangeArrowheads="1"/>
          </p:cNvSpPr>
          <p:nvPr/>
        </p:nvSpPr>
        <p:spPr bwMode="auto">
          <a:xfrm>
            <a:off x="2209800" y="347027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5</a:t>
            </a:r>
          </a:p>
        </p:txBody>
      </p:sp>
      <p:sp>
        <p:nvSpPr>
          <p:cNvPr id="233489" name="Oval 20">
            <a:extLst>
              <a:ext uri="{FF2B5EF4-FFF2-40B4-BE49-F238E27FC236}">
                <a16:creationId xmlns:a16="http://schemas.microsoft.com/office/drawing/2014/main" id="{EF79C09C-10BC-490A-8FBD-26308EB73951}"/>
              </a:ext>
            </a:extLst>
          </p:cNvPr>
          <p:cNvSpPr>
            <a:spLocks noChangeArrowheads="1"/>
          </p:cNvSpPr>
          <p:nvPr/>
        </p:nvSpPr>
        <p:spPr bwMode="auto">
          <a:xfrm>
            <a:off x="990600" y="347027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3</a:t>
            </a:r>
            <a:endParaRPr lang="zh-CN" altLang="en-US" sz="1600" u="sng">
              <a:latin typeface="+mn-lt"/>
              <a:ea typeface="+mn-ea"/>
              <a:cs typeface="+mn-ea"/>
              <a:sym typeface="+mn-lt"/>
            </a:endParaRPr>
          </a:p>
        </p:txBody>
      </p:sp>
      <p:sp>
        <p:nvSpPr>
          <p:cNvPr id="233490" name="Rectangle 21">
            <a:extLst>
              <a:ext uri="{FF2B5EF4-FFF2-40B4-BE49-F238E27FC236}">
                <a16:creationId xmlns:a16="http://schemas.microsoft.com/office/drawing/2014/main" id="{5F1133D5-E770-430E-A7BA-C3655D07D8FD}"/>
              </a:ext>
            </a:extLst>
          </p:cNvPr>
          <p:cNvSpPr>
            <a:spLocks noChangeArrowheads="1"/>
          </p:cNvSpPr>
          <p:nvPr/>
        </p:nvSpPr>
        <p:spPr bwMode="auto">
          <a:xfrm>
            <a:off x="5497513" y="4079875"/>
            <a:ext cx="381000" cy="2124075"/>
          </a:xfrm>
          <a:prstGeom prst="rect">
            <a:avLst/>
          </a:prstGeom>
          <a:solidFill>
            <a:srgbClr val="FFFFFF"/>
          </a:solidFill>
          <a:ln w="1905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400">
                <a:latin typeface="+mn-lt"/>
                <a:ea typeface="+mn-ea"/>
                <a:cs typeface="+mn-ea"/>
                <a:sym typeface="+mn-lt"/>
              </a:rPr>
              <a:t>29</a:t>
            </a:r>
          </a:p>
          <a:p>
            <a:pPr algn="ctr">
              <a:spcBef>
                <a:spcPct val="50000"/>
              </a:spcBef>
              <a:buFont typeface="Arial" panose="020B0604020202020204" pitchFamily="34" charset="0"/>
              <a:buNone/>
              <a:defRPr/>
            </a:pPr>
            <a:r>
              <a:rPr lang="zh-CN" altLang="en-US" sz="1400">
                <a:latin typeface="+mn-lt"/>
                <a:ea typeface="+mn-ea"/>
                <a:cs typeface="+mn-ea"/>
                <a:sym typeface="+mn-lt"/>
              </a:rPr>
              <a:t>38</a:t>
            </a:r>
          </a:p>
          <a:p>
            <a:pPr algn="ctr">
              <a:spcBef>
                <a:spcPct val="50000"/>
              </a:spcBef>
              <a:buFont typeface="Arial" panose="020B0604020202020204" pitchFamily="34" charset="0"/>
              <a:buNone/>
              <a:defRPr/>
            </a:pPr>
            <a:r>
              <a:rPr lang="zh-CN" altLang="en-US" sz="1400">
                <a:latin typeface="+mn-lt"/>
                <a:ea typeface="+mn-ea"/>
                <a:cs typeface="+mn-ea"/>
                <a:sym typeface="+mn-lt"/>
              </a:rPr>
              <a:t>39</a:t>
            </a:r>
          </a:p>
          <a:p>
            <a:pPr algn="ctr">
              <a:spcBef>
                <a:spcPct val="50000"/>
              </a:spcBef>
              <a:buFont typeface="Arial" panose="020B0604020202020204" pitchFamily="34" charset="0"/>
              <a:buNone/>
              <a:defRPr/>
            </a:pPr>
            <a:r>
              <a:rPr lang="zh-CN" altLang="en-US" sz="1400">
                <a:latin typeface="+mn-lt"/>
                <a:ea typeface="+mn-ea"/>
                <a:cs typeface="+mn-ea"/>
                <a:sym typeface="+mn-lt"/>
              </a:rPr>
              <a:t>46</a:t>
            </a:r>
          </a:p>
          <a:p>
            <a:pPr algn="ctr">
              <a:spcBef>
                <a:spcPct val="50000"/>
              </a:spcBef>
              <a:buFont typeface="Arial" panose="020B0604020202020204" pitchFamily="34" charset="0"/>
              <a:buNone/>
              <a:defRPr/>
            </a:pPr>
            <a:endParaRPr lang="zh-CN" altLang="en-US" sz="1400">
              <a:latin typeface="+mn-lt"/>
              <a:ea typeface="+mn-ea"/>
              <a:cs typeface="+mn-ea"/>
              <a:sym typeface="+mn-lt"/>
            </a:endParaRPr>
          </a:p>
          <a:p>
            <a:pPr algn="ctr">
              <a:spcBef>
                <a:spcPct val="50000"/>
              </a:spcBef>
              <a:buFont typeface="Arial" panose="020B0604020202020204" pitchFamily="34" charset="0"/>
              <a:buNone/>
              <a:defRPr/>
            </a:pPr>
            <a:endParaRPr lang="zh-CN" altLang="en-US" sz="1400" b="0">
              <a:solidFill>
                <a:schemeClr val="folHlink"/>
              </a:solidFill>
              <a:latin typeface="+mn-lt"/>
              <a:ea typeface="+mn-ea"/>
              <a:cs typeface="+mn-ea"/>
              <a:sym typeface="+mn-lt"/>
            </a:endParaRPr>
          </a:p>
        </p:txBody>
      </p:sp>
      <p:sp>
        <p:nvSpPr>
          <p:cNvPr id="233492" name="Text Box 23">
            <a:extLst>
              <a:ext uri="{FF2B5EF4-FFF2-40B4-BE49-F238E27FC236}">
                <a16:creationId xmlns:a16="http://schemas.microsoft.com/office/drawing/2014/main" id="{D4C6BD20-A3BA-4011-8379-45810497EFF9}"/>
              </a:ext>
            </a:extLst>
          </p:cNvPr>
          <p:cNvSpPr txBox="1">
            <a:spLocks noChangeArrowheads="1"/>
          </p:cNvSpPr>
          <p:nvPr/>
        </p:nvSpPr>
        <p:spPr bwMode="auto">
          <a:xfrm>
            <a:off x="2971800" y="3241675"/>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0</a:t>
            </a:r>
            <a:endParaRPr lang="zh-CN" altLang="en-US" sz="1400" b="0">
              <a:latin typeface="+mn-lt"/>
              <a:ea typeface="+mn-ea"/>
              <a:cs typeface="+mn-ea"/>
              <a:sym typeface="+mn-lt"/>
            </a:endParaRPr>
          </a:p>
        </p:txBody>
      </p:sp>
      <p:sp>
        <p:nvSpPr>
          <p:cNvPr id="233493" name="Text Box 24">
            <a:extLst>
              <a:ext uri="{FF2B5EF4-FFF2-40B4-BE49-F238E27FC236}">
                <a16:creationId xmlns:a16="http://schemas.microsoft.com/office/drawing/2014/main" id="{2B0814AE-1360-4ADE-9D1E-4765AE3CA8DD}"/>
              </a:ext>
            </a:extLst>
          </p:cNvPr>
          <p:cNvSpPr txBox="1">
            <a:spLocks noChangeArrowheads="1"/>
          </p:cNvSpPr>
          <p:nvPr/>
        </p:nvSpPr>
        <p:spPr bwMode="auto">
          <a:xfrm>
            <a:off x="4114800" y="3241675"/>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1</a:t>
            </a:r>
            <a:endParaRPr lang="zh-CN" altLang="en-US" sz="1400" b="0">
              <a:latin typeface="+mn-lt"/>
              <a:ea typeface="+mn-ea"/>
              <a:cs typeface="+mn-ea"/>
              <a:sym typeface="+mn-lt"/>
            </a:endParaRPr>
          </a:p>
        </p:txBody>
      </p:sp>
      <p:sp>
        <p:nvSpPr>
          <p:cNvPr id="233494" name="Oval 25">
            <a:extLst>
              <a:ext uri="{FF2B5EF4-FFF2-40B4-BE49-F238E27FC236}">
                <a16:creationId xmlns:a16="http://schemas.microsoft.com/office/drawing/2014/main" id="{5C8B89CA-7D68-4BFA-B507-F8348C3031BD}"/>
              </a:ext>
            </a:extLst>
          </p:cNvPr>
          <p:cNvSpPr>
            <a:spLocks noChangeArrowheads="1"/>
          </p:cNvSpPr>
          <p:nvPr/>
        </p:nvSpPr>
        <p:spPr bwMode="auto">
          <a:xfrm>
            <a:off x="2514600" y="141287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2</a:t>
            </a:r>
            <a:endParaRPr lang="zh-CN" altLang="en-US" sz="1600" u="sng">
              <a:latin typeface="+mn-lt"/>
              <a:ea typeface="+mn-ea"/>
              <a:cs typeface="+mn-ea"/>
              <a:sym typeface="+mn-lt"/>
            </a:endParaRPr>
          </a:p>
        </p:txBody>
      </p:sp>
      <p:sp>
        <p:nvSpPr>
          <p:cNvPr id="233495" name="Rectangle 26">
            <a:extLst>
              <a:ext uri="{FF2B5EF4-FFF2-40B4-BE49-F238E27FC236}">
                <a16:creationId xmlns:a16="http://schemas.microsoft.com/office/drawing/2014/main" id="{F59A7CC6-9E5B-4949-9C6D-DFB5EA7B8AE0}"/>
              </a:ext>
            </a:extLst>
          </p:cNvPr>
          <p:cNvSpPr>
            <a:spLocks noChangeArrowheads="1"/>
          </p:cNvSpPr>
          <p:nvPr/>
        </p:nvSpPr>
        <p:spPr bwMode="auto">
          <a:xfrm>
            <a:off x="3952875" y="2027238"/>
            <a:ext cx="4876800" cy="3810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51、49、39、46、38、29、14、61、15</a:t>
            </a:r>
          </a:p>
        </p:txBody>
      </p:sp>
      <p:sp>
        <p:nvSpPr>
          <p:cNvPr id="233496" name="Rectangle 27">
            <a:extLst>
              <a:ext uri="{FF2B5EF4-FFF2-40B4-BE49-F238E27FC236}">
                <a16:creationId xmlns:a16="http://schemas.microsoft.com/office/drawing/2014/main" id="{10DA8418-18D4-4008-8DE4-AC08D1116C5C}"/>
              </a:ext>
            </a:extLst>
          </p:cNvPr>
          <p:cNvSpPr>
            <a:spLocks noChangeArrowheads="1"/>
          </p:cNvSpPr>
          <p:nvPr/>
        </p:nvSpPr>
        <p:spPr bwMode="auto">
          <a:xfrm>
            <a:off x="685800" y="4156075"/>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46</a:t>
            </a:r>
          </a:p>
          <a:p>
            <a:pPr algn="ctr">
              <a:spcBef>
                <a:spcPct val="50000"/>
              </a:spcBef>
              <a:buFont typeface="Arial" panose="020B0604020202020204" pitchFamily="34" charset="0"/>
              <a:buNone/>
              <a:defRPr/>
            </a:pPr>
            <a:r>
              <a:rPr lang="zh-CN" altLang="en-US" sz="1600" b="0">
                <a:latin typeface="+mn-lt"/>
                <a:ea typeface="+mn-ea"/>
                <a:cs typeface="+mn-ea"/>
                <a:sym typeface="+mn-lt"/>
              </a:rPr>
              <a:t>1</a:t>
            </a:r>
          </a:p>
        </p:txBody>
      </p:sp>
      <p:sp>
        <p:nvSpPr>
          <p:cNvPr id="233497" name="Rectangle 28">
            <a:extLst>
              <a:ext uri="{FF2B5EF4-FFF2-40B4-BE49-F238E27FC236}">
                <a16:creationId xmlns:a16="http://schemas.microsoft.com/office/drawing/2014/main" id="{12063B14-F541-47FE-8BAC-7BC0BCB3C572}"/>
              </a:ext>
            </a:extLst>
          </p:cNvPr>
          <p:cNvSpPr>
            <a:spLocks noChangeArrowheads="1"/>
          </p:cNvSpPr>
          <p:nvPr/>
        </p:nvSpPr>
        <p:spPr bwMode="auto">
          <a:xfrm>
            <a:off x="1219200" y="4156075"/>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15</a:t>
            </a:r>
          </a:p>
          <a:p>
            <a:pPr algn="ctr">
              <a:spcBef>
                <a:spcPct val="50000"/>
              </a:spcBef>
              <a:buFont typeface="Arial" panose="020B0604020202020204" pitchFamily="34" charset="0"/>
              <a:buNone/>
              <a:defRPr/>
            </a:pPr>
            <a:r>
              <a:rPr lang="zh-CN" altLang="en-US" sz="1600" b="0">
                <a:latin typeface="+mn-lt"/>
                <a:ea typeface="+mn-ea"/>
                <a:cs typeface="+mn-ea"/>
                <a:sym typeface="+mn-lt"/>
              </a:rPr>
              <a:t>2</a:t>
            </a:r>
          </a:p>
        </p:txBody>
      </p:sp>
      <p:sp>
        <p:nvSpPr>
          <p:cNvPr id="233498" name="Rectangle 29">
            <a:extLst>
              <a:ext uri="{FF2B5EF4-FFF2-40B4-BE49-F238E27FC236}">
                <a16:creationId xmlns:a16="http://schemas.microsoft.com/office/drawing/2014/main" id="{6279258B-01F5-44C3-A676-1596BD926B0C}"/>
              </a:ext>
            </a:extLst>
          </p:cNvPr>
          <p:cNvSpPr>
            <a:spLocks noChangeArrowheads="1"/>
          </p:cNvSpPr>
          <p:nvPr/>
        </p:nvSpPr>
        <p:spPr bwMode="auto">
          <a:xfrm>
            <a:off x="1905000" y="4156075"/>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49</a:t>
            </a:r>
          </a:p>
          <a:p>
            <a:pPr algn="ctr">
              <a:spcBef>
                <a:spcPct val="50000"/>
              </a:spcBef>
              <a:buFont typeface="Arial" panose="020B0604020202020204" pitchFamily="34" charset="0"/>
              <a:buNone/>
              <a:defRPr/>
            </a:pPr>
            <a:r>
              <a:rPr lang="zh-CN" altLang="en-US" sz="1600" b="0">
                <a:latin typeface="+mn-lt"/>
                <a:ea typeface="+mn-ea"/>
                <a:cs typeface="+mn-ea"/>
                <a:sym typeface="+mn-lt"/>
              </a:rPr>
              <a:t>1</a:t>
            </a:r>
          </a:p>
        </p:txBody>
      </p:sp>
      <p:sp>
        <p:nvSpPr>
          <p:cNvPr id="233499" name="Rectangle 30">
            <a:extLst>
              <a:ext uri="{FF2B5EF4-FFF2-40B4-BE49-F238E27FC236}">
                <a16:creationId xmlns:a16="http://schemas.microsoft.com/office/drawing/2014/main" id="{6138E81C-AFAD-4DF6-B9AB-886C04853905}"/>
              </a:ext>
            </a:extLst>
          </p:cNvPr>
          <p:cNvSpPr>
            <a:spLocks noChangeArrowheads="1"/>
          </p:cNvSpPr>
          <p:nvPr/>
        </p:nvSpPr>
        <p:spPr bwMode="auto">
          <a:xfrm>
            <a:off x="2438400" y="4156075"/>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51</a:t>
            </a:r>
          </a:p>
          <a:p>
            <a:pPr algn="ctr">
              <a:spcBef>
                <a:spcPct val="50000"/>
              </a:spcBef>
              <a:buFont typeface="Arial" panose="020B0604020202020204" pitchFamily="34" charset="0"/>
              <a:buNone/>
              <a:defRPr/>
            </a:pPr>
            <a:r>
              <a:rPr lang="zh-CN" altLang="en-US" sz="1600" b="0">
                <a:latin typeface="+mn-lt"/>
                <a:ea typeface="+mn-ea"/>
                <a:cs typeface="+mn-ea"/>
                <a:sym typeface="+mn-lt"/>
              </a:rPr>
              <a:t>1</a:t>
            </a:r>
          </a:p>
        </p:txBody>
      </p:sp>
      <p:sp>
        <p:nvSpPr>
          <p:cNvPr id="233500" name="Line 31">
            <a:extLst>
              <a:ext uri="{FF2B5EF4-FFF2-40B4-BE49-F238E27FC236}">
                <a16:creationId xmlns:a16="http://schemas.microsoft.com/office/drawing/2014/main" id="{16B92722-21B3-4952-AB9A-75D815C6DDA7}"/>
              </a:ext>
            </a:extLst>
          </p:cNvPr>
          <p:cNvSpPr>
            <a:spLocks noChangeShapeType="1"/>
          </p:cNvSpPr>
          <p:nvPr/>
        </p:nvSpPr>
        <p:spPr bwMode="auto">
          <a:xfrm>
            <a:off x="1905000" y="4689475"/>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3501" name="Rectangle 32">
            <a:extLst>
              <a:ext uri="{FF2B5EF4-FFF2-40B4-BE49-F238E27FC236}">
                <a16:creationId xmlns:a16="http://schemas.microsoft.com/office/drawing/2014/main" id="{9AEB64EE-3824-4E23-AC93-460433BD063B}"/>
              </a:ext>
            </a:extLst>
          </p:cNvPr>
          <p:cNvSpPr>
            <a:spLocks noChangeArrowheads="1"/>
          </p:cNvSpPr>
          <p:nvPr/>
        </p:nvSpPr>
        <p:spPr bwMode="auto">
          <a:xfrm>
            <a:off x="3048000" y="3546475"/>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14</a:t>
            </a:r>
          </a:p>
          <a:p>
            <a:pPr algn="ctr">
              <a:spcBef>
                <a:spcPct val="50000"/>
              </a:spcBef>
              <a:buFont typeface="Arial" panose="020B0604020202020204" pitchFamily="34" charset="0"/>
              <a:buNone/>
              <a:defRPr/>
            </a:pPr>
            <a:r>
              <a:rPr lang="zh-CN" altLang="en-US" sz="1600" b="0">
                <a:latin typeface="+mn-lt"/>
                <a:ea typeface="+mn-ea"/>
                <a:cs typeface="+mn-ea"/>
                <a:sym typeface="+mn-lt"/>
              </a:rPr>
              <a:t>2</a:t>
            </a:r>
          </a:p>
        </p:txBody>
      </p:sp>
      <p:sp>
        <p:nvSpPr>
          <p:cNvPr id="233502" name="Line 33">
            <a:extLst>
              <a:ext uri="{FF2B5EF4-FFF2-40B4-BE49-F238E27FC236}">
                <a16:creationId xmlns:a16="http://schemas.microsoft.com/office/drawing/2014/main" id="{A52D3185-158B-418D-A749-11A46AB0406D}"/>
              </a:ext>
            </a:extLst>
          </p:cNvPr>
          <p:cNvSpPr>
            <a:spLocks noChangeShapeType="1"/>
          </p:cNvSpPr>
          <p:nvPr/>
        </p:nvSpPr>
        <p:spPr bwMode="auto">
          <a:xfrm>
            <a:off x="1219200" y="4689475"/>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3503" name="Rectangle 34">
            <a:extLst>
              <a:ext uri="{FF2B5EF4-FFF2-40B4-BE49-F238E27FC236}">
                <a16:creationId xmlns:a16="http://schemas.microsoft.com/office/drawing/2014/main" id="{3A2F0843-A9E3-4DFE-86B6-11780044468D}"/>
              </a:ext>
            </a:extLst>
          </p:cNvPr>
          <p:cNvSpPr>
            <a:spLocks noChangeArrowheads="1"/>
          </p:cNvSpPr>
          <p:nvPr/>
        </p:nvSpPr>
        <p:spPr bwMode="auto">
          <a:xfrm>
            <a:off x="3962400" y="3546475"/>
            <a:ext cx="457200" cy="1066800"/>
          </a:xfrm>
          <a:prstGeom prst="rect">
            <a:avLst/>
          </a:prstGeom>
          <a:solidFill>
            <a:srgbClr val="FFFFFF"/>
          </a:solidFill>
          <a:ln w="38100">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b="0">
                <a:latin typeface="+mn-lt"/>
                <a:ea typeface="+mn-ea"/>
                <a:cs typeface="+mn-ea"/>
                <a:sym typeface="+mn-lt"/>
              </a:rPr>
              <a:t>61</a:t>
            </a:r>
          </a:p>
          <a:p>
            <a:pPr algn="ctr">
              <a:spcBef>
                <a:spcPct val="50000"/>
              </a:spcBef>
              <a:buFont typeface="Arial" panose="020B0604020202020204" pitchFamily="34" charset="0"/>
              <a:buNone/>
              <a:defRPr/>
            </a:pPr>
            <a:r>
              <a:rPr lang="zh-CN" altLang="en-US" sz="1600" b="0">
                <a:latin typeface="+mn-lt"/>
                <a:ea typeface="+mn-ea"/>
                <a:cs typeface="+mn-ea"/>
                <a:sym typeface="+mn-lt"/>
              </a:rPr>
              <a:t>1</a:t>
            </a:r>
          </a:p>
        </p:txBody>
      </p:sp>
      <p:sp>
        <p:nvSpPr>
          <p:cNvPr id="233504" name="Line 35">
            <a:extLst>
              <a:ext uri="{FF2B5EF4-FFF2-40B4-BE49-F238E27FC236}">
                <a16:creationId xmlns:a16="http://schemas.microsoft.com/office/drawing/2014/main" id="{DAC0D04F-AB4D-462B-B2C2-C3E1D4AD29F4}"/>
              </a:ext>
            </a:extLst>
          </p:cNvPr>
          <p:cNvSpPr>
            <a:spLocks noChangeShapeType="1"/>
          </p:cNvSpPr>
          <p:nvPr/>
        </p:nvSpPr>
        <p:spPr bwMode="auto">
          <a:xfrm>
            <a:off x="685800" y="4689475"/>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3505" name="Line 36">
            <a:extLst>
              <a:ext uri="{FF2B5EF4-FFF2-40B4-BE49-F238E27FC236}">
                <a16:creationId xmlns:a16="http://schemas.microsoft.com/office/drawing/2014/main" id="{FEE97D1D-E9CE-4624-A699-2843CB7CC7C5}"/>
              </a:ext>
            </a:extLst>
          </p:cNvPr>
          <p:cNvSpPr>
            <a:spLocks noChangeShapeType="1"/>
          </p:cNvSpPr>
          <p:nvPr/>
        </p:nvSpPr>
        <p:spPr bwMode="auto">
          <a:xfrm>
            <a:off x="2438400" y="4689475"/>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3506" name="Line 37">
            <a:extLst>
              <a:ext uri="{FF2B5EF4-FFF2-40B4-BE49-F238E27FC236}">
                <a16:creationId xmlns:a16="http://schemas.microsoft.com/office/drawing/2014/main" id="{90F197B0-464C-4BD5-B5B5-E3FEEB74F590}"/>
              </a:ext>
            </a:extLst>
          </p:cNvPr>
          <p:cNvSpPr>
            <a:spLocks noChangeShapeType="1"/>
          </p:cNvSpPr>
          <p:nvPr/>
        </p:nvSpPr>
        <p:spPr bwMode="auto">
          <a:xfrm>
            <a:off x="3048000" y="4079875"/>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3507" name="Line 38">
            <a:extLst>
              <a:ext uri="{FF2B5EF4-FFF2-40B4-BE49-F238E27FC236}">
                <a16:creationId xmlns:a16="http://schemas.microsoft.com/office/drawing/2014/main" id="{97065B52-5266-41EF-A867-FC7ECF0F1EE5}"/>
              </a:ext>
            </a:extLst>
          </p:cNvPr>
          <p:cNvSpPr>
            <a:spLocks noChangeShapeType="1"/>
          </p:cNvSpPr>
          <p:nvPr/>
        </p:nvSpPr>
        <p:spPr bwMode="auto">
          <a:xfrm>
            <a:off x="3962400" y="4079875"/>
            <a:ext cx="457200"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3508" name="Text Box 39">
            <a:extLst>
              <a:ext uri="{FF2B5EF4-FFF2-40B4-BE49-F238E27FC236}">
                <a16:creationId xmlns:a16="http://schemas.microsoft.com/office/drawing/2014/main" id="{3FD8DFAD-939F-4566-9648-62B702ACCE26}"/>
              </a:ext>
            </a:extLst>
          </p:cNvPr>
          <p:cNvSpPr txBox="1">
            <a:spLocks noChangeArrowheads="1"/>
          </p:cNvSpPr>
          <p:nvPr/>
        </p:nvSpPr>
        <p:spPr bwMode="auto">
          <a:xfrm>
            <a:off x="2362200" y="3851275"/>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5</a:t>
            </a:r>
            <a:endParaRPr lang="zh-CN" altLang="en-US" sz="1400" b="0">
              <a:latin typeface="+mn-lt"/>
              <a:ea typeface="+mn-ea"/>
              <a:cs typeface="+mn-ea"/>
              <a:sym typeface="+mn-lt"/>
            </a:endParaRPr>
          </a:p>
        </p:txBody>
      </p:sp>
      <p:sp>
        <p:nvSpPr>
          <p:cNvPr id="233509" name="Text Box 40">
            <a:extLst>
              <a:ext uri="{FF2B5EF4-FFF2-40B4-BE49-F238E27FC236}">
                <a16:creationId xmlns:a16="http://schemas.microsoft.com/office/drawing/2014/main" id="{8510C9CC-A091-48AC-9D6C-FBE05C15D382}"/>
              </a:ext>
            </a:extLst>
          </p:cNvPr>
          <p:cNvSpPr txBox="1">
            <a:spLocks noChangeArrowheads="1"/>
          </p:cNvSpPr>
          <p:nvPr/>
        </p:nvSpPr>
        <p:spPr bwMode="auto">
          <a:xfrm>
            <a:off x="1905000" y="3851275"/>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4</a:t>
            </a:r>
            <a:endParaRPr lang="zh-CN" altLang="en-US" sz="1400" b="0">
              <a:latin typeface="+mn-lt"/>
              <a:ea typeface="+mn-ea"/>
              <a:cs typeface="+mn-ea"/>
              <a:sym typeface="+mn-lt"/>
            </a:endParaRPr>
          </a:p>
        </p:txBody>
      </p:sp>
      <p:sp>
        <p:nvSpPr>
          <p:cNvPr id="233510" name="Text Box 41">
            <a:extLst>
              <a:ext uri="{FF2B5EF4-FFF2-40B4-BE49-F238E27FC236}">
                <a16:creationId xmlns:a16="http://schemas.microsoft.com/office/drawing/2014/main" id="{CDEE5123-1C44-40C6-B4A2-439692061575}"/>
              </a:ext>
            </a:extLst>
          </p:cNvPr>
          <p:cNvSpPr txBox="1">
            <a:spLocks noChangeArrowheads="1"/>
          </p:cNvSpPr>
          <p:nvPr/>
        </p:nvSpPr>
        <p:spPr bwMode="auto">
          <a:xfrm>
            <a:off x="1143000" y="3851275"/>
            <a:ext cx="45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3</a:t>
            </a:r>
            <a:endParaRPr lang="zh-CN" altLang="en-US" sz="1400" b="0">
              <a:latin typeface="+mn-lt"/>
              <a:ea typeface="+mn-ea"/>
              <a:cs typeface="+mn-ea"/>
              <a:sym typeface="+mn-lt"/>
            </a:endParaRPr>
          </a:p>
        </p:txBody>
      </p:sp>
      <p:sp>
        <p:nvSpPr>
          <p:cNvPr id="233511" name="Line 42">
            <a:extLst>
              <a:ext uri="{FF2B5EF4-FFF2-40B4-BE49-F238E27FC236}">
                <a16:creationId xmlns:a16="http://schemas.microsoft.com/office/drawing/2014/main" id="{BE5F9B8D-2F79-490C-9C45-EE8CBD64417C}"/>
              </a:ext>
            </a:extLst>
          </p:cNvPr>
          <p:cNvSpPr>
            <a:spLocks noChangeShapeType="1"/>
          </p:cNvSpPr>
          <p:nvPr/>
        </p:nvSpPr>
        <p:spPr bwMode="auto">
          <a:xfrm>
            <a:off x="7839075" y="2255838"/>
            <a:ext cx="914400" cy="0"/>
          </a:xfrm>
          <a:prstGeom prst="line">
            <a:avLst/>
          </a:prstGeom>
          <a:noFill/>
          <a:ln w="28575"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3512" name="Line 43">
            <a:extLst>
              <a:ext uri="{FF2B5EF4-FFF2-40B4-BE49-F238E27FC236}">
                <a16:creationId xmlns:a16="http://schemas.microsoft.com/office/drawing/2014/main" id="{B1B43B9F-CFF8-4D61-8DCE-551BDA0DC933}"/>
              </a:ext>
            </a:extLst>
          </p:cNvPr>
          <p:cNvSpPr>
            <a:spLocks noChangeShapeType="1"/>
          </p:cNvSpPr>
          <p:nvPr/>
        </p:nvSpPr>
        <p:spPr bwMode="auto">
          <a:xfrm>
            <a:off x="5713413" y="5545138"/>
            <a:ext cx="0" cy="533400"/>
          </a:xfrm>
          <a:prstGeom prst="line">
            <a:avLst/>
          </a:prstGeom>
          <a:noFill/>
          <a:ln w="28575"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3513" name="Text Box 44">
            <a:extLst>
              <a:ext uri="{FF2B5EF4-FFF2-40B4-BE49-F238E27FC236}">
                <a16:creationId xmlns:a16="http://schemas.microsoft.com/office/drawing/2014/main" id="{C57AC731-759B-416F-A686-A5AC52F5057A}"/>
              </a:ext>
            </a:extLst>
          </p:cNvPr>
          <p:cNvSpPr txBox="1">
            <a:spLocks noChangeArrowheads="1"/>
          </p:cNvSpPr>
          <p:nvPr/>
        </p:nvSpPr>
        <p:spPr bwMode="auto">
          <a:xfrm>
            <a:off x="6108700" y="4079875"/>
            <a:ext cx="2371725" cy="2124075"/>
          </a:xfrm>
          <a:prstGeom prst="rect">
            <a:avLst/>
          </a:prstGeom>
          <a:noFill/>
          <a:ln w="9525">
            <a:solidFill>
              <a:schemeClr val="accent1">
                <a:lumMod val="60000"/>
                <a:lumOff val="40000"/>
              </a:schemeClr>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10000"/>
              </a:lnSpc>
              <a:buFont typeface="Arial" panose="020B0604020202020204" pitchFamily="34" charset="0"/>
              <a:buNone/>
            </a:pPr>
            <a:r>
              <a:rPr lang="zh-CN" altLang="en-US" sz="2400" b="0">
                <a:solidFill>
                  <a:srgbClr val="FF0000"/>
                </a:solidFill>
                <a:ea typeface="微软雅黑" panose="020B0503020204020204" pitchFamily="34" charset="-122"/>
                <a:sym typeface="+mn-lt"/>
              </a:rPr>
              <a:t>注意：在全部的 </a:t>
            </a:r>
          </a:p>
          <a:p>
            <a:pPr>
              <a:lnSpc>
                <a:spcPct val="110000"/>
              </a:lnSpc>
              <a:buFont typeface="Arial" panose="020B0604020202020204" pitchFamily="34" charset="0"/>
              <a:buNone/>
            </a:pPr>
            <a:r>
              <a:rPr lang="zh-CN" altLang="en-US" sz="2400" b="0">
                <a:solidFill>
                  <a:srgbClr val="FF0000"/>
                </a:solidFill>
                <a:ea typeface="微软雅黑" panose="020B0503020204020204" pitchFamily="34" charset="-122"/>
                <a:sym typeface="+mn-lt"/>
              </a:rPr>
              <a:t>段号标志变成 2 </a:t>
            </a:r>
          </a:p>
          <a:p>
            <a:pPr>
              <a:lnSpc>
                <a:spcPct val="110000"/>
              </a:lnSpc>
              <a:buFont typeface="Arial" panose="020B0604020202020204" pitchFamily="34" charset="0"/>
              <a:buNone/>
            </a:pPr>
            <a:r>
              <a:rPr lang="zh-CN" altLang="en-US" sz="2400" b="0">
                <a:solidFill>
                  <a:srgbClr val="FF0000"/>
                </a:solidFill>
                <a:ea typeface="微软雅黑" panose="020B0503020204020204" pitchFamily="34" charset="-122"/>
                <a:sym typeface="+mn-lt"/>
              </a:rPr>
              <a:t>之后，合并段 1 </a:t>
            </a:r>
          </a:p>
          <a:p>
            <a:pPr>
              <a:lnSpc>
                <a:spcPct val="110000"/>
              </a:lnSpc>
              <a:buFont typeface="Arial" panose="020B0604020202020204" pitchFamily="34" charset="0"/>
              <a:buNone/>
            </a:pPr>
            <a:r>
              <a:rPr lang="zh-CN" altLang="en-US" sz="2400" b="0">
                <a:solidFill>
                  <a:srgbClr val="FF0000"/>
                </a:solidFill>
                <a:ea typeface="微软雅黑" panose="020B0503020204020204" pitchFamily="34" charset="-122"/>
                <a:sym typeface="+mn-lt"/>
              </a:rPr>
              <a:t>的记录已全部生</a:t>
            </a:r>
          </a:p>
          <a:p>
            <a:pPr>
              <a:lnSpc>
                <a:spcPct val="110000"/>
              </a:lnSpc>
              <a:buFont typeface="Arial" panose="020B0604020202020204" pitchFamily="34" charset="0"/>
              <a:buNone/>
            </a:pPr>
            <a:r>
              <a:rPr lang="zh-CN" altLang="en-US" sz="2400" b="0">
                <a:solidFill>
                  <a:srgbClr val="FF0000"/>
                </a:solidFill>
                <a:ea typeface="微软雅黑" panose="020B0503020204020204" pitchFamily="34" charset="-122"/>
                <a:sym typeface="+mn-lt"/>
              </a:rPr>
              <a:t>成。</a:t>
            </a:r>
          </a:p>
        </p:txBody>
      </p:sp>
      <p:sp>
        <p:nvSpPr>
          <p:cNvPr id="233514" name="Text Box 45">
            <a:extLst>
              <a:ext uri="{FF2B5EF4-FFF2-40B4-BE49-F238E27FC236}">
                <a16:creationId xmlns:a16="http://schemas.microsoft.com/office/drawing/2014/main" id="{D88A7808-01EF-40BA-92BA-7384EA3F0D2C}"/>
              </a:ext>
            </a:extLst>
          </p:cNvPr>
          <p:cNvSpPr txBox="1">
            <a:spLocks noChangeArrowheads="1"/>
          </p:cNvSpPr>
          <p:nvPr/>
        </p:nvSpPr>
        <p:spPr bwMode="auto">
          <a:xfrm>
            <a:off x="1219200" y="5746750"/>
            <a:ext cx="3810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400" b="0">
                <a:solidFill>
                  <a:srgbClr val="0000CC"/>
                </a:solidFill>
                <a:ea typeface="微软雅黑" panose="020B0503020204020204" pitchFamily="34" charset="-122"/>
                <a:sym typeface="+mn-lt"/>
              </a:rPr>
              <a:t>？</a:t>
            </a:r>
            <a:r>
              <a:rPr lang="en-US" altLang="zh-CN" sz="2400" b="0">
                <a:solidFill>
                  <a:srgbClr val="0000CC"/>
                </a:solidFill>
                <a:ea typeface="微软雅黑" panose="020B0503020204020204" pitchFamily="34" charset="-122"/>
                <a:sym typeface="+mn-lt"/>
              </a:rPr>
              <a:t>K </a:t>
            </a:r>
            <a:r>
              <a:rPr lang="zh-CN" altLang="zh-CN" sz="2400" b="0">
                <a:solidFill>
                  <a:srgbClr val="0000CC"/>
                </a:solidFill>
                <a:ea typeface="微软雅黑" panose="020B0503020204020204" pitchFamily="34" charset="-122"/>
                <a:sym typeface="+mn-lt"/>
              </a:rPr>
              <a:t>值越大越好吗！</a:t>
            </a:r>
            <a:endParaRPr lang="zh-CN" altLang="en-US" sz="1600" b="0">
              <a:solidFill>
                <a:srgbClr val="0000CC"/>
              </a:solidFill>
              <a:ea typeface="微软雅黑" panose="020B0503020204020204" pitchFamily="34" charset="-122"/>
              <a:sym typeface="+mn-lt"/>
            </a:endParaRPr>
          </a:p>
        </p:txBody>
      </p:sp>
      <p:sp>
        <p:nvSpPr>
          <p:cNvPr id="47" name="Rectangle 6">
            <a:extLst>
              <a:ext uri="{FF2B5EF4-FFF2-40B4-BE49-F238E27FC236}">
                <a16:creationId xmlns:a16="http://schemas.microsoft.com/office/drawing/2014/main" id="{A3579FBA-EEC8-43C1-9D7D-28C386206FA5}"/>
              </a:ext>
            </a:extLst>
          </p:cNvPr>
          <p:cNvSpPr>
            <a:spLocks noChangeArrowheads="1"/>
          </p:cNvSpPr>
          <p:nvPr/>
        </p:nvSpPr>
        <p:spPr bwMode="auto">
          <a:xfrm>
            <a:off x="847725" y="149225"/>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败者树实现置换-选择排序</a:t>
            </a:r>
          </a:p>
        </p:txBody>
      </p:sp>
      <p:cxnSp>
        <p:nvCxnSpPr>
          <p:cNvPr id="252972" name="直接箭头连接符 2">
            <a:extLst>
              <a:ext uri="{FF2B5EF4-FFF2-40B4-BE49-F238E27FC236}">
                <a16:creationId xmlns:a16="http://schemas.microsoft.com/office/drawing/2014/main" id="{FD05F869-BC17-5244-9028-8579B257FB10}"/>
              </a:ext>
            </a:extLst>
          </p:cNvPr>
          <p:cNvCxnSpPr>
            <a:cxnSpLocks noChangeShapeType="1"/>
            <a:stCxn id="233494" idx="5"/>
          </p:cNvCxnSpPr>
          <p:nvPr/>
        </p:nvCxnSpPr>
        <p:spPr bwMode="auto">
          <a:xfrm>
            <a:off x="2905125" y="1738313"/>
            <a:ext cx="2800350" cy="2289175"/>
          </a:xfrm>
          <a:prstGeom prst="straightConnector1">
            <a:avLst/>
          </a:prstGeom>
          <a:noFill/>
          <a:ln w="38100" algn="ctr">
            <a:solidFill>
              <a:schemeClr val="tx1"/>
            </a:solidFill>
            <a:round/>
            <a:headEnd/>
            <a:tailEnd type="triangle" w="med" len="med"/>
          </a:ln>
          <a:extLst>
            <a:ext uri="{909E8E84-426E-40DD-AFC4-6F175D3DCCD1}">
              <a14:hiddenFill xmlns:a14="http://schemas.microsoft.com/office/drawing/2010/main">
                <a:noFill/>
              </a14:hiddenFill>
            </a:ext>
          </a:extLst>
        </p:spPr>
      </p:cxnSp>
    </p:spTree>
  </p:cSld>
  <p:clrMapOvr>
    <a:masterClrMapping/>
  </p:clrMapOvr>
  <p:transition>
    <p:wipe dir="d"/>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6">
            <a:extLst>
              <a:ext uri="{FF2B5EF4-FFF2-40B4-BE49-F238E27FC236}">
                <a16:creationId xmlns:a16="http://schemas.microsoft.com/office/drawing/2014/main" id="{75C38668-E6AB-4DF2-9CCE-6C720F985345}"/>
              </a:ext>
            </a:extLst>
          </p:cNvPr>
          <p:cNvSpPr>
            <a:spLocks noChangeArrowheads="1"/>
          </p:cNvSpPr>
          <p:nvPr/>
        </p:nvSpPr>
        <p:spPr bwMode="auto">
          <a:xfrm>
            <a:off x="827088" y="146050"/>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最佳归并树</a:t>
            </a:r>
          </a:p>
        </p:txBody>
      </p:sp>
      <p:grpSp>
        <p:nvGrpSpPr>
          <p:cNvPr id="5" name="组合 4">
            <a:extLst>
              <a:ext uri="{FF2B5EF4-FFF2-40B4-BE49-F238E27FC236}">
                <a16:creationId xmlns:a16="http://schemas.microsoft.com/office/drawing/2014/main" id="{9F2035A3-3EB6-0C4B-88CA-942CF71ED18F}"/>
              </a:ext>
            </a:extLst>
          </p:cNvPr>
          <p:cNvGrpSpPr>
            <a:grpSpLocks/>
          </p:cNvGrpSpPr>
          <p:nvPr/>
        </p:nvGrpSpPr>
        <p:grpSpPr bwMode="auto">
          <a:xfrm>
            <a:off x="5740400" y="2647950"/>
            <a:ext cx="2360613" cy="3122613"/>
            <a:chOff x="4561682" y="2200808"/>
            <a:chExt cx="3219450" cy="4258901"/>
          </a:xfrm>
        </p:grpSpPr>
        <p:sp>
          <p:nvSpPr>
            <p:cNvPr id="6" name="i$liḋe-Oval 12">
              <a:extLst>
                <a:ext uri="{FF2B5EF4-FFF2-40B4-BE49-F238E27FC236}">
                  <a16:creationId xmlns:a16="http://schemas.microsoft.com/office/drawing/2014/main" id="{01EB751A-AA9D-46B3-8A15-962D9724782C}"/>
                </a:ext>
              </a:extLst>
            </p:cNvPr>
            <p:cNvSpPr>
              <a:spLocks/>
            </p:cNvSpPr>
            <p:nvPr/>
          </p:nvSpPr>
          <p:spPr bwMode="auto">
            <a:xfrm>
              <a:off x="4996860" y="2200808"/>
              <a:ext cx="2284141" cy="2284261"/>
            </a:xfrm>
            <a:prstGeom prst="ellipse">
              <a:avLst/>
            </a:prstGeom>
            <a:solidFill>
              <a:srgbClr val="4F81BD"/>
            </a:solidFill>
            <a:ln w="50800">
              <a:solidFill>
                <a:sysClr val="windowText" lastClr="000000">
                  <a:alpha val="0"/>
                </a:sysClr>
              </a:solidFill>
              <a:miter lim="800000"/>
              <a:headEnd/>
              <a:tailEnd/>
            </a:ln>
          </p:spPr>
          <p:txBody>
            <a:bodyPr wrap="none" lIns="0" tIns="0" rIns="0" bIns="0" anchor="ctr">
              <a:normAutofit/>
            </a:bodyPr>
            <a:lstStyle/>
            <a:p>
              <a:pPr algn="ctr" eaLnBrk="1" fontAlgn="auto" hangingPunct="1">
                <a:spcBef>
                  <a:spcPts val="0"/>
                </a:spcBef>
                <a:spcAft>
                  <a:spcPts val="0"/>
                </a:spcAft>
                <a:defRPr/>
              </a:pPr>
              <a:r>
                <a:rPr lang="zh-CN" altLang="en-US" sz="2400" b="0" kern="0" dirty="0">
                  <a:solidFill>
                    <a:prstClr val="white"/>
                  </a:solidFill>
                  <a:latin typeface="Arial" panose="020B0604020202020204" pitchFamily="34" charset="0"/>
                  <a:ea typeface="微软雅黑" panose="020B0503020204020204" pitchFamily="34" charset="-122"/>
                  <a:sym typeface="Arial" panose="020B0604020202020204" pitchFamily="34" charset="0"/>
                </a:rPr>
                <a:t> </a:t>
              </a:r>
              <a:r>
                <a:rPr lang="zh-CN" altLang="en-US" b="0" kern="0" dirty="0">
                  <a:solidFill>
                    <a:prstClr val="white"/>
                  </a:solidFill>
                  <a:latin typeface="Arial" panose="020B0604020202020204" pitchFamily="34" charset="0"/>
                  <a:ea typeface="微软雅黑" panose="020B0503020204020204" pitchFamily="34" charset="-122"/>
                  <a:sym typeface="Arial" panose="020B0604020202020204" pitchFamily="34" charset="0"/>
                </a:rPr>
                <a:t>目的</a:t>
              </a:r>
            </a:p>
          </p:txBody>
        </p:sp>
        <p:sp>
          <p:nvSpPr>
            <p:cNvPr id="7" name="i$liḋe-Oval 14">
              <a:extLst>
                <a:ext uri="{FF2B5EF4-FFF2-40B4-BE49-F238E27FC236}">
                  <a16:creationId xmlns:a16="http://schemas.microsoft.com/office/drawing/2014/main" id="{829F5297-35B0-4CC1-A075-17C62C3F057A}"/>
                </a:ext>
              </a:extLst>
            </p:cNvPr>
            <p:cNvSpPr>
              <a:spLocks/>
            </p:cNvSpPr>
            <p:nvPr/>
          </p:nvSpPr>
          <p:spPr bwMode="auto">
            <a:xfrm>
              <a:off x="4561682" y="3049557"/>
              <a:ext cx="326925" cy="324776"/>
            </a:xfrm>
            <a:prstGeom prst="ellipse">
              <a:avLst/>
            </a:prstGeom>
            <a:solidFill>
              <a:sysClr val="window" lastClr="FFFFFF">
                <a:lumMod val="75000"/>
                <a:alpha val="20000"/>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8" name="i$liḋe-Oval 15">
              <a:extLst>
                <a:ext uri="{FF2B5EF4-FFF2-40B4-BE49-F238E27FC236}">
                  <a16:creationId xmlns:a16="http://schemas.microsoft.com/office/drawing/2014/main" id="{BC7BFE1F-9DCC-41C7-92DB-70636CEE6379}"/>
                </a:ext>
              </a:extLst>
            </p:cNvPr>
            <p:cNvSpPr>
              <a:spLocks/>
            </p:cNvSpPr>
            <p:nvPr/>
          </p:nvSpPr>
          <p:spPr bwMode="auto">
            <a:xfrm>
              <a:off x="5878041" y="4355158"/>
              <a:ext cx="543432" cy="543458"/>
            </a:xfrm>
            <a:prstGeom prst="ellipse">
              <a:avLst/>
            </a:prstGeom>
            <a:solidFill>
              <a:sysClr val="window" lastClr="FFFFFF">
                <a:lumMod val="75000"/>
                <a:alpha val="20000"/>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 name="i$liḋe-Oval 16">
              <a:extLst>
                <a:ext uri="{FF2B5EF4-FFF2-40B4-BE49-F238E27FC236}">
                  <a16:creationId xmlns:a16="http://schemas.microsoft.com/office/drawing/2014/main" id="{2A47878C-159B-4542-908A-CFDA6F1FDDBE}"/>
                </a:ext>
              </a:extLst>
            </p:cNvPr>
            <p:cNvSpPr>
              <a:spLocks/>
            </p:cNvSpPr>
            <p:nvPr/>
          </p:nvSpPr>
          <p:spPr bwMode="auto">
            <a:xfrm>
              <a:off x="6856649" y="2222460"/>
              <a:ext cx="173205" cy="173214"/>
            </a:xfrm>
            <a:prstGeom prst="ellipse">
              <a:avLst/>
            </a:prstGeom>
            <a:solidFill>
              <a:sysClr val="window" lastClr="FFFFFF">
                <a:lumMod val="75000"/>
                <a:alpha val="20000"/>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 name="i$liḋe-Oval 17">
              <a:extLst>
                <a:ext uri="{FF2B5EF4-FFF2-40B4-BE49-F238E27FC236}">
                  <a16:creationId xmlns:a16="http://schemas.microsoft.com/office/drawing/2014/main" id="{8757DCFA-5706-4800-B80C-71AB15BFCF12}"/>
                </a:ext>
              </a:extLst>
            </p:cNvPr>
            <p:cNvSpPr>
              <a:spLocks/>
            </p:cNvSpPr>
            <p:nvPr/>
          </p:nvSpPr>
          <p:spPr bwMode="auto">
            <a:xfrm>
              <a:off x="7118623" y="3909132"/>
              <a:ext cx="402702" cy="400557"/>
            </a:xfrm>
            <a:prstGeom prst="ellipse">
              <a:avLst/>
            </a:prstGeom>
            <a:solidFill>
              <a:sysClr val="window" lastClr="FFFFFF">
                <a:lumMod val="75000"/>
                <a:alpha val="20000"/>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 name="i$liḋe-Oval 18">
              <a:extLst>
                <a:ext uri="{FF2B5EF4-FFF2-40B4-BE49-F238E27FC236}">
                  <a16:creationId xmlns:a16="http://schemas.microsoft.com/office/drawing/2014/main" id="{9B44A594-A9E8-4127-96AA-A0AE747C357A}"/>
                </a:ext>
              </a:extLst>
            </p:cNvPr>
            <p:cNvSpPr>
              <a:spLocks/>
            </p:cNvSpPr>
            <p:nvPr/>
          </p:nvSpPr>
          <p:spPr bwMode="auto">
            <a:xfrm>
              <a:off x="7291828" y="2939134"/>
              <a:ext cx="489304" cy="489330"/>
            </a:xfrm>
            <a:prstGeom prst="ellipse">
              <a:avLst/>
            </a:prstGeom>
            <a:solidFill>
              <a:sysClr val="window" lastClr="FFFFFF">
                <a:lumMod val="75000"/>
                <a:alpha val="20000"/>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îṣļîḑé-TextBox 36">
              <a:extLst>
                <a:ext uri="{FF2B5EF4-FFF2-40B4-BE49-F238E27FC236}">
                  <a16:creationId xmlns:a16="http://schemas.microsoft.com/office/drawing/2014/main" id="{14B36E39-528D-4E9F-B43D-6FE2065EBA35}"/>
                </a:ext>
              </a:extLst>
            </p:cNvPr>
            <p:cNvSpPr txBox="1">
              <a:spLocks/>
            </p:cNvSpPr>
            <p:nvPr/>
          </p:nvSpPr>
          <p:spPr bwMode="auto">
            <a:xfrm>
              <a:off x="4724062" y="5117300"/>
              <a:ext cx="3057070" cy="1342409"/>
            </a:xfrm>
            <a:prstGeom prst="rect">
              <a:avLst/>
            </a:prstGeom>
            <a:noFill/>
          </p:spPr>
          <p:txBody>
            <a:bodyPr lIns="90000" tIns="46800" rIns="90000" bIns="46800" anchor="ctr" anchorCtr="1"/>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0000"/>
                </a:lnSpc>
              </a:pPr>
              <a:r>
                <a:rPr lang="zh-CN" altLang="en-US" sz="2400" b="0">
                  <a:solidFill>
                    <a:srgbClr val="262626"/>
                  </a:solidFill>
                  <a:latin typeface="Arial" panose="020B0604020202020204" pitchFamily="34" charset="0"/>
                  <a:ea typeface="微软雅黑" panose="020B0503020204020204" pitchFamily="34" charset="-122"/>
                  <a:sym typeface="Arial" panose="020B0604020202020204" pitchFamily="34" charset="0"/>
                </a:rPr>
                <a:t>减少读写外存的次数。</a:t>
              </a:r>
            </a:p>
          </p:txBody>
        </p:sp>
      </p:grpSp>
      <p:grpSp>
        <p:nvGrpSpPr>
          <p:cNvPr id="13" name="组合 12">
            <a:extLst>
              <a:ext uri="{FF2B5EF4-FFF2-40B4-BE49-F238E27FC236}">
                <a16:creationId xmlns:a16="http://schemas.microsoft.com/office/drawing/2014/main" id="{3C05B18A-775D-D740-8D18-A0FE00AA2EBF}"/>
              </a:ext>
            </a:extLst>
          </p:cNvPr>
          <p:cNvGrpSpPr>
            <a:grpSpLocks/>
          </p:cNvGrpSpPr>
          <p:nvPr/>
        </p:nvGrpSpPr>
        <p:grpSpPr bwMode="auto">
          <a:xfrm>
            <a:off x="841375" y="1293813"/>
            <a:ext cx="3548063" cy="4554537"/>
            <a:chOff x="267298" y="1929345"/>
            <a:chExt cx="4839674" cy="6210770"/>
          </a:xfrm>
        </p:grpSpPr>
        <p:sp>
          <p:nvSpPr>
            <p:cNvPr id="14" name="i$liḋe-Oval 4">
              <a:extLst>
                <a:ext uri="{FF2B5EF4-FFF2-40B4-BE49-F238E27FC236}">
                  <a16:creationId xmlns:a16="http://schemas.microsoft.com/office/drawing/2014/main" id="{3B4E6F6E-5C6F-4703-BF27-A546D5C11833}"/>
                </a:ext>
              </a:extLst>
            </p:cNvPr>
            <p:cNvSpPr>
              <a:spLocks/>
            </p:cNvSpPr>
            <p:nvPr/>
          </p:nvSpPr>
          <p:spPr bwMode="auto">
            <a:xfrm>
              <a:off x="1562208" y="2262722"/>
              <a:ext cx="2219538" cy="2223234"/>
            </a:xfrm>
            <a:prstGeom prst="ellipse">
              <a:avLst/>
            </a:prstGeom>
            <a:solidFill>
              <a:srgbClr val="8064A2"/>
            </a:solidFill>
            <a:ln w="50800" cap="flat">
              <a:solidFill>
                <a:sysClr val="windowText" lastClr="000000">
                  <a:alpha val="0"/>
                </a:sysClr>
              </a:solidFill>
              <a:prstDash val="solid"/>
              <a:miter lim="800000"/>
              <a:headEnd type="none" w="med" len="med"/>
              <a:tailEnd type="none" w="med" len="med"/>
            </a:ln>
          </p:spPr>
          <p:txBody>
            <a:bodyPr wrap="none" lIns="0" tIns="0" rIns="0" bIns="0" anchor="ctr">
              <a:normAutofit/>
            </a:bodyPr>
            <a:lstStyle/>
            <a:p>
              <a:pPr algn="ctr" eaLnBrk="1" fontAlgn="auto" hangingPunct="1">
                <a:spcBef>
                  <a:spcPts val="0"/>
                </a:spcBef>
                <a:spcAft>
                  <a:spcPts val="0"/>
                </a:spcAft>
                <a:defRPr/>
              </a:pPr>
              <a:r>
                <a:rPr lang="zh-CN" altLang="en-US" b="0" kern="0" dirty="0">
                  <a:solidFill>
                    <a:prstClr val="white"/>
                  </a:solidFill>
                  <a:latin typeface="Arial" panose="020B0604020202020204" pitchFamily="34" charset="0"/>
                  <a:ea typeface="微软雅黑" panose="020B0503020204020204" pitchFamily="34" charset="-122"/>
                  <a:sym typeface="Arial" panose="020B0604020202020204" pitchFamily="34" charset="0"/>
                </a:rPr>
                <a:t>起因</a:t>
              </a:r>
            </a:p>
          </p:txBody>
        </p:sp>
        <p:sp>
          <p:nvSpPr>
            <p:cNvPr id="15" name="i$liḋe-Oval 6">
              <a:extLst>
                <a:ext uri="{FF2B5EF4-FFF2-40B4-BE49-F238E27FC236}">
                  <a16:creationId xmlns:a16="http://schemas.microsoft.com/office/drawing/2014/main" id="{05270D15-310F-48A1-91A1-FD2E480DC8DE}"/>
                </a:ext>
              </a:extLst>
            </p:cNvPr>
            <p:cNvSpPr>
              <a:spLocks/>
            </p:cNvSpPr>
            <p:nvPr/>
          </p:nvSpPr>
          <p:spPr bwMode="auto">
            <a:xfrm>
              <a:off x="3967971" y="3600560"/>
              <a:ext cx="348629" cy="350695"/>
            </a:xfrm>
            <a:prstGeom prst="ellipse">
              <a:avLst/>
            </a:prstGeom>
            <a:solidFill>
              <a:sysClr val="window" lastClr="FFFFFF">
                <a:lumMod val="75000"/>
                <a:alpha val="39999"/>
              </a:sysClr>
            </a:solidFill>
            <a:ln w="50800" cap="flat">
              <a:solidFill>
                <a:sysClr val="windowText" lastClr="000000">
                  <a:alpha val="0"/>
                </a:sysClr>
              </a:solidFill>
              <a:prstDash val="solid"/>
              <a:miter lim="800000"/>
              <a:headEnd type="none" w="med" len="med"/>
              <a:tailEnd type="none" w="med" len="me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 name="i$liḋe-Oval 7">
              <a:extLst>
                <a:ext uri="{FF2B5EF4-FFF2-40B4-BE49-F238E27FC236}">
                  <a16:creationId xmlns:a16="http://schemas.microsoft.com/office/drawing/2014/main" id="{DBB971C1-68AF-4D71-B241-B2DE5A4FDA6A}"/>
                </a:ext>
              </a:extLst>
            </p:cNvPr>
            <p:cNvSpPr>
              <a:spLocks/>
            </p:cNvSpPr>
            <p:nvPr/>
          </p:nvSpPr>
          <p:spPr bwMode="auto">
            <a:xfrm>
              <a:off x="1525397" y="3834357"/>
              <a:ext cx="348629" cy="350695"/>
            </a:xfrm>
            <a:prstGeom prst="ellipse">
              <a:avLst/>
            </a:prstGeom>
            <a:solidFill>
              <a:sysClr val="window" lastClr="FFFFFF">
                <a:lumMod val="75000"/>
                <a:alpha val="39999"/>
              </a:sysClr>
            </a:solidFill>
            <a:ln w="50800" cap="flat">
              <a:solidFill>
                <a:sysClr val="windowText" lastClr="000000">
                  <a:alpha val="0"/>
                </a:sysClr>
              </a:solidFill>
              <a:prstDash val="solid"/>
              <a:miter lim="800000"/>
              <a:headEnd type="none" w="med" len="med"/>
              <a:tailEnd type="none" w="med" len="me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i$liḋe-Oval 8">
              <a:extLst>
                <a:ext uri="{FF2B5EF4-FFF2-40B4-BE49-F238E27FC236}">
                  <a16:creationId xmlns:a16="http://schemas.microsoft.com/office/drawing/2014/main" id="{65D857DF-DD0B-4243-9A03-2BAC99BB8C50}"/>
                </a:ext>
              </a:extLst>
            </p:cNvPr>
            <p:cNvSpPr>
              <a:spLocks/>
            </p:cNvSpPr>
            <p:nvPr/>
          </p:nvSpPr>
          <p:spPr bwMode="auto">
            <a:xfrm>
              <a:off x="2012612" y="4362564"/>
              <a:ext cx="601982" cy="603975"/>
            </a:xfrm>
            <a:prstGeom prst="ellipse">
              <a:avLst/>
            </a:prstGeom>
            <a:solidFill>
              <a:sysClr val="window" lastClr="FFFFFF">
                <a:lumMod val="75000"/>
                <a:alpha val="39999"/>
              </a:sysClr>
            </a:solidFill>
            <a:ln w="50800" cap="flat">
              <a:solidFill>
                <a:sysClr val="windowText" lastClr="000000">
                  <a:alpha val="0"/>
                </a:sysClr>
              </a:solidFill>
              <a:prstDash val="solid"/>
              <a:miter lim="800000"/>
              <a:headEnd type="none" w="med" len="med"/>
              <a:tailEnd type="none" w="med" len="me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 name="i$liḋe-Oval 9">
              <a:extLst>
                <a:ext uri="{FF2B5EF4-FFF2-40B4-BE49-F238E27FC236}">
                  <a16:creationId xmlns:a16="http://schemas.microsoft.com/office/drawing/2014/main" id="{F66598E7-2650-4791-9A8A-3F283F144CB9}"/>
                </a:ext>
              </a:extLst>
            </p:cNvPr>
            <p:cNvSpPr>
              <a:spLocks/>
            </p:cNvSpPr>
            <p:nvPr/>
          </p:nvSpPr>
          <p:spPr bwMode="auto">
            <a:xfrm>
              <a:off x="2486836" y="1929345"/>
              <a:ext cx="201382" cy="201324"/>
            </a:xfrm>
            <a:prstGeom prst="ellipse">
              <a:avLst/>
            </a:prstGeom>
            <a:solidFill>
              <a:sysClr val="window" lastClr="FFFFFF">
                <a:lumMod val="75000"/>
                <a:alpha val="39999"/>
              </a:sysClr>
            </a:solidFill>
            <a:ln w="50800" cap="flat">
              <a:solidFill>
                <a:sysClr val="windowText" lastClr="000000">
                  <a:alpha val="0"/>
                </a:sysClr>
              </a:solidFill>
              <a:prstDash val="solid"/>
              <a:miter lim="800000"/>
              <a:headEnd type="none" w="med" len="med"/>
              <a:tailEnd type="none" w="med" len="me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i$liḋe-Oval 10">
              <a:extLst>
                <a:ext uri="{FF2B5EF4-FFF2-40B4-BE49-F238E27FC236}">
                  <a16:creationId xmlns:a16="http://schemas.microsoft.com/office/drawing/2014/main" id="{A989D3C1-D15D-46AB-AC2C-B273F3C67070}"/>
                </a:ext>
              </a:extLst>
            </p:cNvPr>
            <p:cNvSpPr>
              <a:spLocks/>
            </p:cNvSpPr>
            <p:nvPr/>
          </p:nvSpPr>
          <p:spPr bwMode="auto">
            <a:xfrm>
              <a:off x="756679" y="3109153"/>
              <a:ext cx="433080" cy="435123"/>
            </a:xfrm>
            <a:prstGeom prst="ellipse">
              <a:avLst/>
            </a:prstGeom>
            <a:solidFill>
              <a:sysClr val="window" lastClr="FFFFFF">
                <a:lumMod val="75000"/>
                <a:alpha val="39999"/>
              </a:sysClr>
            </a:solidFill>
            <a:ln w="50800" cap="flat">
              <a:solidFill>
                <a:sysClr val="windowText" lastClr="000000">
                  <a:alpha val="0"/>
                </a:sysClr>
              </a:solidFill>
              <a:prstDash val="solid"/>
              <a:miter lim="800000"/>
              <a:headEnd type="none" w="med" len="med"/>
              <a:tailEnd type="none" w="med" len="me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 name="îṣļîḑé-TextBox 44">
              <a:extLst>
                <a:ext uri="{FF2B5EF4-FFF2-40B4-BE49-F238E27FC236}">
                  <a16:creationId xmlns:a16="http://schemas.microsoft.com/office/drawing/2014/main" id="{4E4CD90C-F4E3-4A79-9F38-701C2E391DB3}"/>
                </a:ext>
              </a:extLst>
            </p:cNvPr>
            <p:cNvSpPr txBox="1">
              <a:spLocks/>
            </p:cNvSpPr>
            <p:nvPr/>
          </p:nvSpPr>
          <p:spPr bwMode="auto">
            <a:xfrm>
              <a:off x="267298" y="5115910"/>
              <a:ext cx="4839674" cy="3024205"/>
            </a:xfrm>
            <a:prstGeom prst="rect">
              <a:avLst/>
            </a:prstGeom>
            <a:noFill/>
          </p:spPr>
          <p:txBody>
            <a:bodyPr lIns="90000" tIns="46800" rIns="90000" bIns="46800" anchor="ctr" anchorCtr="1"/>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0000"/>
                </a:lnSpc>
              </a:pPr>
              <a:r>
                <a:rPr lang="zh-CN" altLang="en-US" sz="2400" b="0">
                  <a:solidFill>
                    <a:srgbClr val="262626"/>
                  </a:solidFill>
                  <a:latin typeface="Arial" panose="020B0604020202020204" pitchFamily="34" charset="0"/>
                  <a:ea typeface="微软雅黑" panose="020B0503020204020204" pitchFamily="34" charset="-122"/>
                  <a:sym typeface="Arial" panose="020B0604020202020204" pitchFamily="34" charset="0"/>
                </a:rPr>
                <a:t>由于初始归并段通常不等长</a:t>
              </a:r>
              <a:r>
                <a:rPr lang="en-US" altLang="zh-CN" sz="2400" b="0">
                  <a:solidFill>
                    <a:srgbClr val="262626"/>
                  </a:solidFill>
                  <a:latin typeface="Arial" panose="020B0604020202020204" pitchFamily="34" charset="0"/>
                  <a:ea typeface="微软雅黑" panose="020B0503020204020204" pitchFamily="34" charset="-122"/>
                  <a:sym typeface="Arial" panose="020B0604020202020204" pitchFamily="34" charset="0"/>
                </a:rPr>
                <a:t>,</a:t>
              </a:r>
              <a:r>
                <a:rPr lang="zh-CN" altLang="en-US" sz="2400" b="0">
                  <a:solidFill>
                    <a:srgbClr val="262626"/>
                  </a:solidFill>
                  <a:latin typeface="Arial" panose="020B0604020202020204" pitchFamily="34" charset="0"/>
                  <a:ea typeface="微软雅黑" panose="020B0503020204020204" pitchFamily="34" charset="-122"/>
                  <a:sym typeface="Arial" panose="020B0604020202020204" pitchFamily="34" charset="0"/>
                </a:rPr>
                <a:t>进行归并时</a:t>
              </a:r>
              <a:r>
                <a:rPr lang="en-US" altLang="zh-CN" sz="2400" b="0">
                  <a:solidFill>
                    <a:srgbClr val="262626"/>
                  </a:solidFill>
                  <a:latin typeface="Arial" panose="020B0604020202020204" pitchFamily="34" charset="0"/>
                  <a:ea typeface="微软雅黑" panose="020B0503020204020204" pitchFamily="34" charset="-122"/>
                  <a:sym typeface="Arial" panose="020B0604020202020204" pitchFamily="34" charset="0"/>
                </a:rPr>
                <a:t>,</a:t>
              </a:r>
              <a:r>
                <a:rPr lang="zh-CN" altLang="en-US" sz="2400" b="0">
                  <a:solidFill>
                    <a:srgbClr val="262626"/>
                  </a:solidFill>
                  <a:latin typeface="Arial" panose="020B0604020202020204" pitchFamily="34" charset="0"/>
                  <a:ea typeface="微软雅黑" panose="020B0503020204020204" pitchFamily="34" charset="-122"/>
                  <a:sym typeface="Arial" panose="020B0604020202020204" pitchFamily="34" charset="0"/>
                </a:rPr>
                <a:t>长度不同的初始归并段归并的顺序不同</a:t>
              </a:r>
              <a:r>
                <a:rPr lang="en-US" altLang="zh-CN" sz="2400" b="0">
                  <a:solidFill>
                    <a:srgbClr val="262626"/>
                  </a:solidFill>
                  <a:latin typeface="Arial" panose="020B0604020202020204" pitchFamily="34" charset="0"/>
                  <a:ea typeface="微软雅黑" panose="020B0503020204020204" pitchFamily="34" charset="-122"/>
                  <a:sym typeface="Arial" panose="020B0604020202020204" pitchFamily="34" charset="0"/>
                </a:rPr>
                <a:t>,</a:t>
              </a:r>
              <a:r>
                <a:rPr lang="zh-CN" altLang="en-US" sz="2400" b="0">
                  <a:solidFill>
                    <a:srgbClr val="262626"/>
                  </a:solidFill>
                  <a:latin typeface="Arial" panose="020B0604020202020204" pitchFamily="34" charset="0"/>
                  <a:ea typeface="微软雅黑" panose="020B0503020204020204" pitchFamily="34" charset="-122"/>
                  <a:sym typeface="Arial" panose="020B0604020202020204" pitchFamily="34" charset="0"/>
                </a:rPr>
                <a:t>读写外存的总次数也不同。</a:t>
              </a:r>
            </a:p>
          </p:txBody>
        </p:sp>
      </p:grpSp>
    </p:spTree>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up)">
                                      <p:cBhvr>
                                        <p:cTn id="7" dur="500"/>
                                        <p:tgtEl>
                                          <p:spTgt spid="1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矩形 1">
            <a:extLst>
              <a:ext uri="{FF2B5EF4-FFF2-40B4-BE49-F238E27FC236}">
                <a16:creationId xmlns:a16="http://schemas.microsoft.com/office/drawing/2014/main" id="{049AFB21-0F9C-0349-9B4D-3E045B3D6D3D}"/>
              </a:ext>
            </a:extLst>
          </p:cNvPr>
          <p:cNvSpPr>
            <a:spLocks noChangeArrowheads="1"/>
          </p:cNvSpPr>
          <p:nvPr/>
        </p:nvSpPr>
        <p:spPr bwMode="auto">
          <a:xfrm>
            <a:off x="0" y="2817813"/>
            <a:ext cx="9144000" cy="3924300"/>
          </a:xfrm>
          <a:prstGeom prst="rect">
            <a:avLst/>
          </a:prstGeom>
          <a:solidFill>
            <a:srgbClr val="CCCCFF"/>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237569" name="Line 2">
            <a:extLst>
              <a:ext uri="{FF2B5EF4-FFF2-40B4-BE49-F238E27FC236}">
                <a16:creationId xmlns:a16="http://schemas.microsoft.com/office/drawing/2014/main" id="{7E5B0C11-BC45-4A2C-AFCE-7F69D55900B2}"/>
              </a:ext>
            </a:extLst>
          </p:cNvPr>
          <p:cNvSpPr>
            <a:spLocks noChangeShapeType="1"/>
          </p:cNvSpPr>
          <p:nvPr/>
        </p:nvSpPr>
        <p:spPr bwMode="auto">
          <a:xfrm flipH="1">
            <a:off x="2122488" y="3355975"/>
            <a:ext cx="304800" cy="762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570" name="Line 3">
            <a:extLst>
              <a:ext uri="{FF2B5EF4-FFF2-40B4-BE49-F238E27FC236}">
                <a16:creationId xmlns:a16="http://schemas.microsoft.com/office/drawing/2014/main" id="{624729D5-4A3E-4C38-8BB3-5750A490D9E9}"/>
              </a:ext>
            </a:extLst>
          </p:cNvPr>
          <p:cNvSpPr>
            <a:spLocks noChangeShapeType="1"/>
          </p:cNvSpPr>
          <p:nvPr/>
        </p:nvSpPr>
        <p:spPr bwMode="auto">
          <a:xfrm flipH="1">
            <a:off x="5699125" y="3355975"/>
            <a:ext cx="304800" cy="762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571" name="Line 4">
            <a:extLst>
              <a:ext uri="{FF2B5EF4-FFF2-40B4-BE49-F238E27FC236}">
                <a16:creationId xmlns:a16="http://schemas.microsoft.com/office/drawing/2014/main" id="{9AD7ADA5-22B1-47AF-B792-38FD8208F8CE}"/>
              </a:ext>
            </a:extLst>
          </p:cNvPr>
          <p:cNvSpPr>
            <a:spLocks noChangeShapeType="1"/>
          </p:cNvSpPr>
          <p:nvPr/>
        </p:nvSpPr>
        <p:spPr bwMode="auto">
          <a:xfrm>
            <a:off x="4860925" y="3355975"/>
            <a:ext cx="304800" cy="762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572" name="Line 5">
            <a:extLst>
              <a:ext uri="{FF2B5EF4-FFF2-40B4-BE49-F238E27FC236}">
                <a16:creationId xmlns:a16="http://schemas.microsoft.com/office/drawing/2014/main" id="{97172DE8-883C-4939-BB00-BC700341EFDC}"/>
              </a:ext>
            </a:extLst>
          </p:cNvPr>
          <p:cNvSpPr>
            <a:spLocks noChangeShapeType="1"/>
          </p:cNvSpPr>
          <p:nvPr/>
        </p:nvSpPr>
        <p:spPr bwMode="auto">
          <a:xfrm>
            <a:off x="1360488" y="3355975"/>
            <a:ext cx="304800" cy="762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573" name="Line 6">
            <a:extLst>
              <a:ext uri="{FF2B5EF4-FFF2-40B4-BE49-F238E27FC236}">
                <a16:creationId xmlns:a16="http://schemas.microsoft.com/office/drawing/2014/main" id="{F174701E-CC94-4425-BD07-4F9AC5F43993}"/>
              </a:ext>
            </a:extLst>
          </p:cNvPr>
          <p:cNvSpPr>
            <a:spLocks noChangeShapeType="1"/>
          </p:cNvSpPr>
          <p:nvPr/>
        </p:nvSpPr>
        <p:spPr bwMode="auto">
          <a:xfrm>
            <a:off x="3048000" y="3355975"/>
            <a:ext cx="304800" cy="762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574" name="Line 7">
            <a:extLst>
              <a:ext uri="{FF2B5EF4-FFF2-40B4-BE49-F238E27FC236}">
                <a16:creationId xmlns:a16="http://schemas.microsoft.com/office/drawing/2014/main" id="{C22B9861-0955-48E6-B7D1-AB1CF6C63DEB}"/>
              </a:ext>
            </a:extLst>
          </p:cNvPr>
          <p:cNvSpPr>
            <a:spLocks noChangeShapeType="1"/>
          </p:cNvSpPr>
          <p:nvPr/>
        </p:nvSpPr>
        <p:spPr bwMode="auto">
          <a:xfrm>
            <a:off x="1589088" y="4117975"/>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575" name="Line 8">
            <a:extLst>
              <a:ext uri="{FF2B5EF4-FFF2-40B4-BE49-F238E27FC236}">
                <a16:creationId xmlns:a16="http://schemas.microsoft.com/office/drawing/2014/main" id="{61558E09-0ED0-4627-B836-FB19779319FB}"/>
              </a:ext>
            </a:extLst>
          </p:cNvPr>
          <p:cNvSpPr>
            <a:spLocks noChangeShapeType="1"/>
          </p:cNvSpPr>
          <p:nvPr/>
        </p:nvSpPr>
        <p:spPr bwMode="auto">
          <a:xfrm>
            <a:off x="3352800" y="4117975"/>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576" name="Line 9">
            <a:extLst>
              <a:ext uri="{FF2B5EF4-FFF2-40B4-BE49-F238E27FC236}">
                <a16:creationId xmlns:a16="http://schemas.microsoft.com/office/drawing/2014/main" id="{50EA9328-02B0-4858-A97B-8F6A9875DC69}"/>
              </a:ext>
            </a:extLst>
          </p:cNvPr>
          <p:cNvSpPr>
            <a:spLocks noChangeShapeType="1"/>
          </p:cNvSpPr>
          <p:nvPr/>
        </p:nvSpPr>
        <p:spPr bwMode="auto">
          <a:xfrm>
            <a:off x="5165725" y="4117975"/>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577" name="Line 10">
            <a:extLst>
              <a:ext uri="{FF2B5EF4-FFF2-40B4-BE49-F238E27FC236}">
                <a16:creationId xmlns:a16="http://schemas.microsoft.com/office/drawing/2014/main" id="{B1FCD018-E093-41B3-9B6B-98FBFD3D8964}"/>
              </a:ext>
            </a:extLst>
          </p:cNvPr>
          <p:cNvSpPr>
            <a:spLocks noChangeShapeType="1"/>
          </p:cNvSpPr>
          <p:nvPr/>
        </p:nvSpPr>
        <p:spPr bwMode="auto">
          <a:xfrm flipH="1">
            <a:off x="5470525" y="3355975"/>
            <a:ext cx="0" cy="762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578" name="Line 11">
            <a:extLst>
              <a:ext uri="{FF2B5EF4-FFF2-40B4-BE49-F238E27FC236}">
                <a16:creationId xmlns:a16="http://schemas.microsoft.com/office/drawing/2014/main" id="{84216006-A412-4021-9495-ED4A973248E9}"/>
              </a:ext>
            </a:extLst>
          </p:cNvPr>
          <p:cNvSpPr>
            <a:spLocks noChangeShapeType="1"/>
          </p:cNvSpPr>
          <p:nvPr/>
        </p:nvSpPr>
        <p:spPr bwMode="auto">
          <a:xfrm flipH="1">
            <a:off x="3886200" y="3355975"/>
            <a:ext cx="304800" cy="762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579" name="Line 12">
            <a:extLst>
              <a:ext uri="{FF2B5EF4-FFF2-40B4-BE49-F238E27FC236}">
                <a16:creationId xmlns:a16="http://schemas.microsoft.com/office/drawing/2014/main" id="{D8D40F29-6F66-463A-96E2-E415C7F196A1}"/>
              </a:ext>
            </a:extLst>
          </p:cNvPr>
          <p:cNvSpPr>
            <a:spLocks noChangeShapeType="1"/>
          </p:cNvSpPr>
          <p:nvPr/>
        </p:nvSpPr>
        <p:spPr bwMode="auto">
          <a:xfrm flipH="1">
            <a:off x="3581400" y="3355975"/>
            <a:ext cx="0" cy="762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580" name="Line 13">
            <a:extLst>
              <a:ext uri="{FF2B5EF4-FFF2-40B4-BE49-F238E27FC236}">
                <a16:creationId xmlns:a16="http://schemas.microsoft.com/office/drawing/2014/main" id="{D462DF43-FD6D-4B7C-A90D-554FCB91C534}"/>
              </a:ext>
            </a:extLst>
          </p:cNvPr>
          <p:cNvSpPr>
            <a:spLocks noChangeShapeType="1"/>
          </p:cNvSpPr>
          <p:nvPr/>
        </p:nvSpPr>
        <p:spPr bwMode="auto">
          <a:xfrm flipH="1">
            <a:off x="1893888" y="3355975"/>
            <a:ext cx="0" cy="762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581" name="Freeform 14">
            <a:extLst>
              <a:ext uri="{FF2B5EF4-FFF2-40B4-BE49-F238E27FC236}">
                <a16:creationId xmlns:a16="http://schemas.microsoft.com/office/drawing/2014/main" id="{46F91F8E-B72D-4C3B-AD4D-2A81526DAE7E}"/>
              </a:ext>
            </a:extLst>
          </p:cNvPr>
          <p:cNvSpPr>
            <a:spLocks noChangeArrowheads="1"/>
          </p:cNvSpPr>
          <p:nvPr/>
        </p:nvSpPr>
        <p:spPr bwMode="auto">
          <a:xfrm>
            <a:off x="1530350" y="2425700"/>
            <a:ext cx="2320925" cy="392113"/>
          </a:xfrm>
          <a:custGeom>
            <a:avLst/>
            <a:gdLst>
              <a:gd name="T0" fmla="*/ 0 w 1462"/>
              <a:gd name="T1" fmla="*/ 0 h 247"/>
              <a:gd name="T2" fmla="*/ 567 w 1462"/>
              <a:gd name="T3" fmla="*/ 94 h 247"/>
              <a:gd name="T4" fmla="*/ 749 w 1462"/>
              <a:gd name="T5" fmla="*/ 131 h 247"/>
              <a:gd name="T6" fmla="*/ 866 w 1462"/>
              <a:gd name="T7" fmla="*/ 160 h 247"/>
              <a:gd name="T8" fmla="*/ 1156 w 1462"/>
              <a:gd name="T9" fmla="*/ 167 h 247"/>
              <a:gd name="T10" fmla="*/ 1266 w 1462"/>
              <a:gd name="T11" fmla="*/ 218 h 247"/>
              <a:gd name="T12" fmla="*/ 1418 w 1462"/>
              <a:gd name="T13" fmla="*/ 232 h 247"/>
              <a:gd name="T14" fmla="*/ 1462 w 1462"/>
              <a:gd name="T15" fmla="*/ 247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2" h="247">
                <a:moveTo>
                  <a:pt x="0" y="0"/>
                </a:moveTo>
                <a:cubicBezTo>
                  <a:pt x="175" y="84"/>
                  <a:pt x="375" y="87"/>
                  <a:pt x="567" y="94"/>
                </a:cubicBezTo>
                <a:cubicBezTo>
                  <a:pt x="628" y="105"/>
                  <a:pt x="689" y="117"/>
                  <a:pt x="749" y="131"/>
                </a:cubicBezTo>
                <a:cubicBezTo>
                  <a:pt x="788" y="140"/>
                  <a:pt x="826" y="158"/>
                  <a:pt x="866" y="160"/>
                </a:cubicBezTo>
                <a:cubicBezTo>
                  <a:pt x="963" y="164"/>
                  <a:pt x="1059" y="165"/>
                  <a:pt x="1156" y="167"/>
                </a:cubicBezTo>
                <a:cubicBezTo>
                  <a:pt x="1209" y="184"/>
                  <a:pt x="1171" y="171"/>
                  <a:pt x="1266" y="218"/>
                </a:cubicBezTo>
                <a:cubicBezTo>
                  <a:pt x="1312" y="241"/>
                  <a:pt x="1367" y="227"/>
                  <a:pt x="1418" y="232"/>
                </a:cubicBezTo>
                <a:cubicBezTo>
                  <a:pt x="1452" y="241"/>
                  <a:pt x="1438" y="236"/>
                  <a:pt x="1462" y="247"/>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582" name="Text Box 15">
            <a:extLst>
              <a:ext uri="{FF2B5EF4-FFF2-40B4-BE49-F238E27FC236}">
                <a16:creationId xmlns:a16="http://schemas.microsoft.com/office/drawing/2014/main" id="{685CDB64-8160-46D2-A6D0-175EBFDB1CD5}"/>
              </a:ext>
            </a:extLst>
          </p:cNvPr>
          <p:cNvSpPr txBox="1">
            <a:spLocks noChangeArrowheads="1"/>
          </p:cNvSpPr>
          <p:nvPr/>
        </p:nvSpPr>
        <p:spPr bwMode="auto">
          <a:xfrm>
            <a:off x="381000" y="946150"/>
            <a:ext cx="8229600"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buFont typeface="Arial" panose="020B0604020202020204" pitchFamily="34" charset="0"/>
              <a:buNone/>
            </a:pPr>
            <a:r>
              <a:rPr lang="en-US" altLang="zh-CN" sz="2400" b="0">
                <a:solidFill>
                  <a:srgbClr val="FF0000"/>
                </a:solidFill>
                <a:ea typeface="微软雅黑" panose="020B0503020204020204" pitchFamily="34" charset="-122"/>
                <a:sym typeface="+mn-lt"/>
              </a:rPr>
              <a:t>e.g:</a:t>
            </a:r>
            <a:r>
              <a:rPr lang="zh-CN" altLang="zh-CN" sz="2400" b="0">
                <a:ea typeface="微软雅黑" panose="020B0503020204020204" pitchFamily="34" charset="-122"/>
                <a:sym typeface="+mn-lt"/>
              </a:rPr>
              <a:t>假定由置换－选择分类法生成了 9 个初始归并段</a:t>
            </a:r>
            <a:r>
              <a:rPr lang="zh-CN" altLang="en-US" sz="2400" b="0">
                <a:ea typeface="微软雅黑" panose="020B0503020204020204" pitchFamily="34" charset="-122"/>
                <a:sym typeface="+mn-lt"/>
              </a:rPr>
              <a:t>，记录数分别为 9、30、12、18、3、17、2、6、24 。如果进行 3-路归并，请讨论在各种情况下的对外存的读写次数。</a:t>
            </a:r>
          </a:p>
        </p:txBody>
      </p:sp>
      <p:sp>
        <p:nvSpPr>
          <p:cNvPr id="237583" name="Oval 16">
            <a:extLst>
              <a:ext uri="{FF2B5EF4-FFF2-40B4-BE49-F238E27FC236}">
                <a16:creationId xmlns:a16="http://schemas.microsoft.com/office/drawing/2014/main" id="{5E05FF15-8099-4E9E-A99E-ABD91F619960}"/>
              </a:ext>
            </a:extLst>
          </p:cNvPr>
          <p:cNvSpPr>
            <a:spLocks noChangeArrowheads="1"/>
          </p:cNvSpPr>
          <p:nvPr/>
        </p:nvSpPr>
        <p:spPr bwMode="auto">
          <a:xfrm>
            <a:off x="1665288" y="305117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30</a:t>
            </a:r>
            <a:endParaRPr lang="zh-CN" altLang="en-US" sz="1600" u="sng">
              <a:latin typeface="+mn-lt"/>
              <a:ea typeface="+mn-ea"/>
              <a:cs typeface="+mn-ea"/>
              <a:sym typeface="+mn-lt"/>
            </a:endParaRPr>
          </a:p>
        </p:txBody>
      </p:sp>
      <p:sp>
        <p:nvSpPr>
          <p:cNvPr id="237584" name="Oval 17">
            <a:extLst>
              <a:ext uri="{FF2B5EF4-FFF2-40B4-BE49-F238E27FC236}">
                <a16:creationId xmlns:a16="http://schemas.microsoft.com/office/drawing/2014/main" id="{920C6919-C565-434A-B4E4-35125E298360}"/>
              </a:ext>
            </a:extLst>
          </p:cNvPr>
          <p:cNvSpPr>
            <a:spLocks noChangeArrowheads="1"/>
          </p:cNvSpPr>
          <p:nvPr/>
        </p:nvSpPr>
        <p:spPr bwMode="auto">
          <a:xfrm>
            <a:off x="2198688" y="305117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12</a:t>
            </a:r>
            <a:endParaRPr lang="zh-CN" altLang="en-US" sz="1600" u="sng">
              <a:latin typeface="+mn-lt"/>
              <a:ea typeface="+mn-ea"/>
              <a:cs typeface="+mn-ea"/>
              <a:sym typeface="+mn-lt"/>
            </a:endParaRPr>
          </a:p>
        </p:txBody>
      </p:sp>
      <p:sp>
        <p:nvSpPr>
          <p:cNvPr id="237585" name="Oval 18">
            <a:extLst>
              <a:ext uri="{FF2B5EF4-FFF2-40B4-BE49-F238E27FC236}">
                <a16:creationId xmlns:a16="http://schemas.microsoft.com/office/drawing/2014/main" id="{DF920812-2FDC-4D87-B14D-1DD731762DAE}"/>
              </a:ext>
            </a:extLst>
          </p:cNvPr>
          <p:cNvSpPr>
            <a:spLocks noChangeArrowheads="1"/>
          </p:cNvSpPr>
          <p:nvPr/>
        </p:nvSpPr>
        <p:spPr bwMode="auto">
          <a:xfrm>
            <a:off x="1131888" y="305117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9</a:t>
            </a:r>
            <a:endParaRPr lang="zh-CN" altLang="en-US" sz="1600" u="sng">
              <a:latin typeface="+mn-lt"/>
              <a:ea typeface="+mn-ea"/>
              <a:cs typeface="+mn-ea"/>
              <a:sym typeface="+mn-lt"/>
            </a:endParaRPr>
          </a:p>
        </p:txBody>
      </p:sp>
      <p:sp>
        <p:nvSpPr>
          <p:cNvPr id="237586" name="Oval 19">
            <a:extLst>
              <a:ext uri="{FF2B5EF4-FFF2-40B4-BE49-F238E27FC236}">
                <a16:creationId xmlns:a16="http://schemas.microsoft.com/office/drawing/2014/main" id="{2100225C-C6DA-4089-9A7D-35C8B149BD4A}"/>
              </a:ext>
            </a:extLst>
          </p:cNvPr>
          <p:cNvSpPr>
            <a:spLocks noChangeArrowheads="1"/>
          </p:cNvSpPr>
          <p:nvPr/>
        </p:nvSpPr>
        <p:spPr bwMode="auto">
          <a:xfrm>
            <a:off x="3352800" y="305117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3</a:t>
            </a:r>
            <a:endParaRPr lang="zh-CN" altLang="en-US" sz="1600" u="sng">
              <a:latin typeface="+mn-lt"/>
              <a:ea typeface="+mn-ea"/>
              <a:cs typeface="+mn-ea"/>
              <a:sym typeface="+mn-lt"/>
            </a:endParaRPr>
          </a:p>
        </p:txBody>
      </p:sp>
      <p:sp>
        <p:nvSpPr>
          <p:cNvPr id="237587" name="Oval 20">
            <a:extLst>
              <a:ext uri="{FF2B5EF4-FFF2-40B4-BE49-F238E27FC236}">
                <a16:creationId xmlns:a16="http://schemas.microsoft.com/office/drawing/2014/main" id="{4219CB0D-F3E2-480E-8696-871B401F0C45}"/>
              </a:ext>
            </a:extLst>
          </p:cNvPr>
          <p:cNvSpPr>
            <a:spLocks noChangeArrowheads="1"/>
          </p:cNvSpPr>
          <p:nvPr/>
        </p:nvSpPr>
        <p:spPr bwMode="auto">
          <a:xfrm>
            <a:off x="3886200" y="305117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17</a:t>
            </a:r>
            <a:endParaRPr lang="zh-CN" altLang="en-US" sz="1600" u="sng">
              <a:latin typeface="+mn-lt"/>
              <a:ea typeface="+mn-ea"/>
              <a:cs typeface="+mn-ea"/>
              <a:sym typeface="+mn-lt"/>
            </a:endParaRPr>
          </a:p>
        </p:txBody>
      </p:sp>
      <p:sp>
        <p:nvSpPr>
          <p:cNvPr id="237588" name="Oval 21">
            <a:extLst>
              <a:ext uri="{FF2B5EF4-FFF2-40B4-BE49-F238E27FC236}">
                <a16:creationId xmlns:a16="http://schemas.microsoft.com/office/drawing/2014/main" id="{339752F2-6D32-4B41-A51D-22D7CD6D6D8B}"/>
              </a:ext>
            </a:extLst>
          </p:cNvPr>
          <p:cNvSpPr>
            <a:spLocks noChangeArrowheads="1"/>
          </p:cNvSpPr>
          <p:nvPr/>
        </p:nvSpPr>
        <p:spPr bwMode="auto">
          <a:xfrm>
            <a:off x="2819400" y="305117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18</a:t>
            </a:r>
            <a:endParaRPr lang="zh-CN" altLang="en-US" sz="1600" u="sng">
              <a:latin typeface="+mn-lt"/>
              <a:ea typeface="+mn-ea"/>
              <a:cs typeface="+mn-ea"/>
              <a:sym typeface="+mn-lt"/>
            </a:endParaRPr>
          </a:p>
        </p:txBody>
      </p:sp>
      <p:sp>
        <p:nvSpPr>
          <p:cNvPr id="237589" name="Oval 22">
            <a:extLst>
              <a:ext uri="{FF2B5EF4-FFF2-40B4-BE49-F238E27FC236}">
                <a16:creationId xmlns:a16="http://schemas.microsoft.com/office/drawing/2014/main" id="{CB709510-0E22-4F5C-BD8F-230C9785FF5E}"/>
              </a:ext>
            </a:extLst>
          </p:cNvPr>
          <p:cNvSpPr>
            <a:spLocks noChangeArrowheads="1"/>
          </p:cNvSpPr>
          <p:nvPr/>
        </p:nvSpPr>
        <p:spPr bwMode="auto">
          <a:xfrm>
            <a:off x="5165725" y="305117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6</a:t>
            </a:r>
            <a:endParaRPr lang="zh-CN" altLang="en-US" sz="1600" u="sng">
              <a:latin typeface="+mn-lt"/>
              <a:ea typeface="+mn-ea"/>
              <a:cs typeface="+mn-ea"/>
              <a:sym typeface="+mn-lt"/>
            </a:endParaRPr>
          </a:p>
        </p:txBody>
      </p:sp>
      <p:sp>
        <p:nvSpPr>
          <p:cNvPr id="237590" name="Oval 23">
            <a:extLst>
              <a:ext uri="{FF2B5EF4-FFF2-40B4-BE49-F238E27FC236}">
                <a16:creationId xmlns:a16="http://schemas.microsoft.com/office/drawing/2014/main" id="{C6926EC3-E094-4CB2-B381-E6C378B3BE68}"/>
              </a:ext>
            </a:extLst>
          </p:cNvPr>
          <p:cNvSpPr>
            <a:spLocks noChangeArrowheads="1"/>
          </p:cNvSpPr>
          <p:nvPr/>
        </p:nvSpPr>
        <p:spPr bwMode="auto">
          <a:xfrm>
            <a:off x="5699125" y="305117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24</a:t>
            </a:r>
            <a:endParaRPr lang="zh-CN" altLang="en-US" sz="1600" u="sng">
              <a:latin typeface="+mn-lt"/>
              <a:ea typeface="+mn-ea"/>
              <a:cs typeface="+mn-ea"/>
              <a:sym typeface="+mn-lt"/>
            </a:endParaRPr>
          </a:p>
        </p:txBody>
      </p:sp>
      <p:sp>
        <p:nvSpPr>
          <p:cNvPr id="237591" name="Oval 24">
            <a:extLst>
              <a:ext uri="{FF2B5EF4-FFF2-40B4-BE49-F238E27FC236}">
                <a16:creationId xmlns:a16="http://schemas.microsoft.com/office/drawing/2014/main" id="{C8494996-F8B0-4082-A282-700BAB1A56B3}"/>
              </a:ext>
            </a:extLst>
          </p:cNvPr>
          <p:cNvSpPr>
            <a:spLocks noChangeArrowheads="1"/>
          </p:cNvSpPr>
          <p:nvPr/>
        </p:nvSpPr>
        <p:spPr bwMode="auto">
          <a:xfrm>
            <a:off x="4632325" y="305117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2</a:t>
            </a:r>
            <a:endParaRPr lang="zh-CN" altLang="en-US" sz="1600" u="sng">
              <a:latin typeface="+mn-lt"/>
              <a:ea typeface="+mn-ea"/>
              <a:cs typeface="+mn-ea"/>
              <a:sym typeface="+mn-lt"/>
            </a:endParaRPr>
          </a:p>
        </p:txBody>
      </p:sp>
      <p:sp>
        <p:nvSpPr>
          <p:cNvPr id="237592" name="Line 25">
            <a:extLst>
              <a:ext uri="{FF2B5EF4-FFF2-40B4-BE49-F238E27FC236}">
                <a16:creationId xmlns:a16="http://schemas.microsoft.com/office/drawing/2014/main" id="{53C3D44F-8422-4F49-A421-827F18C890B9}"/>
              </a:ext>
            </a:extLst>
          </p:cNvPr>
          <p:cNvSpPr>
            <a:spLocks noChangeShapeType="1"/>
          </p:cNvSpPr>
          <p:nvPr/>
        </p:nvSpPr>
        <p:spPr bwMode="auto">
          <a:xfrm>
            <a:off x="1589088" y="4422775"/>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593" name="Line 26">
            <a:extLst>
              <a:ext uri="{FF2B5EF4-FFF2-40B4-BE49-F238E27FC236}">
                <a16:creationId xmlns:a16="http://schemas.microsoft.com/office/drawing/2014/main" id="{F052D155-23D7-4BEF-B8F2-B591EF1BD90E}"/>
              </a:ext>
            </a:extLst>
          </p:cNvPr>
          <p:cNvSpPr>
            <a:spLocks noChangeShapeType="1"/>
          </p:cNvSpPr>
          <p:nvPr/>
        </p:nvSpPr>
        <p:spPr bwMode="auto">
          <a:xfrm>
            <a:off x="1589088" y="4117975"/>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594" name="Line 27">
            <a:extLst>
              <a:ext uri="{FF2B5EF4-FFF2-40B4-BE49-F238E27FC236}">
                <a16:creationId xmlns:a16="http://schemas.microsoft.com/office/drawing/2014/main" id="{11398B72-66FC-4587-9264-1AA43E0C6D99}"/>
              </a:ext>
            </a:extLst>
          </p:cNvPr>
          <p:cNvSpPr>
            <a:spLocks noChangeShapeType="1"/>
          </p:cNvSpPr>
          <p:nvPr/>
        </p:nvSpPr>
        <p:spPr bwMode="auto">
          <a:xfrm>
            <a:off x="2122488" y="4117975"/>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595" name="Text Box 28">
            <a:extLst>
              <a:ext uri="{FF2B5EF4-FFF2-40B4-BE49-F238E27FC236}">
                <a16:creationId xmlns:a16="http://schemas.microsoft.com/office/drawing/2014/main" id="{162E54C1-6786-4E81-8DEC-3A421C5844A5}"/>
              </a:ext>
            </a:extLst>
          </p:cNvPr>
          <p:cNvSpPr txBox="1">
            <a:spLocks noChangeArrowheads="1"/>
          </p:cNvSpPr>
          <p:nvPr/>
        </p:nvSpPr>
        <p:spPr bwMode="auto">
          <a:xfrm>
            <a:off x="1512888" y="4117975"/>
            <a:ext cx="762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a:latin typeface="+mn-lt"/>
                <a:ea typeface="+mn-ea"/>
                <a:cs typeface="+mn-ea"/>
                <a:sym typeface="+mn-lt"/>
              </a:rPr>
              <a:t>51</a:t>
            </a:r>
            <a:endParaRPr lang="zh-CN" altLang="en-US" sz="2000" b="0">
              <a:latin typeface="+mn-lt"/>
              <a:ea typeface="+mn-ea"/>
              <a:cs typeface="+mn-ea"/>
              <a:sym typeface="+mn-lt"/>
            </a:endParaRPr>
          </a:p>
        </p:txBody>
      </p:sp>
      <p:sp>
        <p:nvSpPr>
          <p:cNvPr id="237596" name="Line 29">
            <a:extLst>
              <a:ext uri="{FF2B5EF4-FFF2-40B4-BE49-F238E27FC236}">
                <a16:creationId xmlns:a16="http://schemas.microsoft.com/office/drawing/2014/main" id="{C6C1FB33-B4D0-4B22-8123-B33C67FA30C1}"/>
              </a:ext>
            </a:extLst>
          </p:cNvPr>
          <p:cNvSpPr>
            <a:spLocks noChangeShapeType="1"/>
          </p:cNvSpPr>
          <p:nvPr/>
        </p:nvSpPr>
        <p:spPr bwMode="auto">
          <a:xfrm>
            <a:off x="3352800" y="4422775"/>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597" name="Line 30">
            <a:extLst>
              <a:ext uri="{FF2B5EF4-FFF2-40B4-BE49-F238E27FC236}">
                <a16:creationId xmlns:a16="http://schemas.microsoft.com/office/drawing/2014/main" id="{54D79B61-49E6-4476-B520-A3DA23A0E063}"/>
              </a:ext>
            </a:extLst>
          </p:cNvPr>
          <p:cNvSpPr>
            <a:spLocks noChangeShapeType="1"/>
          </p:cNvSpPr>
          <p:nvPr/>
        </p:nvSpPr>
        <p:spPr bwMode="auto">
          <a:xfrm>
            <a:off x="3352800" y="4117975"/>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598" name="Line 31">
            <a:extLst>
              <a:ext uri="{FF2B5EF4-FFF2-40B4-BE49-F238E27FC236}">
                <a16:creationId xmlns:a16="http://schemas.microsoft.com/office/drawing/2014/main" id="{F00E123C-BB70-4849-A1B8-A998DE7C31AE}"/>
              </a:ext>
            </a:extLst>
          </p:cNvPr>
          <p:cNvSpPr>
            <a:spLocks noChangeShapeType="1"/>
          </p:cNvSpPr>
          <p:nvPr/>
        </p:nvSpPr>
        <p:spPr bwMode="auto">
          <a:xfrm>
            <a:off x="3886200" y="4117975"/>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599" name="Text Box 32">
            <a:extLst>
              <a:ext uri="{FF2B5EF4-FFF2-40B4-BE49-F238E27FC236}">
                <a16:creationId xmlns:a16="http://schemas.microsoft.com/office/drawing/2014/main" id="{9EB3CA9A-08AF-4C4D-BCC7-3FD752BD848D}"/>
              </a:ext>
            </a:extLst>
          </p:cNvPr>
          <p:cNvSpPr txBox="1">
            <a:spLocks noChangeArrowheads="1"/>
          </p:cNvSpPr>
          <p:nvPr/>
        </p:nvSpPr>
        <p:spPr bwMode="auto">
          <a:xfrm>
            <a:off x="3429000" y="4117975"/>
            <a:ext cx="762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38</a:t>
            </a:r>
            <a:endParaRPr lang="zh-CN" altLang="en-US" sz="2000" b="0">
              <a:latin typeface="+mn-lt"/>
              <a:ea typeface="+mn-ea"/>
              <a:cs typeface="+mn-ea"/>
              <a:sym typeface="+mn-lt"/>
            </a:endParaRPr>
          </a:p>
        </p:txBody>
      </p:sp>
      <p:sp>
        <p:nvSpPr>
          <p:cNvPr id="237600" name="Line 33">
            <a:extLst>
              <a:ext uri="{FF2B5EF4-FFF2-40B4-BE49-F238E27FC236}">
                <a16:creationId xmlns:a16="http://schemas.microsoft.com/office/drawing/2014/main" id="{6FE1E9BF-78DA-40E5-AE57-6B2708B6DC77}"/>
              </a:ext>
            </a:extLst>
          </p:cNvPr>
          <p:cNvSpPr>
            <a:spLocks noChangeShapeType="1"/>
          </p:cNvSpPr>
          <p:nvPr/>
        </p:nvSpPr>
        <p:spPr bwMode="auto">
          <a:xfrm>
            <a:off x="5165725" y="4422775"/>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601" name="Line 34">
            <a:extLst>
              <a:ext uri="{FF2B5EF4-FFF2-40B4-BE49-F238E27FC236}">
                <a16:creationId xmlns:a16="http://schemas.microsoft.com/office/drawing/2014/main" id="{A67612D3-23B7-4B2E-914E-0B304FFA8F47}"/>
              </a:ext>
            </a:extLst>
          </p:cNvPr>
          <p:cNvSpPr>
            <a:spLocks noChangeShapeType="1"/>
          </p:cNvSpPr>
          <p:nvPr/>
        </p:nvSpPr>
        <p:spPr bwMode="auto">
          <a:xfrm>
            <a:off x="5165725" y="4117975"/>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602" name="Line 35">
            <a:extLst>
              <a:ext uri="{FF2B5EF4-FFF2-40B4-BE49-F238E27FC236}">
                <a16:creationId xmlns:a16="http://schemas.microsoft.com/office/drawing/2014/main" id="{7D6B80E2-1DA3-49C5-866E-BB8046BCB98D}"/>
              </a:ext>
            </a:extLst>
          </p:cNvPr>
          <p:cNvSpPr>
            <a:spLocks noChangeShapeType="1"/>
          </p:cNvSpPr>
          <p:nvPr/>
        </p:nvSpPr>
        <p:spPr bwMode="auto">
          <a:xfrm>
            <a:off x="5702300" y="4124325"/>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603" name="Text Box 36">
            <a:extLst>
              <a:ext uri="{FF2B5EF4-FFF2-40B4-BE49-F238E27FC236}">
                <a16:creationId xmlns:a16="http://schemas.microsoft.com/office/drawing/2014/main" id="{BA010F47-5462-4D8E-BA64-8EFC6CE00BA5}"/>
              </a:ext>
            </a:extLst>
          </p:cNvPr>
          <p:cNvSpPr txBox="1">
            <a:spLocks noChangeArrowheads="1"/>
          </p:cNvSpPr>
          <p:nvPr/>
        </p:nvSpPr>
        <p:spPr bwMode="auto">
          <a:xfrm>
            <a:off x="5165725" y="4117975"/>
            <a:ext cx="4572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dirty="0">
                <a:latin typeface="+mn-lt"/>
                <a:ea typeface="+mn-ea"/>
                <a:cs typeface="+mn-ea"/>
                <a:sym typeface="+mn-lt"/>
              </a:rPr>
              <a:t> 32</a:t>
            </a:r>
            <a:endParaRPr lang="zh-CN" altLang="en-US" sz="2000" b="0" dirty="0">
              <a:latin typeface="+mn-lt"/>
              <a:ea typeface="+mn-ea"/>
              <a:cs typeface="+mn-ea"/>
              <a:sym typeface="+mn-lt"/>
            </a:endParaRPr>
          </a:p>
        </p:txBody>
      </p:sp>
      <p:sp>
        <p:nvSpPr>
          <p:cNvPr id="237604" name="Line 37">
            <a:extLst>
              <a:ext uri="{FF2B5EF4-FFF2-40B4-BE49-F238E27FC236}">
                <a16:creationId xmlns:a16="http://schemas.microsoft.com/office/drawing/2014/main" id="{3056A636-E89E-477D-84F2-4F3C3EBECC0B}"/>
              </a:ext>
            </a:extLst>
          </p:cNvPr>
          <p:cNvSpPr>
            <a:spLocks noChangeShapeType="1"/>
          </p:cNvSpPr>
          <p:nvPr/>
        </p:nvSpPr>
        <p:spPr bwMode="auto">
          <a:xfrm>
            <a:off x="3352800" y="5413375"/>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605" name="Line 38">
            <a:extLst>
              <a:ext uri="{FF2B5EF4-FFF2-40B4-BE49-F238E27FC236}">
                <a16:creationId xmlns:a16="http://schemas.microsoft.com/office/drawing/2014/main" id="{4DB3278D-E525-4845-BE3D-E3D31AF16467}"/>
              </a:ext>
            </a:extLst>
          </p:cNvPr>
          <p:cNvSpPr>
            <a:spLocks noChangeShapeType="1"/>
          </p:cNvSpPr>
          <p:nvPr/>
        </p:nvSpPr>
        <p:spPr bwMode="auto">
          <a:xfrm>
            <a:off x="3352800" y="5718175"/>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606" name="Line 39">
            <a:extLst>
              <a:ext uri="{FF2B5EF4-FFF2-40B4-BE49-F238E27FC236}">
                <a16:creationId xmlns:a16="http://schemas.microsoft.com/office/drawing/2014/main" id="{E975095A-9302-4EC3-8030-2F2CD98E3F66}"/>
              </a:ext>
            </a:extLst>
          </p:cNvPr>
          <p:cNvSpPr>
            <a:spLocks noChangeShapeType="1"/>
          </p:cNvSpPr>
          <p:nvPr/>
        </p:nvSpPr>
        <p:spPr bwMode="auto">
          <a:xfrm>
            <a:off x="3352800" y="5413375"/>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607" name="Text Box 40">
            <a:extLst>
              <a:ext uri="{FF2B5EF4-FFF2-40B4-BE49-F238E27FC236}">
                <a16:creationId xmlns:a16="http://schemas.microsoft.com/office/drawing/2014/main" id="{C9563E35-AF3C-4D24-B521-1CECA0E13C57}"/>
              </a:ext>
            </a:extLst>
          </p:cNvPr>
          <p:cNvSpPr txBox="1">
            <a:spLocks noChangeArrowheads="1"/>
          </p:cNvSpPr>
          <p:nvPr/>
        </p:nvSpPr>
        <p:spPr bwMode="auto">
          <a:xfrm>
            <a:off x="3352800" y="5413375"/>
            <a:ext cx="762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121</a:t>
            </a:r>
            <a:endParaRPr lang="zh-CN" altLang="en-US" sz="2000" b="0">
              <a:latin typeface="+mn-lt"/>
              <a:ea typeface="+mn-ea"/>
              <a:cs typeface="+mn-ea"/>
              <a:sym typeface="+mn-lt"/>
            </a:endParaRPr>
          </a:p>
        </p:txBody>
      </p:sp>
      <p:sp>
        <p:nvSpPr>
          <p:cNvPr id="237608" name="Line 41">
            <a:extLst>
              <a:ext uri="{FF2B5EF4-FFF2-40B4-BE49-F238E27FC236}">
                <a16:creationId xmlns:a16="http://schemas.microsoft.com/office/drawing/2014/main" id="{6409BBCB-2B33-4606-8B75-F0C8C4431DA2}"/>
              </a:ext>
            </a:extLst>
          </p:cNvPr>
          <p:cNvSpPr>
            <a:spLocks noChangeShapeType="1"/>
          </p:cNvSpPr>
          <p:nvPr/>
        </p:nvSpPr>
        <p:spPr bwMode="auto">
          <a:xfrm>
            <a:off x="3886200" y="5413375"/>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609" name="Line 42">
            <a:extLst>
              <a:ext uri="{FF2B5EF4-FFF2-40B4-BE49-F238E27FC236}">
                <a16:creationId xmlns:a16="http://schemas.microsoft.com/office/drawing/2014/main" id="{9F1ADFD2-7E43-4437-B603-93574BFBF51B}"/>
              </a:ext>
            </a:extLst>
          </p:cNvPr>
          <p:cNvSpPr>
            <a:spLocks noChangeShapeType="1"/>
          </p:cNvSpPr>
          <p:nvPr/>
        </p:nvSpPr>
        <p:spPr bwMode="auto">
          <a:xfrm flipH="1">
            <a:off x="3581400" y="4422775"/>
            <a:ext cx="0" cy="9906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610" name="Line 43">
            <a:extLst>
              <a:ext uri="{FF2B5EF4-FFF2-40B4-BE49-F238E27FC236}">
                <a16:creationId xmlns:a16="http://schemas.microsoft.com/office/drawing/2014/main" id="{AAD04D4F-0857-488F-84D0-A6612019D41B}"/>
              </a:ext>
            </a:extLst>
          </p:cNvPr>
          <p:cNvSpPr>
            <a:spLocks noChangeShapeType="1"/>
          </p:cNvSpPr>
          <p:nvPr/>
        </p:nvSpPr>
        <p:spPr bwMode="auto">
          <a:xfrm flipH="1">
            <a:off x="3886200" y="4429125"/>
            <a:ext cx="1371600" cy="98425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611" name="Line 44">
            <a:extLst>
              <a:ext uri="{FF2B5EF4-FFF2-40B4-BE49-F238E27FC236}">
                <a16:creationId xmlns:a16="http://schemas.microsoft.com/office/drawing/2014/main" id="{E869CEFF-872E-4C8E-A57D-F81491D49E77}"/>
              </a:ext>
            </a:extLst>
          </p:cNvPr>
          <p:cNvSpPr>
            <a:spLocks noChangeShapeType="1"/>
          </p:cNvSpPr>
          <p:nvPr/>
        </p:nvSpPr>
        <p:spPr bwMode="auto">
          <a:xfrm>
            <a:off x="2108200" y="4438650"/>
            <a:ext cx="1244600" cy="9747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7612" name="Text Box 45">
            <a:extLst>
              <a:ext uri="{FF2B5EF4-FFF2-40B4-BE49-F238E27FC236}">
                <a16:creationId xmlns:a16="http://schemas.microsoft.com/office/drawing/2014/main" id="{39172DC0-84CF-4F62-AF80-560DCEA928FB}"/>
              </a:ext>
            </a:extLst>
          </p:cNvPr>
          <p:cNvSpPr txBox="1">
            <a:spLocks noChangeArrowheads="1"/>
          </p:cNvSpPr>
          <p:nvPr/>
        </p:nvSpPr>
        <p:spPr bwMode="auto">
          <a:xfrm>
            <a:off x="6497638" y="3043238"/>
            <a:ext cx="24828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000" b="0">
                <a:ea typeface="微软雅黑" panose="020B0503020204020204" pitchFamily="34" charset="-122"/>
                <a:sym typeface="+mn-lt"/>
              </a:rPr>
              <a:t>从外存读 121 个记录</a:t>
            </a:r>
          </a:p>
        </p:txBody>
      </p:sp>
      <p:sp>
        <p:nvSpPr>
          <p:cNvPr id="237613" name="Text Box 46">
            <a:extLst>
              <a:ext uri="{FF2B5EF4-FFF2-40B4-BE49-F238E27FC236}">
                <a16:creationId xmlns:a16="http://schemas.microsoft.com/office/drawing/2014/main" id="{19519E40-9466-4877-BED7-9230B1F3D2C9}"/>
              </a:ext>
            </a:extLst>
          </p:cNvPr>
          <p:cNvSpPr txBox="1">
            <a:spLocks noChangeArrowheads="1"/>
          </p:cNvSpPr>
          <p:nvPr/>
        </p:nvSpPr>
        <p:spPr bwMode="auto">
          <a:xfrm>
            <a:off x="6497638" y="3873500"/>
            <a:ext cx="25384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000" b="0">
                <a:ea typeface="微软雅黑" panose="020B0503020204020204" pitchFamily="34" charset="-122"/>
                <a:sym typeface="+mn-lt"/>
              </a:rPr>
              <a:t>写入外存 121 个记录</a:t>
            </a:r>
          </a:p>
        </p:txBody>
      </p:sp>
      <p:sp>
        <p:nvSpPr>
          <p:cNvPr id="237614" name="Text Box 47">
            <a:extLst>
              <a:ext uri="{FF2B5EF4-FFF2-40B4-BE49-F238E27FC236}">
                <a16:creationId xmlns:a16="http://schemas.microsoft.com/office/drawing/2014/main" id="{A092AEA2-36F1-4EF7-A7E4-B8AA68EEA3D3}"/>
              </a:ext>
            </a:extLst>
          </p:cNvPr>
          <p:cNvSpPr txBox="1">
            <a:spLocks noChangeArrowheads="1"/>
          </p:cNvSpPr>
          <p:nvPr/>
        </p:nvSpPr>
        <p:spPr bwMode="auto">
          <a:xfrm>
            <a:off x="6497638" y="4264025"/>
            <a:ext cx="25384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000" b="0">
                <a:ea typeface="微软雅黑" panose="020B0503020204020204" pitchFamily="34" charset="-122"/>
                <a:sym typeface="+mn-lt"/>
              </a:rPr>
              <a:t>从外存读 121 个记录</a:t>
            </a:r>
          </a:p>
        </p:txBody>
      </p:sp>
      <p:sp>
        <p:nvSpPr>
          <p:cNvPr id="237615" name="Text Box 48">
            <a:extLst>
              <a:ext uri="{FF2B5EF4-FFF2-40B4-BE49-F238E27FC236}">
                <a16:creationId xmlns:a16="http://schemas.microsoft.com/office/drawing/2014/main" id="{CF2C2ABD-6685-43E0-A23E-F69236672ECE}"/>
              </a:ext>
            </a:extLst>
          </p:cNvPr>
          <p:cNvSpPr txBox="1">
            <a:spLocks noChangeArrowheads="1"/>
          </p:cNvSpPr>
          <p:nvPr/>
        </p:nvSpPr>
        <p:spPr bwMode="auto">
          <a:xfrm>
            <a:off x="6497638" y="5330825"/>
            <a:ext cx="2505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000" b="0">
                <a:ea typeface="微软雅黑" panose="020B0503020204020204" pitchFamily="34" charset="-122"/>
                <a:sym typeface="+mn-lt"/>
              </a:rPr>
              <a:t>写入外存 121 个记录</a:t>
            </a:r>
          </a:p>
        </p:txBody>
      </p:sp>
      <p:sp>
        <p:nvSpPr>
          <p:cNvPr id="237616" name="Text Box 49">
            <a:extLst>
              <a:ext uri="{FF2B5EF4-FFF2-40B4-BE49-F238E27FC236}">
                <a16:creationId xmlns:a16="http://schemas.microsoft.com/office/drawing/2014/main" id="{10CEFB81-6878-45C1-A61C-4AA61E8D95A2}"/>
              </a:ext>
            </a:extLst>
          </p:cNvPr>
          <p:cNvSpPr txBox="1">
            <a:spLocks noChangeArrowheads="1"/>
          </p:cNvSpPr>
          <p:nvPr/>
        </p:nvSpPr>
        <p:spPr bwMode="auto">
          <a:xfrm>
            <a:off x="169863" y="30432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000" dirty="0">
                <a:solidFill>
                  <a:srgbClr val="FF0000"/>
                </a:solidFill>
                <a:latin typeface="+mn-lt"/>
                <a:ea typeface="+mn-ea"/>
                <a:cs typeface="+mn-ea"/>
                <a:sym typeface="+mn-lt"/>
              </a:rPr>
              <a:t> </a:t>
            </a:r>
            <a:r>
              <a:rPr lang="en-US" altLang="zh-CN" sz="2000" dirty="0">
                <a:solidFill>
                  <a:srgbClr val="FF0000"/>
                </a:solidFill>
                <a:latin typeface="+mn-lt"/>
                <a:ea typeface="+mn-ea"/>
                <a:cs typeface="+mn-ea"/>
                <a:sym typeface="+mn-lt"/>
              </a:rPr>
              <a:t>A.</a:t>
            </a:r>
            <a:endParaRPr lang="en-US" altLang="zh-CN" sz="2000" b="0" dirty="0">
              <a:solidFill>
                <a:srgbClr val="FF0000"/>
              </a:solidFill>
              <a:latin typeface="+mn-lt"/>
              <a:ea typeface="+mn-ea"/>
              <a:cs typeface="+mn-ea"/>
              <a:sym typeface="+mn-lt"/>
            </a:endParaRPr>
          </a:p>
        </p:txBody>
      </p:sp>
      <p:sp>
        <p:nvSpPr>
          <p:cNvPr id="237617" name="Text Box 50">
            <a:extLst>
              <a:ext uri="{FF2B5EF4-FFF2-40B4-BE49-F238E27FC236}">
                <a16:creationId xmlns:a16="http://schemas.microsoft.com/office/drawing/2014/main" id="{E4EF0FEE-32A9-488C-B961-AD7161DC1052}"/>
              </a:ext>
            </a:extLst>
          </p:cNvPr>
          <p:cNvSpPr txBox="1">
            <a:spLocks noChangeArrowheads="1"/>
          </p:cNvSpPr>
          <p:nvPr/>
        </p:nvSpPr>
        <p:spPr bwMode="auto">
          <a:xfrm>
            <a:off x="2133600" y="6070600"/>
            <a:ext cx="32004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000" b="0">
                <a:solidFill>
                  <a:srgbClr val="0000CC"/>
                </a:solidFill>
                <a:ea typeface="微软雅黑" panose="020B0503020204020204" pitchFamily="34" charset="-122"/>
                <a:sym typeface="+mn-lt"/>
              </a:rPr>
              <a:t>总共读写外存 484 个记录</a:t>
            </a:r>
          </a:p>
        </p:txBody>
      </p:sp>
      <p:sp>
        <p:nvSpPr>
          <p:cNvPr id="52" name="Rectangle 6">
            <a:extLst>
              <a:ext uri="{FF2B5EF4-FFF2-40B4-BE49-F238E27FC236}">
                <a16:creationId xmlns:a16="http://schemas.microsoft.com/office/drawing/2014/main" id="{3A3C03EB-88D0-46E5-9B08-B1AE38FE53E1}"/>
              </a:ext>
            </a:extLst>
          </p:cNvPr>
          <p:cNvSpPr>
            <a:spLocks noChangeArrowheads="1"/>
          </p:cNvSpPr>
          <p:nvPr/>
        </p:nvSpPr>
        <p:spPr bwMode="auto">
          <a:xfrm>
            <a:off x="827088" y="146050"/>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最佳归并树</a:t>
            </a:r>
          </a:p>
        </p:txBody>
      </p:sp>
    </p:spTree>
  </p:cSld>
  <p:clrMapOvr>
    <a:masterClrMapping/>
  </p:clrMapOvr>
  <p:transition/>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矩形 51">
            <a:extLst>
              <a:ext uri="{FF2B5EF4-FFF2-40B4-BE49-F238E27FC236}">
                <a16:creationId xmlns:a16="http://schemas.microsoft.com/office/drawing/2014/main" id="{D54761FF-6DA4-604B-87C4-B9AB23782242}"/>
              </a:ext>
            </a:extLst>
          </p:cNvPr>
          <p:cNvSpPr>
            <a:spLocks noChangeArrowheads="1"/>
          </p:cNvSpPr>
          <p:nvPr/>
        </p:nvSpPr>
        <p:spPr bwMode="auto">
          <a:xfrm>
            <a:off x="0" y="1052513"/>
            <a:ext cx="9144000" cy="5564187"/>
          </a:xfrm>
          <a:prstGeom prst="rect">
            <a:avLst/>
          </a:prstGeom>
          <a:solidFill>
            <a:srgbClr val="EBEBEB"/>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238593" name="Line 2">
            <a:extLst>
              <a:ext uri="{FF2B5EF4-FFF2-40B4-BE49-F238E27FC236}">
                <a16:creationId xmlns:a16="http://schemas.microsoft.com/office/drawing/2014/main" id="{B6586C36-54FE-4716-808B-82BB44E933E2}"/>
              </a:ext>
            </a:extLst>
          </p:cNvPr>
          <p:cNvSpPr>
            <a:spLocks noChangeShapeType="1"/>
          </p:cNvSpPr>
          <p:nvPr/>
        </p:nvSpPr>
        <p:spPr bwMode="auto">
          <a:xfrm>
            <a:off x="793750" y="4173538"/>
            <a:ext cx="1828800" cy="12954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594" name="Line 3">
            <a:extLst>
              <a:ext uri="{FF2B5EF4-FFF2-40B4-BE49-F238E27FC236}">
                <a16:creationId xmlns:a16="http://schemas.microsoft.com/office/drawing/2014/main" id="{7A399660-415D-4A26-9F04-B637B294F23B}"/>
              </a:ext>
            </a:extLst>
          </p:cNvPr>
          <p:cNvSpPr>
            <a:spLocks noChangeShapeType="1"/>
          </p:cNvSpPr>
          <p:nvPr/>
        </p:nvSpPr>
        <p:spPr bwMode="auto">
          <a:xfrm>
            <a:off x="2089150" y="2801938"/>
            <a:ext cx="533400" cy="1143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595" name="Line 4">
            <a:extLst>
              <a:ext uri="{FF2B5EF4-FFF2-40B4-BE49-F238E27FC236}">
                <a16:creationId xmlns:a16="http://schemas.microsoft.com/office/drawing/2014/main" id="{B7833F41-274D-472E-BEC5-06CDD59FB39C}"/>
              </a:ext>
            </a:extLst>
          </p:cNvPr>
          <p:cNvSpPr>
            <a:spLocks noChangeShapeType="1"/>
          </p:cNvSpPr>
          <p:nvPr/>
        </p:nvSpPr>
        <p:spPr bwMode="auto">
          <a:xfrm flipH="1">
            <a:off x="2927350" y="4249738"/>
            <a:ext cx="0" cy="12192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596" name="Line 5">
            <a:extLst>
              <a:ext uri="{FF2B5EF4-FFF2-40B4-BE49-F238E27FC236}">
                <a16:creationId xmlns:a16="http://schemas.microsoft.com/office/drawing/2014/main" id="{8997E568-D108-4582-94AB-FB95D49D3326}"/>
              </a:ext>
            </a:extLst>
          </p:cNvPr>
          <p:cNvSpPr>
            <a:spLocks noChangeShapeType="1"/>
          </p:cNvSpPr>
          <p:nvPr/>
        </p:nvSpPr>
        <p:spPr bwMode="auto">
          <a:xfrm flipH="1">
            <a:off x="3155950" y="1811338"/>
            <a:ext cx="304800" cy="762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597" name="Line 6">
            <a:extLst>
              <a:ext uri="{FF2B5EF4-FFF2-40B4-BE49-F238E27FC236}">
                <a16:creationId xmlns:a16="http://schemas.microsoft.com/office/drawing/2014/main" id="{4B6D467B-59DA-43D4-A600-FB111C45B4B8}"/>
              </a:ext>
            </a:extLst>
          </p:cNvPr>
          <p:cNvSpPr>
            <a:spLocks noChangeShapeType="1"/>
          </p:cNvSpPr>
          <p:nvPr/>
        </p:nvSpPr>
        <p:spPr bwMode="auto">
          <a:xfrm flipH="1">
            <a:off x="5746750" y="2878138"/>
            <a:ext cx="228600" cy="10668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598" name="Line 7">
            <a:extLst>
              <a:ext uri="{FF2B5EF4-FFF2-40B4-BE49-F238E27FC236}">
                <a16:creationId xmlns:a16="http://schemas.microsoft.com/office/drawing/2014/main" id="{2D753B94-2B7C-44A5-8327-743BA3648A94}"/>
              </a:ext>
            </a:extLst>
          </p:cNvPr>
          <p:cNvSpPr>
            <a:spLocks noChangeShapeType="1"/>
          </p:cNvSpPr>
          <p:nvPr/>
        </p:nvSpPr>
        <p:spPr bwMode="auto">
          <a:xfrm>
            <a:off x="4832350" y="2801938"/>
            <a:ext cx="381000" cy="1143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599" name="Line 8">
            <a:extLst>
              <a:ext uri="{FF2B5EF4-FFF2-40B4-BE49-F238E27FC236}">
                <a16:creationId xmlns:a16="http://schemas.microsoft.com/office/drawing/2014/main" id="{1AC6F73C-9D61-45A8-9E9C-B8992523B063}"/>
              </a:ext>
            </a:extLst>
          </p:cNvPr>
          <p:cNvSpPr>
            <a:spLocks noChangeShapeType="1"/>
          </p:cNvSpPr>
          <p:nvPr/>
        </p:nvSpPr>
        <p:spPr bwMode="auto">
          <a:xfrm>
            <a:off x="2393950" y="1811338"/>
            <a:ext cx="304800" cy="762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600" name="Line 9">
            <a:extLst>
              <a:ext uri="{FF2B5EF4-FFF2-40B4-BE49-F238E27FC236}">
                <a16:creationId xmlns:a16="http://schemas.microsoft.com/office/drawing/2014/main" id="{541CAB1C-4FDB-489F-B122-6BD3BF35521D}"/>
              </a:ext>
            </a:extLst>
          </p:cNvPr>
          <p:cNvSpPr>
            <a:spLocks noChangeShapeType="1"/>
          </p:cNvSpPr>
          <p:nvPr/>
        </p:nvSpPr>
        <p:spPr bwMode="auto">
          <a:xfrm>
            <a:off x="2622550" y="2573338"/>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601" name="Line 10">
            <a:extLst>
              <a:ext uri="{FF2B5EF4-FFF2-40B4-BE49-F238E27FC236}">
                <a16:creationId xmlns:a16="http://schemas.microsoft.com/office/drawing/2014/main" id="{34C07D46-4049-479B-9C86-F0C71864D4FE}"/>
              </a:ext>
            </a:extLst>
          </p:cNvPr>
          <p:cNvSpPr>
            <a:spLocks noChangeShapeType="1"/>
          </p:cNvSpPr>
          <p:nvPr/>
        </p:nvSpPr>
        <p:spPr bwMode="auto">
          <a:xfrm>
            <a:off x="2622550" y="3944938"/>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602" name="Line 11">
            <a:extLst>
              <a:ext uri="{FF2B5EF4-FFF2-40B4-BE49-F238E27FC236}">
                <a16:creationId xmlns:a16="http://schemas.microsoft.com/office/drawing/2014/main" id="{C528DFA0-1D50-4250-8BB9-289E7721F464}"/>
              </a:ext>
            </a:extLst>
          </p:cNvPr>
          <p:cNvSpPr>
            <a:spLocks noChangeShapeType="1"/>
          </p:cNvSpPr>
          <p:nvPr/>
        </p:nvSpPr>
        <p:spPr bwMode="auto">
          <a:xfrm>
            <a:off x="5213350" y="3944938"/>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603" name="Line 12">
            <a:extLst>
              <a:ext uri="{FF2B5EF4-FFF2-40B4-BE49-F238E27FC236}">
                <a16:creationId xmlns:a16="http://schemas.microsoft.com/office/drawing/2014/main" id="{A8CD91A6-70F9-46D9-9A13-AE42C72941CA}"/>
              </a:ext>
            </a:extLst>
          </p:cNvPr>
          <p:cNvSpPr>
            <a:spLocks noChangeShapeType="1"/>
          </p:cNvSpPr>
          <p:nvPr/>
        </p:nvSpPr>
        <p:spPr bwMode="auto">
          <a:xfrm flipH="1">
            <a:off x="5441950" y="2878138"/>
            <a:ext cx="0" cy="10668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604" name="Line 13">
            <a:extLst>
              <a:ext uri="{FF2B5EF4-FFF2-40B4-BE49-F238E27FC236}">
                <a16:creationId xmlns:a16="http://schemas.microsoft.com/office/drawing/2014/main" id="{D7B936F7-EC75-4E81-9D70-2B2B11365649}"/>
              </a:ext>
            </a:extLst>
          </p:cNvPr>
          <p:cNvSpPr>
            <a:spLocks noChangeShapeType="1"/>
          </p:cNvSpPr>
          <p:nvPr/>
        </p:nvSpPr>
        <p:spPr bwMode="auto">
          <a:xfrm flipH="1">
            <a:off x="3155950" y="2801938"/>
            <a:ext cx="609600" cy="1143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605" name="Line 14">
            <a:extLst>
              <a:ext uri="{FF2B5EF4-FFF2-40B4-BE49-F238E27FC236}">
                <a16:creationId xmlns:a16="http://schemas.microsoft.com/office/drawing/2014/main" id="{4435CA08-6CBD-4C29-923D-92E84F0D04A2}"/>
              </a:ext>
            </a:extLst>
          </p:cNvPr>
          <p:cNvSpPr>
            <a:spLocks noChangeShapeType="1"/>
          </p:cNvSpPr>
          <p:nvPr/>
        </p:nvSpPr>
        <p:spPr bwMode="auto">
          <a:xfrm flipH="1">
            <a:off x="2927350" y="1811338"/>
            <a:ext cx="0" cy="762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606" name="Oval 17">
            <a:extLst>
              <a:ext uri="{FF2B5EF4-FFF2-40B4-BE49-F238E27FC236}">
                <a16:creationId xmlns:a16="http://schemas.microsoft.com/office/drawing/2014/main" id="{F7902FCB-8EB4-47D9-B1D5-69CD2B23ED8B}"/>
              </a:ext>
            </a:extLst>
          </p:cNvPr>
          <p:cNvSpPr>
            <a:spLocks noChangeArrowheads="1"/>
          </p:cNvSpPr>
          <p:nvPr/>
        </p:nvSpPr>
        <p:spPr bwMode="auto">
          <a:xfrm>
            <a:off x="3232150" y="150653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6</a:t>
            </a:r>
            <a:endParaRPr lang="zh-CN" altLang="en-US" sz="1600" u="sng">
              <a:latin typeface="+mn-lt"/>
              <a:ea typeface="+mn-ea"/>
              <a:cs typeface="+mn-ea"/>
              <a:sym typeface="+mn-lt"/>
            </a:endParaRPr>
          </a:p>
        </p:txBody>
      </p:sp>
      <p:sp>
        <p:nvSpPr>
          <p:cNvPr id="238607" name="Oval 18">
            <a:extLst>
              <a:ext uri="{FF2B5EF4-FFF2-40B4-BE49-F238E27FC236}">
                <a16:creationId xmlns:a16="http://schemas.microsoft.com/office/drawing/2014/main" id="{0D0B290B-399A-4B90-A4D5-14631440F90E}"/>
              </a:ext>
            </a:extLst>
          </p:cNvPr>
          <p:cNvSpPr>
            <a:spLocks noChangeArrowheads="1"/>
          </p:cNvSpPr>
          <p:nvPr/>
        </p:nvSpPr>
        <p:spPr bwMode="auto">
          <a:xfrm>
            <a:off x="2165350" y="150653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2</a:t>
            </a:r>
            <a:endParaRPr lang="zh-CN" altLang="en-US" sz="1600" u="sng">
              <a:latin typeface="+mn-lt"/>
              <a:ea typeface="+mn-ea"/>
              <a:cs typeface="+mn-ea"/>
              <a:sym typeface="+mn-lt"/>
            </a:endParaRPr>
          </a:p>
        </p:txBody>
      </p:sp>
      <p:sp>
        <p:nvSpPr>
          <p:cNvPr id="238608" name="Oval 19">
            <a:extLst>
              <a:ext uri="{FF2B5EF4-FFF2-40B4-BE49-F238E27FC236}">
                <a16:creationId xmlns:a16="http://schemas.microsoft.com/office/drawing/2014/main" id="{5013FD66-6506-41EA-9635-42C7DDCF5EA8}"/>
              </a:ext>
            </a:extLst>
          </p:cNvPr>
          <p:cNvSpPr>
            <a:spLocks noChangeArrowheads="1"/>
          </p:cNvSpPr>
          <p:nvPr/>
        </p:nvSpPr>
        <p:spPr bwMode="auto">
          <a:xfrm>
            <a:off x="2698750" y="150653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3</a:t>
            </a:r>
            <a:endParaRPr lang="zh-CN" altLang="en-US" sz="1600" u="sng">
              <a:latin typeface="+mn-lt"/>
              <a:ea typeface="+mn-ea"/>
              <a:cs typeface="+mn-ea"/>
              <a:sym typeface="+mn-lt"/>
            </a:endParaRPr>
          </a:p>
        </p:txBody>
      </p:sp>
      <p:sp>
        <p:nvSpPr>
          <p:cNvPr id="238609" name="Oval 20">
            <a:extLst>
              <a:ext uri="{FF2B5EF4-FFF2-40B4-BE49-F238E27FC236}">
                <a16:creationId xmlns:a16="http://schemas.microsoft.com/office/drawing/2014/main" id="{716496AE-74BE-4BEA-8A46-FA6AE881CA35}"/>
              </a:ext>
            </a:extLst>
          </p:cNvPr>
          <p:cNvSpPr>
            <a:spLocks noChangeArrowheads="1"/>
          </p:cNvSpPr>
          <p:nvPr/>
        </p:nvSpPr>
        <p:spPr bwMode="auto">
          <a:xfrm>
            <a:off x="1784350" y="249713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9</a:t>
            </a:r>
            <a:endParaRPr lang="zh-CN" altLang="en-US" sz="1600" u="sng">
              <a:latin typeface="+mn-lt"/>
              <a:ea typeface="+mn-ea"/>
              <a:cs typeface="+mn-ea"/>
              <a:sym typeface="+mn-lt"/>
            </a:endParaRPr>
          </a:p>
        </p:txBody>
      </p:sp>
      <p:sp>
        <p:nvSpPr>
          <p:cNvPr id="238610" name="Oval 21">
            <a:extLst>
              <a:ext uri="{FF2B5EF4-FFF2-40B4-BE49-F238E27FC236}">
                <a16:creationId xmlns:a16="http://schemas.microsoft.com/office/drawing/2014/main" id="{8775589C-80E5-4A88-BC65-062285E16ED6}"/>
              </a:ext>
            </a:extLst>
          </p:cNvPr>
          <p:cNvSpPr>
            <a:spLocks noChangeArrowheads="1"/>
          </p:cNvSpPr>
          <p:nvPr/>
        </p:nvSpPr>
        <p:spPr bwMode="auto">
          <a:xfrm>
            <a:off x="5822950" y="249713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24</a:t>
            </a:r>
            <a:endParaRPr lang="zh-CN" altLang="en-US" sz="1600" u="sng">
              <a:latin typeface="+mn-lt"/>
              <a:ea typeface="+mn-ea"/>
              <a:cs typeface="+mn-ea"/>
              <a:sym typeface="+mn-lt"/>
            </a:endParaRPr>
          </a:p>
        </p:txBody>
      </p:sp>
      <p:sp>
        <p:nvSpPr>
          <p:cNvPr id="238611" name="Oval 22">
            <a:extLst>
              <a:ext uri="{FF2B5EF4-FFF2-40B4-BE49-F238E27FC236}">
                <a16:creationId xmlns:a16="http://schemas.microsoft.com/office/drawing/2014/main" id="{E4A60E4D-F274-438D-B64E-C40AB4EDE47E}"/>
              </a:ext>
            </a:extLst>
          </p:cNvPr>
          <p:cNvSpPr>
            <a:spLocks noChangeArrowheads="1"/>
          </p:cNvSpPr>
          <p:nvPr/>
        </p:nvSpPr>
        <p:spPr bwMode="auto">
          <a:xfrm>
            <a:off x="4527550" y="249713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17</a:t>
            </a:r>
            <a:endParaRPr lang="zh-CN" altLang="en-US" sz="1600" u="sng">
              <a:latin typeface="+mn-lt"/>
              <a:ea typeface="+mn-ea"/>
              <a:cs typeface="+mn-ea"/>
              <a:sym typeface="+mn-lt"/>
            </a:endParaRPr>
          </a:p>
        </p:txBody>
      </p:sp>
      <p:sp>
        <p:nvSpPr>
          <p:cNvPr id="238612" name="Oval 23">
            <a:extLst>
              <a:ext uri="{FF2B5EF4-FFF2-40B4-BE49-F238E27FC236}">
                <a16:creationId xmlns:a16="http://schemas.microsoft.com/office/drawing/2014/main" id="{05614BEB-9122-41D0-B826-30664DF953CB}"/>
              </a:ext>
            </a:extLst>
          </p:cNvPr>
          <p:cNvSpPr>
            <a:spLocks noChangeArrowheads="1"/>
          </p:cNvSpPr>
          <p:nvPr/>
        </p:nvSpPr>
        <p:spPr bwMode="auto">
          <a:xfrm>
            <a:off x="5137150" y="249713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18</a:t>
            </a:r>
            <a:endParaRPr lang="zh-CN" altLang="en-US" sz="1600" u="sng">
              <a:latin typeface="+mn-lt"/>
              <a:ea typeface="+mn-ea"/>
              <a:cs typeface="+mn-ea"/>
              <a:sym typeface="+mn-lt"/>
            </a:endParaRPr>
          </a:p>
        </p:txBody>
      </p:sp>
      <p:sp>
        <p:nvSpPr>
          <p:cNvPr id="238613" name="Oval 24">
            <a:extLst>
              <a:ext uri="{FF2B5EF4-FFF2-40B4-BE49-F238E27FC236}">
                <a16:creationId xmlns:a16="http://schemas.microsoft.com/office/drawing/2014/main" id="{70CBF299-0FC7-4DE8-AE75-592E6BC172FA}"/>
              </a:ext>
            </a:extLst>
          </p:cNvPr>
          <p:cNvSpPr>
            <a:spLocks noChangeArrowheads="1"/>
          </p:cNvSpPr>
          <p:nvPr/>
        </p:nvSpPr>
        <p:spPr bwMode="auto">
          <a:xfrm>
            <a:off x="488950" y="386873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30</a:t>
            </a:r>
            <a:endParaRPr lang="zh-CN" altLang="en-US" sz="1600" u="sng">
              <a:latin typeface="+mn-lt"/>
              <a:ea typeface="+mn-ea"/>
              <a:cs typeface="+mn-ea"/>
              <a:sym typeface="+mn-lt"/>
            </a:endParaRPr>
          </a:p>
        </p:txBody>
      </p:sp>
      <p:sp>
        <p:nvSpPr>
          <p:cNvPr id="238614" name="Line 25">
            <a:extLst>
              <a:ext uri="{FF2B5EF4-FFF2-40B4-BE49-F238E27FC236}">
                <a16:creationId xmlns:a16="http://schemas.microsoft.com/office/drawing/2014/main" id="{1FF7D839-0211-4E12-95B3-9AD2395C36A9}"/>
              </a:ext>
            </a:extLst>
          </p:cNvPr>
          <p:cNvSpPr>
            <a:spLocks noChangeShapeType="1"/>
          </p:cNvSpPr>
          <p:nvPr/>
        </p:nvSpPr>
        <p:spPr bwMode="auto">
          <a:xfrm>
            <a:off x="2622550" y="2878138"/>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615" name="Line 26">
            <a:extLst>
              <a:ext uri="{FF2B5EF4-FFF2-40B4-BE49-F238E27FC236}">
                <a16:creationId xmlns:a16="http://schemas.microsoft.com/office/drawing/2014/main" id="{CC563931-5174-4B12-9794-64426962DF23}"/>
              </a:ext>
            </a:extLst>
          </p:cNvPr>
          <p:cNvSpPr>
            <a:spLocks noChangeShapeType="1"/>
          </p:cNvSpPr>
          <p:nvPr/>
        </p:nvSpPr>
        <p:spPr bwMode="auto">
          <a:xfrm>
            <a:off x="2622550" y="2573338"/>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616" name="Line 27">
            <a:extLst>
              <a:ext uri="{FF2B5EF4-FFF2-40B4-BE49-F238E27FC236}">
                <a16:creationId xmlns:a16="http://schemas.microsoft.com/office/drawing/2014/main" id="{B82B9DB1-325E-4595-B673-0F90C2B34CCB}"/>
              </a:ext>
            </a:extLst>
          </p:cNvPr>
          <p:cNvSpPr>
            <a:spLocks noChangeShapeType="1"/>
          </p:cNvSpPr>
          <p:nvPr/>
        </p:nvSpPr>
        <p:spPr bwMode="auto">
          <a:xfrm>
            <a:off x="3155950" y="2573338"/>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617" name="Text Box 28">
            <a:extLst>
              <a:ext uri="{FF2B5EF4-FFF2-40B4-BE49-F238E27FC236}">
                <a16:creationId xmlns:a16="http://schemas.microsoft.com/office/drawing/2014/main" id="{3EAF1393-53BF-49A3-9993-FB8AB6CABBF8}"/>
              </a:ext>
            </a:extLst>
          </p:cNvPr>
          <p:cNvSpPr txBox="1">
            <a:spLocks noChangeArrowheads="1"/>
          </p:cNvSpPr>
          <p:nvPr/>
        </p:nvSpPr>
        <p:spPr bwMode="auto">
          <a:xfrm>
            <a:off x="2546350" y="2573338"/>
            <a:ext cx="762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a:latin typeface="+mn-lt"/>
                <a:ea typeface="+mn-ea"/>
                <a:cs typeface="+mn-ea"/>
                <a:sym typeface="+mn-lt"/>
              </a:rPr>
              <a:t>11</a:t>
            </a:r>
            <a:endParaRPr lang="zh-CN" altLang="en-US" sz="2000" b="0">
              <a:latin typeface="+mn-lt"/>
              <a:ea typeface="+mn-ea"/>
              <a:cs typeface="+mn-ea"/>
              <a:sym typeface="+mn-lt"/>
            </a:endParaRPr>
          </a:p>
        </p:txBody>
      </p:sp>
      <p:sp>
        <p:nvSpPr>
          <p:cNvPr id="238618" name="Line 29">
            <a:extLst>
              <a:ext uri="{FF2B5EF4-FFF2-40B4-BE49-F238E27FC236}">
                <a16:creationId xmlns:a16="http://schemas.microsoft.com/office/drawing/2014/main" id="{FB7EA2E8-E99C-497F-909C-DCCAD9695E2F}"/>
              </a:ext>
            </a:extLst>
          </p:cNvPr>
          <p:cNvSpPr>
            <a:spLocks noChangeShapeType="1"/>
          </p:cNvSpPr>
          <p:nvPr/>
        </p:nvSpPr>
        <p:spPr bwMode="auto">
          <a:xfrm>
            <a:off x="2622550" y="4249738"/>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619" name="Line 30">
            <a:extLst>
              <a:ext uri="{FF2B5EF4-FFF2-40B4-BE49-F238E27FC236}">
                <a16:creationId xmlns:a16="http://schemas.microsoft.com/office/drawing/2014/main" id="{39A9BE2E-8883-4A40-B9DF-2280288285A4}"/>
              </a:ext>
            </a:extLst>
          </p:cNvPr>
          <p:cNvSpPr>
            <a:spLocks noChangeShapeType="1"/>
          </p:cNvSpPr>
          <p:nvPr/>
        </p:nvSpPr>
        <p:spPr bwMode="auto">
          <a:xfrm>
            <a:off x="2622550" y="3944938"/>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620" name="Line 31">
            <a:extLst>
              <a:ext uri="{FF2B5EF4-FFF2-40B4-BE49-F238E27FC236}">
                <a16:creationId xmlns:a16="http://schemas.microsoft.com/office/drawing/2014/main" id="{445DBD68-6FCA-41AB-824D-363A9F4509FC}"/>
              </a:ext>
            </a:extLst>
          </p:cNvPr>
          <p:cNvSpPr>
            <a:spLocks noChangeShapeType="1"/>
          </p:cNvSpPr>
          <p:nvPr/>
        </p:nvSpPr>
        <p:spPr bwMode="auto">
          <a:xfrm>
            <a:off x="3155950" y="3944938"/>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621" name="Text Box 32">
            <a:extLst>
              <a:ext uri="{FF2B5EF4-FFF2-40B4-BE49-F238E27FC236}">
                <a16:creationId xmlns:a16="http://schemas.microsoft.com/office/drawing/2014/main" id="{526B8C2B-ED99-4FB9-AA5E-D3A854B23D89}"/>
              </a:ext>
            </a:extLst>
          </p:cNvPr>
          <p:cNvSpPr txBox="1">
            <a:spLocks noChangeArrowheads="1"/>
          </p:cNvSpPr>
          <p:nvPr/>
        </p:nvSpPr>
        <p:spPr bwMode="auto">
          <a:xfrm>
            <a:off x="2698750" y="3944938"/>
            <a:ext cx="762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32</a:t>
            </a:r>
            <a:endParaRPr lang="zh-CN" altLang="en-US" sz="2000" b="0">
              <a:latin typeface="+mn-lt"/>
              <a:ea typeface="+mn-ea"/>
              <a:cs typeface="+mn-ea"/>
              <a:sym typeface="+mn-lt"/>
            </a:endParaRPr>
          </a:p>
        </p:txBody>
      </p:sp>
      <p:sp>
        <p:nvSpPr>
          <p:cNvPr id="238622" name="Line 33">
            <a:extLst>
              <a:ext uri="{FF2B5EF4-FFF2-40B4-BE49-F238E27FC236}">
                <a16:creationId xmlns:a16="http://schemas.microsoft.com/office/drawing/2014/main" id="{7821BB87-0C34-4998-A900-90A7D4A4073A}"/>
              </a:ext>
            </a:extLst>
          </p:cNvPr>
          <p:cNvSpPr>
            <a:spLocks noChangeShapeType="1"/>
          </p:cNvSpPr>
          <p:nvPr/>
        </p:nvSpPr>
        <p:spPr bwMode="auto">
          <a:xfrm>
            <a:off x="5213350" y="4249738"/>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623" name="Line 34">
            <a:extLst>
              <a:ext uri="{FF2B5EF4-FFF2-40B4-BE49-F238E27FC236}">
                <a16:creationId xmlns:a16="http://schemas.microsoft.com/office/drawing/2014/main" id="{693B1B53-E1B2-468B-BD8C-8F3492C9D080}"/>
              </a:ext>
            </a:extLst>
          </p:cNvPr>
          <p:cNvSpPr>
            <a:spLocks noChangeShapeType="1"/>
          </p:cNvSpPr>
          <p:nvPr/>
        </p:nvSpPr>
        <p:spPr bwMode="auto">
          <a:xfrm>
            <a:off x="5213350" y="3944938"/>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624" name="Line 35">
            <a:extLst>
              <a:ext uri="{FF2B5EF4-FFF2-40B4-BE49-F238E27FC236}">
                <a16:creationId xmlns:a16="http://schemas.microsoft.com/office/drawing/2014/main" id="{E56B6385-41B6-41EE-A514-A8C99D1F9297}"/>
              </a:ext>
            </a:extLst>
          </p:cNvPr>
          <p:cNvSpPr>
            <a:spLocks noChangeShapeType="1"/>
          </p:cNvSpPr>
          <p:nvPr/>
        </p:nvSpPr>
        <p:spPr bwMode="auto">
          <a:xfrm>
            <a:off x="5746750" y="3944938"/>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625" name="Text Box 36">
            <a:extLst>
              <a:ext uri="{FF2B5EF4-FFF2-40B4-BE49-F238E27FC236}">
                <a16:creationId xmlns:a16="http://schemas.microsoft.com/office/drawing/2014/main" id="{839A4B0D-AFE6-4840-B067-36C8869765F1}"/>
              </a:ext>
            </a:extLst>
          </p:cNvPr>
          <p:cNvSpPr txBox="1">
            <a:spLocks noChangeArrowheads="1"/>
          </p:cNvSpPr>
          <p:nvPr/>
        </p:nvSpPr>
        <p:spPr bwMode="auto">
          <a:xfrm>
            <a:off x="5213350" y="3944938"/>
            <a:ext cx="762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 59</a:t>
            </a:r>
            <a:endParaRPr lang="zh-CN" altLang="en-US" sz="2000" b="0">
              <a:latin typeface="+mn-lt"/>
              <a:ea typeface="+mn-ea"/>
              <a:cs typeface="+mn-ea"/>
              <a:sym typeface="+mn-lt"/>
            </a:endParaRPr>
          </a:p>
        </p:txBody>
      </p:sp>
      <p:sp>
        <p:nvSpPr>
          <p:cNvPr id="238626" name="Line 37">
            <a:extLst>
              <a:ext uri="{FF2B5EF4-FFF2-40B4-BE49-F238E27FC236}">
                <a16:creationId xmlns:a16="http://schemas.microsoft.com/office/drawing/2014/main" id="{5DC313A3-BEFC-415F-886C-9CB5D9FFA473}"/>
              </a:ext>
            </a:extLst>
          </p:cNvPr>
          <p:cNvSpPr>
            <a:spLocks noChangeShapeType="1"/>
          </p:cNvSpPr>
          <p:nvPr/>
        </p:nvSpPr>
        <p:spPr bwMode="auto">
          <a:xfrm>
            <a:off x="2622550" y="5468938"/>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627" name="Line 38">
            <a:extLst>
              <a:ext uri="{FF2B5EF4-FFF2-40B4-BE49-F238E27FC236}">
                <a16:creationId xmlns:a16="http://schemas.microsoft.com/office/drawing/2014/main" id="{1837D7ED-5799-47EF-A285-64D530B4DD6B}"/>
              </a:ext>
            </a:extLst>
          </p:cNvPr>
          <p:cNvSpPr>
            <a:spLocks noChangeShapeType="1"/>
          </p:cNvSpPr>
          <p:nvPr/>
        </p:nvSpPr>
        <p:spPr bwMode="auto">
          <a:xfrm>
            <a:off x="2622550" y="5773738"/>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000" b="0">
              <a:latin typeface="+mn-lt"/>
              <a:ea typeface="+mn-ea"/>
              <a:cs typeface="+mn-ea"/>
              <a:sym typeface="+mn-lt"/>
            </a:endParaRPr>
          </a:p>
        </p:txBody>
      </p:sp>
      <p:sp>
        <p:nvSpPr>
          <p:cNvPr id="238628" name="Line 39">
            <a:extLst>
              <a:ext uri="{FF2B5EF4-FFF2-40B4-BE49-F238E27FC236}">
                <a16:creationId xmlns:a16="http://schemas.microsoft.com/office/drawing/2014/main" id="{6C633365-E53C-4AD3-A05F-A25F85A2D62A}"/>
              </a:ext>
            </a:extLst>
          </p:cNvPr>
          <p:cNvSpPr>
            <a:spLocks noChangeShapeType="1"/>
          </p:cNvSpPr>
          <p:nvPr/>
        </p:nvSpPr>
        <p:spPr bwMode="auto">
          <a:xfrm>
            <a:off x="2622550" y="5468938"/>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629" name="Text Box 40">
            <a:extLst>
              <a:ext uri="{FF2B5EF4-FFF2-40B4-BE49-F238E27FC236}">
                <a16:creationId xmlns:a16="http://schemas.microsoft.com/office/drawing/2014/main" id="{B2C63B73-5C8B-46A8-92E6-5A01B605E423}"/>
              </a:ext>
            </a:extLst>
          </p:cNvPr>
          <p:cNvSpPr txBox="1">
            <a:spLocks noChangeArrowheads="1"/>
          </p:cNvSpPr>
          <p:nvPr/>
        </p:nvSpPr>
        <p:spPr bwMode="auto">
          <a:xfrm>
            <a:off x="2698750" y="5468938"/>
            <a:ext cx="762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121</a:t>
            </a:r>
            <a:endParaRPr lang="zh-CN" altLang="en-US" sz="2000" b="0">
              <a:latin typeface="+mn-lt"/>
              <a:ea typeface="+mn-ea"/>
              <a:cs typeface="+mn-ea"/>
              <a:sym typeface="+mn-lt"/>
            </a:endParaRPr>
          </a:p>
        </p:txBody>
      </p:sp>
      <p:sp>
        <p:nvSpPr>
          <p:cNvPr id="238630" name="Line 41">
            <a:extLst>
              <a:ext uri="{FF2B5EF4-FFF2-40B4-BE49-F238E27FC236}">
                <a16:creationId xmlns:a16="http://schemas.microsoft.com/office/drawing/2014/main" id="{256FB63A-1BB6-445D-9CDA-AFE59A3EE43B}"/>
              </a:ext>
            </a:extLst>
          </p:cNvPr>
          <p:cNvSpPr>
            <a:spLocks noChangeShapeType="1"/>
          </p:cNvSpPr>
          <p:nvPr/>
        </p:nvSpPr>
        <p:spPr bwMode="auto">
          <a:xfrm>
            <a:off x="3155950" y="5468938"/>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631" name="Line 42">
            <a:extLst>
              <a:ext uri="{FF2B5EF4-FFF2-40B4-BE49-F238E27FC236}">
                <a16:creationId xmlns:a16="http://schemas.microsoft.com/office/drawing/2014/main" id="{414B760D-D130-488A-BA95-6949825A622A}"/>
              </a:ext>
            </a:extLst>
          </p:cNvPr>
          <p:cNvSpPr>
            <a:spLocks noChangeShapeType="1"/>
          </p:cNvSpPr>
          <p:nvPr/>
        </p:nvSpPr>
        <p:spPr bwMode="auto">
          <a:xfrm flipH="1">
            <a:off x="3155950" y="4249738"/>
            <a:ext cx="2057400" cy="12192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632" name="Text Box 43">
            <a:extLst>
              <a:ext uri="{FF2B5EF4-FFF2-40B4-BE49-F238E27FC236}">
                <a16:creationId xmlns:a16="http://schemas.microsoft.com/office/drawing/2014/main" id="{9BBF8BFF-178F-4412-9D5C-5FC294D7EE9F}"/>
              </a:ext>
            </a:extLst>
          </p:cNvPr>
          <p:cNvSpPr txBox="1">
            <a:spLocks noChangeArrowheads="1"/>
          </p:cNvSpPr>
          <p:nvPr/>
        </p:nvSpPr>
        <p:spPr bwMode="auto">
          <a:xfrm>
            <a:off x="6443663" y="1563688"/>
            <a:ext cx="26050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000" b="0">
                <a:ea typeface="微软雅黑" panose="020B0503020204020204" pitchFamily="34" charset="-122"/>
                <a:sym typeface="+mn-lt"/>
              </a:rPr>
              <a:t>从外存读 11 个记录</a:t>
            </a:r>
          </a:p>
        </p:txBody>
      </p:sp>
      <p:sp>
        <p:nvSpPr>
          <p:cNvPr id="238633" name="Text Box 44">
            <a:extLst>
              <a:ext uri="{FF2B5EF4-FFF2-40B4-BE49-F238E27FC236}">
                <a16:creationId xmlns:a16="http://schemas.microsoft.com/office/drawing/2014/main" id="{68C215A3-37F9-4A2E-ADA3-C2B02DA18931}"/>
              </a:ext>
            </a:extLst>
          </p:cNvPr>
          <p:cNvSpPr txBox="1">
            <a:spLocks noChangeArrowheads="1"/>
          </p:cNvSpPr>
          <p:nvPr/>
        </p:nvSpPr>
        <p:spPr bwMode="auto">
          <a:xfrm>
            <a:off x="6443663" y="2395538"/>
            <a:ext cx="24495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000" b="0">
                <a:ea typeface="微软雅黑" panose="020B0503020204020204" pitchFamily="34" charset="-122"/>
                <a:sym typeface="+mn-lt"/>
              </a:rPr>
              <a:t>写入外存 11 个记录</a:t>
            </a:r>
          </a:p>
        </p:txBody>
      </p:sp>
      <p:sp>
        <p:nvSpPr>
          <p:cNvPr id="238634" name="Text Box 45">
            <a:extLst>
              <a:ext uri="{FF2B5EF4-FFF2-40B4-BE49-F238E27FC236}">
                <a16:creationId xmlns:a16="http://schemas.microsoft.com/office/drawing/2014/main" id="{51808A78-E756-4BB5-92EE-873162F3BD2E}"/>
              </a:ext>
            </a:extLst>
          </p:cNvPr>
          <p:cNvSpPr txBox="1">
            <a:spLocks noChangeArrowheads="1"/>
          </p:cNvSpPr>
          <p:nvPr/>
        </p:nvSpPr>
        <p:spPr bwMode="auto">
          <a:xfrm>
            <a:off x="6443663" y="2789238"/>
            <a:ext cx="24495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000" b="0">
                <a:ea typeface="微软雅黑" panose="020B0503020204020204" pitchFamily="34" charset="-122"/>
                <a:sym typeface="+mn-lt"/>
              </a:rPr>
              <a:t>从外存读  91个记录</a:t>
            </a:r>
          </a:p>
        </p:txBody>
      </p:sp>
      <p:sp>
        <p:nvSpPr>
          <p:cNvPr id="238635" name="Text Box 46">
            <a:extLst>
              <a:ext uri="{FF2B5EF4-FFF2-40B4-BE49-F238E27FC236}">
                <a16:creationId xmlns:a16="http://schemas.microsoft.com/office/drawing/2014/main" id="{04B2B51F-A488-477D-ABA1-0B5508018436}"/>
              </a:ext>
            </a:extLst>
          </p:cNvPr>
          <p:cNvSpPr txBox="1">
            <a:spLocks noChangeArrowheads="1"/>
          </p:cNvSpPr>
          <p:nvPr/>
        </p:nvSpPr>
        <p:spPr bwMode="auto">
          <a:xfrm>
            <a:off x="6443663" y="5291138"/>
            <a:ext cx="25558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000" b="0">
                <a:ea typeface="微软雅黑" panose="020B0503020204020204" pitchFamily="34" charset="-122"/>
                <a:sym typeface="+mn-lt"/>
              </a:rPr>
              <a:t>写入外存 121 个记录</a:t>
            </a:r>
          </a:p>
        </p:txBody>
      </p:sp>
      <p:sp>
        <p:nvSpPr>
          <p:cNvPr id="238636" name="Text Box 47">
            <a:extLst>
              <a:ext uri="{FF2B5EF4-FFF2-40B4-BE49-F238E27FC236}">
                <a16:creationId xmlns:a16="http://schemas.microsoft.com/office/drawing/2014/main" id="{8D3B0B2C-6579-460C-A288-0F16CDF0A716}"/>
              </a:ext>
            </a:extLst>
          </p:cNvPr>
          <p:cNvSpPr txBox="1">
            <a:spLocks noChangeArrowheads="1"/>
          </p:cNvSpPr>
          <p:nvPr/>
        </p:nvSpPr>
        <p:spPr bwMode="auto">
          <a:xfrm>
            <a:off x="476250" y="1484313"/>
            <a:ext cx="838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000" dirty="0">
                <a:latin typeface="+mn-lt"/>
                <a:ea typeface="+mn-ea"/>
                <a:cs typeface="+mn-ea"/>
                <a:sym typeface="+mn-lt"/>
              </a:rPr>
              <a:t> </a:t>
            </a:r>
            <a:r>
              <a:rPr lang="en-US" altLang="zh-CN" sz="2000" dirty="0">
                <a:solidFill>
                  <a:srgbClr val="FF0000"/>
                </a:solidFill>
                <a:latin typeface="+mn-lt"/>
                <a:ea typeface="+mn-ea"/>
                <a:cs typeface="+mn-ea"/>
                <a:sym typeface="+mn-lt"/>
              </a:rPr>
              <a:t>B.</a:t>
            </a:r>
            <a:endParaRPr lang="en-US" altLang="zh-CN" sz="2000" b="0" dirty="0">
              <a:solidFill>
                <a:srgbClr val="FF0000"/>
              </a:solidFill>
              <a:latin typeface="+mn-lt"/>
              <a:ea typeface="+mn-ea"/>
              <a:cs typeface="+mn-ea"/>
              <a:sym typeface="+mn-lt"/>
            </a:endParaRPr>
          </a:p>
        </p:txBody>
      </p:sp>
      <p:sp>
        <p:nvSpPr>
          <p:cNvPr id="238637" name="Text Box 48">
            <a:extLst>
              <a:ext uri="{FF2B5EF4-FFF2-40B4-BE49-F238E27FC236}">
                <a16:creationId xmlns:a16="http://schemas.microsoft.com/office/drawing/2014/main" id="{DCEC9012-689F-4A60-A08D-BE2E4A1ED0A1}"/>
              </a:ext>
            </a:extLst>
          </p:cNvPr>
          <p:cNvSpPr txBox="1">
            <a:spLocks noChangeArrowheads="1"/>
          </p:cNvSpPr>
          <p:nvPr/>
        </p:nvSpPr>
        <p:spPr bwMode="auto">
          <a:xfrm>
            <a:off x="6443663" y="3694113"/>
            <a:ext cx="27368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000" b="0">
                <a:ea typeface="微软雅黑" panose="020B0503020204020204" pitchFamily="34" charset="-122"/>
                <a:sym typeface="+mn-lt"/>
              </a:rPr>
              <a:t>写入外存  91 个记录</a:t>
            </a:r>
          </a:p>
        </p:txBody>
      </p:sp>
      <p:sp>
        <p:nvSpPr>
          <p:cNvPr id="238638" name="Text Box 49">
            <a:extLst>
              <a:ext uri="{FF2B5EF4-FFF2-40B4-BE49-F238E27FC236}">
                <a16:creationId xmlns:a16="http://schemas.microsoft.com/office/drawing/2014/main" id="{1A0C5667-4869-4B54-8F99-FBB5F4382A5C}"/>
              </a:ext>
            </a:extLst>
          </p:cNvPr>
          <p:cNvSpPr txBox="1">
            <a:spLocks noChangeArrowheads="1"/>
          </p:cNvSpPr>
          <p:nvPr/>
        </p:nvSpPr>
        <p:spPr bwMode="auto">
          <a:xfrm>
            <a:off x="6443663" y="4071938"/>
            <a:ext cx="25558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000" b="0">
                <a:ea typeface="微软雅黑" panose="020B0503020204020204" pitchFamily="34" charset="-122"/>
                <a:sym typeface="+mn-lt"/>
              </a:rPr>
              <a:t>从外存读  121 个记录</a:t>
            </a:r>
          </a:p>
        </p:txBody>
      </p:sp>
      <p:sp>
        <p:nvSpPr>
          <p:cNvPr id="238639" name="Line 50">
            <a:extLst>
              <a:ext uri="{FF2B5EF4-FFF2-40B4-BE49-F238E27FC236}">
                <a16:creationId xmlns:a16="http://schemas.microsoft.com/office/drawing/2014/main" id="{57329A45-473C-46BA-8C1D-A1C55C1A5191}"/>
              </a:ext>
            </a:extLst>
          </p:cNvPr>
          <p:cNvSpPr>
            <a:spLocks noChangeShapeType="1"/>
          </p:cNvSpPr>
          <p:nvPr/>
        </p:nvSpPr>
        <p:spPr bwMode="auto">
          <a:xfrm flipH="1">
            <a:off x="2927350" y="2878138"/>
            <a:ext cx="0" cy="10668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38640" name="Oval 51">
            <a:extLst>
              <a:ext uri="{FF2B5EF4-FFF2-40B4-BE49-F238E27FC236}">
                <a16:creationId xmlns:a16="http://schemas.microsoft.com/office/drawing/2014/main" id="{751F20A2-D6CE-469E-A033-7F247C3DA781}"/>
              </a:ext>
            </a:extLst>
          </p:cNvPr>
          <p:cNvSpPr>
            <a:spLocks noChangeArrowheads="1"/>
          </p:cNvSpPr>
          <p:nvPr/>
        </p:nvSpPr>
        <p:spPr bwMode="auto">
          <a:xfrm>
            <a:off x="3536950" y="249713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12</a:t>
            </a:r>
            <a:endParaRPr lang="zh-CN" altLang="en-US" sz="1600" u="sng">
              <a:latin typeface="+mn-lt"/>
              <a:ea typeface="+mn-ea"/>
              <a:cs typeface="+mn-ea"/>
              <a:sym typeface="+mn-lt"/>
            </a:endParaRPr>
          </a:p>
        </p:txBody>
      </p:sp>
      <p:sp>
        <p:nvSpPr>
          <p:cNvPr id="238641" name="Text Box 52">
            <a:extLst>
              <a:ext uri="{FF2B5EF4-FFF2-40B4-BE49-F238E27FC236}">
                <a16:creationId xmlns:a16="http://schemas.microsoft.com/office/drawing/2014/main" id="{62B0DBDC-C89E-450B-8146-47EF2655E905}"/>
              </a:ext>
            </a:extLst>
          </p:cNvPr>
          <p:cNvSpPr txBox="1">
            <a:spLocks noChangeArrowheads="1"/>
          </p:cNvSpPr>
          <p:nvPr/>
        </p:nvSpPr>
        <p:spPr bwMode="auto">
          <a:xfrm>
            <a:off x="1517650" y="5991225"/>
            <a:ext cx="32766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000" b="0">
                <a:solidFill>
                  <a:srgbClr val="0000CC"/>
                </a:solidFill>
                <a:ea typeface="微软雅黑" panose="020B0503020204020204" pitchFamily="34" charset="-122"/>
                <a:sym typeface="+mn-lt"/>
              </a:rPr>
              <a:t>总共读写外存 446 个记录</a:t>
            </a:r>
          </a:p>
        </p:txBody>
      </p:sp>
      <p:sp>
        <p:nvSpPr>
          <p:cNvPr id="51" name="Rectangle 6">
            <a:extLst>
              <a:ext uri="{FF2B5EF4-FFF2-40B4-BE49-F238E27FC236}">
                <a16:creationId xmlns:a16="http://schemas.microsoft.com/office/drawing/2014/main" id="{2914BE72-92C8-4F1B-BB30-91085CC58F17}"/>
              </a:ext>
            </a:extLst>
          </p:cNvPr>
          <p:cNvSpPr>
            <a:spLocks noChangeArrowheads="1"/>
          </p:cNvSpPr>
          <p:nvPr/>
        </p:nvSpPr>
        <p:spPr bwMode="auto">
          <a:xfrm>
            <a:off x="827088" y="146050"/>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最佳归并树</a:t>
            </a:r>
          </a:p>
        </p:txBody>
      </p:sp>
    </p:spTree>
  </p:cSld>
  <p:clrMapOvr>
    <a:masterClrMapping/>
  </p:clrMapOvr>
  <p:transition>
    <p:wipe dir="d"/>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0806" name="Rectangle 6">
            <a:extLst>
              <a:ext uri="{FF2B5EF4-FFF2-40B4-BE49-F238E27FC236}">
                <a16:creationId xmlns:a16="http://schemas.microsoft.com/office/drawing/2014/main" id="{E0E4F47E-908D-456F-9A34-74087313AB6F}"/>
              </a:ext>
            </a:extLst>
          </p:cNvPr>
          <p:cNvSpPr>
            <a:spLocks noChangeArrowheads="1"/>
          </p:cNvSpPr>
          <p:nvPr/>
        </p:nvSpPr>
        <p:spPr bwMode="auto">
          <a:xfrm>
            <a:off x="6480175" y="3141663"/>
            <a:ext cx="2052638" cy="515937"/>
          </a:xfrm>
          <a:prstGeom prst="rect">
            <a:avLst/>
          </a:prstGeom>
          <a:noFill/>
          <a:ln>
            <a:noFill/>
          </a:ln>
        </p:spPr>
        <p:txBody>
          <a:bodyPr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zh-CN" altLang="en-US" sz="2400" b="0">
                <a:latin typeface="+mn-lt"/>
                <a:ea typeface="+mn-ea"/>
                <a:cs typeface="+mn-ea"/>
                <a:sym typeface="+mn-lt"/>
              </a:rPr>
              <a:t>折半插入排序</a:t>
            </a:r>
          </a:p>
        </p:txBody>
      </p:sp>
      <p:grpSp>
        <p:nvGrpSpPr>
          <p:cNvPr id="39939" name="Group 20">
            <a:extLst>
              <a:ext uri="{FF2B5EF4-FFF2-40B4-BE49-F238E27FC236}">
                <a16:creationId xmlns:a16="http://schemas.microsoft.com/office/drawing/2014/main" id="{4AF92798-9ACB-F14B-9144-462CDC832B67}"/>
              </a:ext>
            </a:extLst>
          </p:cNvPr>
          <p:cNvGrpSpPr>
            <a:grpSpLocks/>
          </p:cNvGrpSpPr>
          <p:nvPr/>
        </p:nvGrpSpPr>
        <p:grpSpPr bwMode="auto">
          <a:xfrm>
            <a:off x="1187450" y="1557338"/>
            <a:ext cx="6261100" cy="1584325"/>
            <a:chOff x="204" y="482"/>
            <a:chExt cx="3944" cy="998"/>
          </a:xfrm>
        </p:grpSpPr>
        <p:sp>
          <p:nvSpPr>
            <p:cNvPr id="24580" name="Rectangle 17">
              <a:extLst>
                <a:ext uri="{FF2B5EF4-FFF2-40B4-BE49-F238E27FC236}">
                  <a16:creationId xmlns:a16="http://schemas.microsoft.com/office/drawing/2014/main" id="{EBA94881-720C-4EFD-9BD2-7B3003B0F1F1}"/>
                </a:ext>
              </a:extLst>
            </p:cNvPr>
            <p:cNvSpPr>
              <a:spLocks noChangeArrowheads="1"/>
            </p:cNvSpPr>
            <p:nvPr/>
          </p:nvSpPr>
          <p:spPr bwMode="auto">
            <a:xfrm>
              <a:off x="204" y="482"/>
              <a:ext cx="1292" cy="3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r>
                <a:rPr lang="zh-CN" altLang="en-US" sz="2400" b="0" dirty="0">
                  <a:latin typeface="+mn-lt"/>
                  <a:ea typeface="+mn-ea"/>
                  <a:cs typeface="+mn-ea"/>
                  <a:sym typeface="+mn-lt"/>
                </a:rPr>
                <a:t>直接插入排序</a:t>
              </a:r>
            </a:p>
          </p:txBody>
        </p:sp>
        <p:sp>
          <p:nvSpPr>
            <p:cNvPr id="24581" name="AutoShape 18">
              <a:extLst>
                <a:ext uri="{FF2B5EF4-FFF2-40B4-BE49-F238E27FC236}">
                  <a16:creationId xmlns:a16="http://schemas.microsoft.com/office/drawing/2014/main" id="{2FA44D42-BB3B-4CB0-AD5E-4818F8E44624}"/>
                </a:ext>
              </a:extLst>
            </p:cNvPr>
            <p:cNvSpPr>
              <a:spLocks noChangeArrowheads="1"/>
            </p:cNvSpPr>
            <p:nvPr/>
          </p:nvSpPr>
          <p:spPr bwMode="auto">
            <a:xfrm>
              <a:off x="225" y="807"/>
              <a:ext cx="3923" cy="673"/>
            </a:xfrm>
            <a:prstGeom prst="curvedDownArrow">
              <a:avLst/>
            </a:prstGeom>
            <a:solidFill>
              <a:schemeClr val="accent1">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20000"/>
                </a:spcBef>
                <a:buFont typeface="Arial" panose="020B0604020202020204" pitchFamily="34" charset="0"/>
                <a:buNone/>
              </a:pPr>
              <a:r>
                <a:rPr lang="zh-CN" altLang="en-US" sz="2400" b="0">
                  <a:solidFill>
                    <a:srgbClr val="FF6600"/>
                  </a:solidFill>
                  <a:ea typeface="微软雅黑" panose="020B0503020204020204" pitchFamily="34" charset="-122"/>
                  <a:sym typeface="+mn-lt"/>
                </a:rPr>
                <a:t>                 减少关键字间的比较次数</a:t>
              </a:r>
            </a:p>
          </p:txBody>
        </p:sp>
      </p:grpSp>
      <p:sp>
        <p:nvSpPr>
          <p:cNvPr id="1100819" name="AutoShape 19">
            <a:extLst>
              <a:ext uri="{FF2B5EF4-FFF2-40B4-BE49-F238E27FC236}">
                <a16:creationId xmlns:a16="http://schemas.microsoft.com/office/drawing/2014/main" id="{1C237D39-43C7-4E80-A9D5-163B8AF41FB0}"/>
              </a:ext>
            </a:extLst>
          </p:cNvPr>
          <p:cNvSpPr>
            <a:spLocks noChangeArrowheads="1"/>
          </p:cNvSpPr>
          <p:nvPr/>
        </p:nvSpPr>
        <p:spPr bwMode="auto">
          <a:xfrm>
            <a:off x="1187450" y="4581525"/>
            <a:ext cx="6261100" cy="830263"/>
          </a:xfrm>
          <a:prstGeom prst="borderCallout2">
            <a:avLst>
              <a:gd name="adj1" fmla="val 43225"/>
              <a:gd name="adj2" fmla="val 100410"/>
              <a:gd name="adj3" fmla="val 43225"/>
              <a:gd name="adj4" fmla="val 104583"/>
              <a:gd name="adj5" fmla="val -106245"/>
              <a:gd name="adj6" fmla="val 104276"/>
            </a:avLst>
          </a:prstGeom>
          <a:solidFill>
            <a:schemeClr val="accent1">
              <a:lumMod val="40000"/>
              <a:lumOff val="60000"/>
            </a:schemeClr>
          </a:solidFill>
          <a:ln>
            <a:solidFill>
              <a:srgbClr val="FF0000"/>
            </a:solidFill>
          </a:ln>
        </p:spPr>
        <p:txBody>
          <a:bodyPr anchor="ct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20000"/>
              </a:spcBef>
              <a:buFont typeface="Arial" panose="020B0604020202020204" pitchFamily="34" charset="0"/>
              <a:buNone/>
            </a:pPr>
            <a:r>
              <a:rPr lang="zh-CN" altLang="en-US" sz="2400" b="0">
                <a:ea typeface="微软雅黑" panose="020B0503020204020204" pitchFamily="34" charset="-122"/>
                <a:sym typeface="+mn-lt"/>
              </a:rPr>
              <a:t>在插入 </a:t>
            </a:r>
            <a:r>
              <a:rPr lang="en-US" altLang="zh-CN" sz="2400" b="0" i="1">
                <a:ea typeface="微软雅黑" panose="020B0503020204020204" pitchFamily="34" charset="-122"/>
                <a:sym typeface="+mn-lt"/>
              </a:rPr>
              <a:t>r</a:t>
            </a:r>
            <a:r>
              <a:rPr lang="en-US" altLang="zh-CN" sz="2400" b="0">
                <a:ea typeface="微软雅黑" panose="020B0503020204020204" pitchFamily="34" charset="-122"/>
                <a:sym typeface="+mn-lt"/>
              </a:rPr>
              <a:t>[</a:t>
            </a:r>
            <a:r>
              <a:rPr lang="en-US" altLang="zh-CN" sz="2400" b="0" i="1">
                <a:ea typeface="微软雅黑" panose="020B0503020204020204" pitchFamily="34" charset="-122"/>
                <a:sym typeface="+mn-lt"/>
              </a:rPr>
              <a:t>i</a:t>
            </a:r>
            <a:r>
              <a:rPr lang="en-US" altLang="zh-CN" sz="2400" b="0">
                <a:ea typeface="微软雅黑" panose="020B0503020204020204" pitchFamily="34" charset="-122"/>
                <a:sym typeface="+mn-lt"/>
              </a:rPr>
              <a:t>] </a:t>
            </a:r>
            <a:r>
              <a:rPr lang="zh-CN" altLang="en-US" sz="2400" b="0">
                <a:ea typeface="微软雅黑" panose="020B0503020204020204" pitchFamily="34" charset="-122"/>
                <a:sym typeface="+mn-lt"/>
              </a:rPr>
              <a:t>时，利用</a:t>
            </a:r>
            <a:r>
              <a:rPr lang="zh-CN" altLang="en-US" sz="2400" b="0">
                <a:solidFill>
                  <a:srgbClr val="FF0000"/>
                </a:solidFill>
                <a:ea typeface="微软雅黑" panose="020B0503020204020204" pitchFamily="34" charset="-122"/>
                <a:sym typeface="+mn-lt"/>
              </a:rPr>
              <a:t>折半查找法</a:t>
            </a:r>
            <a:r>
              <a:rPr lang="zh-CN" altLang="en-US" sz="2400" b="0">
                <a:ea typeface="微软雅黑" panose="020B0503020204020204" pitchFamily="34" charset="-122"/>
                <a:sym typeface="+mn-lt"/>
              </a:rPr>
              <a:t>寻找 </a:t>
            </a:r>
            <a:r>
              <a:rPr lang="en-US" altLang="zh-CN" sz="2400" b="0" i="1">
                <a:ea typeface="微软雅黑" panose="020B0503020204020204" pitchFamily="34" charset="-122"/>
                <a:sym typeface="+mn-lt"/>
              </a:rPr>
              <a:t>r</a:t>
            </a:r>
            <a:r>
              <a:rPr lang="en-US" altLang="zh-CN" sz="2400" b="0">
                <a:ea typeface="微软雅黑" panose="020B0503020204020204" pitchFamily="34" charset="-122"/>
                <a:sym typeface="+mn-lt"/>
              </a:rPr>
              <a:t>[</a:t>
            </a:r>
            <a:r>
              <a:rPr lang="en-US" altLang="zh-CN" sz="2400" b="0" i="1">
                <a:ea typeface="微软雅黑" panose="020B0503020204020204" pitchFamily="34" charset="-122"/>
                <a:sym typeface="+mn-lt"/>
              </a:rPr>
              <a:t>i</a:t>
            </a:r>
            <a:r>
              <a:rPr lang="en-US" altLang="zh-CN" sz="2400" b="0">
                <a:ea typeface="微软雅黑" panose="020B0503020204020204" pitchFamily="34" charset="-122"/>
                <a:sym typeface="+mn-lt"/>
              </a:rPr>
              <a:t>] </a:t>
            </a:r>
            <a:r>
              <a:rPr lang="zh-CN" altLang="en-US" sz="2400" b="0">
                <a:ea typeface="微软雅黑" panose="020B0503020204020204" pitchFamily="34" charset="-122"/>
                <a:sym typeface="+mn-lt"/>
              </a:rPr>
              <a:t>的插入位置</a:t>
            </a:r>
          </a:p>
        </p:txBody>
      </p:sp>
      <p:sp>
        <p:nvSpPr>
          <p:cNvPr id="8" name="Rectangle 84">
            <a:extLst>
              <a:ext uri="{FF2B5EF4-FFF2-40B4-BE49-F238E27FC236}">
                <a16:creationId xmlns:a16="http://schemas.microsoft.com/office/drawing/2014/main" id="{AE6CB606-4591-4A46-81D6-5C230BE1D7AA}"/>
              </a:ext>
            </a:extLst>
          </p:cNvPr>
          <p:cNvSpPr>
            <a:spLocks noChangeArrowheads="1"/>
          </p:cNvSpPr>
          <p:nvPr/>
        </p:nvSpPr>
        <p:spPr bwMode="auto">
          <a:xfrm>
            <a:off x="784225" y="214313"/>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算法分析</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1100806"/>
                                        </p:tgtEl>
                                        <p:attrNameLst>
                                          <p:attrName>style.visibility</p:attrName>
                                        </p:attrNameLst>
                                      </p:cBhvr>
                                      <p:to>
                                        <p:strVal val="visible"/>
                                      </p:to>
                                    </p:set>
                                    <p:animEffect transition="in" filter="wheel(4)">
                                      <p:cBhvr>
                                        <p:cTn id="7" dur="2000"/>
                                        <p:tgtEl>
                                          <p:spTgt spid="11008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1100819"/>
                                        </p:tgtEl>
                                        <p:attrNameLst>
                                          <p:attrName>style.visibility</p:attrName>
                                        </p:attrNameLst>
                                      </p:cBhvr>
                                      <p:to>
                                        <p:strVal val="visible"/>
                                      </p:to>
                                    </p:set>
                                    <p:anim calcmode="lin" valueType="num">
                                      <p:cBhvr>
                                        <p:cTn id="12" dur="1000" fill="hold"/>
                                        <p:tgtEl>
                                          <p:spTgt spid="1100819"/>
                                        </p:tgtEl>
                                        <p:attrNameLst>
                                          <p:attrName>ppt_w</p:attrName>
                                        </p:attrNameLst>
                                      </p:cBhvr>
                                      <p:tavLst>
                                        <p:tav tm="0">
                                          <p:val>
                                            <p:strVal val="#ppt_w*0.70"/>
                                          </p:val>
                                        </p:tav>
                                        <p:tav tm="100000">
                                          <p:val>
                                            <p:strVal val="#ppt_w"/>
                                          </p:val>
                                        </p:tav>
                                      </p:tavLst>
                                    </p:anim>
                                    <p:anim calcmode="lin" valueType="num">
                                      <p:cBhvr>
                                        <p:cTn id="13" dur="1000" fill="hold"/>
                                        <p:tgtEl>
                                          <p:spTgt spid="1100819"/>
                                        </p:tgtEl>
                                        <p:attrNameLst>
                                          <p:attrName>ppt_h</p:attrName>
                                        </p:attrNameLst>
                                      </p:cBhvr>
                                      <p:tavLst>
                                        <p:tav tm="0">
                                          <p:val>
                                            <p:strVal val="#ppt_h"/>
                                          </p:val>
                                        </p:tav>
                                        <p:tav tm="100000">
                                          <p:val>
                                            <p:strVal val="#ppt_h"/>
                                          </p:val>
                                        </p:tav>
                                      </p:tavLst>
                                    </p:anim>
                                    <p:animEffect transition="in" filter="fade">
                                      <p:cBhvr>
                                        <p:cTn id="14" dur="1000"/>
                                        <p:tgtEl>
                                          <p:spTgt spid="11008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0806" grpId="0"/>
      <p:bldP spid="1100819" grpId="0" animBg="1"/>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矩形 1">
            <a:extLst>
              <a:ext uri="{FF2B5EF4-FFF2-40B4-BE49-F238E27FC236}">
                <a16:creationId xmlns:a16="http://schemas.microsoft.com/office/drawing/2014/main" id="{FF30D8D7-641B-134A-8922-A2C0A1626548}"/>
              </a:ext>
            </a:extLst>
          </p:cNvPr>
          <p:cNvSpPr>
            <a:spLocks noChangeArrowheads="1"/>
          </p:cNvSpPr>
          <p:nvPr/>
        </p:nvSpPr>
        <p:spPr bwMode="auto">
          <a:xfrm>
            <a:off x="0" y="2065338"/>
            <a:ext cx="9144000" cy="4551362"/>
          </a:xfrm>
          <a:prstGeom prst="rect">
            <a:avLst/>
          </a:prstGeom>
          <a:solidFill>
            <a:srgbClr val="EAEAEA"/>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240641" name="Line 1026">
            <a:extLst>
              <a:ext uri="{FF2B5EF4-FFF2-40B4-BE49-F238E27FC236}">
                <a16:creationId xmlns:a16="http://schemas.microsoft.com/office/drawing/2014/main" id="{281CDBE7-D58B-42EA-B836-CB42B5E138A8}"/>
              </a:ext>
            </a:extLst>
          </p:cNvPr>
          <p:cNvSpPr>
            <a:spLocks noChangeShapeType="1"/>
          </p:cNvSpPr>
          <p:nvPr/>
        </p:nvSpPr>
        <p:spPr bwMode="auto">
          <a:xfrm>
            <a:off x="3722688" y="4619625"/>
            <a:ext cx="25400" cy="8683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42" name="Line 1027">
            <a:extLst>
              <a:ext uri="{FF2B5EF4-FFF2-40B4-BE49-F238E27FC236}">
                <a16:creationId xmlns:a16="http://schemas.microsoft.com/office/drawing/2014/main" id="{90284203-50AE-47EE-BE74-855C020FBFFF}"/>
              </a:ext>
            </a:extLst>
          </p:cNvPr>
          <p:cNvSpPr>
            <a:spLocks noChangeShapeType="1"/>
          </p:cNvSpPr>
          <p:nvPr/>
        </p:nvSpPr>
        <p:spPr bwMode="auto">
          <a:xfrm flipH="1">
            <a:off x="1998663" y="2560638"/>
            <a:ext cx="304800" cy="762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43" name="Line 1028">
            <a:extLst>
              <a:ext uri="{FF2B5EF4-FFF2-40B4-BE49-F238E27FC236}">
                <a16:creationId xmlns:a16="http://schemas.microsoft.com/office/drawing/2014/main" id="{AA963019-59B2-4569-86A4-661B15AD0AF3}"/>
              </a:ext>
            </a:extLst>
          </p:cNvPr>
          <p:cNvSpPr>
            <a:spLocks noChangeShapeType="1"/>
          </p:cNvSpPr>
          <p:nvPr/>
        </p:nvSpPr>
        <p:spPr bwMode="auto">
          <a:xfrm flipH="1">
            <a:off x="5365750" y="3336925"/>
            <a:ext cx="304800" cy="762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44" name="Line 1029">
            <a:extLst>
              <a:ext uri="{FF2B5EF4-FFF2-40B4-BE49-F238E27FC236}">
                <a16:creationId xmlns:a16="http://schemas.microsoft.com/office/drawing/2014/main" id="{9E02B845-7444-4107-BE1E-0178BDA941D1}"/>
              </a:ext>
            </a:extLst>
          </p:cNvPr>
          <p:cNvSpPr>
            <a:spLocks noChangeShapeType="1"/>
          </p:cNvSpPr>
          <p:nvPr/>
        </p:nvSpPr>
        <p:spPr bwMode="auto">
          <a:xfrm>
            <a:off x="4527550" y="3336925"/>
            <a:ext cx="304800" cy="762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45" name="Line 1030">
            <a:extLst>
              <a:ext uri="{FF2B5EF4-FFF2-40B4-BE49-F238E27FC236}">
                <a16:creationId xmlns:a16="http://schemas.microsoft.com/office/drawing/2014/main" id="{C28C8AC2-8251-4F31-98C7-1BD9A53D778E}"/>
              </a:ext>
            </a:extLst>
          </p:cNvPr>
          <p:cNvSpPr>
            <a:spLocks noChangeShapeType="1"/>
          </p:cNvSpPr>
          <p:nvPr/>
        </p:nvSpPr>
        <p:spPr bwMode="auto">
          <a:xfrm>
            <a:off x="1212850" y="2841625"/>
            <a:ext cx="328613" cy="48101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46" name="Line 1031">
            <a:extLst>
              <a:ext uri="{FF2B5EF4-FFF2-40B4-BE49-F238E27FC236}">
                <a16:creationId xmlns:a16="http://schemas.microsoft.com/office/drawing/2014/main" id="{51B11E3E-0807-412B-816A-9593B4A97C2B}"/>
              </a:ext>
            </a:extLst>
          </p:cNvPr>
          <p:cNvSpPr>
            <a:spLocks noChangeShapeType="1"/>
          </p:cNvSpPr>
          <p:nvPr/>
        </p:nvSpPr>
        <p:spPr bwMode="auto">
          <a:xfrm>
            <a:off x="1465263" y="3321050"/>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47" name="Line 1032">
            <a:extLst>
              <a:ext uri="{FF2B5EF4-FFF2-40B4-BE49-F238E27FC236}">
                <a16:creationId xmlns:a16="http://schemas.microsoft.com/office/drawing/2014/main" id="{FC085094-EE4E-434B-AF00-079D99C29EA6}"/>
              </a:ext>
            </a:extLst>
          </p:cNvPr>
          <p:cNvSpPr>
            <a:spLocks noChangeShapeType="1"/>
          </p:cNvSpPr>
          <p:nvPr/>
        </p:nvSpPr>
        <p:spPr bwMode="auto">
          <a:xfrm>
            <a:off x="2292350" y="4068763"/>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48" name="Line 1033">
            <a:extLst>
              <a:ext uri="{FF2B5EF4-FFF2-40B4-BE49-F238E27FC236}">
                <a16:creationId xmlns:a16="http://schemas.microsoft.com/office/drawing/2014/main" id="{63696B82-09B2-4D58-A23B-021E0C0964A6}"/>
              </a:ext>
            </a:extLst>
          </p:cNvPr>
          <p:cNvSpPr>
            <a:spLocks noChangeShapeType="1"/>
          </p:cNvSpPr>
          <p:nvPr/>
        </p:nvSpPr>
        <p:spPr bwMode="auto">
          <a:xfrm>
            <a:off x="4832350" y="4098925"/>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49" name="Line 1034">
            <a:extLst>
              <a:ext uri="{FF2B5EF4-FFF2-40B4-BE49-F238E27FC236}">
                <a16:creationId xmlns:a16="http://schemas.microsoft.com/office/drawing/2014/main" id="{D9E89103-392E-4736-A5A0-0A85DF27DF11}"/>
              </a:ext>
            </a:extLst>
          </p:cNvPr>
          <p:cNvSpPr>
            <a:spLocks noChangeShapeType="1"/>
          </p:cNvSpPr>
          <p:nvPr/>
        </p:nvSpPr>
        <p:spPr bwMode="auto">
          <a:xfrm flipH="1">
            <a:off x="5137150" y="3336925"/>
            <a:ext cx="0" cy="762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50" name="Line 1035">
            <a:extLst>
              <a:ext uri="{FF2B5EF4-FFF2-40B4-BE49-F238E27FC236}">
                <a16:creationId xmlns:a16="http://schemas.microsoft.com/office/drawing/2014/main" id="{C173FCF6-72C3-4AFC-BEC7-5E8561C44F67}"/>
              </a:ext>
            </a:extLst>
          </p:cNvPr>
          <p:cNvSpPr>
            <a:spLocks noChangeShapeType="1"/>
          </p:cNvSpPr>
          <p:nvPr/>
        </p:nvSpPr>
        <p:spPr bwMode="auto">
          <a:xfrm flipH="1">
            <a:off x="2749550" y="3611563"/>
            <a:ext cx="315913" cy="4572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51" name="Line 1036">
            <a:extLst>
              <a:ext uri="{FF2B5EF4-FFF2-40B4-BE49-F238E27FC236}">
                <a16:creationId xmlns:a16="http://schemas.microsoft.com/office/drawing/2014/main" id="{43C50025-9B06-4700-8335-40BD0D209746}"/>
              </a:ext>
            </a:extLst>
          </p:cNvPr>
          <p:cNvSpPr>
            <a:spLocks noChangeShapeType="1"/>
          </p:cNvSpPr>
          <p:nvPr/>
        </p:nvSpPr>
        <p:spPr bwMode="auto">
          <a:xfrm flipH="1">
            <a:off x="2444750" y="3306763"/>
            <a:ext cx="0" cy="7620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52" name="Freeform 1039">
            <a:extLst>
              <a:ext uri="{FF2B5EF4-FFF2-40B4-BE49-F238E27FC236}">
                <a16:creationId xmlns:a16="http://schemas.microsoft.com/office/drawing/2014/main" id="{95BE3335-3027-4236-9889-BB252DE322D3}"/>
              </a:ext>
            </a:extLst>
          </p:cNvPr>
          <p:cNvSpPr>
            <a:spLocks noChangeArrowheads="1"/>
          </p:cNvSpPr>
          <p:nvPr/>
        </p:nvSpPr>
        <p:spPr bwMode="auto">
          <a:xfrm>
            <a:off x="1435100" y="3267075"/>
            <a:ext cx="2320925" cy="392113"/>
          </a:xfrm>
          <a:custGeom>
            <a:avLst/>
            <a:gdLst>
              <a:gd name="T0" fmla="*/ 0 w 1462"/>
              <a:gd name="T1" fmla="*/ 0 h 247"/>
              <a:gd name="T2" fmla="*/ 567 w 1462"/>
              <a:gd name="T3" fmla="*/ 94 h 247"/>
              <a:gd name="T4" fmla="*/ 749 w 1462"/>
              <a:gd name="T5" fmla="*/ 131 h 247"/>
              <a:gd name="T6" fmla="*/ 866 w 1462"/>
              <a:gd name="T7" fmla="*/ 160 h 247"/>
              <a:gd name="T8" fmla="*/ 1156 w 1462"/>
              <a:gd name="T9" fmla="*/ 167 h 247"/>
              <a:gd name="T10" fmla="*/ 1266 w 1462"/>
              <a:gd name="T11" fmla="*/ 218 h 247"/>
              <a:gd name="T12" fmla="*/ 1418 w 1462"/>
              <a:gd name="T13" fmla="*/ 232 h 247"/>
              <a:gd name="T14" fmla="*/ 1462 w 1462"/>
              <a:gd name="T15" fmla="*/ 247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2" h="247">
                <a:moveTo>
                  <a:pt x="0" y="0"/>
                </a:moveTo>
                <a:cubicBezTo>
                  <a:pt x="175" y="84"/>
                  <a:pt x="375" y="87"/>
                  <a:pt x="567" y="94"/>
                </a:cubicBezTo>
                <a:cubicBezTo>
                  <a:pt x="628" y="105"/>
                  <a:pt x="689" y="117"/>
                  <a:pt x="749" y="131"/>
                </a:cubicBezTo>
                <a:cubicBezTo>
                  <a:pt x="788" y="140"/>
                  <a:pt x="826" y="158"/>
                  <a:pt x="866" y="160"/>
                </a:cubicBezTo>
                <a:cubicBezTo>
                  <a:pt x="963" y="164"/>
                  <a:pt x="1059" y="165"/>
                  <a:pt x="1156" y="167"/>
                </a:cubicBezTo>
                <a:cubicBezTo>
                  <a:pt x="1209" y="184"/>
                  <a:pt x="1171" y="171"/>
                  <a:pt x="1266" y="218"/>
                </a:cubicBezTo>
                <a:cubicBezTo>
                  <a:pt x="1312" y="241"/>
                  <a:pt x="1367" y="227"/>
                  <a:pt x="1418" y="232"/>
                </a:cubicBezTo>
                <a:cubicBezTo>
                  <a:pt x="1452" y="241"/>
                  <a:pt x="1438" y="236"/>
                  <a:pt x="1462" y="247"/>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53" name="Oval 1040">
            <a:extLst>
              <a:ext uri="{FF2B5EF4-FFF2-40B4-BE49-F238E27FC236}">
                <a16:creationId xmlns:a16="http://schemas.microsoft.com/office/drawing/2014/main" id="{40E0E6F8-22BC-47BA-9589-A26635712FA4}"/>
              </a:ext>
            </a:extLst>
          </p:cNvPr>
          <p:cNvSpPr>
            <a:spLocks noChangeArrowheads="1"/>
          </p:cNvSpPr>
          <p:nvPr/>
        </p:nvSpPr>
        <p:spPr bwMode="auto">
          <a:xfrm>
            <a:off x="2062163" y="2462213"/>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3</a:t>
            </a:r>
            <a:endParaRPr lang="zh-CN" altLang="en-US" sz="1600" u="sng">
              <a:latin typeface="+mn-lt"/>
              <a:ea typeface="+mn-ea"/>
              <a:cs typeface="+mn-ea"/>
              <a:sym typeface="+mn-lt"/>
            </a:endParaRPr>
          </a:p>
        </p:txBody>
      </p:sp>
      <p:sp>
        <p:nvSpPr>
          <p:cNvPr id="240654" name="Oval 1041">
            <a:extLst>
              <a:ext uri="{FF2B5EF4-FFF2-40B4-BE49-F238E27FC236}">
                <a16:creationId xmlns:a16="http://schemas.microsoft.com/office/drawing/2014/main" id="{49C7DAEA-233A-494B-A0F0-B402C7235B54}"/>
              </a:ext>
            </a:extLst>
          </p:cNvPr>
          <p:cNvSpPr>
            <a:spLocks noChangeArrowheads="1"/>
          </p:cNvSpPr>
          <p:nvPr/>
        </p:nvSpPr>
        <p:spPr bwMode="auto">
          <a:xfrm>
            <a:off x="971550" y="246380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2</a:t>
            </a:r>
            <a:endParaRPr lang="zh-CN" altLang="en-US" sz="1600" u="sng">
              <a:latin typeface="+mn-lt"/>
              <a:ea typeface="+mn-ea"/>
              <a:cs typeface="+mn-ea"/>
              <a:sym typeface="+mn-lt"/>
            </a:endParaRPr>
          </a:p>
        </p:txBody>
      </p:sp>
      <p:sp>
        <p:nvSpPr>
          <p:cNvPr id="240655" name="Oval 1042">
            <a:extLst>
              <a:ext uri="{FF2B5EF4-FFF2-40B4-BE49-F238E27FC236}">
                <a16:creationId xmlns:a16="http://schemas.microsoft.com/office/drawing/2014/main" id="{BF1F8822-DD44-4015-ABEF-0DCC8EB30269}"/>
              </a:ext>
            </a:extLst>
          </p:cNvPr>
          <p:cNvSpPr>
            <a:spLocks noChangeArrowheads="1"/>
          </p:cNvSpPr>
          <p:nvPr/>
        </p:nvSpPr>
        <p:spPr bwMode="auto">
          <a:xfrm>
            <a:off x="2227263" y="324643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6</a:t>
            </a:r>
            <a:endParaRPr lang="zh-CN" altLang="en-US" sz="1600" u="sng">
              <a:latin typeface="+mn-lt"/>
              <a:ea typeface="+mn-ea"/>
              <a:cs typeface="+mn-ea"/>
              <a:sym typeface="+mn-lt"/>
            </a:endParaRPr>
          </a:p>
        </p:txBody>
      </p:sp>
      <p:sp>
        <p:nvSpPr>
          <p:cNvPr id="240656" name="Oval 1043">
            <a:extLst>
              <a:ext uri="{FF2B5EF4-FFF2-40B4-BE49-F238E27FC236}">
                <a16:creationId xmlns:a16="http://schemas.microsoft.com/office/drawing/2014/main" id="{BD21F458-5E50-4694-99A3-53C8A775AE1D}"/>
              </a:ext>
            </a:extLst>
          </p:cNvPr>
          <p:cNvSpPr>
            <a:spLocks noChangeArrowheads="1"/>
          </p:cNvSpPr>
          <p:nvPr/>
        </p:nvSpPr>
        <p:spPr bwMode="auto">
          <a:xfrm>
            <a:off x="2870200" y="32702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9</a:t>
            </a:r>
            <a:endParaRPr lang="zh-CN" altLang="en-US" sz="1600" u="sng">
              <a:latin typeface="+mn-lt"/>
              <a:ea typeface="+mn-ea"/>
              <a:cs typeface="+mn-ea"/>
              <a:sym typeface="+mn-lt"/>
            </a:endParaRPr>
          </a:p>
        </p:txBody>
      </p:sp>
      <p:sp>
        <p:nvSpPr>
          <p:cNvPr id="240657" name="Oval 1044">
            <a:extLst>
              <a:ext uri="{FF2B5EF4-FFF2-40B4-BE49-F238E27FC236}">
                <a16:creationId xmlns:a16="http://schemas.microsoft.com/office/drawing/2014/main" id="{FF10ECC4-33D3-42DD-9FB4-9A2CA9F1923A}"/>
              </a:ext>
            </a:extLst>
          </p:cNvPr>
          <p:cNvSpPr>
            <a:spLocks noChangeArrowheads="1"/>
          </p:cNvSpPr>
          <p:nvPr/>
        </p:nvSpPr>
        <p:spPr bwMode="auto">
          <a:xfrm>
            <a:off x="3519488" y="417988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24</a:t>
            </a:r>
            <a:endParaRPr lang="zh-CN" altLang="en-US" sz="1600" u="sng">
              <a:latin typeface="+mn-lt"/>
              <a:ea typeface="+mn-ea"/>
              <a:cs typeface="+mn-ea"/>
              <a:sym typeface="+mn-lt"/>
            </a:endParaRPr>
          </a:p>
        </p:txBody>
      </p:sp>
      <p:sp>
        <p:nvSpPr>
          <p:cNvPr id="240658" name="Oval 1045">
            <a:extLst>
              <a:ext uri="{FF2B5EF4-FFF2-40B4-BE49-F238E27FC236}">
                <a16:creationId xmlns:a16="http://schemas.microsoft.com/office/drawing/2014/main" id="{5DDCD468-71CB-4694-B339-2999570A42A8}"/>
              </a:ext>
            </a:extLst>
          </p:cNvPr>
          <p:cNvSpPr>
            <a:spLocks noChangeArrowheads="1"/>
          </p:cNvSpPr>
          <p:nvPr/>
        </p:nvSpPr>
        <p:spPr bwMode="auto">
          <a:xfrm>
            <a:off x="4832350" y="303212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17</a:t>
            </a:r>
            <a:endParaRPr lang="zh-CN" altLang="en-US" sz="1600" u="sng">
              <a:latin typeface="+mn-lt"/>
              <a:ea typeface="+mn-ea"/>
              <a:cs typeface="+mn-ea"/>
              <a:sym typeface="+mn-lt"/>
            </a:endParaRPr>
          </a:p>
        </p:txBody>
      </p:sp>
      <p:sp>
        <p:nvSpPr>
          <p:cNvPr id="240659" name="Oval 1046">
            <a:extLst>
              <a:ext uri="{FF2B5EF4-FFF2-40B4-BE49-F238E27FC236}">
                <a16:creationId xmlns:a16="http://schemas.microsoft.com/office/drawing/2014/main" id="{4D16D132-78AE-4126-B659-720CAAF365B7}"/>
              </a:ext>
            </a:extLst>
          </p:cNvPr>
          <p:cNvSpPr>
            <a:spLocks noChangeArrowheads="1"/>
          </p:cNvSpPr>
          <p:nvPr/>
        </p:nvSpPr>
        <p:spPr bwMode="auto">
          <a:xfrm>
            <a:off x="5365750" y="303212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18</a:t>
            </a:r>
            <a:endParaRPr lang="zh-CN" altLang="en-US" sz="1600" u="sng">
              <a:latin typeface="+mn-lt"/>
              <a:ea typeface="+mn-ea"/>
              <a:cs typeface="+mn-ea"/>
              <a:sym typeface="+mn-lt"/>
            </a:endParaRPr>
          </a:p>
        </p:txBody>
      </p:sp>
      <p:sp>
        <p:nvSpPr>
          <p:cNvPr id="240660" name="Oval 1047">
            <a:extLst>
              <a:ext uri="{FF2B5EF4-FFF2-40B4-BE49-F238E27FC236}">
                <a16:creationId xmlns:a16="http://schemas.microsoft.com/office/drawing/2014/main" id="{93747B46-F1A6-4C90-B8CA-1EA3501B7438}"/>
              </a:ext>
            </a:extLst>
          </p:cNvPr>
          <p:cNvSpPr>
            <a:spLocks noChangeArrowheads="1"/>
          </p:cNvSpPr>
          <p:nvPr/>
        </p:nvSpPr>
        <p:spPr bwMode="auto">
          <a:xfrm>
            <a:off x="4298950" y="303212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buFont typeface="Arial" panose="020B0604020202020204" pitchFamily="34" charset="0"/>
              <a:buNone/>
              <a:defRPr/>
            </a:pPr>
            <a:r>
              <a:rPr lang="zh-CN" altLang="en-US" sz="1600">
                <a:latin typeface="+mn-lt"/>
                <a:ea typeface="+mn-ea"/>
                <a:cs typeface="+mn-ea"/>
                <a:sym typeface="+mn-lt"/>
              </a:rPr>
              <a:t>12</a:t>
            </a:r>
            <a:endParaRPr lang="zh-CN" altLang="en-US" sz="1600" u="sng">
              <a:latin typeface="+mn-lt"/>
              <a:ea typeface="+mn-ea"/>
              <a:cs typeface="+mn-ea"/>
              <a:sym typeface="+mn-lt"/>
            </a:endParaRPr>
          </a:p>
        </p:txBody>
      </p:sp>
      <p:sp>
        <p:nvSpPr>
          <p:cNvPr id="240661" name="Line 1048">
            <a:extLst>
              <a:ext uri="{FF2B5EF4-FFF2-40B4-BE49-F238E27FC236}">
                <a16:creationId xmlns:a16="http://schemas.microsoft.com/office/drawing/2014/main" id="{E2F2CE40-CBBA-4D8D-AB28-3794F4834813}"/>
              </a:ext>
            </a:extLst>
          </p:cNvPr>
          <p:cNvSpPr>
            <a:spLocks noChangeShapeType="1"/>
          </p:cNvSpPr>
          <p:nvPr/>
        </p:nvSpPr>
        <p:spPr bwMode="auto">
          <a:xfrm>
            <a:off x="1465263" y="3627438"/>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62" name="Line 1049">
            <a:extLst>
              <a:ext uri="{FF2B5EF4-FFF2-40B4-BE49-F238E27FC236}">
                <a16:creationId xmlns:a16="http://schemas.microsoft.com/office/drawing/2014/main" id="{479207FB-2350-4986-8A7B-07402BF945C8}"/>
              </a:ext>
            </a:extLst>
          </p:cNvPr>
          <p:cNvSpPr>
            <a:spLocks noChangeShapeType="1"/>
          </p:cNvSpPr>
          <p:nvPr/>
        </p:nvSpPr>
        <p:spPr bwMode="auto">
          <a:xfrm>
            <a:off x="1465263" y="3322638"/>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63" name="Line 1050">
            <a:extLst>
              <a:ext uri="{FF2B5EF4-FFF2-40B4-BE49-F238E27FC236}">
                <a16:creationId xmlns:a16="http://schemas.microsoft.com/office/drawing/2014/main" id="{1F3DD46E-1176-4FA0-81FF-9C6164D19A6E}"/>
              </a:ext>
            </a:extLst>
          </p:cNvPr>
          <p:cNvSpPr>
            <a:spLocks noChangeShapeType="1"/>
          </p:cNvSpPr>
          <p:nvPr/>
        </p:nvSpPr>
        <p:spPr bwMode="auto">
          <a:xfrm>
            <a:off x="1998663" y="3322638"/>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64" name="Text Box 1051">
            <a:extLst>
              <a:ext uri="{FF2B5EF4-FFF2-40B4-BE49-F238E27FC236}">
                <a16:creationId xmlns:a16="http://schemas.microsoft.com/office/drawing/2014/main" id="{BFFB01CA-05D4-4215-AB75-2B4D8DDDC826}"/>
              </a:ext>
            </a:extLst>
          </p:cNvPr>
          <p:cNvSpPr txBox="1">
            <a:spLocks noChangeArrowheads="1"/>
          </p:cNvSpPr>
          <p:nvPr/>
        </p:nvSpPr>
        <p:spPr bwMode="auto">
          <a:xfrm>
            <a:off x="1377950" y="3346450"/>
            <a:ext cx="762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r>
              <a:rPr lang="zh-CN" altLang="en-US" sz="1600">
                <a:latin typeface="+mn-lt"/>
                <a:ea typeface="+mn-ea"/>
                <a:cs typeface="+mn-ea"/>
                <a:sym typeface="+mn-lt"/>
              </a:rPr>
              <a:t>5</a:t>
            </a:r>
            <a:endParaRPr lang="zh-CN" altLang="en-US" sz="2000" b="0">
              <a:latin typeface="+mn-lt"/>
              <a:ea typeface="+mn-ea"/>
              <a:cs typeface="+mn-ea"/>
              <a:sym typeface="+mn-lt"/>
            </a:endParaRPr>
          </a:p>
        </p:txBody>
      </p:sp>
      <p:sp>
        <p:nvSpPr>
          <p:cNvPr id="240665" name="Line 1052">
            <a:extLst>
              <a:ext uri="{FF2B5EF4-FFF2-40B4-BE49-F238E27FC236}">
                <a16:creationId xmlns:a16="http://schemas.microsoft.com/office/drawing/2014/main" id="{9A5B87B7-9410-4FCA-8AFD-CD57F48BB5F2}"/>
              </a:ext>
            </a:extLst>
          </p:cNvPr>
          <p:cNvSpPr>
            <a:spLocks noChangeShapeType="1"/>
          </p:cNvSpPr>
          <p:nvPr/>
        </p:nvSpPr>
        <p:spPr bwMode="auto">
          <a:xfrm>
            <a:off x="2292350" y="4373563"/>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66" name="Line 1053">
            <a:extLst>
              <a:ext uri="{FF2B5EF4-FFF2-40B4-BE49-F238E27FC236}">
                <a16:creationId xmlns:a16="http://schemas.microsoft.com/office/drawing/2014/main" id="{9D7D29B0-3795-46BB-9AD7-A4E910C5C067}"/>
              </a:ext>
            </a:extLst>
          </p:cNvPr>
          <p:cNvSpPr>
            <a:spLocks noChangeShapeType="1"/>
          </p:cNvSpPr>
          <p:nvPr/>
        </p:nvSpPr>
        <p:spPr bwMode="auto">
          <a:xfrm>
            <a:off x="2292350" y="4068763"/>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67" name="Line 1054">
            <a:extLst>
              <a:ext uri="{FF2B5EF4-FFF2-40B4-BE49-F238E27FC236}">
                <a16:creationId xmlns:a16="http://schemas.microsoft.com/office/drawing/2014/main" id="{33972B3D-5ABB-4A88-B8E8-4BBFCB003F6E}"/>
              </a:ext>
            </a:extLst>
          </p:cNvPr>
          <p:cNvSpPr>
            <a:spLocks noChangeShapeType="1"/>
          </p:cNvSpPr>
          <p:nvPr/>
        </p:nvSpPr>
        <p:spPr bwMode="auto">
          <a:xfrm>
            <a:off x="2825750" y="4068763"/>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68" name="Text Box 1055">
            <a:extLst>
              <a:ext uri="{FF2B5EF4-FFF2-40B4-BE49-F238E27FC236}">
                <a16:creationId xmlns:a16="http://schemas.microsoft.com/office/drawing/2014/main" id="{A8B7AE1E-F45A-411E-A04B-82E4944599B9}"/>
              </a:ext>
            </a:extLst>
          </p:cNvPr>
          <p:cNvSpPr txBox="1">
            <a:spLocks noChangeArrowheads="1"/>
          </p:cNvSpPr>
          <p:nvPr/>
        </p:nvSpPr>
        <p:spPr bwMode="auto">
          <a:xfrm>
            <a:off x="2368550" y="4068763"/>
            <a:ext cx="762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20</a:t>
            </a:r>
            <a:endParaRPr lang="zh-CN" altLang="en-US" sz="2000" b="0">
              <a:latin typeface="+mn-lt"/>
              <a:ea typeface="+mn-ea"/>
              <a:cs typeface="+mn-ea"/>
              <a:sym typeface="+mn-lt"/>
            </a:endParaRPr>
          </a:p>
        </p:txBody>
      </p:sp>
      <p:sp>
        <p:nvSpPr>
          <p:cNvPr id="240669" name="Line 1056">
            <a:extLst>
              <a:ext uri="{FF2B5EF4-FFF2-40B4-BE49-F238E27FC236}">
                <a16:creationId xmlns:a16="http://schemas.microsoft.com/office/drawing/2014/main" id="{C805BC96-D46B-48E5-AF6A-3FDAFFF74A2C}"/>
              </a:ext>
            </a:extLst>
          </p:cNvPr>
          <p:cNvSpPr>
            <a:spLocks noChangeShapeType="1"/>
          </p:cNvSpPr>
          <p:nvPr/>
        </p:nvSpPr>
        <p:spPr bwMode="auto">
          <a:xfrm>
            <a:off x="4832350" y="4403725"/>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70" name="Line 1057">
            <a:extLst>
              <a:ext uri="{FF2B5EF4-FFF2-40B4-BE49-F238E27FC236}">
                <a16:creationId xmlns:a16="http://schemas.microsoft.com/office/drawing/2014/main" id="{787CBBFD-66CB-44C6-81C0-A333E2129EDF}"/>
              </a:ext>
            </a:extLst>
          </p:cNvPr>
          <p:cNvSpPr>
            <a:spLocks noChangeShapeType="1"/>
          </p:cNvSpPr>
          <p:nvPr/>
        </p:nvSpPr>
        <p:spPr bwMode="auto">
          <a:xfrm>
            <a:off x="4832350" y="4098925"/>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71" name="Line 1058">
            <a:extLst>
              <a:ext uri="{FF2B5EF4-FFF2-40B4-BE49-F238E27FC236}">
                <a16:creationId xmlns:a16="http://schemas.microsoft.com/office/drawing/2014/main" id="{C391289E-5DA4-43E7-A5CF-DCE336BAD974}"/>
              </a:ext>
            </a:extLst>
          </p:cNvPr>
          <p:cNvSpPr>
            <a:spLocks noChangeShapeType="1"/>
          </p:cNvSpPr>
          <p:nvPr/>
        </p:nvSpPr>
        <p:spPr bwMode="auto">
          <a:xfrm>
            <a:off x="5365750" y="4098925"/>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72" name="Text Box 1059">
            <a:extLst>
              <a:ext uri="{FF2B5EF4-FFF2-40B4-BE49-F238E27FC236}">
                <a16:creationId xmlns:a16="http://schemas.microsoft.com/office/drawing/2014/main" id="{AA9D7AC5-C2BD-45AC-9511-5BF416D95D97}"/>
              </a:ext>
            </a:extLst>
          </p:cNvPr>
          <p:cNvSpPr txBox="1">
            <a:spLocks noChangeArrowheads="1"/>
          </p:cNvSpPr>
          <p:nvPr/>
        </p:nvSpPr>
        <p:spPr bwMode="auto">
          <a:xfrm>
            <a:off x="4832350" y="4098925"/>
            <a:ext cx="762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 47</a:t>
            </a:r>
            <a:endParaRPr lang="zh-CN" altLang="en-US" sz="2000" b="0">
              <a:latin typeface="+mn-lt"/>
              <a:ea typeface="+mn-ea"/>
              <a:cs typeface="+mn-ea"/>
              <a:sym typeface="+mn-lt"/>
            </a:endParaRPr>
          </a:p>
        </p:txBody>
      </p:sp>
      <p:sp>
        <p:nvSpPr>
          <p:cNvPr id="240673" name="Line 1060">
            <a:extLst>
              <a:ext uri="{FF2B5EF4-FFF2-40B4-BE49-F238E27FC236}">
                <a16:creationId xmlns:a16="http://schemas.microsoft.com/office/drawing/2014/main" id="{24E978E7-C796-40EB-82AD-9D35BA98D7DA}"/>
              </a:ext>
            </a:extLst>
          </p:cNvPr>
          <p:cNvSpPr>
            <a:spLocks noChangeShapeType="1"/>
          </p:cNvSpPr>
          <p:nvPr/>
        </p:nvSpPr>
        <p:spPr bwMode="auto">
          <a:xfrm>
            <a:off x="3519488" y="5487988"/>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74" name="Line 1061">
            <a:extLst>
              <a:ext uri="{FF2B5EF4-FFF2-40B4-BE49-F238E27FC236}">
                <a16:creationId xmlns:a16="http://schemas.microsoft.com/office/drawing/2014/main" id="{AEE72438-F4E7-46B6-812C-D5EA2E9B04DB}"/>
              </a:ext>
            </a:extLst>
          </p:cNvPr>
          <p:cNvSpPr>
            <a:spLocks noChangeShapeType="1"/>
          </p:cNvSpPr>
          <p:nvPr/>
        </p:nvSpPr>
        <p:spPr bwMode="auto">
          <a:xfrm>
            <a:off x="3519488" y="5792788"/>
            <a:ext cx="533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75" name="Line 1062">
            <a:extLst>
              <a:ext uri="{FF2B5EF4-FFF2-40B4-BE49-F238E27FC236}">
                <a16:creationId xmlns:a16="http://schemas.microsoft.com/office/drawing/2014/main" id="{3DB65E59-572D-4CFC-8866-0067ECE014EC}"/>
              </a:ext>
            </a:extLst>
          </p:cNvPr>
          <p:cNvSpPr>
            <a:spLocks noChangeShapeType="1"/>
          </p:cNvSpPr>
          <p:nvPr/>
        </p:nvSpPr>
        <p:spPr bwMode="auto">
          <a:xfrm>
            <a:off x="3519488" y="5487988"/>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76" name="Text Box 1063">
            <a:extLst>
              <a:ext uri="{FF2B5EF4-FFF2-40B4-BE49-F238E27FC236}">
                <a16:creationId xmlns:a16="http://schemas.microsoft.com/office/drawing/2014/main" id="{BB10C42B-07B8-4A42-8E27-1BC5E0180E0B}"/>
              </a:ext>
            </a:extLst>
          </p:cNvPr>
          <p:cNvSpPr txBox="1">
            <a:spLocks noChangeArrowheads="1"/>
          </p:cNvSpPr>
          <p:nvPr/>
        </p:nvSpPr>
        <p:spPr bwMode="auto">
          <a:xfrm>
            <a:off x="3595688" y="5487988"/>
            <a:ext cx="762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1600">
                <a:latin typeface="+mn-lt"/>
                <a:ea typeface="+mn-ea"/>
                <a:cs typeface="+mn-ea"/>
                <a:sym typeface="+mn-lt"/>
              </a:rPr>
              <a:t>91</a:t>
            </a:r>
            <a:endParaRPr lang="zh-CN" altLang="en-US" sz="2000" b="0">
              <a:latin typeface="+mn-lt"/>
              <a:ea typeface="+mn-ea"/>
              <a:cs typeface="+mn-ea"/>
              <a:sym typeface="+mn-lt"/>
            </a:endParaRPr>
          </a:p>
        </p:txBody>
      </p:sp>
      <p:sp>
        <p:nvSpPr>
          <p:cNvPr id="240677" name="Line 1064">
            <a:extLst>
              <a:ext uri="{FF2B5EF4-FFF2-40B4-BE49-F238E27FC236}">
                <a16:creationId xmlns:a16="http://schemas.microsoft.com/office/drawing/2014/main" id="{B884A627-EF36-482F-8318-4D47B46B1169}"/>
              </a:ext>
            </a:extLst>
          </p:cNvPr>
          <p:cNvSpPr>
            <a:spLocks noChangeShapeType="1"/>
          </p:cNvSpPr>
          <p:nvPr/>
        </p:nvSpPr>
        <p:spPr bwMode="auto">
          <a:xfrm>
            <a:off x="4052888" y="5487988"/>
            <a:ext cx="0" cy="3048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78" name="Line 1065">
            <a:extLst>
              <a:ext uri="{FF2B5EF4-FFF2-40B4-BE49-F238E27FC236}">
                <a16:creationId xmlns:a16="http://schemas.microsoft.com/office/drawing/2014/main" id="{FEF4776E-F2E4-4892-BD25-416A0B0DFBEF}"/>
              </a:ext>
            </a:extLst>
          </p:cNvPr>
          <p:cNvSpPr>
            <a:spLocks noChangeShapeType="1"/>
          </p:cNvSpPr>
          <p:nvPr/>
        </p:nvSpPr>
        <p:spPr bwMode="auto">
          <a:xfrm flipH="1">
            <a:off x="4052888" y="4427538"/>
            <a:ext cx="1060450" cy="106045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79" name="Line 1066">
            <a:extLst>
              <a:ext uri="{FF2B5EF4-FFF2-40B4-BE49-F238E27FC236}">
                <a16:creationId xmlns:a16="http://schemas.microsoft.com/office/drawing/2014/main" id="{65C0F16E-6C1D-48BD-902A-B7CCEFACC467}"/>
              </a:ext>
            </a:extLst>
          </p:cNvPr>
          <p:cNvSpPr>
            <a:spLocks noChangeShapeType="1"/>
          </p:cNvSpPr>
          <p:nvPr/>
        </p:nvSpPr>
        <p:spPr bwMode="auto">
          <a:xfrm>
            <a:off x="2498725" y="4360863"/>
            <a:ext cx="1020763" cy="11271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80" name="Text Box 1071">
            <a:extLst>
              <a:ext uri="{FF2B5EF4-FFF2-40B4-BE49-F238E27FC236}">
                <a16:creationId xmlns:a16="http://schemas.microsoft.com/office/drawing/2014/main" id="{B0F417E4-6067-4154-B459-1CEA971D43F5}"/>
              </a:ext>
            </a:extLst>
          </p:cNvPr>
          <p:cNvSpPr txBox="1">
            <a:spLocks noChangeArrowheads="1"/>
          </p:cNvSpPr>
          <p:nvPr/>
        </p:nvSpPr>
        <p:spPr bwMode="auto">
          <a:xfrm>
            <a:off x="276225" y="2219325"/>
            <a:ext cx="838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000" dirty="0">
                <a:latin typeface="+mn-lt"/>
                <a:ea typeface="+mn-ea"/>
                <a:cs typeface="+mn-ea"/>
                <a:sym typeface="+mn-lt"/>
              </a:rPr>
              <a:t> </a:t>
            </a:r>
            <a:r>
              <a:rPr lang="en-US" altLang="zh-CN" sz="2000" dirty="0">
                <a:solidFill>
                  <a:srgbClr val="FF0000"/>
                </a:solidFill>
                <a:latin typeface="+mn-lt"/>
                <a:ea typeface="+mn-ea"/>
                <a:cs typeface="+mn-ea"/>
                <a:sym typeface="+mn-lt"/>
              </a:rPr>
              <a:t>C.</a:t>
            </a:r>
            <a:endParaRPr lang="en-US" altLang="zh-CN" sz="2000" b="0" dirty="0">
              <a:solidFill>
                <a:srgbClr val="FF0000"/>
              </a:solidFill>
              <a:latin typeface="+mn-lt"/>
              <a:ea typeface="+mn-ea"/>
              <a:cs typeface="+mn-ea"/>
              <a:sym typeface="+mn-lt"/>
            </a:endParaRPr>
          </a:p>
        </p:txBody>
      </p:sp>
      <p:sp>
        <p:nvSpPr>
          <p:cNvPr id="240681" name="Line 1072">
            <a:extLst>
              <a:ext uri="{FF2B5EF4-FFF2-40B4-BE49-F238E27FC236}">
                <a16:creationId xmlns:a16="http://schemas.microsoft.com/office/drawing/2014/main" id="{55837DED-7CFE-42D5-9BDA-95ADA0200D90}"/>
              </a:ext>
            </a:extLst>
          </p:cNvPr>
          <p:cNvSpPr>
            <a:spLocks noChangeShapeType="1"/>
          </p:cNvSpPr>
          <p:nvPr/>
        </p:nvSpPr>
        <p:spPr bwMode="auto">
          <a:xfrm>
            <a:off x="1914525" y="3662363"/>
            <a:ext cx="377825" cy="4064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240682" name="Text Box 1075">
            <a:extLst>
              <a:ext uri="{FF2B5EF4-FFF2-40B4-BE49-F238E27FC236}">
                <a16:creationId xmlns:a16="http://schemas.microsoft.com/office/drawing/2014/main" id="{9DC880C1-BBB5-42F3-92F9-F9DA42FB6093}"/>
              </a:ext>
            </a:extLst>
          </p:cNvPr>
          <p:cNvSpPr txBox="1">
            <a:spLocks noChangeArrowheads="1"/>
          </p:cNvSpPr>
          <p:nvPr/>
        </p:nvSpPr>
        <p:spPr bwMode="auto">
          <a:xfrm>
            <a:off x="2122488" y="6002338"/>
            <a:ext cx="35782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400" b="0">
                <a:solidFill>
                  <a:srgbClr val="0000CC"/>
                </a:solidFill>
                <a:ea typeface="微软雅黑" panose="020B0503020204020204" pitchFamily="34" charset="-122"/>
                <a:sym typeface="+mn-lt"/>
              </a:rPr>
              <a:t>总共读写外存 326 个记录</a:t>
            </a:r>
          </a:p>
        </p:txBody>
      </p:sp>
      <p:sp>
        <p:nvSpPr>
          <p:cNvPr id="240683" name="Text Box 1076">
            <a:extLst>
              <a:ext uri="{FF2B5EF4-FFF2-40B4-BE49-F238E27FC236}">
                <a16:creationId xmlns:a16="http://schemas.microsoft.com/office/drawing/2014/main" id="{2AEED80A-16CB-4BB6-AFA1-7FE470053DA0}"/>
              </a:ext>
            </a:extLst>
          </p:cNvPr>
          <p:cNvSpPr txBox="1">
            <a:spLocks noChangeArrowheads="1"/>
          </p:cNvSpPr>
          <p:nvPr/>
        </p:nvSpPr>
        <p:spPr bwMode="auto">
          <a:xfrm>
            <a:off x="200025" y="982663"/>
            <a:ext cx="868362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50000"/>
              </a:spcBef>
            </a:pPr>
            <a:r>
              <a:rPr lang="zh-CN" altLang="en-US" sz="2400" b="0">
                <a:ea typeface="微软雅黑" panose="020B0503020204020204" pitchFamily="34" charset="-122"/>
                <a:sym typeface="+mn-lt"/>
              </a:rPr>
              <a:t>按照 </a:t>
            </a:r>
            <a:r>
              <a:rPr lang="en-US" altLang="zh-CN" sz="2400" b="0">
                <a:ea typeface="微软雅黑" panose="020B0503020204020204" pitchFamily="34" charset="-122"/>
                <a:sym typeface="+mn-lt"/>
              </a:rPr>
              <a:t>HUFFMAN </a:t>
            </a:r>
            <a:r>
              <a:rPr lang="zh-CN" altLang="en-US" sz="2400" b="0">
                <a:ea typeface="微软雅黑" panose="020B0503020204020204" pitchFamily="34" charset="-122"/>
                <a:sym typeface="+mn-lt"/>
              </a:rPr>
              <a:t>树的思想，记录少的段最先合并。不够时增加虚段。如下例所示。</a:t>
            </a:r>
          </a:p>
        </p:txBody>
      </p:sp>
      <p:sp>
        <p:nvSpPr>
          <p:cNvPr id="240684" name="Text Box 1077">
            <a:extLst>
              <a:ext uri="{FF2B5EF4-FFF2-40B4-BE49-F238E27FC236}">
                <a16:creationId xmlns:a16="http://schemas.microsoft.com/office/drawing/2014/main" id="{FB93F9D0-373F-4258-BDF9-21E633A6BC4A}"/>
              </a:ext>
            </a:extLst>
          </p:cNvPr>
          <p:cNvSpPr txBox="1">
            <a:spLocks noChangeArrowheads="1"/>
          </p:cNvSpPr>
          <p:nvPr/>
        </p:nvSpPr>
        <p:spPr bwMode="auto">
          <a:xfrm>
            <a:off x="6156325" y="2439988"/>
            <a:ext cx="2251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000" b="0">
                <a:ea typeface="微软雅黑" panose="020B0503020204020204" pitchFamily="34" charset="-122"/>
                <a:sym typeface="+mn-lt"/>
              </a:rPr>
              <a:t>从外存读 5个记录</a:t>
            </a:r>
          </a:p>
        </p:txBody>
      </p:sp>
      <p:sp>
        <p:nvSpPr>
          <p:cNvPr id="240685" name="Text Box 1078">
            <a:extLst>
              <a:ext uri="{FF2B5EF4-FFF2-40B4-BE49-F238E27FC236}">
                <a16:creationId xmlns:a16="http://schemas.microsoft.com/office/drawing/2014/main" id="{B6CDB938-9CC8-4564-A122-A1EED34D213C}"/>
              </a:ext>
            </a:extLst>
          </p:cNvPr>
          <p:cNvSpPr txBox="1">
            <a:spLocks noChangeArrowheads="1"/>
          </p:cNvSpPr>
          <p:nvPr/>
        </p:nvSpPr>
        <p:spPr bwMode="auto">
          <a:xfrm>
            <a:off x="6172200" y="3046413"/>
            <a:ext cx="23717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000" b="0">
                <a:ea typeface="微软雅黑" panose="020B0503020204020204" pitchFamily="34" charset="-122"/>
                <a:sym typeface="+mn-lt"/>
              </a:rPr>
              <a:t>写入外存 11 个记录</a:t>
            </a:r>
          </a:p>
        </p:txBody>
      </p:sp>
      <p:sp>
        <p:nvSpPr>
          <p:cNvPr id="240686" name="Text Box 1079">
            <a:extLst>
              <a:ext uri="{FF2B5EF4-FFF2-40B4-BE49-F238E27FC236}">
                <a16:creationId xmlns:a16="http://schemas.microsoft.com/office/drawing/2014/main" id="{AE8D02C0-53A1-432F-BF80-2587051058C5}"/>
              </a:ext>
            </a:extLst>
          </p:cNvPr>
          <p:cNvSpPr txBox="1">
            <a:spLocks noChangeArrowheads="1"/>
          </p:cNvSpPr>
          <p:nvPr/>
        </p:nvSpPr>
        <p:spPr bwMode="auto">
          <a:xfrm>
            <a:off x="6172200" y="4160838"/>
            <a:ext cx="23939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000" b="0">
                <a:ea typeface="微软雅黑" panose="020B0503020204020204" pitchFamily="34" charset="-122"/>
                <a:sym typeface="+mn-lt"/>
              </a:rPr>
              <a:t>从外存读  91个记录</a:t>
            </a:r>
          </a:p>
        </p:txBody>
      </p:sp>
      <p:sp>
        <p:nvSpPr>
          <p:cNvPr id="240687" name="Text Box 1080">
            <a:extLst>
              <a:ext uri="{FF2B5EF4-FFF2-40B4-BE49-F238E27FC236}">
                <a16:creationId xmlns:a16="http://schemas.microsoft.com/office/drawing/2014/main" id="{89A7D4DD-9CB6-4D21-AF1C-486317FB8E28}"/>
              </a:ext>
            </a:extLst>
          </p:cNvPr>
          <p:cNvSpPr txBox="1">
            <a:spLocks noChangeArrowheads="1"/>
          </p:cNvSpPr>
          <p:nvPr/>
        </p:nvSpPr>
        <p:spPr bwMode="auto">
          <a:xfrm>
            <a:off x="6161088" y="3779838"/>
            <a:ext cx="25241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000" b="0">
                <a:ea typeface="微软雅黑" panose="020B0503020204020204" pitchFamily="34" charset="-122"/>
                <a:sym typeface="+mn-lt"/>
              </a:rPr>
              <a:t>写入外存  67 个记录</a:t>
            </a:r>
          </a:p>
        </p:txBody>
      </p:sp>
      <p:sp>
        <p:nvSpPr>
          <p:cNvPr id="240688" name="Text Box 1081">
            <a:extLst>
              <a:ext uri="{FF2B5EF4-FFF2-40B4-BE49-F238E27FC236}">
                <a16:creationId xmlns:a16="http://schemas.microsoft.com/office/drawing/2014/main" id="{0BB00E2B-0AD0-46C1-A9CB-0FC987042796}"/>
              </a:ext>
            </a:extLst>
          </p:cNvPr>
          <p:cNvSpPr txBox="1">
            <a:spLocks noChangeArrowheads="1"/>
          </p:cNvSpPr>
          <p:nvPr/>
        </p:nvSpPr>
        <p:spPr bwMode="auto">
          <a:xfrm>
            <a:off x="6156325" y="5456238"/>
            <a:ext cx="27114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000" b="0">
                <a:ea typeface="微软雅黑" panose="020B0503020204020204" pitchFamily="34" charset="-122"/>
                <a:sym typeface="+mn-lt"/>
              </a:rPr>
              <a:t>写入外存  91 个记录</a:t>
            </a:r>
          </a:p>
        </p:txBody>
      </p:sp>
      <p:sp>
        <p:nvSpPr>
          <p:cNvPr id="50" name="Rectangle 6">
            <a:extLst>
              <a:ext uri="{FF2B5EF4-FFF2-40B4-BE49-F238E27FC236}">
                <a16:creationId xmlns:a16="http://schemas.microsoft.com/office/drawing/2014/main" id="{BAAC0A1B-2AEF-4ABF-8F45-7943FF69AD50}"/>
              </a:ext>
            </a:extLst>
          </p:cNvPr>
          <p:cNvSpPr>
            <a:spLocks noChangeArrowheads="1"/>
          </p:cNvSpPr>
          <p:nvPr/>
        </p:nvSpPr>
        <p:spPr bwMode="auto">
          <a:xfrm>
            <a:off x="827088" y="146050"/>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最佳归并树</a:t>
            </a:r>
          </a:p>
        </p:txBody>
      </p:sp>
    </p:spTree>
  </p:cSld>
  <p:clrMapOvr>
    <a:masterClrMapping/>
  </p:clrMapOvr>
  <p:transition>
    <p:wipe dir="d"/>
  </p:transition>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Text Box 4">
            <a:extLst>
              <a:ext uri="{FF2B5EF4-FFF2-40B4-BE49-F238E27FC236}">
                <a16:creationId xmlns:a16="http://schemas.microsoft.com/office/drawing/2014/main" id="{9A08592D-301A-4626-885B-8255213EFFB7}"/>
              </a:ext>
            </a:extLst>
          </p:cNvPr>
          <p:cNvSpPr txBox="1">
            <a:spLocks noChangeArrowheads="1"/>
          </p:cNvSpPr>
          <p:nvPr/>
        </p:nvSpPr>
        <p:spPr bwMode="auto">
          <a:xfrm>
            <a:off x="827088" y="917575"/>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 虚段的补法:</a:t>
            </a:r>
          </a:p>
        </p:txBody>
      </p:sp>
      <p:sp>
        <p:nvSpPr>
          <p:cNvPr id="242690" name="Rectangle 5">
            <a:extLst>
              <a:ext uri="{FF2B5EF4-FFF2-40B4-BE49-F238E27FC236}">
                <a16:creationId xmlns:a16="http://schemas.microsoft.com/office/drawing/2014/main" id="{52AB951E-5308-449D-9BE0-0E8AB927A5F0}"/>
              </a:ext>
            </a:extLst>
          </p:cNvPr>
          <p:cNvSpPr>
            <a:spLocks noChangeArrowheads="1"/>
          </p:cNvSpPr>
          <p:nvPr/>
        </p:nvSpPr>
        <p:spPr bwMode="auto">
          <a:xfrm>
            <a:off x="0" y="1536700"/>
            <a:ext cx="9144000" cy="5127625"/>
          </a:xfrm>
          <a:prstGeom prst="rect">
            <a:avLst/>
          </a:prstGeom>
          <a:solidFill>
            <a:schemeClr val="accent1">
              <a:lumMod val="20000"/>
              <a:lumOff val="80000"/>
            </a:schemeClr>
          </a:solidFill>
          <a:ln>
            <a:noFill/>
          </a:ln>
        </p:spPr>
        <p:txBody>
          <a:bodyPr>
            <a:spAutoFit/>
          </a:bodyPr>
          <a:lstStyle>
            <a:lvl1pPr marL="358775">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buFont typeface="Arial" panose="020B0604020202020204" pitchFamily="34" charset="0"/>
              <a:buNone/>
            </a:pPr>
            <a:r>
              <a:rPr lang="zh-CN" altLang="en-US" sz="2400" b="0">
                <a:ea typeface="微软雅黑" panose="020B0503020204020204" pitchFamily="34" charset="-122"/>
                <a:sym typeface="+mn-lt"/>
              </a:rPr>
              <a:t>       在 </a:t>
            </a:r>
            <a:r>
              <a:rPr lang="en-US" altLang="zh-CN" sz="2400" b="0">
                <a:ea typeface="微软雅黑" panose="020B0503020204020204" pitchFamily="34" charset="-122"/>
                <a:sym typeface="+mn-lt"/>
              </a:rPr>
              <a:t>K </a:t>
            </a:r>
            <a:r>
              <a:rPr lang="zh-CN" altLang="zh-CN" sz="2400" b="0">
                <a:ea typeface="微软雅黑" panose="020B0503020204020204" pitchFamily="34" charset="-122"/>
                <a:sym typeface="+mn-lt"/>
              </a:rPr>
              <a:t>路平衡归并时，它的归并树的模型是一棵</a:t>
            </a:r>
            <a:r>
              <a:rPr lang="zh-CN" altLang="en-US" sz="2400" b="0">
                <a:ea typeface="微软雅黑" panose="020B0503020204020204" pitchFamily="34" charset="-122"/>
                <a:sym typeface="+mn-lt"/>
              </a:rPr>
              <a:t>度为 </a:t>
            </a:r>
            <a:r>
              <a:rPr lang="en-US" altLang="zh-CN" sz="2400" b="0">
                <a:ea typeface="微软雅黑" panose="020B0503020204020204" pitchFamily="34" charset="-122"/>
                <a:sym typeface="+mn-lt"/>
              </a:rPr>
              <a:t>K </a:t>
            </a:r>
            <a:r>
              <a:rPr lang="zh-CN" altLang="zh-CN" sz="2400" b="0">
                <a:ea typeface="微软雅黑" panose="020B0503020204020204" pitchFamily="34" charset="-122"/>
                <a:sym typeface="+mn-lt"/>
              </a:rPr>
              <a:t>的树。在这棵树上的结点要么是叶子，要么是具有 </a:t>
            </a:r>
            <a:r>
              <a:rPr lang="en-US" altLang="zh-CN" sz="2400" b="0">
                <a:ea typeface="微软雅黑" panose="020B0503020204020204" pitchFamily="34" charset="-122"/>
                <a:sym typeface="+mn-lt"/>
              </a:rPr>
              <a:t>K </a:t>
            </a:r>
            <a:r>
              <a:rPr lang="zh-CN" altLang="zh-CN" sz="2400" b="0">
                <a:ea typeface="微软雅黑" panose="020B0503020204020204" pitchFamily="34" charset="-122"/>
                <a:sym typeface="+mn-lt"/>
              </a:rPr>
              <a:t>个</a:t>
            </a:r>
            <a:r>
              <a:rPr lang="zh-CN" altLang="en-US" sz="2400" b="0">
                <a:ea typeface="微软雅黑" panose="020B0503020204020204" pitchFamily="34" charset="-122"/>
                <a:sym typeface="+mn-lt"/>
              </a:rPr>
              <a:t>子女</a:t>
            </a:r>
            <a:r>
              <a:rPr lang="zh-CN" altLang="zh-CN" sz="2400" b="0">
                <a:ea typeface="微软雅黑" panose="020B0503020204020204" pitchFamily="34" charset="-122"/>
                <a:sym typeface="+mn-lt"/>
              </a:rPr>
              <a:t>的内部结点。设具有 </a:t>
            </a:r>
            <a:r>
              <a:rPr lang="en-US" altLang="zh-CN" sz="2400" b="0">
                <a:ea typeface="微软雅黑" panose="020B0503020204020204" pitchFamily="34" charset="-122"/>
                <a:sym typeface="+mn-lt"/>
              </a:rPr>
              <a:t>K </a:t>
            </a:r>
            <a:r>
              <a:rPr lang="zh-CN" altLang="zh-CN" sz="2400" b="0">
                <a:ea typeface="微软雅黑" panose="020B0503020204020204" pitchFamily="34" charset="-122"/>
                <a:sym typeface="+mn-lt"/>
              </a:rPr>
              <a:t>个子女的内部结点共有 </a:t>
            </a:r>
            <a:r>
              <a:rPr lang="en-US" altLang="zh-CN" sz="2400" b="0">
                <a:ea typeface="微软雅黑" panose="020B0503020204020204" pitchFamily="34" charset="-122"/>
                <a:sym typeface="+mn-lt"/>
              </a:rPr>
              <a:t>n</a:t>
            </a:r>
            <a:r>
              <a:rPr lang="en-US" altLang="zh-CN" sz="2400" b="0" baseline="-25000">
                <a:ea typeface="微软雅黑" panose="020B0503020204020204" pitchFamily="34" charset="-122"/>
                <a:sym typeface="+mn-lt"/>
              </a:rPr>
              <a:t>k</a:t>
            </a:r>
            <a:r>
              <a:rPr lang="en-US" altLang="zh-CN" sz="2400" b="0">
                <a:ea typeface="微软雅黑" panose="020B0503020204020204" pitchFamily="34" charset="-122"/>
                <a:sym typeface="+mn-lt"/>
              </a:rPr>
              <a:t> </a:t>
            </a:r>
            <a:r>
              <a:rPr lang="zh-CN" altLang="zh-CN" sz="2400" b="0">
                <a:ea typeface="微软雅黑" panose="020B0503020204020204" pitchFamily="34" charset="-122"/>
                <a:sym typeface="+mn-lt"/>
              </a:rPr>
              <a:t>个。初始归并段的个数为 </a:t>
            </a:r>
            <a:r>
              <a:rPr lang="en-US" altLang="zh-CN" sz="2400" b="0">
                <a:ea typeface="微软雅黑" panose="020B0503020204020204" pitchFamily="34" charset="-122"/>
                <a:sym typeface="+mn-lt"/>
              </a:rPr>
              <a:t>m </a:t>
            </a:r>
            <a:r>
              <a:rPr lang="zh-CN" altLang="zh-CN" sz="2400" b="0">
                <a:ea typeface="微软雅黑" panose="020B0503020204020204" pitchFamily="34" charset="-122"/>
                <a:sym typeface="+mn-lt"/>
              </a:rPr>
              <a:t>个。设 </a:t>
            </a:r>
            <a:r>
              <a:rPr lang="en-US" altLang="zh-CN" sz="2400" b="0">
                <a:ea typeface="微软雅黑" panose="020B0503020204020204" pitchFamily="34" charset="-122"/>
                <a:sym typeface="+mn-lt"/>
              </a:rPr>
              <a:t>n = n</a:t>
            </a:r>
            <a:r>
              <a:rPr lang="en-US" altLang="zh-CN" sz="2400" b="0" baseline="-25000">
                <a:ea typeface="微软雅黑" panose="020B0503020204020204" pitchFamily="34" charset="-122"/>
                <a:sym typeface="+mn-lt"/>
              </a:rPr>
              <a:t>k</a:t>
            </a:r>
            <a:r>
              <a:rPr lang="en-US" altLang="zh-CN" sz="2400" b="0">
                <a:ea typeface="微软雅黑" panose="020B0503020204020204" pitchFamily="34" charset="-122"/>
                <a:sym typeface="+mn-lt"/>
              </a:rPr>
              <a:t>  +  m ，</a:t>
            </a:r>
            <a:r>
              <a:rPr lang="zh-CN" altLang="zh-CN" sz="2400" b="0">
                <a:ea typeface="微软雅黑" panose="020B0503020204020204" pitchFamily="34" charset="-122"/>
                <a:sym typeface="+mn-lt"/>
              </a:rPr>
              <a:t>故：从结点出发的枝条，共计有</a:t>
            </a:r>
            <a:r>
              <a:rPr lang="en-US" altLang="zh-CN" sz="2400" b="0">
                <a:ea typeface="微软雅黑" panose="020B0503020204020204" pitchFamily="34" charset="-122"/>
                <a:sym typeface="+mn-lt"/>
              </a:rPr>
              <a:t>K ×  n</a:t>
            </a:r>
            <a:r>
              <a:rPr lang="en-US" altLang="zh-CN" sz="2400" b="0" baseline="-25000">
                <a:ea typeface="微软雅黑" panose="020B0503020204020204" pitchFamily="34" charset="-122"/>
                <a:sym typeface="+mn-lt"/>
              </a:rPr>
              <a:t>k</a:t>
            </a:r>
            <a:r>
              <a:rPr lang="en-US" altLang="zh-CN" sz="2400" b="0">
                <a:ea typeface="微软雅黑" panose="020B0503020204020204" pitchFamily="34" charset="-122"/>
                <a:sym typeface="+mn-lt"/>
              </a:rPr>
              <a:t> </a:t>
            </a:r>
            <a:r>
              <a:rPr lang="zh-CN" altLang="zh-CN" sz="2400" b="0">
                <a:ea typeface="微软雅黑" panose="020B0503020204020204" pitchFamily="34" charset="-122"/>
                <a:sym typeface="+mn-lt"/>
              </a:rPr>
              <a:t>个。若从进入结点的角度进行考虑，则共有： </a:t>
            </a:r>
            <a:r>
              <a:rPr lang="en-US" altLang="zh-CN" sz="2400" b="0">
                <a:ea typeface="微软雅黑" panose="020B0503020204020204" pitchFamily="34" charset="-122"/>
                <a:sym typeface="+mn-lt"/>
              </a:rPr>
              <a:t>n</a:t>
            </a:r>
            <a:r>
              <a:rPr lang="en-US" altLang="zh-CN" sz="2400" b="0" baseline="-25000">
                <a:ea typeface="微软雅黑" panose="020B0503020204020204" pitchFamily="34" charset="-122"/>
                <a:sym typeface="+mn-lt"/>
              </a:rPr>
              <a:t>k</a:t>
            </a:r>
            <a:r>
              <a:rPr lang="en-US" altLang="zh-CN" sz="2400" b="0">
                <a:ea typeface="微软雅黑" panose="020B0503020204020204" pitchFamily="34" charset="-122"/>
                <a:sym typeface="+mn-lt"/>
              </a:rPr>
              <a:t>  +  m － 1   </a:t>
            </a:r>
            <a:r>
              <a:rPr lang="zh-CN" altLang="zh-CN" sz="2400" b="0">
                <a:solidFill>
                  <a:srgbClr val="FF0000"/>
                </a:solidFill>
                <a:ea typeface="微软雅黑" panose="020B0503020204020204" pitchFamily="34" charset="-122"/>
                <a:sym typeface="+mn-lt"/>
              </a:rPr>
              <a:t>注意：没有枝条进入根结点。</a:t>
            </a:r>
          </a:p>
          <a:p>
            <a:pPr>
              <a:lnSpc>
                <a:spcPct val="125000"/>
              </a:lnSpc>
              <a:buFont typeface="Arial" panose="020B0604020202020204" pitchFamily="34" charset="0"/>
              <a:buNone/>
            </a:pPr>
            <a:r>
              <a:rPr lang="zh-CN" altLang="zh-CN" sz="2400" b="0">
                <a:ea typeface="微软雅黑" panose="020B0503020204020204" pitchFamily="34" charset="-122"/>
                <a:sym typeface="+mn-lt"/>
              </a:rPr>
              <a:t>      所以， </a:t>
            </a:r>
            <a:r>
              <a:rPr lang="en-US" altLang="zh-CN" sz="2400" b="0">
                <a:ea typeface="微软雅黑" panose="020B0503020204020204" pitchFamily="34" charset="-122"/>
                <a:sym typeface="+mn-lt"/>
              </a:rPr>
              <a:t>K ×  n</a:t>
            </a:r>
            <a:r>
              <a:rPr lang="en-US" altLang="zh-CN" sz="2400" b="0" baseline="-25000">
                <a:ea typeface="微软雅黑" panose="020B0503020204020204" pitchFamily="34" charset="-122"/>
                <a:sym typeface="+mn-lt"/>
              </a:rPr>
              <a:t>k</a:t>
            </a:r>
            <a:r>
              <a:rPr lang="en-US" altLang="zh-CN" sz="2400" b="0">
                <a:ea typeface="微软雅黑" panose="020B0503020204020204" pitchFamily="34" charset="-122"/>
                <a:sym typeface="+mn-lt"/>
              </a:rPr>
              <a:t> ＝  n</a:t>
            </a:r>
            <a:r>
              <a:rPr lang="en-US" altLang="zh-CN" sz="2400" b="0" baseline="-25000">
                <a:ea typeface="微软雅黑" panose="020B0503020204020204" pitchFamily="34" charset="-122"/>
                <a:sym typeface="+mn-lt"/>
              </a:rPr>
              <a:t>k</a:t>
            </a:r>
            <a:r>
              <a:rPr lang="en-US" altLang="zh-CN" sz="2400" b="0">
                <a:ea typeface="微软雅黑" panose="020B0503020204020204" pitchFamily="34" charset="-122"/>
                <a:sym typeface="+mn-lt"/>
              </a:rPr>
              <a:t>  +  m － 1 </a:t>
            </a:r>
          </a:p>
          <a:p>
            <a:pPr>
              <a:lnSpc>
                <a:spcPct val="125000"/>
              </a:lnSpc>
              <a:buFont typeface="Arial" panose="020B0604020202020204" pitchFamily="34" charset="0"/>
              <a:buNone/>
            </a:pPr>
            <a:r>
              <a:rPr lang="en-US" altLang="zh-CN" sz="2400" b="0">
                <a:ea typeface="微软雅黑" panose="020B0503020204020204" pitchFamily="34" charset="-122"/>
                <a:sym typeface="+mn-lt"/>
              </a:rPr>
              <a:t>      </a:t>
            </a:r>
            <a:r>
              <a:rPr lang="zh-CN" altLang="zh-CN" sz="2400" b="0">
                <a:ea typeface="微软雅黑" panose="020B0503020204020204" pitchFamily="34" charset="-122"/>
                <a:sym typeface="+mn-lt"/>
              </a:rPr>
              <a:t>于是</a:t>
            </a:r>
            <a:r>
              <a:rPr lang="zh-CN" altLang="zh-CN" sz="2400" b="0">
                <a:solidFill>
                  <a:srgbClr val="FF0000"/>
                </a:solidFill>
                <a:ea typeface="微软雅黑" panose="020B0503020204020204" pitchFamily="34" charset="-122"/>
                <a:sym typeface="+mn-lt"/>
              </a:rPr>
              <a:t>： </a:t>
            </a:r>
            <a:r>
              <a:rPr lang="en-US" altLang="zh-CN" sz="2400" b="0">
                <a:solidFill>
                  <a:srgbClr val="FF0000"/>
                </a:solidFill>
                <a:ea typeface="微软雅黑" panose="020B0503020204020204" pitchFamily="34" charset="-122"/>
                <a:sym typeface="+mn-lt"/>
              </a:rPr>
              <a:t>n</a:t>
            </a:r>
            <a:r>
              <a:rPr lang="en-US" altLang="zh-CN" sz="2400" b="0" baseline="-25000">
                <a:solidFill>
                  <a:srgbClr val="FF0000"/>
                </a:solidFill>
                <a:ea typeface="微软雅黑" panose="020B0503020204020204" pitchFamily="34" charset="-122"/>
                <a:sym typeface="+mn-lt"/>
              </a:rPr>
              <a:t>k</a:t>
            </a:r>
            <a:r>
              <a:rPr lang="en-US" altLang="zh-CN" sz="2400" b="0">
                <a:solidFill>
                  <a:srgbClr val="FF0000"/>
                </a:solidFill>
                <a:ea typeface="微软雅黑" panose="020B0503020204020204" pitchFamily="34" charset="-122"/>
                <a:sym typeface="+mn-lt"/>
              </a:rPr>
              <a:t> ＝  ( m － 1 ) / ( K - 1)</a:t>
            </a:r>
          </a:p>
          <a:p>
            <a:pPr>
              <a:lnSpc>
                <a:spcPct val="125000"/>
              </a:lnSpc>
              <a:buFont typeface="Arial" panose="020B0604020202020204" pitchFamily="34" charset="0"/>
              <a:buNone/>
            </a:pPr>
            <a:r>
              <a:rPr lang="en-US" altLang="zh-CN" sz="2400" b="0">
                <a:ea typeface="微软雅黑" panose="020B0503020204020204" pitchFamily="34" charset="-122"/>
                <a:sym typeface="+mn-lt"/>
              </a:rPr>
              <a:t>      </a:t>
            </a:r>
            <a:r>
              <a:rPr lang="zh-CN" altLang="zh-CN" sz="2400" b="0">
                <a:ea typeface="微软雅黑" panose="020B0503020204020204" pitchFamily="34" charset="-122"/>
                <a:sym typeface="+mn-lt"/>
              </a:rPr>
              <a:t>这就意味着，若 ( </a:t>
            </a:r>
            <a:r>
              <a:rPr lang="en-US" altLang="zh-CN" sz="2400" b="0">
                <a:ea typeface="微软雅黑" panose="020B0503020204020204" pitchFamily="34" charset="-122"/>
                <a:sym typeface="+mn-lt"/>
              </a:rPr>
              <a:t>m － 1 ) MOD ( K - 1) ＝ 0，</a:t>
            </a:r>
            <a:r>
              <a:rPr lang="zh-CN" altLang="zh-CN" sz="2400" b="0">
                <a:ea typeface="微软雅黑" panose="020B0503020204020204" pitchFamily="34" charset="-122"/>
                <a:sym typeface="+mn-lt"/>
              </a:rPr>
              <a:t>无需增加虚段。否则，要增加虚段，其数目为：</a:t>
            </a:r>
            <a:endParaRPr lang="zh-CN" altLang="en-US" sz="2400" b="0">
              <a:ea typeface="微软雅黑" panose="020B0503020204020204" pitchFamily="34" charset="-122"/>
              <a:sym typeface="+mn-lt"/>
            </a:endParaRPr>
          </a:p>
          <a:p>
            <a:pPr>
              <a:lnSpc>
                <a:spcPct val="125000"/>
              </a:lnSpc>
              <a:buFont typeface="Arial" panose="020B0604020202020204" pitchFamily="34" charset="0"/>
              <a:buNone/>
            </a:pPr>
            <a:r>
              <a:rPr lang="zh-CN" altLang="zh-CN" sz="2400" b="0">
                <a:solidFill>
                  <a:srgbClr val="FF0000"/>
                </a:solidFill>
                <a:ea typeface="微软雅黑" panose="020B0503020204020204" pitchFamily="34" charset="-122"/>
                <a:sym typeface="+mn-lt"/>
              </a:rPr>
              <a:t>（ </a:t>
            </a:r>
            <a:r>
              <a:rPr lang="en-US" altLang="zh-CN" sz="2400" b="0">
                <a:solidFill>
                  <a:srgbClr val="FF0000"/>
                </a:solidFill>
                <a:ea typeface="微软雅黑" panose="020B0503020204020204" pitchFamily="34" charset="-122"/>
                <a:sym typeface="+mn-lt"/>
              </a:rPr>
              <a:t>K－1）－ ( m － 1 ) MOD ( K - 1) </a:t>
            </a:r>
          </a:p>
        </p:txBody>
      </p:sp>
      <p:sp>
        <p:nvSpPr>
          <p:cNvPr id="4" name="Rectangle 6">
            <a:extLst>
              <a:ext uri="{FF2B5EF4-FFF2-40B4-BE49-F238E27FC236}">
                <a16:creationId xmlns:a16="http://schemas.microsoft.com/office/drawing/2014/main" id="{2C9A83E3-8DFB-4428-9AE7-EAB01846DDC9}"/>
              </a:ext>
            </a:extLst>
          </p:cNvPr>
          <p:cNvSpPr>
            <a:spLocks noChangeArrowheads="1"/>
          </p:cNvSpPr>
          <p:nvPr/>
        </p:nvSpPr>
        <p:spPr bwMode="auto">
          <a:xfrm>
            <a:off x="827088" y="146050"/>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最佳归并树</a:t>
            </a:r>
          </a:p>
        </p:txBody>
      </p:sp>
    </p:spTree>
  </p:cSld>
  <p:clrMapOvr>
    <a:masterClrMapping/>
  </p:clrMapOvr>
  <p:transition>
    <p:wipe dir="d"/>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2">
            <a:extLst>
              <a:ext uri="{FF2B5EF4-FFF2-40B4-BE49-F238E27FC236}">
                <a16:creationId xmlns:a16="http://schemas.microsoft.com/office/drawing/2014/main" id="{1B6FEA61-793C-44AD-9294-AFFF65855D91}"/>
              </a:ext>
            </a:extLst>
          </p:cNvPr>
          <p:cNvSpPr>
            <a:spLocks noChangeArrowheads="1"/>
          </p:cNvSpPr>
          <p:nvPr/>
        </p:nvSpPr>
        <p:spPr bwMode="auto">
          <a:xfrm>
            <a:off x="684213" y="998538"/>
            <a:ext cx="6551612"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defRPr sz="2800" b="1">
                <a:solidFill>
                  <a:schemeClr val="tx1"/>
                </a:solidFill>
                <a:latin typeface="Times New Roman" panose="02020603050405020304" pitchFamily="18" charset="0"/>
                <a:ea typeface="楷体_GB2312" charset="-122"/>
              </a:defRPr>
            </a:lvl1pPr>
            <a:lvl2pPr marL="571500" defTabSz="762000">
              <a:defRPr sz="2800" b="1">
                <a:solidFill>
                  <a:schemeClr val="tx1"/>
                </a:solidFill>
                <a:latin typeface="Times New Roman" panose="02020603050405020304" pitchFamily="18" charset="0"/>
                <a:ea typeface="楷体_GB2312" charset="-122"/>
              </a:defRPr>
            </a:lvl2pPr>
            <a:lvl3pPr defTabSz="762000">
              <a:defRPr sz="2800" b="1">
                <a:solidFill>
                  <a:schemeClr val="tx1"/>
                </a:solidFill>
                <a:latin typeface="Times New Roman" panose="02020603050405020304" pitchFamily="18" charset="0"/>
                <a:ea typeface="楷体_GB2312" charset="-122"/>
              </a:defRPr>
            </a:lvl3pPr>
            <a:lvl4pPr defTabSz="762000">
              <a:defRPr sz="2800" b="1">
                <a:solidFill>
                  <a:schemeClr val="tx1"/>
                </a:solidFill>
                <a:latin typeface="Times New Roman" panose="02020603050405020304" pitchFamily="18" charset="0"/>
                <a:ea typeface="楷体_GB2312" charset="-122"/>
              </a:defRPr>
            </a:lvl4pPr>
            <a:lvl5pPr defTabSz="762000">
              <a:defRPr sz="2800" b="1">
                <a:solidFill>
                  <a:schemeClr val="tx1"/>
                </a:solidFill>
                <a:latin typeface="Times New Roman" panose="02020603050405020304" pitchFamily="18" charset="0"/>
                <a:ea typeface="楷体_GB2312" charset="-122"/>
              </a:defRPr>
            </a:lvl5pPr>
            <a:lvl6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762000"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nSpc>
                <a:spcPct val="130000"/>
              </a:lnSpc>
              <a:spcBef>
                <a:spcPct val="50000"/>
              </a:spcBef>
              <a:defRPr/>
            </a:pPr>
            <a:r>
              <a:rPr lang="zh-CN" altLang="en-US" b="0" dirty="0">
                <a:solidFill>
                  <a:schemeClr val="hlink"/>
                </a:solidFill>
                <a:latin typeface="+mn-lt"/>
                <a:ea typeface="+mn-ea"/>
                <a:cs typeface="+mn-ea"/>
                <a:sym typeface="+mn-lt"/>
              </a:rPr>
              <a:t>限制：</a:t>
            </a:r>
          </a:p>
        </p:txBody>
      </p:sp>
      <p:sp>
        <p:nvSpPr>
          <p:cNvPr id="3" name="Rectangle 6">
            <a:extLst>
              <a:ext uri="{FF2B5EF4-FFF2-40B4-BE49-F238E27FC236}">
                <a16:creationId xmlns:a16="http://schemas.microsoft.com/office/drawing/2014/main" id="{C123B9F4-1892-48F7-BE7F-1854F7EAB7C9}"/>
              </a:ext>
            </a:extLst>
          </p:cNvPr>
          <p:cNvSpPr>
            <a:spLocks noChangeArrowheads="1"/>
          </p:cNvSpPr>
          <p:nvPr/>
        </p:nvSpPr>
        <p:spPr bwMode="auto">
          <a:xfrm>
            <a:off x="827088" y="146050"/>
            <a:ext cx="4857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最佳归并树</a:t>
            </a:r>
          </a:p>
        </p:txBody>
      </p:sp>
      <p:sp>
        <p:nvSpPr>
          <p:cNvPr id="5" name="Rectangle 6">
            <a:extLst>
              <a:ext uri="{FF2B5EF4-FFF2-40B4-BE49-F238E27FC236}">
                <a16:creationId xmlns:a16="http://schemas.microsoft.com/office/drawing/2014/main" id="{BBE907CF-F7EE-403C-8EAE-608B7B6388A6}"/>
              </a:ext>
            </a:extLst>
          </p:cNvPr>
          <p:cNvSpPr>
            <a:spLocks noChangeArrowheads="1"/>
          </p:cNvSpPr>
          <p:nvPr/>
        </p:nvSpPr>
        <p:spPr bwMode="auto">
          <a:xfrm>
            <a:off x="827088" y="4348163"/>
            <a:ext cx="3384550" cy="186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0000"/>
              </a:lnSpc>
              <a:spcBef>
                <a:spcPct val="30000"/>
              </a:spcBef>
              <a:buFont typeface="Arial" panose="020B0604020202020204" pitchFamily="34" charset="0"/>
              <a:buNone/>
            </a:pPr>
            <a:r>
              <a:rPr lang="zh-CN" altLang="en-US" sz="2400" b="0">
                <a:ea typeface="微软雅黑" panose="020B0503020204020204" pitchFamily="34" charset="-122"/>
                <a:sym typeface="+mn-lt"/>
              </a:rPr>
              <a:t>由于磁带寻找具有最少记录的初始归并段，必须反复倒带。所以，实用性不强。</a:t>
            </a:r>
          </a:p>
        </p:txBody>
      </p:sp>
      <p:grpSp>
        <p:nvGrpSpPr>
          <p:cNvPr id="6" name="组合 5">
            <a:extLst>
              <a:ext uri="{FF2B5EF4-FFF2-40B4-BE49-F238E27FC236}">
                <a16:creationId xmlns:a16="http://schemas.microsoft.com/office/drawing/2014/main" id="{01DDCEC9-1E60-884C-8A7E-48E44EEC7C0E}"/>
              </a:ext>
            </a:extLst>
          </p:cNvPr>
          <p:cNvGrpSpPr>
            <a:grpSpLocks/>
          </p:cNvGrpSpPr>
          <p:nvPr/>
        </p:nvGrpSpPr>
        <p:grpSpPr bwMode="auto">
          <a:xfrm>
            <a:off x="1457325" y="1974850"/>
            <a:ext cx="1900238" cy="2141538"/>
            <a:chOff x="1168053" y="2217316"/>
            <a:chExt cx="1901372" cy="2140857"/>
          </a:xfrm>
        </p:grpSpPr>
        <p:sp>
          <p:nvSpPr>
            <p:cNvPr id="7" name="íṡľíḍè-Rectangle 22">
              <a:extLst>
                <a:ext uri="{FF2B5EF4-FFF2-40B4-BE49-F238E27FC236}">
                  <a16:creationId xmlns:a16="http://schemas.microsoft.com/office/drawing/2014/main" id="{43936222-7845-476C-875B-F83B32D34E75}"/>
                </a:ext>
              </a:extLst>
            </p:cNvPr>
            <p:cNvSpPr/>
            <p:nvPr/>
          </p:nvSpPr>
          <p:spPr>
            <a:xfrm>
              <a:off x="1168053" y="2217316"/>
              <a:ext cx="1901372" cy="1901220"/>
            </a:xfrm>
            <a:prstGeom prst="rect">
              <a:avLst/>
            </a:prstGeom>
            <a:solidFill>
              <a:srgbClr val="4F81BD"/>
            </a:solidFill>
            <a:ln w="25400" cap="flat" cmpd="sng" algn="ctr">
              <a:noFill/>
              <a:prstDash val="solid"/>
            </a:ln>
            <a:effectLst/>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white"/>
                </a:solidFill>
                <a:latin typeface="+mn-lt"/>
                <a:ea typeface="+mn-ea"/>
                <a:cs typeface="+mn-ea"/>
                <a:sym typeface="+mn-lt"/>
              </a:endParaRPr>
            </a:p>
          </p:txBody>
        </p:sp>
        <p:sp>
          <p:nvSpPr>
            <p:cNvPr id="8" name="íṡľíḍè-Freeform: Shape 23">
              <a:extLst>
                <a:ext uri="{FF2B5EF4-FFF2-40B4-BE49-F238E27FC236}">
                  <a16:creationId xmlns:a16="http://schemas.microsoft.com/office/drawing/2014/main" id="{60094594-FC7B-45B5-A24F-2DA1E7416DD9}"/>
                </a:ext>
              </a:extLst>
            </p:cNvPr>
            <p:cNvSpPr/>
            <p:nvPr/>
          </p:nvSpPr>
          <p:spPr>
            <a:xfrm rot="10800000">
              <a:off x="1168053" y="3988403"/>
              <a:ext cx="1901372" cy="369770"/>
            </a:xfrm>
            <a:custGeom>
              <a:avLst/>
              <a:gdLst>
                <a:gd name="connsiteX0" fmla="*/ 1901372 w 1901372"/>
                <a:gd name="connsiteY0" fmla="*/ 370114 h 370114"/>
                <a:gd name="connsiteX1" fmla="*/ 0 w 1901372"/>
                <a:gd name="connsiteY1" fmla="*/ 370114 h 370114"/>
                <a:gd name="connsiteX2" fmla="*/ 0 w 1901372"/>
                <a:gd name="connsiteY2" fmla="*/ 239486 h 370114"/>
                <a:gd name="connsiteX3" fmla="*/ 639355 w 1901372"/>
                <a:gd name="connsiteY3" fmla="*/ 239486 h 370114"/>
                <a:gd name="connsiteX4" fmla="*/ 950686 w 1901372"/>
                <a:gd name="connsiteY4" fmla="*/ 0 h 370114"/>
                <a:gd name="connsiteX5" fmla="*/ 1262017 w 1901372"/>
                <a:gd name="connsiteY5" fmla="*/ 239486 h 370114"/>
                <a:gd name="connsiteX6" fmla="*/ 1901372 w 1901372"/>
                <a:gd name="connsiteY6" fmla="*/ 239486 h 37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1372" h="370114">
                  <a:moveTo>
                    <a:pt x="1901372" y="370114"/>
                  </a:moveTo>
                  <a:lnTo>
                    <a:pt x="0" y="370114"/>
                  </a:lnTo>
                  <a:lnTo>
                    <a:pt x="0" y="239486"/>
                  </a:lnTo>
                  <a:lnTo>
                    <a:pt x="639355" y="239486"/>
                  </a:lnTo>
                  <a:lnTo>
                    <a:pt x="950686" y="0"/>
                  </a:lnTo>
                  <a:lnTo>
                    <a:pt x="1262017" y="239486"/>
                  </a:lnTo>
                  <a:lnTo>
                    <a:pt x="1901372" y="239486"/>
                  </a:lnTo>
                  <a:close/>
                </a:path>
              </a:pathLst>
            </a:custGeom>
            <a:solidFill>
              <a:srgbClr val="4F81BD">
                <a:lumMod val="75000"/>
              </a:srgbClr>
            </a:solidFill>
            <a:ln w="25400" cap="flat" cmpd="sng" algn="ctr">
              <a:noFill/>
              <a:prstDash val="solid"/>
            </a:ln>
            <a:effectLst/>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white"/>
                </a:solidFill>
                <a:latin typeface="+mn-lt"/>
                <a:ea typeface="+mn-ea"/>
                <a:cs typeface="+mn-ea"/>
                <a:sym typeface="+mn-lt"/>
              </a:endParaRPr>
            </a:p>
          </p:txBody>
        </p:sp>
        <p:sp>
          <p:nvSpPr>
            <p:cNvPr id="9" name="îŝḷîḓé-Freeform: Shape 42">
              <a:extLst>
                <a:ext uri="{FF2B5EF4-FFF2-40B4-BE49-F238E27FC236}">
                  <a16:creationId xmlns:a16="http://schemas.microsoft.com/office/drawing/2014/main" id="{C9DF9F2C-0098-407C-A9FD-011AD508D389}"/>
                </a:ext>
              </a:extLst>
            </p:cNvPr>
            <p:cNvSpPr>
              <a:spLocks/>
            </p:cNvSpPr>
            <p:nvPr/>
          </p:nvSpPr>
          <p:spPr bwMode="auto">
            <a:xfrm>
              <a:off x="1689064" y="2469649"/>
              <a:ext cx="945127" cy="944262"/>
            </a:xfrm>
            <a:custGeom>
              <a:avLst/>
              <a:gdLst>
                <a:gd name="T0" fmla="*/ 184 w 260"/>
                <a:gd name="T1" fmla="*/ 106 h 260"/>
                <a:gd name="T2" fmla="*/ 193 w 260"/>
                <a:gd name="T3" fmla="*/ 143 h 260"/>
                <a:gd name="T4" fmla="*/ 117 w 260"/>
                <a:gd name="T5" fmla="*/ 219 h 260"/>
                <a:gd name="T6" fmla="*/ 42 w 260"/>
                <a:gd name="T7" fmla="*/ 143 h 260"/>
                <a:gd name="T8" fmla="*/ 117 w 260"/>
                <a:gd name="T9" fmla="*/ 66 h 260"/>
                <a:gd name="T10" fmla="*/ 154 w 260"/>
                <a:gd name="T11" fmla="*/ 76 h 260"/>
                <a:gd name="T12" fmla="*/ 183 w 260"/>
                <a:gd name="T13" fmla="*/ 46 h 260"/>
                <a:gd name="T14" fmla="*/ 117 w 260"/>
                <a:gd name="T15" fmla="*/ 25 h 260"/>
                <a:gd name="T16" fmla="*/ 0 w 260"/>
                <a:gd name="T17" fmla="*/ 143 h 260"/>
                <a:gd name="T18" fmla="*/ 117 w 260"/>
                <a:gd name="T19" fmla="*/ 260 h 260"/>
                <a:gd name="T20" fmla="*/ 233 w 260"/>
                <a:gd name="T21" fmla="*/ 143 h 260"/>
                <a:gd name="T22" fmla="*/ 213 w 260"/>
                <a:gd name="T23" fmla="*/ 77 h 260"/>
                <a:gd name="T24" fmla="*/ 184 w 260"/>
                <a:gd name="T25" fmla="*/ 106 h 260"/>
                <a:gd name="T26" fmla="*/ 225 w 260"/>
                <a:gd name="T27" fmla="*/ 35 h 260"/>
                <a:gd name="T28" fmla="*/ 225 w 260"/>
                <a:gd name="T29" fmla="*/ 35 h 260"/>
                <a:gd name="T30" fmla="*/ 225 w 260"/>
                <a:gd name="T31" fmla="*/ 0 h 260"/>
                <a:gd name="T32" fmla="*/ 203 w 260"/>
                <a:gd name="T33" fmla="*/ 23 h 260"/>
                <a:gd name="T34" fmla="*/ 203 w 260"/>
                <a:gd name="T35" fmla="*/ 46 h 260"/>
                <a:gd name="T36" fmla="*/ 139 w 260"/>
                <a:gd name="T37" fmla="*/ 111 h 260"/>
                <a:gd name="T38" fmla="*/ 117 w 260"/>
                <a:gd name="T39" fmla="*/ 104 h 260"/>
                <a:gd name="T40" fmla="*/ 79 w 260"/>
                <a:gd name="T41" fmla="*/ 143 h 260"/>
                <a:gd name="T42" fmla="*/ 117 w 260"/>
                <a:gd name="T43" fmla="*/ 181 h 260"/>
                <a:gd name="T44" fmla="*/ 155 w 260"/>
                <a:gd name="T45" fmla="*/ 143 h 260"/>
                <a:gd name="T46" fmla="*/ 150 w 260"/>
                <a:gd name="T47" fmla="*/ 123 h 260"/>
                <a:gd name="T48" fmla="*/ 215 w 260"/>
                <a:gd name="T49" fmla="*/ 58 h 260"/>
                <a:gd name="T50" fmla="*/ 237 w 260"/>
                <a:gd name="T51" fmla="*/ 58 h 260"/>
                <a:gd name="T52" fmla="*/ 260 w 260"/>
                <a:gd name="T53" fmla="*/ 35 h 260"/>
                <a:gd name="T54" fmla="*/ 225 w 260"/>
                <a:gd name="T55" fmla="*/ 3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0" h="260">
                  <a:moveTo>
                    <a:pt x="184" y="106"/>
                  </a:moveTo>
                  <a:cubicBezTo>
                    <a:pt x="190" y="117"/>
                    <a:pt x="193" y="129"/>
                    <a:pt x="193" y="143"/>
                  </a:cubicBezTo>
                  <a:cubicBezTo>
                    <a:pt x="193" y="185"/>
                    <a:pt x="159" y="219"/>
                    <a:pt x="117" y="219"/>
                  </a:cubicBezTo>
                  <a:cubicBezTo>
                    <a:pt x="76" y="219"/>
                    <a:pt x="42" y="185"/>
                    <a:pt x="42" y="143"/>
                  </a:cubicBezTo>
                  <a:cubicBezTo>
                    <a:pt x="42" y="100"/>
                    <a:pt x="76" y="66"/>
                    <a:pt x="117" y="66"/>
                  </a:cubicBezTo>
                  <a:cubicBezTo>
                    <a:pt x="131" y="66"/>
                    <a:pt x="143" y="70"/>
                    <a:pt x="154" y="76"/>
                  </a:cubicBezTo>
                  <a:cubicBezTo>
                    <a:pt x="183" y="46"/>
                    <a:pt x="183" y="46"/>
                    <a:pt x="183" y="46"/>
                  </a:cubicBezTo>
                  <a:cubicBezTo>
                    <a:pt x="165" y="33"/>
                    <a:pt x="141" y="25"/>
                    <a:pt x="117" y="25"/>
                  </a:cubicBezTo>
                  <a:cubicBezTo>
                    <a:pt x="52" y="25"/>
                    <a:pt x="0" y="78"/>
                    <a:pt x="0" y="143"/>
                  </a:cubicBezTo>
                  <a:cubicBezTo>
                    <a:pt x="0" y="207"/>
                    <a:pt x="52" y="260"/>
                    <a:pt x="117" y="260"/>
                  </a:cubicBezTo>
                  <a:cubicBezTo>
                    <a:pt x="181" y="260"/>
                    <a:pt x="233" y="207"/>
                    <a:pt x="233" y="143"/>
                  </a:cubicBezTo>
                  <a:cubicBezTo>
                    <a:pt x="233" y="118"/>
                    <a:pt x="226" y="96"/>
                    <a:pt x="213" y="77"/>
                  </a:cubicBezTo>
                  <a:cubicBezTo>
                    <a:pt x="184" y="106"/>
                    <a:pt x="184" y="106"/>
                    <a:pt x="184" y="106"/>
                  </a:cubicBezTo>
                  <a:close/>
                  <a:moveTo>
                    <a:pt x="225" y="35"/>
                  </a:moveTo>
                  <a:cubicBezTo>
                    <a:pt x="225" y="35"/>
                    <a:pt x="225" y="35"/>
                    <a:pt x="225" y="35"/>
                  </a:cubicBezTo>
                  <a:cubicBezTo>
                    <a:pt x="225" y="0"/>
                    <a:pt x="225" y="0"/>
                    <a:pt x="225" y="0"/>
                  </a:cubicBezTo>
                  <a:cubicBezTo>
                    <a:pt x="203" y="23"/>
                    <a:pt x="203" y="23"/>
                    <a:pt x="203" y="23"/>
                  </a:cubicBezTo>
                  <a:cubicBezTo>
                    <a:pt x="203" y="46"/>
                    <a:pt x="203" y="46"/>
                    <a:pt x="203" y="46"/>
                  </a:cubicBezTo>
                  <a:cubicBezTo>
                    <a:pt x="139" y="111"/>
                    <a:pt x="139" y="111"/>
                    <a:pt x="139" y="111"/>
                  </a:cubicBezTo>
                  <a:cubicBezTo>
                    <a:pt x="133" y="106"/>
                    <a:pt x="125" y="104"/>
                    <a:pt x="117" y="104"/>
                  </a:cubicBezTo>
                  <a:cubicBezTo>
                    <a:pt x="96" y="104"/>
                    <a:pt x="79" y="121"/>
                    <a:pt x="79" y="143"/>
                  </a:cubicBezTo>
                  <a:cubicBezTo>
                    <a:pt x="79" y="164"/>
                    <a:pt x="96" y="181"/>
                    <a:pt x="117" y="181"/>
                  </a:cubicBezTo>
                  <a:cubicBezTo>
                    <a:pt x="138" y="181"/>
                    <a:pt x="155" y="164"/>
                    <a:pt x="155" y="143"/>
                  </a:cubicBezTo>
                  <a:cubicBezTo>
                    <a:pt x="155" y="136"/>
                    <a:pt x="154" y="129"/>
                    <a:pt x="150" y="123"/>
                  </a:cubicBezTo>
                  <a:cubicBezTo>
                    <a:pt x="215" y="58"/>
                    <a:pt x="215" y="58"/>
                    <a:pt x="215" y="58"/>
                  </a:cubicBezTo>
                  <a:cubicBezTo>
                    <a:pt x="237" y="58"/>
                    <a:pt x="237" y="58"/>
                    <a:pt x="237" y="58"/>
                  </a:cubicBezTo>
                  <a:cubicBezTo>
                    <a:pt x="260" y="35"/>
                    <a:pt x="260" y="35"/>
                    <a:pt x="260" y="35"/>
                  </a:cubicBezTo>
                  <a:cubicBezTo>
                    <a:pt x="225" y="35"/>
                    <a:pt x="225" y="35"/>
                    <a:pt x="225" y="35"/>
                  </a:cubicBezTo>
                  <a:close/>
                </a:path>
              </a:pathLst>
            </a:custGeom>
            <a:solidFill>
              <a:sysClr val="window" lastClr="FFFFFF"/>
            </a:solidFill>
            <a:ln>
              <a:noFill/>
            </a:ln>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black"/>
                </a:solidFill>
                <a:latin typeface="+mn-lt"/>
                <a:ea typeface="+mn-ea"/>
                <a:cs typeface="+mn-ea"/>
                <a:sym typeface="+mn-lt"/>
              </a:endParaRPr>
            </a:p>
          </p:txBody>
        </p:sp>
      </p:grpSp>
      <p:grpSp>
        <p:nvGrpSpPr>
          <p:cNvPr id="10" name="组合 9">
            <a:extLst>
              <a:ext uri="{FF2B5EF4-FFF2-40B4-BE49-F238E27FC236}">
                <a16:creationId xmlns:a16="http://schemas.microsoft.com/office/drawing/2014/main" id="{1DCE7CFB-6035-5E4E-85ED-7B611C2AC219}"/>
              </a:ext>
            </a:extLst>
          </p:cNvPr>
          <p:cNvGrpSpPr>
            <a:grpSpLocks/>
          </p:cNvGrpSpPr>
          <p:nvPr/>
        </p:nvGrpSpPr>
        <p:grpSpPr bwMode="auto">
          <a:xfrm>
            <a:off x="5691188" y="1971675"/>
            <a:ext cx="1901825" cy="2144713"/>
            <a:chOff x="3869067" y="2217316"/>
            <a:chExt cx="1901372" cy="2144485"/>
          </a:xfrm>
        </p:grpSpPr>
        <p:sp>
          <p:nvSpPr>
            <p:cNvPr id="11" name="íṡľíḍè-Rectangle 18">
              <a:extLst>
                <a:ext uri="{FF2B5EF4-FFF2-40B4-BE49-F238E27FC236}">
                  <a16:creationId xmlns:a16="http://schemas.microsoft.com/office/drawing/2014/main" id="{BC7E43C0-C91E-49AC-890B-60B48DAA0C75}"/>
                </a:ext>
              </a:extLst>
            </p:cNvPr>
            <p:cNvSpPr/>
            <p:nvPr/>
          </p:nvSpPr>
          <p:spPr>
            <a:xfrm>
              <a:off x="3869067" y="2217316"/>
              <a:ext cx="1901372" cy="1901623"/>
            </a:xfrm>
            <a:prstGeom prst="rect">
              <a:avLst/>
            </a:prstGeom>
            <a:solidFill>
              <a:srgbClr val="C0504D"/>
            </a:solidFill>
            <a:ln w="25400" cap="flat" cmpd="sng" algn="ctr">
              <a:noFill/>
              <a:prstDash val="solid"/>
            </a:ln>
            <a:effectLst/>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white"/>
                </a:solidFill>
                <a:latin typeface="+mn-lt"/>
                <a:ea typeface="+mn-ea"/>
                <a:cs typeface="+mn-ea"/>
                <a:sym typeface="+mn-lt"/>
              </a:endParaRPr>
            </a:p>
          </p:txBody>
        </p:sp>
        <p:sp>
          <p:nvSpPr>
            <p:cNvPr id="12" name="íṡľíḍè-Freeform: Shape 19">
              <a:extLst>
                <a:ext uri="{FF2B5EF4-FFF2-40B4-BE49-F238E27FC236}">
                  <a16:creationId xmlns:a16="http://schemas.microsoft.com/office/drawing/2014/main" id="{BD960F2F-E5AE-46D0-A76E-3DB3E0DF64FA}"/>
                </a:ext>
              </a:extLst>
            </p:cNvPr>
            <p:cNvSpPr/>
            <p:nvPr/>
          </p:nvSpPr>
          <p:spPr>
            <a:xfrm rot="10800000">
              <a:off x="3869067" y="3991952"/>
              <a:ext cx="1901372" cy="369849"/>
            </a:xfrm>
            <a:custGeom>
              <a:avLst/>
              <a:gdLst>
                <a:gd name="connsiteX0" fmla="*/ 1901372 w 1901372"/>
                <a:gd name="connsiteY0" fmla="*/ 370114 h 370114"/>
                <a:gd name="connsiteX1" fmla="*/ 0 w 1901372"/>
                <a:gd name="connsiteY1" fmla="*/ 370114 h 370114"/>
                <a:gd name="connsiteX2" fmla="*/ 0 w 1901372"/>
                <a:gd name="connsiteY2" fmla="*/ 239486 h 370114"/>
                <a:gd name="connsiteX3" fmla="*/ 639355 w 1901372"/>
                <a:gd name="connsiteY3" fmla="*/ 239486 h 370114"/>
                <a:gd name="connsiteX4" fmla="*/ 950686 w 1901372"/>
                <a:gd name="connsiteY4" fmla="*/ 0 h 370114"/>
                <a:gd name="connsiteX5" fmla="*/ 1262017 w 1901372"/>
                <a:gd name="connsiteY5" fmla="*/ 239486 h 370114"/>
                <a:gd name="connsiteX6" fmla="*/ 1901372 w 1901372"/>
                <a:gd name="connsiteY6" fmla="*/ 239486 h 37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1372" h="370114">
                  <a:moveTo>
                    <a:pt x="1901372" y="370114"/>
                  </a:moveTo>
                  <a:lnTo>
                    <a:pt x="0" y="370114"/>
                  </a:lnTo>
                  <a:lnTo>
                    <a:pt x="0" y="239486"/>
                  </a:lnTo>
                  <a:lnTo>
                    <a:pt x="639355" y="239486"/>
                  </a:lnTo>
                  <a:lnTo>
                    <a:pt x="950686" y="0"/>
                  </a:lnTo>
                  <a:lnTo>
                    <a:pt x="1262017" y="239486"/>
                  </a:lnTo>
                  <a:lnTo>
                    <a:pt x="1901372" y="239486"/>
                  </a:lnTo>
                  <a:close/>
                </a:path>
              </a:pathLst>
            </a:custGeom>
            <a:solidFill>
              <a:srgbClr val="C0504D">
                <a:lumMod val="75000"/>
              </a:srgbClr>
            </a:solidFill>
            <a:ln w="25400" cap="flat" cmpd="sng" algn="ctr">
              <a:noFill/>
              <a:prstDash val="solid"/>
            </a:ln>
            <a:effectLst/>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white"/>
                </a:solidFill>
                <a:latin typeface="+mn-lt"/>
                <a:ea typeface="+mn-ea"/>
                <a:cs typeface="+mn-ea"/>
                <a:sym typeface="+mn-lt"/>
              </a:endParaRPr>
            </a:p>
          </p:txBody>
        </p:sp>
        <p:sp>
          <p:nvSpPr>
            <p:cNvPr id="13" name="îŝḷîḓé-Freeform: Shape 44">
              <a:extLst>
                <a:ext uri="{FF2B5EF4-FFF2-40B4-BE49-F238E27FC236}">
                  <a16:creationId xmlns:a16="http://schemas.microsoft.com/office/drawing/2014/main" id="{60CD0607-3CF9-4D00-A1CB-B6C52E55359C}"/>
                </a:ext>
              </a:extLst>
            </p:cNvPr>
            <p:cNvSpPr>
              <a:spLocks/>
            </p:cNvSpPr>
            <p:nvPr/>
          </p:nvSpPr>
          <p:spPr bwMode="auto">
            <a:xfrm>
              <a:off x="4388055" y="2568117"/>
              <a:ext cx="852285" cy="850810"/>
            </a:xfrm>
            <a:custGeom>
              <a:avLst/>
              <a:gdLst>
                <a:gd name="T0" fmla="*/ 187 w 228"/>
                <a:gd name="T1" fmla="*/ 114 h 240"/>
                <a:gd name="T2" fmla="*/ 114 w 228"/>
                <a:gd name="T3" fmla="*/ 40 h 240"/>
                <a:gd name="T4" fmla="*/ 40 w 228"/>
                <a:gd name="T5" fmla="*/ 114 h 240"/>
                <a:gd name="T6" fmla="*/ 68 w 228"/>
                <a:gd name="T7" fmla="*/ 171 h 240"/>
                <a:gd name="T8" fmla="*/ 74 w 228"/>
                <a:gd name="T9" fmla="*/ 173 h 240"/>
                <a:gd name="T10" fmla="*/ 81 w 228"/>
                <a:gd name="T11" fmla="*/ 169 h 240"/>
                <a:gd name="T12" fmla="*/ 79 w 228"/>
                <a:gd name="T13" fmla="*/ 156 h 240"/>
                <a:gd name="T14" fmla="*/ 59 w 228"/>
                <a:gd name="T15" fmla="*/ 114 h 240"/>
                <a:gd name="T16" fmla="*/ 114 w 228"/>
                <a:gd name="T17" fmla="*/ 59 h 240"/>
                <a:gd name="T18" fmla="*/ 169 w 228"/>
                <a:gd name="T19" fmla="*/ 114 h 240"/>
                <a:gd name="T20" fmla="*/ 152 w 228"/>
                <a:gd name="T21" fmla="*/ 153 h 240"/>
                <a:gd name="T22" fmla="*/ 151 w 228"/>
                <a:gd name="T23" fmla="*/ 166 h 240"/>
                <a:gd name="T24" fmla="*/ 165 w 228"/>
                <a:gd name="T25" fmla="*/ 167 h 240"/>
                <a:gd name="T26" fmla="*/ 187 w 228"/>
                <a:gd name="T27" fmla="*/ 114 h 240"/>
                <a:gd name="T28" fmla="*/ 116 w 228"/>
                <a:gd name="T29" fmla="*/ 79 h 240"/>
                <a:gd name="T30" fmla="*/ 81 w 228"/>
                <a:gd name="T31" fmla="*/ 114 h 240"/>
                <a:gd name="T32" fmla="*/ 101 w 228"/>
                <a:gd name="T33" fmla="*/ 144 h 240"/>
                <a:gd name="T34" fmla="*/ 101 w 228"/>
                <a:gd name="T35" fmla="*/ 226 h 240"/>
                <a:gd name="T36" fmla="*/ 115 w 228"/>
                <a:gd name="T37" fmla="*/ 240 h 240"/>
                <a:gd name="T38" fmla="*/ 129 w 228"/>
                <a:gd name="T39" fmla="*/ 226 h 240"/>
                <a:gd name="T40" fmla="*/ 129 w 228"/>
                <a:gd name="T41" fmla="*/ 145 h 240"/>
                <a:gd name="T42" fmla="*/ 150 w 228"/>
                <a:gd name="T43" fmla="*/ 114 h 240"/>
                <a:gd name="T44" fmla="*/ 116 w 228"/>
                <a:gd name="T45" fmla="*/ 79 h 240"/>
                <a:gd name="T46" fmla="*/ 114 w 228"/>
                <a:gd name="T47" fmla="*/ 0 h 240"/>
                <a:gd name="T48" fmla="*/ 0 w 228"/>
                <a:gd name="T49" fmla="*/ 114 h 240"/>
                <a:gd name="T50" fmla="*/ 52 w 228"/>
                <a:gd name="T51" fmla="*/ 209 h 240"/>
                <a:gd name="T52" fmla="*/ 57 w 228"/>
                <a:gd name="T53" fmla="*/ 211 h 240"/>
                <a:gd name="T54" fmla="*/ 65 w 228"/>
                <a:gd name="T55" fmla="*/ 206 h 240"/>
                <a:gd name="T56" fmla="*/ 62 w 228"/>
                <a:gd name="T57" fmla="*/ 193 h 240"/>
                <a:gd name="T58" fmla="*/ 19 w 228"/>
                <a:gd name="T59" fmla="*/ 114 h 240"/>
                <a:gd name="T60" fmla="*/ 114 w 228"/>
                <a:gd name="T61" fmla="*/ 18 h 240"/>
                <a:gd name="T62" fmla="*/ 209 w 228"/>
                <a:gd name="T63" fmla="*/ 114 h 240"/>
                <a:gd name="T64" fmla="*/ 168 w 228"/>
                <a:gd name="T65" fmla="*/ 192 h 240"/>
                <a:gd name="T66" fmla="*/ 165 w 228"/>
                <a:gd name="T67" fmla="*/ 205 h 240"/>
                <a:gd name="T68" fmla="*/ 178 w 228"/>
                <a:gd name="T69" fmla="*/ 208 h 240"/>
                <a:gd name="T70" fmla="*/ 228 w 228"/>
                <a:gd name="T71" fmla="*/ 114 h 240"/>
                <a:gd name="T72" fmla="*/ 114 w 228"/>
                <a:gd name="T73"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 h="240">
                  <a:moveTo>
                    <a:pt x="187" y="114"/>
                  </a:moveTo>
                  <a:cubicBezTo>
                    <a:pt x="187" y="73"/>
                    <a:pt x="154" y="40"/>
                    <a:pt x="114" y="40"/>
                  </a:cubicBezTo>
                  <a:cubicBezTo>
                    <a:pt x="73" y="40"/>
                    <a:pt x="40" y="73"/>
                    <a:pt x="40" y="114"/>
                  </a:cubicBezTo>
                  <a:cubicBezTo>
                    <a:pt x="40" y="136"/>
                    <a:pt x="50" y="157"/>
                    <a:pt x="68" y="171"/>
                  </a:cubicBezTo>
                  <a:cubicBezTo>
                    <a:pt x="69" y="172"/>
                    <a:pt x="71" y="173"/>
                    <a:pt x="74" y="173"/>
                  </a:cubicBezTo>
                  <a:cubicBezTo>
                    <a:pt x="76" y="173"/>
                    <a:pt x="79" y="171"/>
                    <a:pt x="81" y="169"/>
                  </a:cubicBezTo>
                  <a:cubicBezTo>
                    <a:pt x="84" y="165"/>
                    <a:pt x="83" y="159"/>
                    <a:pt x="79" y="156"/>
                  </a:cubicBezTo>
                  <a:cubicBezTo>
                    <a:pt x="67" y="146"/>
                    <a:pt x="59" y="130"/>
                    <a:pt x="59" y="114"/>
                  </a:cubicBezTo>
                  <a:cubicBezTo>
                    <a:pt x="59" y="83"/>
                    <a:pt x="84" y="59"/>
                    <a:pt x="114" y="59"/>
                  </a:cubicBezTo>
                  <a:cubicBezTo>
                    <a:pt x="144" y="59"/>
                    <a:pt x="169" y="83"/>
                    <a:pt x="169" y="114"/>
                  </a:cubicBezTo>
                  <a:cubicBezTo>
                    <a:pt x="169" y="129"/>
                    <a:pt x="163" y="143"/>
                    <a:pt x="152" y="153"/>
                  </a:cubicBezTo>
                  <a:cubicBezTo>
                    <a:pt x="148" y="157"/>
                    <a:pt x="148" y="163"/>
                    <a:pt x="151" y="166"/>
                  </a:cubicBezTo>
                  <a:cubicBezTo>
                    <a:pt x="155" y="170"/>
                    <a:pt x="161" y="170"/>
                    <a:pt x="165" y="167"/>
                  </a:cubicBezTo>
                  <a:cubicBezTo>
                    <a:pt x="179" y="153"/>
                    <a:pt x="187" y="134"/>
                    <a:pt x="187" y="114"/>
                  </a:cubicBezTo>
                  <a:close/>
                  <a:moveTo>
                    <a:pt x="116" y="79"/>
                  </a:moveTo>
                  <a:cubicBezTo>
                    <a:pt x="97" y="79"/>
                    <a:pt x="81" y="95"/>
                    <a:pt x="81" y="114"/>
                  </a:cubicBezTo>
                  <a:cubicBezTo>
                    <a:pt x="81" y="127"/>
                    <a:pt x="89" y="139"/>
                    <a:pt x="101" y="144"/>
                  </a:cubicBezTo>
                  <a:cubicBezTo>
                    <a:pt x="101" y="226"/>
                    <a:pt x="101" y="226"/>
                    <a:pt x="101" y="226"/>
                  </a:cubicBezTo>
                  <a:cubicBezTo>
                    <a:pt x="101" y="233"/>
                    <a:pt x="107" y="240"/>
                    <a:pt x="115" y="240"/>
                  </a:cubicBezTo>
                  <a:cubicBezTo>
                    <a:pt x="123" y="240"/>
                    <a:pt x="129" y="233"/>
                    <a:pt x="129" y="226"/>
                  </a:cubicBezTo>
                  <a:cubicBezTo>
                    <a:pt x="129" y="145"/>
                    <a:pt x="129" y="145"/>
                    <a:pt x="129" y="145"/>
                  </a:cubicBezTo>
                  <a:cubicBezTo>
                    <a:pt x="141" y="140"/>
                    <a:pt x="150" y="128"/>
                    <a:pt x="150" y="114"/>
                  </a:cubicBezTo>
                  <a:cubicBezTo>
                    <a:pt x="150" y="95"/>
                    <a:pt x="134" y="79"/>
                    <a:pt x="116" y="79"/>
                  </a:cubicBezTo>
                  <a:close/>
                  <a:moveTo>
                    <a:pt x="114" y="0"/>
                  </a:moveTo>
                  <a:cubicBezTo>
                    <a:pt x="51" y="0"/>
                    <a:pt x="0" y="51"/>
                    <a:pt x="0" y="114"/>
                  </a:cubicBezTo>
                  <a:cubicBezTo>
                    <a:pt x="0" y="152"/>
                    <a:pt x="19" y="188"/>
                    <a:pt x="52" y="209"/>
                  </a:cubicBezTo>
                  <a:cubicBezTo>
                    <a:pt x="54" y="210"/>
                    <a:pt x="55" y="211"/>
                    <a:pt x="57" y="211"/>
                  </a:cubicBezTo>
                  <a:cubicBezTo>
                    <a:pt x="60" y="211"/>
                    <a:pt x="63" y="209"/>
                    <a:pt x="65" y="206"/>
                  </a:cubicBezTo>
                  <a:cubicBezTo>
                    <a:pt x="68" y="202"/>
                    <a:pt x="67" y="196"/>
                    <a:pt x="62" y="193"/>
                  </a:cubicBezTo>
                  <a:cubicBezTo>
                    <a:pt x="35" y="176"/>
                    <a:pt x="19" y="146"/>
                    <a:pt x="19" y="114"/>
                  </a:cubicBezTo>
                  <a:cubicBezTo>
                    <a:pt x="19" y="61"/>
                    <a:pt x="61" y="18"/>
                    <a:pt x="114" y="18"/>
                  </a:cubicBezTo>
                  <a:cubicBezTo>
                    <a:pt x="166" y="18"/>
                    <a:pt x="209" y="61"/>
                    <a:pt x="209" y="114"/>
                  </a:cubicBezTo>
                  <a:cubicBezTo>
                    <a:pt x="209" y="145"/>
                    <a:pt x="194" y="174"/>
                    <a:pt x="168" y="192"/>
                  </a:cubicBezTo>
                  <a:cubicBezTo>
                    <a:pt x="163" y="195"/>
                    <a:pt x="162" y="201"/>
                    <a:pt x="165" y="205"/>
                  </a:cubicBezTo>
                  <a:cubicBezTo>
                    <a:pt x="168" y="209"/>
                    <a:pt x="174" y="211"/>
                    <a:pt x="178" y="208"/>
                  </a:cubicBezTo>
                  <a:cubicBezTo>
                    <a:pt x="209" y="186"/>
                    <a:pt x="228" y="151"/>
                    <a:pt x="228" y="114"/>
                  </a:cubicBezTo>
                  <a:cubicBezTo>
                    <a:pt x="228" y="51"/>
                    <a:pt x="177" y="0"/>
                    <a:pt x="114" y="0"/>
                  </a:cubicBezTo>
                  <a:close/>
                </a:path>
              </a:pathLst>
            </a:custGeom>
            <a:solidFill>
              <a:sysClr val="window" lastClr="FFFFFF"/>
            </a:solidFill>
            <a:ln>
              <a:noFill/>
            </a:ln>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black"/>
                </a:solidFill>
                <a:latin typeface="+mn-lt"/>
                <a:ea typeface="+mn-ea"/>
                <a:cs typeface="+mn-ea"/>
                <a:sym typeface="+mn-lt"/>
              </a:endParaRPr>
            </a:p>
          </p:txBody>
        </p:sp>
      </p:grpSp>
      <p:sp>
        <p:nvSpPr>
          <p:cNvPr id="14" name="Rectangle 6">
            <a:extLst>
              <a:ext uri="{FF2B5EF4-FFF2-40B4-BE49-F238E27FC236}">
                <a16:creationId xmlns:a16="http://schemas.microsoft.com/office/drawing/2014/main" id="{E689A118-7A91-4827-AD56-E2E11FFFC4A8}"/>
              </a:ext>
            </a:extLst>
          </p:cNvPr>
          <p:cNvSpPr>
            <a:spLocks noChangeArrowheads="1"/>
          </p:cNvSpPr>
          <p:nvPr/>
        </p:nvSpPr>
        <p:spPr bwMode="auto">
          <a:xfrm>
            <a:off x="4649788" y="4348163"/>
            <a:ext cx="3883025" cy="227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0000"/>
              </a:lnSpc>
              <a:spcBef>
                <a:spcPct val="30000"/>
              </a:spcBef>
              <a:buFont typeface="Arial" panose="020B0604020202020204" pitchFamily="34" charset="0"/>
              <a:buNone/>
            </a:pPr>
            <a:r>
              <a:rPr lang="zh-CN" altLang="en-US" sz="2400" b="0">
                <a:ea typeface="微软雅黑" panose="020B0503020204020204" pitchFamily="34" charset="-122"/>
                <a:sym typeface="+mn-lt"/>
              </a:rPr>
              <a:t>在磁盘的情况下，需要有段包含的记录数信息、段的位置信息等。文件如集中放置在几个相邻的柱面上的情况比较合适。</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 calcmode="lin" valueType="num">
                                      <p:cBhvr additive="base">
                                        <p:cTn id="12"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0-#ppt_w/2"/>
                                          </p:val>
                                        </p:tav>
                                        <p:tav tm="100000">
                                          <p:val>
                                            <p:strVal val="#ppt_x"/>
                                          </p:val>
                                        </p:tav>
                                      </p:tavLst>
                                    </p:anim>
                                    <p:anim calcmode="lin" valueType="num">
                                      <p:cBhvr additive="base">
                                        <p:cTn id="19" dur="500" fill="hold"/>
                                        <p:tgtEl>
                                          <p:spTgt spid="10"/>
                                        </p:tgtEl>
                                        <p:attrNameLst>
                                          <p:attrName>ppt_y</p:attrName>
                                        </p:attrNameLst>
                                      </p:cBhvr>
                                      <p:tavLst>
                                        <p:tav tm="0">
                                          <p:val>
                                            <p:strVal val="#ppt_y"/>
                                          </p:val>
                                        </p:tav>
                                        <p:tav tm="100000">
                                          <p:val>
                                            <p:strVal val="#ppt_y"/>
                                          </p:val>
                                        </p:tav>
                                      </p:tavLst>
                                    </p:anim>
                                  </p:childTnLst>
                                </p:cTn>
                              </p:par>
                            </p:childTnLst>
                          </p:cTn>
                        </p:par>
                        <p:par>
                          <p:cTn id="20" fill="hold" nodeType="afterGroup">
                            <p:stCondLst>
                              <p:cond delay="500"/>
                            </p:stCondLst>
                            <p:childTnLst>
                              <p:par>
                                <p:cTn id="21" presetID="2" presetClass="entr" presetSubtype="8" fill="hold" grpId="0" nodeType="afterEffect">
                                  <p:stCondLst>
                                    <p:cond delay="0"/>
                                  </p:stCondLst>
                                  <p:childTnLst>
                                    <p:set>
                                      <p:cBhvr>
                                        <p:cTn id="22" dur="1" fill="hold">
                                          <p:stCondLst>
                                            <p:cond delay="0"/>
                                          </p:stCondLst>
                                        </p:cTn>
                                        <p:tgtEl>
                                          <p:spTgt spid="14">
                                            <p:txEl>
                                              <p:pRg st="0" end="0"/>
                                            </p:txEl>
                                          </p:spTgt>
                                        </p:tgtEl>
                                        <p:attrNameLst>
                                          <p:attrName>style.visibility</p:attrName>
                                        </p:attrNameLst>
                                      </p:cBhvr>
                                      <p:to>
                                        <p:strVal val="visible"/>
                                      </p:to>
                                    </p:set>
                                    <p:anim calcmode="lin" valueType="num">
                                      <p:cBhvr additive="base">
                                        <p:cTn id="23"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14" grpId="0" build="p"/>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9748" name="Comment 4">
            <a:extLst>
              <a:ext uri="{FF2B5EF4-FFF2-40B4-BE49-F238E27FC236}">
                <a16:creationId xmlns:a16="http://schemas.microsoft.com/office/drawing/2014/main" id="{FB81331F-00FB-48D0-8A0C-79D26D597912}"/>
              </a:ext>
            </a:extLst>
          </p:cNvPr>
          <p:cNvSpPr>
            <a:spLocks noChangeArrowheads="1"/>
          </p:cNvSpPr>
          <p:nvPr/>
        </p:nvSpPr>
        <p:spPr bwMode="auto">
          <a:xfrm>
            <a:off x="827088" y="134938"/>
            <a:ext cx="1676400" cy="581025"/>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小结</a:t>
            </a:r>
          </a:p>
        </p:txBody>
      </p:sp>
      <p:sp>
        <p:nvSpPr>
          <p:cNvPr id="6" name="Rectangle 114">
            <a:extLst>
              <a:ext uri="{FF2B5EF4-FFF2-40B4-BE49-F238E27FC236}">
                <a16:creationId xmlns:a16="http://schemas.microsoft.com/office/drawing/2014/main" id="{39C9863D-2815-49CE-9EA4-54437AB4873C}"/>
              </a:ext>
            </a:extLst>
          </p:cNvPr>
          <p:cNvSpPr>
            <a:spLocks noChangeArrowheads="1"/>
          </p:cNvSpPr>
          <p:nvPr/>
        </p:nvSpPr>
        <p:spPr bwMode="auto">
          <a:xfrm>
            <a:off x="1036638" y="1143000"/>
            <a:ext cx="7894637" cy="4949825"/>
          </a:xfrm>
          <a:prstGeom prst="rect">
            <a:avLst/>
          </a:prstGeom>
          <a:noFill/>
          <a:ln w="9525">
            <a:noFill/>
            <a:miter lim="800000"/>
          </a:ln>
          <a:effectLst/>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ts val="1000"/>
              </a:spcBef>
            </a:pPr>
            <a:r>
              <a:rPr kumimoji="1" lang="zh-CN" altLang="en-US" sz="2400" b="0">
                <a:solidFill>
                  <a:schemeClr val="tx2"/>
                </a:solidFill>
                <a:ea typeface="微软雅黑" panose="020B0503020204020204" pitchFamily="34" charset="-122"/>
                <a:sym typeface="+mn-lt"/>
              </a:rPr>
              <a:t>熟练掌握</a:t>
            </a:r>
            <a:r>
              <a:rPr kumimoji="1" lang="zh-CN" altLang="en-US" sz="2400" b="0">
                <a:solidFill>
                  <a:srgbClr val="FF3300"/>
                </a:solidFill>
                <a:ea typeface="微软雅黑" panose="020B0503020204020204" pitchFamily="34" charset="-122"/>
                <a:sym typeface="+mn-lt"/>
              </a:rPr>
              <a:t>直接插入排序</a:t>
            </a:r>
            <a:r>
              <a:rPr kumimoji="1" lang="zh-CN" altLang="en-US" sz="2400" b="0">
                <a:solidFill>
                  <a:schemeClr val="tx2"/>
                </a:solidFill>
                <a:ea typeface="微软雅黑" panose="020B0503020204020204" pitchFamily="34" charset="-122"/>
                <a:sym typeface="+mn-lt"/>
              </a:rPr>
              <a:t>、</a:t>
            </a:r>
            <a:r>
              <a:rPr kumimoji="1" lang="zh-CN" altLang="en-US" sz="2400" b="0">
                <a:solidFill>
                  <a:srgbClr val="FF3300"/>
                </a:solidFill>
                <a:ea typeface="微软雅黑" panose="020B0503020204020204" pitchFamily="34" charset="-122"/>
                <a:sym typeface="+mn-lt"/>
              </a:rPr>
              <a:t>折半插入排序</a:t>
            </a:r>
            <a:r>
              <a:rPr kumimoji="1" lang="zh-CN" altLang="en-US" sz="2400" b="0">
                <a:solidFill>
                  <a:srgbClr val="FF0000"/>
                </a:solidFill>
                <a:ea typeface="微软雅黑" panose="020B0503020204020204" pitchFamily="34" charset="-122"/>
                <a:sym typeface="+mn-lt"/>
              </a:rPr>
              <a:t>、冒泡排序、快速排序、直接选择排序</a:t>
            </a:r>
            <a:r>
              <a:rPr kumimoji="1" lang="zh-CN" altLang="en-US" sz="2400" b="0">
                <a:solidFill>
                  <a:schemeClr val="tx2"/>
                </a:solidFill>
                <a:ea typeface="微软雅黑" panose="020B0503020204020204" pitchFamily="34" charset="-122"/>
                <a:sym typeface="+mn-lt"/>
              </a:rPr>
              <a:t>的</a:t>
            </a:r>
            <a:r>
              <a:rPr kumimoji="1" lang="zh-CN" altLang="en-US" sz="2400" b="0">
                <a:ea typeface="微软雅黑" panose="020B0503020204020204" pitchFamily="34" charset="-122"/>
                <a:sym typeface="+mn-lt"/>
              </a:rPr>
              <a:t>算法实现</a:t>
            </a:r>
            <a:r>
              <a:rPr kumimoji="1" lang="zh-CN" altLang="en-US" sz="2400" b="0">
                <a:solidFill>
                  <a:schemeClr val="tx2"/>
                </a:solidFill>
                <a:ea typeface="微软雅黑" panose="020B0503020204020204" pitchFamily="34" charset="-122"/>
                <a:sym typeface="+mn-lt"/>
              </a:rPr>
              <a:t>及其性能分析</a:t>
            </a:r>
          </a:p>
          <a:p>
            <a:pPr>
              <a:lnSpc>
                <a:spcPct val="125000"/>
              </a:lnSpc>
              <a:spcBef>
                <a:spcPts val="1000"/>
              </a:spcBef>
            </a:pPr>
            <a:r>
              <a:rPr kumimoji="1" lang="zh-CN" altLang="en-US" sz="2400" b="0">
                <a:solidFill>
                  <a:schemeClr val="tx2"/>
                </a:solidFill>
                <a:ea typeface="微软雅黑" panose="020B0503020204020204" pitchFamily="34" charset="-122"/>
                <a:sym typeface="+mn-lt"/>
              </a:rPr>
              <a:t>掌握希尔排序、归并排序、堆排序的方法及其性能分析</a:t>
            </a:r>
          </a:p>
          <a:p>
            <a:pPr>
              <a:lnSpc>
                <a:spcPct val="125000"/>
              </a:lnSpc>
              <a:spcBef>
                <a:spcPts val="1000"/>
              </a:spcBef>
            </a:pPr>
            <a:r>
              <a:rPr kumimoji="1" lang="zh-CN" altLang="en-US" sz="2400" b="0">
                <a:ea typeface="微软雅黑" panose="020B0503020204020204" pitchFamily="34" charset="-122"/>
                <a:sym typeface="+mn-lt"/>
              </a:rPr>
              <a:t>各种内部排序方法的比较（时间、空间、稳定性、选择原则）</a:t>
            </a:r>
          </a:p>
          <a:p>
            <a:pPr>
              <a:lnSpc>
                <a:spcPct val="125000"/>
              </a:lnSpc>
              <a:spcBef>
                <a:spcPts val="1000"/>
              </a:spcBef>
            </a:pPr>
            <a:r>
              <a:rPr kumimoji="1" lang="zh-CN" altLang="en-US" sz="2400" b="0">
                <a:ea typeface="微软雅黑" panose="020B0503020204020204" pitchFamily="34" charset="-122"/>
                <a:sym typeface="+mn-lt"/>
              </a:rPr>
              <a:t>堆的概念、判别方法、存储结构</a:t>
            </a:r>
            <a:endParaRPr kumimoji="1" lang="en-US" altLang="zh-CN" sz="2400" b="0">
              <a:ea typeface="微软雅黑" panose="020B0503020204020204" pitchFamily="34" charset="-122"/>
              <a:sym typeface="+mn-lt"/>
            </a:endParaRPr>
          </a:p>
          <a:p>
            <a:pPr>
              <a:lnSpc>
                <a:spcPct val="125000"/>
              </a:lnSpc>
              <a:spcBef>
                <a:spcPts val="1000"/>
              </a:spcBef>
            </a:pPr>
            <a:r>
              <a:rPr kumimoji="1" lang="zh-CN" altLang="en-US" sz="2400" b="0">
                <a:ea typeface="微软雅黑" panose="020B0503020204020204" pitchFamily="34" charset="-122"/>
                <a:sym typeface="+mn-lt"/>
              </a:rPr>
              <a:t>掌握外部排序方法中败者树的建立及归并方法，掌握置换</a:t>
            </a:r>
            <a:r>
              <a:rPr kumimoji="1" lang="en-US" altLang="zh-CN" sz="2400" b="0">
                <a:ea typeface="微软雅黑" panose="020B0503020204020204" pitchFamily="34" charset="-122"/>
                <a:sym typeface="+mn-lt"/>
              </a:rPr>
              <a:t>-</a:t>
            </a:r>
            <a:r>
              <a:rPr kumimoji="1" lang="zh-CN" altLang="en-US" sz="2400" b="0">
                <a:ea typeface="微软雅黑" panose="020B0503020204020204" pitchFamily="34" charset="-122"/>
                <a:sym typeface="+mn-lt"/>
              </a:rPr>
              <a:t>选择排序的过程和最佳归并树的构造方法</a:t>
            </a:r>
          </a:p>
        </p:txBody>
      </p:sp>
      <p:grpSp>
        <p:nvGrpSpPr>
          <p:cNvPr id="265220" name="组合 28">
            <a:extLst>
              <a:ext uri="{FF2B5EF4-FFF2-40B4-BE49-F238E27FC236}">
                <a16:creationId xmlns:a16="http://schemas.microsoft.com/office/drawing/2014/main" id="{0C070371-0FD2-E448-A088-F08636855A5C}"/>
              </a:ext>
            </a:extLst>
          </p:cNvPr>
          <p:cNvGrpSpPr>
            <a:grpSpLocks/>
          </p:cNvGrpSpPr>
          <p:nvPr/>
        </p:nvGrpSpPr>
        <p:grpSpPr bwMode="auto">
          <a:xfrm>
            <a:off x="322263" y="1184275"/>
            <a:ext cx="590550" cy="627063"/>
            <a:chOff x="6242320" y="1105727"/>
            <a:chExt cx="589786" cy="626517"/>
          </a:xfrm>
        </p:grpSpPr>
        <p:sp>
          <p:nvSpPr>
            <p:cNvPr id="7" name="TextBox 6">
              <a:extLst>
                <a:ext uri="{FF2B5EF4-FFF2-40B4-BE49-F238E27FC236}">
                  <a16:creationId xmlns:a16="http://schemas.microsoft.com/office/drawing/2014/main" id="{E85367C9-94E8-4696-BCAF-635DC7A59911}"/>
                </a:ext>
              </a:extLst>
            </p:cNvPr>
            <p:cNvSpPr txBox="1">
              <a:spLocks noChangeArrowheads="1"/>
            </p:cNvSpPr>
            <p:nvPr/>
          </p:nvSpPr>
          <p:spPr bwMode="auto">
            <a:xfrm>
              <a:off x="6327934" y="1105727"/>
              <a:ext cx="447096" cy="4916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defRPr/>
              </a:pPr>
              <a:r>
                <a:rPr lang="en-US" altLang="zh-CN" sz="3200" b="0" dirty="0">
                  <a:solidFill>
                    <a:srgbClr val="FF9900"/>
                  </a:solidFill>
                  <a:latin typeface="+mn-lt"/>
                  <a:ea typeface="+mn-ea"/>
                  <a:cs typeface="+mn-ea"/>
                  <a:sym typeface="+mn-lt"/>
                </a:rPr>
                <a:t>01</a:t>
              </a:r>
              <a:endParaRPr lang="zh-CN" altLang="en-US" sz="3200" b="0" dirty="0">
                <a:solidFill>
                  <a:srgbClr val="FF9900"/>
                </a:solidFill>
                <a:latin typeface="+mn-lt"/>
                <a:ea typeface="+mn-ea"/>
                <a:cs typeface="+mn-ea"/>
                <a:sym typeface="+mn-lt"/>
              </a:endParaRPr>
            </a:p>
          </p:txBody>
        </p:sp>
        <p:sp>
          <p:nvSpPr>
            <p:cNvPr id="8" name="文本框 22">
              <a:extLst>
                <a:ext uri="{FF2B5EF4-FFF2-40B4-BE49-F238E27FC236}">
                  <a16:creationId xmlns:a16="http://schemas.microsoft.com/office/drawing/2014/main" id="{FAB55FA6-879F-4F6D-9102-A16858820BFF}"/>
                </a:ext>
              </a:extLst>
            </p:cNvPr>
            <p:cNvSpPr txBox="1">
              <a:spLocks noChangeArrowheads="1"/>
            </p:cNvSpPr>
            <p:nvPr/>
          </p:nvSpPr>
          <p:spPr bwMode="auto">
            <a:xfrm>
              <a:off x="6242320" y="1516532"/>
              <a:ext cx="589786" cy="215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defRPr/>
              </a:pPr>
              <a:r>
                <a:rPr lang="en-US" altLang="zh-CN" sz="800">
                  <a:solidFill>
                    <a:srgbClr val="818181"/>
                  </a:solidFill>
                  <a:latin typeface="+mn-lt"/>
                  <a:ea typeface="+mn-ea"/>
                  <a:cs typeface="+mn-ea"/>
                  <a:sym typeface="+mn-lt"/>
                </a:rPr>
                <a:t>OPTION</a:t>
              </a:r>
              <a:endParaRPr lang="zh-CN" altLang="en-US" sz="800">
                <a:solidFill>
                  <a:srgbClr val="818181"/>
                </a:solidFill>
                <a:latin typeface="+mn-lt"/>
                <a:ea typeface="+mn-ea"/>
                <a:cs typeface="+mn-ea"/>
                <a:sym typeface="+mn-lt"/>
              </a:endParaRPr>
            </a:p>
          </p:txBody>
        </p:sp>
      </p:grpSp>
      <p:grpSp>
        <p:nvGrpSpPr>
          <p:cNvPr id="265221" name="组合 45">
            <a:extLst>
              <a:ext uri="{FF2B5EF4-FFF2-40B4-BE49-F238E27FC236}">
                <a16:creationId xmlns:a16="http://schemas.microsoft.com/office/drawing/2014/main" id="{2F7A2753-CDEE-EE42-9721-A3DA9327788B}"/>
              </a:ext>
            </a:extLst>
          </p:cNvPr>
          <p:cNvGrpSpPr>
            <a:grpSpLocks/>
          </p:cNvGrpSpPr>
          <p:nvPr/>
        </p:nvGrpSpPr>
        <p:grpSpPr bwMode="auto">
          <a:xfrm>
            <a:off x="322263" y="2192338"/>
            <a:ext cx="590550" cy="631825"/>
            <a:chOff x="6242320" y="2373233"/>
            <a:chExt cx="589786" cy="631741"/>
          </a:xfrm>
        </p:grpSpPr>
        <p:sp>
          <p:nvSpPr>
            <p:cNvPr id="10" name="TextBox 6">
              <a:extLst>
                <a:ext uri="{FF2B5EF4-FFF2-40B4-BE49-F238E27FC236}">
                  <a16:creationId xmlns:a16="http://schemas.microsoft.com/office/drawing/2014/main" id="{829035E2-6004-47E7-ABE5-26A92B341630}"/>
                </a:ext>
              </a:extLst>
            </p:cNvPr>
            <p:cNvSpPr txBox="1">
              <a:spLocks noChangeArrowheads="1"/>
            </p:cNvSpPr>
            <p:nvPr/>
          </p:nvSpPr>
          <p:spPr bwMode="auto">
            <a:xfrm>
              <a:off x="6327934" y="2373233"/>
              <a:ext cx="447096" cy="4920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defRPr/>
              </a:pPr>
              <a:r>
                <a:rPr lang="en-US" altLang="zh-CN" sz="3200" b="0" dirty="0">
                  <a:solidFill>
                    <a:srgbClr val="6C4C8F"/>
                  </a:solidFill>
                  <a:latin typeface="+mn-lt"/>
                  <a:ea typeface="+mn-ea"/>
                  <a:cs typeface="+mn-ea"/>
                  <a:sym typeface="+mn-lt"/>
                </a:rPr>
                <a:t>02</a:t>
              </a:r>
              <a:endParaRPr lang="zh-CN" altLang="en-US" sz="3200" b="0" dirty="0">
                <a:solidFill>
                  <a:srgbClr val="6C4C8F"/>
                </a:solidFill>
                <a:latin typeface="+mn-lt"/>
                <a:ea typeface="+mn-ea"/>
                <a:cs typeface="+mn-ea"/>
                <a:sym typeface="+mn-lt"/>
              </a:endParaRPr>
            </a:p>
          </p:txBody>
        </p:sp>
        <p:sp>
          <p:nvSpPr>
            <p:cNvPr id="11" name="文本框 23">
              <a:extLst>
                <a:ext uri="{FF2B5EF4-FFF2-40B4-BE49-F238E27FC236}">
                  <a16:creationId xmlns:a16="http://schemas.microsoft.com/office/drawing/2014/main" id="{DEBEB516-14A0-4F56-86DF-79006C4D2EF5}"/>
                </a:ext>
              </a:extLst>
            </p:cNvPr>
            <p:cNvSpPr txBox="1">
              <a:spLocks noChangeArrowheads="1"/>
            </p:cNvSpPr>
            <p:nvPr/>
          </p:nvSpPr>
          <p:spPr bwMode="auto">
            <a:xfrm>
              <a:off x="6242320" y="2789103"/>
              <a:ext cx="589786" cy="215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defRPr/>
              </a:pPr>
              <a:r>
                <a:rPr lang="en-US" altLang="zh-CN" sz="800">
                  <a:solidFill>
                    <a:srgbClr val="818181"/>
                  </a:solidFill>
                  <a:latin typeface="+mn-lt"/>
                  <a:ea typeface="+mn-ea"/>
                  <a:cs typeface="+mn-ea"/>
                  <a:sym typeface="+mn-lt"/>
                </a:rPr>
                <a:t>OPTION</a:t>
              </a:r>
              <a:endParaRPr lang="zh-CN" altLang="en-US" sz="800">
                <a:solidFill>
                  <a:srgbClr val="818181"/>
                </a:solidFill>
                <a:latin typeface="+mn-lt"/>
                <a:ea typeface="+mn-ea"/>
                <a:cs typeface="+mn-ea"/>
                <a:sym typeface="+mn-lt"/>
              </a:endParaRPr>
            </a:p>
          </p:txBody>
        </p:sp>
      </p:grpSp>
      <p:grpSp>
        <p:nvGrpSpPr>
          <p:cNvPr id="265222" name="组合 48">
            <a:extLst>
              <a:ext uri="{FF2B5EF4-FFF2-40B4-BE49-F238E27FC236}">
                <a16:creationId xmlns:a16="http://schemas.microsoft.com/office/drawing/2014/main" id="{2E29F5A9-5422-574E-80C4-03B5A232F35B}"/>
              </a:ext>
            </a:extLst>
          </p:cNvPr>
          <p:cNvGrpSpPr>
            <a:grpSpLocks/>
          </p:cNvGrpSpPr>
          <p:nvPr/>
        </p:nvGrpSpPr>
        <p:grpSpPr bwMode="auto">
          <a:xfrm>
            <a:off x="322263" y="2797175"/>
            <a:ext cx="590550" cy="620713"/>
            <a:chOff x="6242320" y="3640739"/>
            <a:chExt cx="589786" cy="620418"/>
          </a:xfrm>
        </p:grpSpPr>
        <p:sp>
          <p:nvSpPr>
            <p:cNvPr id="13" name="TextBox 6">
              <a:extLst>
                <a:ext uri="{FF2B5EF4-FFF2-40B4-BE49-F238E27FC236}">
                  <a16:creationId xmlns:a16="http://schemas.microsoft.com/office/drawing/2014/main" id="{567FFD91-7BC3-4424-BFA0-7B34D658FEAC}"/>
                </a:ext>
              </a:extLst>
            </p:cNvPr>
            <p:cNvSpPr txBox="1">
              <a:spLocks noChangeArrowheads="1"/>
            </p:cNvSpPr>
            <p:nvPr/>
          </p:nvSpPr>
          <p:spPr bwMode="auto">
            <a:xfrm>
              <a:off x="6327934" y="3640739"/>
              <a:ext cx="447096" cy="4918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defRPr/>
              </a:pPr>
              <a:r>
                <a:rPr lang="en-US" altLang="zh-CN" sz="3200" b="0" dirty="0">
                  <a:solidFill>
                    <a:srgbClr val="76AEDD"/>
                  </a:solidFill>
                  <a:latin typeface="+mn-lt"/>
                  <a:ea typeface="+mn-ea"/>
                  <a:cs typeface="+mn-ea"/>
                  <a:sym typeface="+mn-lt"/>
                </a:rPr>
                <a:t>03</a:t>
              </a:r>
              <a:endParaRPr lang="zh-CN" altLang="en-US" sz="3200" b="0" dirty="0">
                <a:solidFill>
                  <a:srgbClr val="76AEDD"/>
                </a:solidFill>
                <a:latin typeface="+mn-lt"/>
                <a:ea typeface="+mn-ea"/>
                <a:cs typeface="+mn-ea"/>
                <a:sym typeface="+mn-lt"/>
              </a:endParaRPr>
            </a:p>
          </p:txBody>
        </p:sp>
        <p:sp>
          <p:nvSpPr>
            <p:cNvPr id="14" name="文本框 24">
              <a:extLst>
                <a:ext uri="{FF2B5EF4-FFF2-40B4-BE49-F238E27FC236}">
                  <a16:creationId xmlns:a16="http://schemas.microsoft.com/office/drawing/2014/main" id="{64922945-9BC7-4A32-A2A8-F3F6F93D3969}"/>
                </a:ext>
              </a:extLst>
            </p:cNvPr>
            <p:cNvSpPr txBox="1">
              <a:spLocks noChangeArrowheads="1"/>
            </p:cNvSpPr>
            <p:nvPr/>
          </p:nvSpPr>
          <p:spPr bwMode="auto">
            <a:xfrm>
              <a:off x="6242320" y="4045360"/>
              <a:ext cx="589786" cy="215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defRPr/>
              </a:pPr>
              <a:r>
                <a:rPr lang="en-US" altLang="zh-CN" sz="800">
                  <a:solidFill>
                    <a:srgbClr val="818181"/>
                  </a:solidFill>
                  <a:latin typeface="+mn-lt"/>
                  <a:ea typeface="+mn-ea"/>
                  <a:cs typeface="+mn-ea"/>
                  <a:sym typeface="+mn-lt"/>
                </a:rPr>
                <a:t>OPTION</a:t>
              </a:r>
              <a:endParaRPr lang="zh-CN" altLang="en-US" sz="800">
                <a:solidFill>
                  <a:srgbClr val="818181"/>
                </a:solidFill>
                <a:latin typeface="+mn-lt"/>
                <a:ea typeface="+mn-ea"/>
                <a:cs typeface="+mn-ea"/>
                <a:sym typeface="+mn-lt"/>
              </a:endParaRPr>
            </a:p>
          </p:txBody>
        </p:sp>
      </p:grpSp>
      <p:grpSp>
        <p:nvGrpSpPr>
          <p:cNvPr id="265223" name="组合 51">
            <a:extLst>
              <a:ext uri="{FF2B5EF4-FFF2-40B4-BE49-F238E27FC236}">
                <a16:creationId xmlns:a16="http://schemas.microsoft.com/office/drawing/2014/main" id="{0792F0D3-7ADE-5941-9E62-92DCB5342066}"/>
              </a:ext>
            </a:extLst>
          </p:cNvPr>
          <p:cNvGrpSpPr>
            <a:grpSpLocks/>
          </p:cNvGrpSpPr>
          <p:nvPr/>
        </p:nvGrpSpPr>
        <p:grpSpPr bwMode="auto">
          <a:xfrm>
            <a:off x="322263" y="3835400"/>
            <a:ext cx="590550" cy="608013"/>
            <a:chOff x="6250444" y="4908245"/>
            <a:chExt cx="589786" cy="609656"/>
          </a:xfrm>
        </p:grpSpPr>
        <p:sp>
          <p:nvSpPr>
            <p:cNvPr id="16" name="TextBox 6">
              <a:extLst>
                <a:ext uri="{FF2B5EF4-FFF2-40B4-BE49-F238E27FC236}">
                  <a16:creationId xmlns:a16="http://schemas.microsoft.com/office/drawing/2014/main" id="{CF97D096-F606-40B8-9FAB-ECE9E92A012A}"/>
                </a:ext>
              </a:extLst>
            </p:cNvPr>
            <p:cNvSpPr txBox="1">
              <a:spLocks noChangeArrowheads="1"/>
            </p:cNvSpPr>
            <p:nvPr/>
          </p:nvSpPr>
          <p:spPr bwMode="auto">
            <a:xfrm>
              <a:off x="6326545" y="4908245"/>
              <a:ext cx="448681" cy="491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defRPr/>
              </a:pPr>
              <a:r>
                <a:rPr lang="en-US" altLang="zh-CN" sz="3200" b="0" dirty="0">
                  <a:solidFill>
                    <a:srgbClr val="000000">
                      <a:lumMod val="50000"/>
                      <a:lumOff val="50000"/>
                    </a:srgbClr>
                  </a:solidFill>
                  <a:latin typeface="+mn-lt"/>
                  <a:ea typeface="+mn-ea"/>
                  <a:cs typeface="+mn-ea"/>
                  <a:sym typeface="+mn-lt"/>
                </a:rPr>
                <a:t>04</a:t>
              </a:r>
              <a:endParaRPr lang="zh-CN" altLang="en-US" sz="3200" b="0" dirty="0">
                <a:solidFill>
                  <a:srgbClr val="000000">
                    <a:lumMod val="50000"/>
                    <a:lumOff val="50000"/>
                  </a:srgbClr>
                </a:solidFill>
                <a:latin typeface="+mn-lt"/>
                <a:ea typeface="+mn-ea"/>
                <a:cs typeface="+mn-ea"/>
                <a:sym typeface="+mn-lt"/>
              </a:endParaRPr>
            </a:p>
          </p:txBody>
        </p:sp>
        <p:sp>
          <p:nvSpPr>
            <p:cNvPr id="17" name="文本框 25">
              <a:extLst>
                <a:ext uri="{FF2B5EF4-FFF2-40B4-BE49-F238E27FC236}">
                  <a16:creationId xmlns:a16="http://schemas.microsoft.com/office/drawing/2014/main" id="{0F2D3DF4-85E4-4AE7-88E8-6EE2AD93CA98}"/>
                </a:ext>
              </a:extLst>
            </p:cNvPr>
            <p:cNvSpPr txBox="1">
              <a:spLocks noChangeArrowheads="1"/>
            </p:cNvSpPr>
            <p:nvPr/>
          </p:nvSpPr>
          <p:spPr bwMode="auto">
            <a:xfrm>
              <a:off x="6250444" y="5301418"/>
              <a:ext cx="589786" cy="2164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defRPr/>
              </a:pPr>
              <a:r>
                <a:rPr lang="en-US" altLang="zh-CN" sz="800" dirty="0">
                  <a:solidFill>
                    <a:srgbClr val="818181"/>
                  </a:solidFill>
                  <a:latin typeface="+mn-lt"/>
                  <a:ea typeface="+mn-ea"/>
                  <a:cs typeface="+mn-ea"/>
                  <a:sym typeface="+mn-lt"/>
                </a:rPr>
                <a:t>OPTION</a:t>
              </a:r>
              <a:endParaRPr lang="zh-CN" altLang="en-US" sz="800" dirty="0">
                <a:solidFill>
                  <a:srgbClr val="818181"/>
                </a:solidFill>
                <a:latin typeface="+mn-lt"/>
                <a:ea typeface="+mn-ea"/>
                <a:cs typeface="+mn-ea"/>
                <a:sym typeface="+mn-lt"/>
              </a:endParaRPr>
            </a:p>
          </p:txBody>
        </p:sp>
      </p:grpSp>
      <p:grpSp>
        <p:nvGrpSpPr>
          <p:cNvPr id="265224" name="组合 45">
            <a:extLst>
              <a:ext uri="{FF2B5EF4-FFF2-40B4-BE49-F238E27FC236}">
                <a16:creationId xmlns:a16="http://schemas.microsoft.com/office/drawing/2014/main" id="{B09787CE-2DBD-174F-9225-57BBB8D58103}"/>
              </a:ext>
            </a:extLst>
          </p:cNvPr>
          <p:cNvGrpSpPr>
            <a:grpSpLocks/>
          </p:cNvGrpSpPr>
          <p:nvPr/>
        </p:nvGrpSpPr>
        <p:grpSpPr bwMode="auto">
          <a:xfrm>
            <a:off x="336550" y="4457700"/>
            <a:ext cx="590550" cy="631825"/>
            <a:chOff x="6242320" y="2373233"/>
            <a:chExt cx="589786" cy="631741"/>
          </a:xfrm>
        </p:grpSpPr>
        <p:sp>
          <p:nvSpPr>
            <p:cNvPr id="26" name="TextBox 6">
              <a:extLst>
                <a:ext uri="{FF2B5EF4-FFF2-40B4-BE49-F238E27FC236}">
                  <a16:creationId xmlns:a16="http://schemas.microsoft.com/office/drawing/2014/main" id="{DE59B014-8D71-4C9E-96A1-DEBBBCC24080}"/>
                </a:ext>
              </a:extLst>
            </p:cNvPr>
            <p:cNvSpPr txBox="1">
              <a:spLocks noChangeArrowheads="1"/>
            </p:cNvSpPr>
            <p:nvPr/>
          </p:nvSpPr>
          <p:spPr bwMode="auto">
            <a:xfrm>
              <a:off x="6327934" y="2373233"/>
              <a:ext cx="447096" cy="4920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defRPr/>
              </a:pPr>
              <a:r>
                <a:rPr lang="en-US" altLang="zh-CN" sz="3200" b="0" dirty="0">
                  <a:solidFill>
                    <a:srgbClr val="6C4C8F"/>
                  </a:solidFill>
                  <a:latin typeface="+mn-lt"/>
                  <a:ea typeface="+mn-ea"/>
                  <a:cs typeface="+mn-ea"/>
                  <a:sym typeface="+mn-lt"/>
                </a:rPr>
                <a:t>05</a:t>
              </a:r>
              <a:endParaRPr lang="zh-CN" altLang="en-US" sz="3200" b="0" dirty="0">
                <a:solidFill>
                  <a:srgbClr val="6C4C8F"/>
                </a:solidFill>
                <a:latin typeface="+mn-lt"/>
                <a:ea typeface="+mn-ea"/>
                <a:cs typeface="+mn-ea"/>
                <a:sym typeface="+mn-lt"/>
              </a:endParaRPr>
            </a:p>
          </p:txBody>
        </p:sp>
        <p:sp>
          <p:nvSpPr>
            <p:cNvPr id="27" name="文本框 23">
              <a:extLst>
                <a:ext uri="{FF2B5EF4-FFF2-40B4-BE49-F238E27FC236}">
                  <a16:creationId xmlns:a16="http://schemas.microsoft.com/office/drawing/2014/main" id="{FF487BC7-C801-40A6-8BF4-AF099FB8355D}"/>
                </a:ext>
              </a:extLst>
            </p:cNvPr>
            <p:cNvSpPr txBox="1">
              <a:spLocks noChangeArrowheads="1"/>
            </p:cNvSpPr>
            <p:nvPr/>
          </p:nvSpPr>
          <p:spPr bwMode="auto">
            <a:xfrm>
              <a:off x="6242320" y="2789103"/>
              <a:ext cx="589786" cy="215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defRPr/>
              </a:pPr>
              <a:r>
                <a:rPr lang="en-US" altLang="zh-CN" sz="800">
                  <a:solidFill>
                    <a:srgbClr val="818181"/>
                  </a:solidFill>
                  <a:latin typeface="+mn-lt"/>
                  <a:ea typeface="+mn-ea"/>
                  <a:cs typeface="+mn-ea"/>
                  <a:sym typeface="+mn-lt"/>
                </a:rPr>
                <a:t>OPTION</a:t>
              </a:r>
              <a:endParaRPr lang="zh-CN" altLang="en-US" sz="800">
                <a:solidFill>
                  <a:srgbClr val="818181"/>
                </a:solidFill>
                <a:latin typeface="+mn-lt"/>
                <a:ea typeface="+mn-ea"/>
                <a:cs typeface="+mn-ea"/>
                <a:sym typeface="+mn-lt"/>
              </a:endParaRPr>
            </a:p>
          </p:txBody>
        </p:sp>
      </p:grpSp>
      <p:sp>
        <p:nvSpPr>
          <p:cNvPr id="28" name="Shape 26">
            <a:extLst>
              <a:ext uri="{FF2B5EF4-FFF2-40B4-BE49-F238E27FC236}">
                <a16:creationId xmlns:a16="http://schemas.microsoft.com/office/drawing/2014/main" id="{C43C14BE-FB66-48AB-968B-7EC688596124}"/>
              </a:ext>
            </a:extLst>
          </p:cNvPr>
          <p:cNvSpPr/>
          <p:nvPr/>
        </p:nvSpPr>
        <p:spPr>
          <a:xfrm flipH="1">
            <a:off x="0" y="5607050"/>
            <a:ext cx="9140825" cy="1250950"/>
          </a:xfrm>
          <a:custGeom>
            <a:avLst/>
            <a:gdLst/>
            <a:ahLst/>
            <a:cxnLst/>
            <a:rect l="0" t="0" r="0" b="0"/>
            <a:pathLst>
              <a:path w="120000" h="120000" extrusionOk="0">
                <a:moveTo>
                  <a:pt x="0" y="120000"/>
                </a:moveTo>
                <a:lnTo>
                  <a:pt x="0" y="102222"/>
                </a:lnTo>
                <a:lnTo>
                  <a:pt x="583" y="102222"/>
                </a:lnTo>
                <a:lnTo>
                  <a:pt x="583" y="89777"/>
                </a:lnTo>
                <a:lnTo>
                  <a:pt x="4166" y="89777"/>
                </a:lnTo>
                <a:lnTo>
                  <a:pt x="4166" y="79111"/>
                </a:lnTo>
                <a:lnTo>
                  <a:pt x="6416" y="79111"/>
                </a:lnTo>
                <a:lnTo>
                  <a:pt x="6416" y="91111"/>
                </a:lnTo>
                <a:lnTo>
                  <a:pt x="7625" y="91111"/>
                </a:lnTo>
                <a:lnTo>
                  <a:pt x="7625" y="79111"/>
                </a:lnTo>
                <a:lnTo>
                  <a:pt x="8958" y="79111"/>
                </a:lnTo>
                <a:lnTo>
                  <a:pt x="8958" y="45333"/>
                </a:lnTo>
                <a:lnTo>
                  <a:pt x="9541" y="45333"/>
                </a:lnTo>
                <a:lnTo>
                  <a:pt x="9541" y="39111"/>
                </a:lnTo>
                <a:lnTo>
                  <a:pt x="10958" y="39111"/>
                </a:lnTo>
                <a:lnTo>
                  <a:pt x="10958" y="45333"/>
                </a:lnTo>
                <a:lnTo>
                  <a:pt x="11583" y="45333"/>
                </a:lnTo>
                <a:lnTo>
                  <a:pt x="11583" y="76000"/>
                </a:lnTo>
                <a:lnTo>
                  <a:pt x="12083" y="76000"/>
                </a:lnTo>
                <a:lnTo>
                  <a:pt x="12083" y="95555"/>
                </a:lnTo>
                <a:lnTo>
                  <a:pt x="13250" y="95555"/>
                </a:lnTo>
                <a:lnTo>
                  <a:pt x="13250" y="60000"/>
                </a:lnTo>
                <a:lnTo>
                  <a:pt x="14041" y="60000"/>
                </a:lnTo>
                <a:lnTo>
                  <a:pt x="14041" y="45333"/>
                </a:lnTo>
                <a:lnTo>
                  <a:pt x="14583" y="45333"/>
                </a:lnTo>
                <a:lnTo>
                  <a:pt x="14583" y="27555"/>
                </a:lnTo>
                <a:lnTo>
                  <a:pt x="14958" y="27555"/>
                </a:lnTo>
                <a:lnTo>
                  <a:pt x="14958" y="14222"/>
                </a:lnTo>
                <a:lnTo>
                  <a:pt x="15333" y="14222"/>
                </a:lnTo>
                <a:lnTo>
                  <a:pt x="15333" y="0"/>
                </a:lnTo>
                <a:lnTo>
                  <a:pt x="15958" y="0"/>
                </a:lnTo>
                <a:lnTo>
                  <a:pt x="15958" y="13777"/>
                </a:lnTo>
                <a:lnTo>
                  <a:pt x="16416" y="13777"/>
                </a:lnTo>
                <a:lnTo>
                  <a:pt x="16416" y="24888"/>
                </a:lnTo>
                <a:lnTo>
                  <a:pt x="16791" y="24888"/>
                </a:lnTo>
                <a:lnTo>
                  <a:pt x="16791" y="46222"/>
                </a:lnTo>
                <a:lnTo>
                  <a:pt x="17333" y="46222"/>
                </a:lnTo>
                <a:lnTo>
                  <a:pt x="17333" y="61333"/>
                </a:lnTo>
                <a:lnTo>
                  <a:pt x="17916" y="61333"/>
                </a:lnTo>
                <a:lnTo>
                  <a:pt x="17916" y="101333"/>
                </a:lnTo>
                <a:lnTo>
                  <a:pt x="18875" y="101333"/>
                </a:lnTo>
                <a:lnTo>
                  <a:pt x="18875" y="92000"/>
                </a:lnTo>
                <a:lnTo>
                  <a:pt x="20958" y="92000"/>
                </a:lnTo>
                <a:lnTo>
                  <a:pt x="20958" y="96444"/>
                </a:lnTo>
                <a:lnTo>
                  <a:pt x="21750" y="96444"/>
                </a:lnTo>
                <a:lnTo>
                  <a:pt x="21750" y="54666"/>
                </a:lnTo>
                <a:lnTo>
                  <a:pt x="22333" y="54666"/>
                </a:lnTo>
                <a:lnTo>
                  <a:pt x="22333" y="42666"/>
                </a:lnTo>
                <a:lnTo>
                  <a:pt x="24166" y="42666"/>
                </a:lnTo>
                <a:lnTo>
                  <a:pt x="24166" y="53777"/>
                </a:lnTo>
                <a:lnTo>
                  <a:pt x="24583" y="56888"/>
                </a:lnTo>
                <a:lnTo>
                  <a:pt x="24583" y="85777"/>
                </a:lnTo>
                <a:lnTo>
                  <a:pt x="25291" y="85777"/>
                </a:lnTo>
                <a:lnTo>
                  <a:pt x="25291" y="79555"/>
                </a:lnTo>
                <a:lnTo>
                  <a:pt x="27125" y="79555"/>
                </a:lnTo>
                <a:lnTo>
                  <a:pt x="27125" y="86222"/>
                </a:lnTo>
                <a:lnTo>
                  <a:pt x="28208" y="86222"/>
                </a:lnTo>
                <a:lnTo>
                  <a:pt x="28208" y="92000"/>
                </a:lnTo>
                <a:lnTo>
                  <a:pt x="29416" y="92000"/>
                </a:lnTo>
                <a:lnTo>
                  <a:pt x="29416" y="83555"/>
                </a:lnTo>
                <a:lnTo>
                  <a:pt x="30250" y="83555"/>
                </a:lnTo>
                <a:lnTo>
                  <a:pt x="30250" y="65777"/>
                </a:lnTo>
                <a:lnTo>
                  <a:pt x="35041" y="65777"/>
                </a:lnTo>
                <a:lnTo>
                  <a:pt x="35041" y="83555"/>
                </a:lnTo>
                <a:lnTo>
                  <a:pt x="35875" y="83555"/>
                </a:lnTo>
                <a:lnTo>
                  <a:pt x="35875" y="65777"/>
                </a:lnTo>
                <a:lnTo>
                  <a:pt x="39916" y="65777"/>
                </a:lnTo>
                <a:lnTo>
                  <a:pt x="39916" y="72888"/>
                </a:lnTo>
                <a:lnTo>
                  <a:pt x="41041" y="72888"/>
                </a:lnTo>
                <a:lnTo>
                  <a:pt x="41041" y="99555"/>
                </a:lnTo>
                <a:lnTo>
                  <a:pt x="42583" y="99555"/>
                </a:lnTo>
                <a:lnTo>
                  <a:pt x="42583" y="76888"/>
                </a:lnTo>
                <a:lnTo>
                  <a:pt x="45250" y="56000"/>
                </a:lnTo>
                <a:lnTo>
                  <a:pt x="47875" y="76888"/>
                </a:lnTo>
                <a:lnTo>
                  <a:pt x="47875" y="88888"/>
                </a:lnTo>
                <a:lnTo>
                  <a:pt x="48666" y="88888"/>
                </a:lnTo>
                <a:lnTo>
                  <a:pt x="48666" y="104000"/>
                </a:lnTo>
                <a:lnTo>
                  <a:pt x="49208" y="104000"/>
                </a:lnTo>
                <a:lnTo>
                  <a:pt x="49208" y="73333"/>
                </a:lnTo>
                <a:lnTo>
                  <a:pt x="51500" y="73333"/>
                </a:lnTo>
                <a:lnTo>
                  <a:pt x="51500" y="85777"/>
                </a:lnTo>
                <a:lnTo>
                  <a:pt x="53708" y="85777"/>
                </a:lnTo>
                <a:lnTo>
                  <a:pt x="53708" y="94666"/>
                </a:lnTo>
                <a:lnTo>
                  <a:pt x="54500" y="94666"/>
                </a:lnTo>
                <a:lnTo>
                  <a:pt x="54500" y="85777"/>
                </a:lnTo>
                <a:lnTo>
                  <a:pt x="57125" y="85777"/>
                </a:lnTo>
                <a:lnTo>
                  <a:pt x="57125" y="102222"/>
                </a:lnTo>
                <a:lnTo>
                  <a:pt x="57625" y="102222"/>
                </a:lnTo>
                <a:lnTo>
                  <a:pt x="57625" y="104888"/>
                </a:lnTo>
                <a:lnTo>
                  <a:pt x="58875" y="104888"/>
                </a:lnTo>
                <a:lnTo>
                  <a:pt x="58875" y="94222"/>
                </a:lnTo>
                <a:lnTo>
                  <a:pt x="61666" y="94222"/>
                </a:lnTo>
                <a:lnTo>
                  <a:pt x="61666" y="89777"/>
                </a:lnTo>
                <a:lnTo>
                  <a:pt x="62250" y="89777"/>
                </a:lnTo>
                <a:lnTo>
                  <a:pt x="62250" y="84000"/>
                </a:lnTo>
                <a:lnTo>
                  <a:pt x="62833" y="84000"/>
                </a:lnTo>
                <a:lnTo>
                  <a:pt x="62833" y="88888"/>
                </a:lnTo>
                <a:lnTo>
                  <a:pt x="63500" y="88888"/>
                </a:lnTo>
                <a:lnTo>
                  <a:pt x="63500" y="83111"/>
                </a:lnTo>
                <a:lnTo>
                  <a:pt x="64999" y="83111"/>
                </a:lnTo>
                <a:lnTo>
                  <a:pt x="64999" y="88444"/>
                </a:lnTo>
                <a:lnTo>
                  <a:pt x="65666" y="88444"/>
                </a:lnTo>
                <a:lnTo>
                  <a:pt x="65666" y="103111"/>
                </a:lnTo>
                <a:lnTo>
                  <a:pt x="66916" y="103111"/>
                </a:lnTo>
                <a:lnTo>
                  <a:pt x="66916" y="82666"/>
                </a:lnTo>
                <a:lnTo>
                  <a:pt x="69375" y="82666"/>
                </a:lnTo>
                <a:lnTo>
                  <a:pt x="69375" y="88888"/>
                </a:lnTo>
                <a:lnTo>
                  <a:pt x="70416" y="88888"/>
                </a:lnTo>
                <a:lnTo>
                  <a:pt x="70416" y="46222"/>
                </a:lnTo>
                <a:lnTo>
                  <a:pt x="71500" y="35111"/>
                </a:lnTo>
                <a:lnTo>
                  <a:pt x="72458" y="45777"/>
                </a:lnTo>
                <a:lnTo>
                  <a:pt x="72458" y="103111"/>
                </a:lnTo>
                <a:lnTo>
                  <a:pt x="73583" y="103111"/>
                </a:lnTo>
                <a:lnTo>
                  <a:pt x="73583" y="47555"/>
                </a:lnTo>
                <a:lnTo>
                  <a:pt x="76916" y="47555"/>
                </a:lnTo>
                <a:lnTo>
                  <a:pt x="76916" y="97777"/>
                </a:lnTo>
                <a:lnTo>
                  <a:pt x="77541" y="97777"/>
                </a:lnTo>
                <a:lnTo>
                  <a:pt x="77541" y="85777"/>
                </a:lnTo>
                <a:lnTo>
                  <a:pt x="79000" y="85777"/>
                </a:lnTo>
                <a:lnTo>
                  <a:pt x="79000" y="92888"/>
                </a:lnTo>
                <a:lnTo>
                  <a:pt x="82000" y="92888"/>
                </a:lnTo>
                <a:lnTo>
                  <a:pt x="82000" y="102222"/>
                </a:lnTo>
                <a:lnTo>
                  <a:pt x="84333" y="102222"/>
                </a:lnTo>
                <a:lnTo>
                  <a:pt x="84333" y="88000"/>
                </a:lnTo>
                <a:lnTo>
                  <a:pt x="85583" y="88000"/>
                </a:lnTo>
                <a:lnTo>
                  <a:pt x="85583" y="96000"/>
                </a:lnTo>
                <a:lnTo>
                  <a:pt x="86500" y="96000"/>
                </a:lnTo>
                <a:lnTo>
                  <a:pt x="86500" y="91111"/>
                </a:lnTo>
                <a:lnTo>
                  <a:pt x="87791" y="91111"/>
                </a:lnTo>
                <a:lnTo>
                  <a:pt x="87791" y="84888"/>
                </a:lnTo>
                <a:lnTo>
                  <a:pt x="89375" y="84888"/>
                </a:lnTo>
                <a:lnTo>
                  <a:pt x="89375" y="100888"/>
                </a:lnTo>
                <a:lnTo>
                  <a:pt x="90541" y="100888"/>
                </a:lnTo>
                <a:lnTo>
                  <a:pt x="90541" y="63111"/>
                </a:lnTo>
                <a:lnTo>
                  <a:pt x="92458" y="63555"/>
                </a:lnTo>
                <a:lnTo>
                  <a:pt x="92458" y="84444"/>
                </a:lnTo>
                <a:lnTo>
                  <a:pt x="93750" y="84444"/>
                </a:lnTo>
                <a:lnTo>
                  <a:pt x="93750" y="97333"/>
                </a:lnTo>
                <a:lnTo>
                  <a:pt x="95375" y="97333"/>
                </a:lnTo>
                <a:lnTo>
                  <a:pt x="95375" y="83111"/>
                </a:lnTo>
                <a:lnTo>
                  <a:pt x="96500" y="83111"/>
                </a:lnTo>
                <a:lnTo>
                  <a:pt x="96500" y="77333"/>
                </a:lnTo>
                <a:lnTo>
                  <a:pt x="98000" y="77333"/>
                </a:lnTo>
                <a:lnTo>
                  <a:pt x="98000" y="81333"/>
                </a:lnTo>
                <a:lnTo>
                  <a:pt x="99041" y="81333"/>
                </a:lnTo>
                <a:lnTo>
                  <a:pt x="99041" y="75111"/>
                </a:lnTo>
                <a:lnTo>
                  <a:pt x="101000" y="59555"/>
                </a:lnTo>
                <a:lnTo>
                  <a:pt x="102916" y="75111"/>
                </a:lnTo>
                <a:lnTo>
                  <a:pt x="102916" y="96444"/>
                </a:lnTo>
                <a:lnTo>
                  <a:pt x="103250" y="96444"/>
                </a:lnTo>
                <a:lnTo>
                  <a:pt x="103250" y="92000"/>
                </a:lnTo>
                <a:lnTo>
                  <a:pt x="104750" y="92000"/>
                </a:lnTo>
                <a:lnTo>
                  <a:pt x="104750" y="111111"/>
                </a:lnTo>
                <a:lnTo>
                  <a:pt x="105125" y="111111"/>
                </a:lnTo>
                <a:lnTo>
                  <a:pt x="105125" y="101777"/>
                </a:lnTo>
                <a:lnTo>
                  <a:pt x="106291" y="101777"/>
                </a:lnTo>
                <a:lnTo>
                  <a:pt x="106291" y="81777"/>
                </a:lnTo>
                <a:lnTo>
                  <a:pt x="107791" y="81777"/>
                </a:lnTo>
                <a:lnTo>
                  <a:pt x="107791" y="101777"/>
                </a:lnTo>
                <a:lnTo>
                  <a:pt x="107833" y="101777"/>
                </a:lnTo>
                <a:lnTo>
                  <a:pt x="107833" y="93777"/>
                </a:lnTo>
                <a:lnTo>
                  <a:pt x="108583" y="93777"/>
                </a:lnTo>
                <a:lnTo>
                  <a:pt x="108583" y="89777"/>
                </a:lnTo>
                <a:lnTo>
                  <a:pt x="110166" y="89777"/>
                </a:lnTo>
                <a:lnTo>
                  <a:pt x="110166" y="103111"/>
                </a:lnTo>
                <a:lnTo>
                  <a:pt x="110416" y="103111"/>
                </a:lnTo>
                <a:lnTo>
                  <a:pt x="110416" y="93777"/>
                </a:lnTo>
                <a:lnTo>
                  <a:pt x="110625" y="93777"/>
                </a:lnTo>
                <a:lnTo>
                  <a:pt x="110625" y="76444"/>
                </a:lnTo>
                <a:lnTo>
                  <a:pt x="111416" y="76444"/>
                </a:lnTo>
                <a:lnTo>
                  <a:pt x="111416" y="68444"/>
                </a:lnTo>
                <a:lnTo>
                  <a:pt x="111833" y="68444"/>
                </a:lnTo>
                <a:lnTo>
                  <a:pt x="111833" y="64000"/>
                </a:lnTo>
                <a:lnTo>
                  <a:pt x="112916" y="64000"/>
                </a:lnTo>
                <a:lnTo>
                  <a:pt x="112916" y="68444"/>
                </a:lnTo>
                <a:lnTo>
                  <a:pt x="113375" y="68444"/>
                </a:lnTo>
                <a:lnTo>
                  <a:pt x="113375" y="91555"/>
                </a:lnTo>
                <a:lnTo>
                  <a:pt x="113416" y="91555"/>
                </a:lnTo>
                <a:lnTo>
                  <a:pt x="113416" y="91555"/>
                </a:lnTo>
                <a:lnTo>
                  <a:pt x="114666" y="91555"/>
                </a:lnTo>
                <a:lnTo>
                  <a:pt x="114666" y="79555"/>
                </a:lnTo>
                <a:lnTo>
                  <a:pt x="115250" y="79555"/>
                </a:lnTo>
                <a:lnTo>
                  <a:pt x="115250" y="68444"/>
                </a:lnTo>
                <a:lnTo>
                  <a:pt x="115625" y="68444"/>
                </a:lnTo>
                <a:lnTo>
                  <a:pt x="115625" y="55111"/>
                </a:lnTo>
                <a:lnTo>
                  <a:pt x="115916" y="55111"/>
                </a:lnTo>
                <a:lnTo>
                  <a:pt x="115916" y="44888"/>
                </a:lnTo>
                <a:lnTo>
                  <a:pt x="116250" y="44888"/>
                </a:lnTo>
                <a:lnTo>
                  <a:pt x="116250" y="34222"/>
                </a:lnTo>
                <a:lnTo>
                  <a:pt x="116666" y="34222"/>
                </a:lnTo>
                <a:lnTo>
                  <a:pt x="116666" y="44444"/>
                </a:lnTo>
                <a:lnTo>
                  <a:pt x="117000" y="44444"/>
                </a:lnTo>
                <a:lnTo>
                  <a:pt x="117000" y="52888"/>
                </a:lnTo>
                <a:lnTo>
                  <a:pt x="117333" y="52888"/>
                </a:lnTo>
                <a:lnTo>
                  <a:pt x="117333" y="68888"/>
                </a:lnTo>
                <a:lnTo>
                  <a:pt x="117708" y="68888"/>
                </a:lnTo>
                <a:lnTo>
                  <a:pt x="117708" y="80444"/>
                </a:lnTo>
                <a:lnTo>
                  <a:pt x="118166" y="80444"/>
                </a:lnTo>
                <a:lnTo>
                  <a:pt x="118166" y="92000"/>
                </a:lnTo>
                <a:lnTo>
                  <a:pt x="120000" y="92000"/>
                </a:lnTo>
                <a:lnTo>
                  <a:pt x="120000" y="120000"/>
                </a:lnTo>
                <a:lnTo>
                  <a:pt x="0" y="120000"/>
                </a:lnTo>
                <a:close/>
              </a:path>
            </a:pathLst>
          </a:custGeom>
          <a:solidFill>
            <a:schemeClr val="tx1">
              <a:lumMod val="50000"/>
              <a:lumOff val="50000"/>
            </a:schemeClr>
          </a:solidFill>
          <a:ln w="9525" cap="flat" cmpd="sng">
            <a:noFill/>
            <a:prstDash val="solid"/>
            <a:round/>
            <a:headEnd type="none" w="med" len="med"/>
            <a:tailEnd type="none" w="med" len="med"/>
          </a:ln>
        </p:spPr>
        <p:txBody>
          <a:bodyPr lIns="68569" tIns="34275" rIns="68569" bIns="34275"/>
          <a:lstStyle/>
          <a:p>
            <a:pPr>
              <a:defRPr/>
            </a:pPr>
            <a:endParaRPr sz="1013" b="0">
              <a:solidFill>
                <a:srgbClr val="000000"/>
              </a:solidFill>
              <a:latin typeface="+mn-lt"/>
              <a:ea typeface="+mn-ea"/>
              <a:cs typeface="+mn-ea"/>
              <a:sym typeface="+mn-lt"/>
            </a:endParaRPr>
          </a:p>
        </p:txBody>
      </p:sp>
    </p:spTree>
  </p:cSld>
  <p:clrMapOvr>
    <a:masterClrMapping/>
  </p:clrMapOvr>
  <p:transition>
    <p:checke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1000"/>
                                        <p:tgtEl>
                                          <p:spTgt spid="28"/>
                                        </p:tgtEl>
                                      </p:cBhvr>
                                    </p:animEffect>
                                    <p:anim calcmode="lin" valueType="num">
                                      <p:cBhvr>
                                        <p:cTn id="8" dur="1000" fill="hold"/>
                                        <p:tgtEl>
                                          <p:spTgt spid="28"/>
                                        </p:tgtEl>
                                        <p:attrNameLst>
                                          <p:attrName>ppt_x</p:attrName>
                                        </p:attrNameLst>
                                      </p:cBhvr>
                                      <p:tavLst>
                                        <p:tav tm="0">
                                          <p:val>
                                            <p:strVal val="#ppt_x"/>
                                          </p:val>
                                        </p:tav>
                                        <p:tav tm="100000">
                                          <p:val>
                                            <p:strVal val="#ppt_x"/>
                                          </p:val>
                                        </p:tav>
                                      </p:tavLst>
                                    </p:anim>
                                    <p:anim calcmode="lin" valueType="num">
                                      <p:cBhvr>
                                        <p:cTn id="9"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6242" name="Object 4">
            <a:extLst>
              <a:ext uri="{FF2B5EF4-FFF2-40B4-BE49-F238E27FC236}">
                <a16:creationId xmlns:a16="http://schemas.microsoft.com/office/drawing/2014/main" id="{9A647AD5-DF33-7B45-8018-25DEED01EFDD}"/>
              </a:ext>
            </a:extLst>
          </p:cNvPr>
          <p:cNvGraphicFramePr>
            <a:graphicFrameLocks/>
          </p:cNvGraphicFramePr>
          <p:nvPr/>
        </p:nvGraphicFramePr>
        <p:xfrm>
          <a:off x="325438" y="458788"/>
          <a:ext cx="8767762" cy="6570662"/>
        </p:xfrm>
        <a:graphic>
          <a:graphicData uri="http://schemas.openxmlformats.org/presentationml/2006/ole">
            <mc:AlternateContent xmlns:mc="http://schemas.openxmlformats.org/markup-compatibility/2006">
              <mc:Choice xmlns:v="urn:schemas-microsoft-com:vml" Requires="v">
                <p:oleObj spid="_x0000_s266251" name="Document" r:id="rId3" imgW="4508500" imgH="3644900" progId="Word.Document.8">
                  <p:embed/>
                </p:oleObj>
              </mc:Choice>
              <mc:Fallback>
                <p:oleObj name="Document" r:id="rId3" imgW="4508500" imgH="3644900" progId="Word.Document.8">
                  <p:embed/>
                  <p:pic>
                    <p:nvPicPr>
                      <p:cNvPr id="0" name="Object 4"/>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5438" y="458788"/>
                        <a:ext cx="8767762" cy="657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46787" name="Rectangle 5">
            <a:extLst>
              <a:ext uri="{FF2B5EF4-FFF2-40B4-BE49-F238E27FC236}">
                <a16:creationId xmlns:a16="http://schemas.microsoft.com/office/drawing/2014/main" id="{206092D0-A345-4A87-A972-B4E72C8F9FEB}"/>
              </a:ext>
            </a:extLst>
          </p:cNvPr>
          <p:cNvSpPr>
            <a:spLocks noChangeArrowheads="1"/>
          </p:cNvSpPr>
          <p:nvPr/>
        </p:nvSpPr>
        <p:spPr bwMode="auto">
          <a:xfrm>
            <a:off x="923925" y="6381750"/>
            <a:ext cx="7321550" cy="461963"/>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ctr" eaLnBrk="1" hangingPunct="1">
              <a:buFont typeface="Arial" panose="020B0604020202020204" pitchFamily="34" charset="0"/>
              <a:buNone/>
            </a:pPr>
            <a:r>
              <a:rPr lang="zh-CN" altLang="en-US" sz="2400" b="0">
                <a:ea typeface="微软雅黑" panose="020B0503020204020204" pitchFamily="34" charset="-122"/>
                <a:sym typeface="+mn-lt"/>
              </a:rPr>
              <a:t>（数据不是</a:t>
            </a:r>
            <a:r>
              <a:rPr lang="zh-CN" altLang="en-US" sz="2400" b="0">
                <a:solidFill>
                  <a:srgbClr val="FF0000"/>
                </a:solidFill>
                <a:ea typeface="微软雅黑" panose="020B0503020204020204" pitchFamily="34" charset="-122"/>
                <a:sym typeface="+mn-lt"/>
              </a:rPr>
              <a:t>顺次后移</a:t>
            </a:r>
            <a:r>
              <a:rPr lang="zh-CN" altLang="en-US" sz="2400" b="0">
                <a:ea typeface="微软雅黑" panose="020B0503020204020204" pitchFamily="34" charset="-122"/>
                <a:sym typeface="+mn-lt"/>
              </a:rPr>
              <a:t>时将导致方法不稳定）</a:t>
            </a:r>
          </a:p>
        </p:txBody>
      </p:sp>
      <p:sp>
        <p:nvSpPr>
          <p:cNvPr id="1186822" name="Rectangle 6">
            <a:extLst>
              <a:ext uri="{FF2B5EF4-FFF2-40B4-BE49-F238E27FC236}">
                <a16:creationId xmlns:a16="http://schemas.microsoft.com/office/drawing/2014/main" id="{A677A998-2F13-4945-B7A0-D13B6D691FDE}"/>
              </a:ext>
            </a:extLst>
          </p:cNvPr>
          <p:cNvSpPr>
            <a:spLocks noChangeArrowheads="1"/>
          </p:cNvSpPr>
          <p:nvPr/>
        </p:nvSpPr>
        <p:spPr bwMode="auto">
          <a:xfrm>
            <a:off x="760413" y="142875"/>
            <a:ext cx="3203575"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排序算法比较</a:t>
            </a:r>
          </a:p>
        </p:txBody>
      </p:sp>
    </p:spTree>
  </p:cSld>
  <p:clrMapOvr>
    <a:masterClrMapping/>
  </p:clrMapOvr>
  <p:transition spd="slow"/>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4">
            <a:extLst>
              <a:ext uri="{FF2B5EF4-FFF2-40B4-BE49-F238E27FC236}">
                <a16:creationId xmlns:a16="http://schemas.microsoft.com/office/drawing/2014/main" id="{FFD74BDE-382C-4827-841A-D11C6E8B162A}"/>
              </a:ext>
            </a:extLst>
          </p:cNvPr>
          <p:cNvSpPr>
            <a:spLocks noChangeArrowheads="1"/>
          </p:cNvSpPr>
          <p:nvPr/>
        </p:nvSpPr>
        <p:spPr bwMode="auto">
          <a:xfrm>
            <a:off x="1662113" y="1177925"/>
            <a:ext cx="7488237" cy="1011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20000"/>
              </a:spcBef>
              <a:buFont typeface="Arial" panose="020B0604020202020204" pitchFamily="34" charset="0"/>
              <a:buChar char="•"/>
            </a:pPr>
            <a:r>
              <a:rPr lang="zh-CN" altLang="en-US" sz="2400" b="0">
                <a:ea typeface="微软雅黑" panose="020B0503020204020204" pitchFamily="34" charset="-122"/>
                <a:sym typeface="+mn-lt"/>
              </a:rPr>
              <a:t>按平均时间排序方法分为四类</a:t>
            </a:r>
          </a:p>
          <a:p>
            <a:pPr>
              <a:spcBef>
                <a:spcPct val="20000"/>
              </a:spcBef>
              <a:buFont typeface="Arial" panose="020B0604020202020204" pitchFamily="34" charset="0"/>
              <a:buNone/>
            </a:pPr>
            <a:r>
              <a:rPr lang="zh-CN" altLang="en-US" sz="2400" b="0">
                <a:solidFill>
                  <a:srgbClr val="FF3300"/>
                </a:solidFill>
                <a:ea typeface="微软雅黑" panose="020B0503020204020204" pitchFamily="34" charset="-122"/>
                <a:sym typeface="+mn-lt"/>
              </a:rPr>
              <a:t>    </a:t>
            </a:r>
            <a:r>
              <a:rPr lang="en-US" altLang="zh-CN" sz="2400" b="0">
                <a:solidFill>
                  <a:srgbClr val="FF3300"/>
                </a:solidFill>
                <a:ea typeface="微软雅黑" panose="020B0503020204020204" pitchFamily="34" charset="-122"/>
                <a:sym typeface="+mn-lt"/>
              </a:rPr>
              <a:t>O(n</a:t>
            </a:r>
            <a:r>
              <a:rPr lang="en-US" altLang="zh-CN" sz="2400" b="0" baseline="30000">
                <a:solidFill>
                  <a:srgbClr val="FF3300"/>
                </a:solidFill>
                <a:ea typeface="微软雅黑" panose="020B0503020204020204" pitchFamily="34" charset="-122"/>
                <a:sym typeface="+mn-lt"/>
              </a:rPr>
              <a:t>2</a:t>
            </a:r>
            <a:r>
              <a:rPr lang="en-US" altLang="zh-CN" sz="2400" b="0">
                <a:solidFill>
                  <a:srgbClr val="FF3300"/>
                </a:solidFill>
                <a:ea typeface="微软雅黑" panose="020B0503020204020204" pitchFamily="34" charset="-122"/>
                <a:sym typeface="+mn-lt"/>
              </a:rPr>
              <a:t>)</a:t>
            </a:r>
            <a:r>
              <a:rPr lang="zh-CN" altLang="en-US" sz="2400" b="0">
                <a:solidFill>
                  <a:srgbClr val="FF3300"/>
                </a:solidFill>
                <a:ea typeface="微软雅黑" panose="020B0503020204020204" pitchFamily="34" charset="-122"/>
                <a:sym typeface="+mn-lt"/>
              </a:rPr>
              <a:t>、</a:t>
            </a:r>
            <a:r>
              <a:rPr lang="en-US" altLang="zh-CN" sz="2400" b="0">
                <a:solidFill>
                  <a:srgbClr val="FF3300"/>
                </a:solidFill>
                <a:ea typeface="微软雅黑" panose="020B0503020204020204" pitchFamily="34" charset="-122"/>
                <a:sym typeface="+mn-lt"/>
              </a:rPr>
              <a:t>O(nlog</a:t>
            </a:r>
            <a:r>
              <a:rPr lang="en-US" altLang="zh-CN" sz="2400" b="0" baseline="30000">
                <a:solidFill>
                  <a:srgbClr val="FF3300"/>
                </a:solidFill>
                <a:ea typeface="微软雅黑" panose="020B0503020204020204" pitchFamily="34" charset="-122"/>
                <a:sym typeface="+mn-lt"/>
              </a:rPr>
              <a:t>n</a:t>
            </a:r>
            <a:r>
              <a:rPr lang="en-US" altLang="zh-CN" sz="2400" b="0">
                <a:solidFill>
                  <a:srgbClr val="FF3300"/>
                </a:solidFill>
                <a:ea typeface="微软雅黑" panose="020B0503020204020204" pitchFamily="34" charset="-122"/>
                <a:sym typeface="+mn-lt"/>
              </a:rPr>
              <a:t>)</a:t>
            </a:r>
            <a:r>
              <a:rPr lang="zh-CN" altLang="en-US" sz="2400" b="0">
                <a:solidFill>
                  <a:srgbClr val="FF3300"/>
                </a:solidFill>
                <a:ea typeface="微软雅黑" panose="020B0503020204020204" pitchFamily="34" charset="-122"/>
                <a:sym typeface="+mn-lt"/>
              </a:rPr>
              <a:t>、</a:t>
            </a:r>
            <a:r>
              <a:rPr lang="en-US" altLang="zh-CN" sz="2400" b="0">
                <a:solidFill>
                  <a:srgbClr val="FF3300"/>
                </a:solidFill>
                <a:ea typeface="微软雅黑" panose="020B0503020204020204" pitchFamily="34" charset="-122"/>
                <a:sym typeface="+mn-lt"/>
              </a:rPr>
              <a:t>O(n</a:t>
            </a:r>
            <a:r>
              <a:rPr lang="en-US" altLang="zh-CN" sz="2400" b="0" baseline="30000">
                <a:solidFill>
                  <a:srgbClr val="FF3300"/>
                </a:solidFill>
                <a:ea typeface="微软雅黑" panose="020B0503020204020204" pitchFamily="34" charset="-122"/>
                <a:sym typeface="+mn-lt"/>
              </a:rPr>
              <a:t>1+</a:t>
            </a:r>
            <a:r>
              <a:rPr lang="en-US" altLang="zh-CN" sz="2400" b="0" baseline="30000">
                <a:solidFill>
                  <a:srgbClr val="FF3300"/>
                </a:solidFill>
                <a:latin typeface="楷体_GB2312" pitchFamily="49" charset="-122"/>
                <a:sym typeface="Symbol" pitchFamily="2" charset="2"/>
              </a:rPr>
              <a:t> </a:t>
            </a:r>
            <a:r>
              <a:rPr lang="en-US" altLang="zh-CN" sz="2400" b="0">
                <a:solidFill>
                  <a:srgbClr val="FF3300"/>
                </a:solidFill>
                <a:ea typeface="微软雅黑" panose="020B0503020204020204" pitchFamily="34" charset="-122"/>
                <a:sym typeface="+mn-lt"/>
              </a:rPr>
              <a:t>)</a:t>
            </a:r>
            <a:r>
              <a:rPr lang="zh-CN" altLang="en-US" sz="2400" b="0">
                <a:solidFill>
                  <a:srgbClr val="FF3300"/>
                </a:solidFill>
                <a:ea typeface="微软雅黑" panose="020B0503020204020204" pitchFamily="34" charset="-122"/>
                <a:sym typeface="+mn-lt"/>
              </a:rPr>
              <a:t>、</a:t>
            </a:r>
            <a:r>
              <a:rPr lang="en-US" altLang="zh-CN" sz="2400" b="0">
                <a:solidFill>
                  <a:srgbClr val="FF3300"/>
                </a:solidFill>
                <a:ea typeface="微软雅黑" panose="020B0503020204020204" pitchFamily="34" charset="-122"/>
                <a:sym typeface="+mn-lt"/>
              </a:rPr>
              <a:t>O(n)</a:t>
            </a:r>
          </a:p>
        </p:txBody>
      </p:sp>
      <p:grpSp>
        <p:nvGrpSpPr>
          <p:cNvPr id="2" name="Group 11">
            <a:extLst>
              <a:ext uri="{FF2B5EF4-FFF2-40B4-BE49-F238E27FC236}">
                <a16:creationId xmlns:a16="http://schemas.microsoft.com/office/drawing/2014/main" id="{F2ED47C3-9F73-6744-8134-B6BB38300881}"/>
              </a:ext>
            </a:extLst>
          </p:cNvPr>
          <p:cNvGrpSpPr>
            <a:grpSpLocks/>
          </p:cNvGrpSpPr>
          <p:nvPr/>
        </p:nvGrpSpPr>
        <p:grpSpPr bwMode="auto">
          <a:xfrm>
            <a:off x="6350" y="4291013"/>
            <a:ext cx="9144000" cy="1854200"/>
            <a:chOff x="1091" y="1796"/>
            <a:chExt cx="5760" cy="1168"/>
          </a:xfrm>
        </p:grpSpPr>
        <p:sp>
          <p:nvSpPr>
            <p:cNvPr id="247812" name="Rectangle 6">
              <a:extLst>
                <a:ext uri="{FF2B5EF4-FFF2-40B4-BE49-F238E27FC236}">
                  <a16:creationId xmlns:a16="http://schemas.microsoft.com/office/drawing/2014/main" id="{7FB95627-ED42-4BC3-9D35-3F7DBDEC7DEA}"/>
                </a:ext>
              </a:extLst>
            </p:cNvPr>
            <p:cNvSpPr>
              <a:spLocks noChangeArrowheads="1"/>
            </p:cNvSpPr>
            <p:nvPr/>
          </p:nvSpPr>
          <p:spPr bwMode="auto">
            <a:xfrm>
              <a:off x="1091" y="2394"/>
              <a:ext cx="5760" cy="570"/>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lvl="2" algn="ctr">
                <a:spcBef>
                  <a:spcPct val="20000"/>
                </a:spcBef>
                <a:buFont typeface="Arial" panose="020B0604020202020204" pitchFamily="34" charset="0"/>
                <a:buNone/>
              </a:pPr>
              <a:r>
                <a:rPr lang="zh-CN" altLang="en-US" sz="2400" b="0">
                  <a:ea typeface="微软雅黑" panose="020B0503020204020204" pitchFamily="34" charset="-122"/>
                  <a:sym typeface="+mn-lt"/>
                </a:rPr>
                <a:t>知道各级关键字的</a:t>
              </a:r>
              <a:r>
                <a:rPr lang="zh-CN" altLang="en-US" sz="2400" b="0">
                  <a:solidFill>
                    <a:srgbClr val="FF3300"/>
                  </a:solidFill>
                  <a:ea typeface="微软雅黑" panose="020B0503020204020204" pitchFamily="34" charset="-122"/>
                  <a:sym typeface="+mn-lt"/>
                </a:rPr>
                <a:t>主次关系</a:t>
              </a:r>
            </a:p>
            <a:p>
              <a:pPr lvl="2" algn="ctr">
                <a:spcBef>
                  <a:spcPct val="20000"/>
                </a:spcBef>
                <a:buFont typeface="Arial" panose="020B0604020202020204" pitchFamily="34" charset="0"/>
                <a:buNone/>
              </a:pPr>
              <a:r>
                <a:rPr lang="zh-CN" altLang="en-US" sz="2400" b="0">
                  <a:ea typeface="微软雅黑" panose="020B0503020204020204" pitchFamily="34" charset="-122"/>
                  <a:sym typeface="+mn-lt"/>
                </a:rPr>
                <a:t>知道各级关键字的</a:t>
              </a:r>
              <a:r>
                <a:rPr lang="zh-CN" altLang="en-US" sz="2400" b="0">
                  <a:solidFill>
                    <a:srgbClr val="FF3300"/>
                  </a:solidFill>
                  <a:ea typeface="微软雅黑" panose="020B0503020204020204" pitchFamily="34" charset="-122"/>
                  <a:sym typeface="+mn-lt"/>
                </a:rPr>
                <a:t>取值范围</a:t>
              </a:r>
            </a:p>
          </p:txBody>
        </p:sp>
        <p:sp>
          <p:nvSpPr>
            <p:cNvPr id="247813" name="AutoShape 7">
              <a:extLst>
                <a:ext uri="{FF2B5EF4-FFF2-40B4-BE49-F238E27FC236}">
                  <a16:creationId xmlns:a16="http://schemas.microsoft.com/office/drawing/2014/main" id="{A9B60BB0-D0A4-40C8-99BD-403FB4B00250}"/>
                </a:ext>
              </a:extLst>
            </p:cNvPr>
            <p:cNvSpPr>
              <a:spLocks noChangeArrowheads="1"/>
            </p:cNvSpPr>
            <p:nvPr/>
          </p:nvSpPr>
          <p:spPr bwMode="auto">
            <a:xfrm>
              <a:off x="4356" y="1796"/>
              <a:ext cx="227" cy="461"/>
            </a:xfrm>
            <a:prstGeom prst="downArrow">
              <a:avLst>
                <a:gd name="adj1" fmla="val 50000"/>
                <a:gd name="adj2" fmla="val 50752"/>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sz="2400" b="0">
                <a:latin typeface="+mn-lt"/>
                <a:ea typeface="+mn-ea"/>
                <a:cs typeface="+mn-ea"/>
                <a:sym typeface="+mn-lt"/>
              </a:endParaRPr>
            </a:p>
          </p:txBody>
        </p:sp>
      </p:grpSp>
      <p:sp>
        <p:nvSpPr>
          <p:cNvPr id="1188874" name="Rectangle 10">
            <a:extLst>
              <a:ext uri="{FF2B5EF4-FFF2-40B4-BE49-F238E27FC236}">
                <a16:creationId xmlns:a16="http://schemas.microsoft.com/office/drawing/2014/main" id="{9696DB1F-05A1-4F5D-B62E-B033E0031ABB}"/>
              </a:ext>
            </a:extLst>
          </p:cNvPr>
          <p:cNvSpPr>
            <a:spLocks noChangeArrowheads="1"/>
          </p:cNvSpPr>
          <p:nvPr/>
        </p:nvSpPr>
        <p:spPr bwMode="auto">
          <a:xfrm>
            <a:off x="760413" y="142875"/>
            <a:ext cx="3203575"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排序算法比较</a:t>
            </a:r>
          </a:p>
        </p:txBody>
      </p:sp>
      <p:grpSp>
        <p:nvGrpSpPr>
          <p:cNvPr id="267269" name="Group 61">
            <a:extLst>
              <a:ext uri="{FF2B5EF4-FFF2-40B4-BE49-F238E27FC236}">
                <a16:creationId xmlns:a16="http://schemas.microsoft.com/office/drawing/2014/main" id="{CBEEE414-B6D4-3D4D-8AED-B7C18EE240E9}"/>
              </a:ext>
            </a:extLst>
          </p:cNvPr>
          <p:cNvGrpSpPr>
            <a:grpSpLocks/>
          </p:cNvGrpSpPr>
          <p:nvPr/>
        </p:nvGrpSpPr>
        <p:grpSpPr bwMode="auto">
          <a:xfrm>
            <a:off x="839788" y="1243013"/>
            <a:ext cx="647700" cy="647700"/>
            <a:chOff x="6518563" y="1579415"/>
            <a:chExt cx="831273" cy="831273"/>
          </a:xfrm>
        </p:grpSpPr>
        <p:sp>
          <p:nvSpPr>
            <p:cNvPr id="10" name="Rounded Rectangle 12">
              <a:extLst>
                <a:ext uri="{FF2B5EF4-FFF2-40B4-BE49-F238E27FC236}">
                  <a16:creationId xmlns:a16="http://schemas.microsoft.com/office/drawing/2014/main" id="{D48F6F8A-AA2C-455B-B79A-2E510BA6A3C8}"/>
                </a:ext>
              </a:extLst>
            </p:cNvPr>
            <p:cNvSpPr/>
            <p:nvPr/>
          </p:nvSpPr>
          <p:spPr>
            <a:xfrm>
              <a:off x="6518563" y="1579415"/>
              <a:ext cx="831273" cy="831273"/>
            </a:xfrm>
            <a:prstGeom prst="roundRect">
              <a:avLst/>
            </a:prstGeom>
            <a:solidFill>
              <a:srgbClr val="C0504D"/>
            </a:solidFill>
            <a:ln w="25400" cap="flat" cmpd="sng" algn="ctr">
              <a:noFill/>
              <a:prstDash val="solid"/>
            </a:ln>
            <a:effectLst/>
          </p:spPr>
          <p:txBody>
            <a:bodyPr anchor="ctr"/>
            <a:lstStyle/>
            <a:p>
              <a:pPr algn="ctr" eaLnBrk="1" fontAlgn="auto" hangingPunct="1">
                <a:spcBef>
                  <a:spcPts val="0"/>
                </a:spcBef>
                <a:spcAft>
                  <a:spcPts val="0"/>
                </a:spcAft>
                <a:defRPr/>
              </a:pPr>
              <a:endParaRPr lang="en-GB" sz="1800" b="0" kern="0">
                <a:solidFill>
                  <a:prstClr val="black">
                    <a:lumMod val="65000"/>
                    <a:lumOff val="35000"/>
                  </a:prstClr>
                </a:solidFill>
                <a:latin typeface="Calibri"/>
                <a:ea typeface="+mn-ea"/>
              </a:endParaRPr>
            </a:p>
          </p:txBody>
        </p:sp>
        <p:grpSp>
          <p:nvGrpSpPr>
            <p:cNvPr id="11" name="Group 19">
              <a:extLst>
                <a:ext uri="{FF2B5EF4-FFF2-40B4-BE49-F238E27FC236}">
                  <a16:creationId xmlns:a16="http://schemas.microsoft.com/office/drawing/2014/main" id="{58CE8F17-F71A-444C-A81D-51583CA6AD9C}"/>
                </a:ext>
              </a:extLst>
            </p:cNvPr>
            <p:cNvGrpSpPr/>
            <p:nvPr/>
          </p:nvGrpSpPr>
          <p:grpSpPr>
            <a:xfrm>
              <a:off x="6702027" y="1790527"/>
              <a:ext cx="464344" cy="465138"/>
              <a:chOff x="9145588" y="4435475"/>
              <a:chExt cx="464344" cy="465138"/>
            </a:xfrm>
            <a:solidFill>
              <a:srgbClr val="EEECE1"/>
            </a:solidFill>
          </p:grpSpPr>
          <p:sp>
            <p:nvSpPr>
              <p:cNvPr id="12" name="AutoShape 7">
                <a:extLst>
                  <a:ext uri="{FF2B5EF4-FFF2-40B4-BE49-F238E27FC236}">
                    <a16:creationId xmlns:a16="http://schemas.microsoft.com/office/drawing/2014/main" id="{B4C11CD7-8549-44CC-8C39-727430EA1CED}"/>
                  </a:ext>
                </a:extLst>
              </p:cNvPr>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lumMod val="65000"/>
                      <a:lumOff val="35000"/>
                    </a:prstClr>
                  </a:solidFill>
                  <a:latin typeface="Calibri"/>
                  <a:ea typeface="+mn-ea"/>
                  <a:sym typeface="Gill Sans" charset="0"/>
                </a:endParaRPr>
              </a:p>
            </p:txBody>
          </p:sp>
          <p:sp>
            <p:nvSpPr>
              <p:cNvPr id="13" name="AutoShape 8">
                <a:extLst>
                  <a:ext uri="{FF2B5EF4-FFF2-40B4-BE49-F238E27FC236}">
                    <a16:creationId xmlns:a16="http://schemas.microsoft.com/office/drawing/2014/main" id="{3A3CA5A7-D379-4D63-9B85-0F2EEA4FD471}"/>
                  </a:ext>
                </a:extLst>
              </p:cNvPr>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lumMod val="65000"/>
                      <a:lumOff val="35000"/>
                    </a:prstClr>
                  </a:solidFill>
                  <a:latin typeface="Calibri"/>
                  <a:ea typeface="+mn-ea"/>
                  <a:sym typeface="Gill Sans" charset="0"/>
                </a:endParaRPr>
              </a:p>
            </p:txBody>
          </p:sp>
          <p:sp>
            <p:nvSpPr>
              <p:cNvPr id="14" name="AutoShape 9">
                <a:extLst>
                  <a:ext uri="{FF2B5EF4-FFF2-40B4-BE49-F238E27FC236}">
                    <a16:creationId xmlns:a16="http://schemas.microsoft.com/office/drawing/2014/main" id="{482829B4-FF08-47E5-A8F5-E1DD0E048D77}"/>
                  </a:ext>
                </a:extLst>
              </p:cNvPr>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lumMod val="65000"/>
                      <a:lumOff val="35000"/>
                    </a:prstClr>
                  </a:solidFill>
                  <a:latin typeface="Calibri"/>
                  <a:ea typeface="+mn-ea"/>
                  <a:sym typeface="Gill Sans" charset="0"/>
                </a:endParaRPr>
              </a:p>
            </p:txBody>
          </p:sp>
          <p:sp>
            <p:nvSpPr>
              <p:cNvPr id="15" name="AutoShape 10">
                <a:extLst>
                  <a:ext uri="{FF2B5EF4-FFF2-40B4-BE49-F238E27FC236}">
                    <a16:creationId xmlns:a16="http://schemas.microsoft.com/office/drawing/2014/main" id="{B273B26E-F1C5-4FFD-80C5-D0ABDD733ABE}"/>
                  </a:ext>
                </a:extLst>
              </p:cNvPr>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lumMod val="65000"/>
                      <a:lumOff val="35000"/>
                    </a:prstClr>
                  </a:solidFill>
                  <a:latin typeface="Calibri"/>
                  <a:ea typeface="+mn-ea"/>
                  <a:sym typeface="Gill Sans" charset="0"/>
                </a:endParaRPr>
              </a:p>
            </p:txBody>
          </p:sp>
          <p:sp>
            <p:nvSpPr>
              <p:cNvPr id="16" name="AutoShape 11">
                <a:extLst>
                  <a:ext uri="{FF2B5EF4-FFF2-40B4-BE49-F238E27FC236}">
                    <a16:creationId xmlns:a16="http://schemas.microsoft.com/office/drawing/2014/main" id="{4B6A66F9-A4EB-4945-83FF-37629C62C215}"/>
                  </a:ext>
                </a:extLst>
              </p:cNvPr>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lumMod val="65000"/>
                      <a:lumOff val="35000"/>
                    </a:prstClr>
                  </a:solidFill>
                  <a:latin typeface="Calibri"/>
                  <a:ea typeface="+mn-ea"/>
                  <a:sym typeface="Gill Sans" charset="0"/>
                </a:endParaRPr>
              </a:p>
            </p:txBody>
          </p:sp>
          <p:sp>
            <p:nvSpPr>
              <p:cNvPr id="17" name="AutoShape 12">
                <a:extLst>
                  <a:ext uri="{FF2B5EF4-FFF2-40B4-BE49-F238E27FC236}">
                    <a16:creationId xmlns:a16="http://schemas.microsoft.com/office/drawing/2014/main" id="{3E0352DA-F570-42A4-9985-20045479A5CD}"/>
                  </a:ext>
                </a:extLst>
              </p:cNvPr>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lumMod val="65000"/>
                      <a:lumOff val="35000"/>
                    </a:prstClr>
                  </a:solidFill>
                  <a:latin typeface="Calibri"/>
                  <a:ea typeface="+mn-ea"/>
                  <a:sym typeface="Gill Sans" charset="0"/>
                </a:endParaRPr>
              </a:p>
            </p:txBody>
          </p:sp>
          <p:sp>
            <p:nvSpPr>
              <p:cNvPr id="18" name="AutoShape 13">
                <a:extLst>
                  <a:ext uri="{FF2B5EF4-FFF2-40B4-BE49-F238E27FC236}">
                    <a16:creationId xmlns:a16="http://schemas.microsoft.com/office/drawing/2014/main" id="{B47F9384-FDB3-4C96-ADB0-2ED77FF32DCF}"/>
                  </a:ext>
                </a:extLst>
              </p:cNvPr>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lumMod val="65000"/>
                      <a:lumOff val="35000"/>
                    </a:prstClr>
                  </a:solidFill>
                  <a:latin typeface="Calibri"/>
                  <a:ea typeface="+mn-ea"/>
                  <a:sym typeface="Gill Sans" charset="0"/>
                </a:endParaRPr>
              </a:p>
            </p:txBody>
          </p:sp>
          <p:sp>
            <p:nvSpPr>
              <p:cNvPr id="19" name="AutoShape 14">
                <a:extLst>
                  <a:ext uri="{FF2B5EF4-FFF2-40B4-BE49-F238E27FC236}">
                    <a16:creationId xmlns:a16="http://schemas.microsoft.com/office/drawing/2014/main" id="{E5F11581-E593-4244-A610-ABA70EBBD285}"/>
                  </a:ext>
                </a:extLst>
              </p:cNvPr>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lumMod val="65000"/>
                      <a:lumOff val="35000"/>
                    </a:prstClr>
                  </a:solidFill>
                  <a:latin typeface="Calibri"/>
                  <a:ea typeface="+mn-ea"/>
                  <a:sym typeface="Gill Sans" charset="0"/>
                </a:endParaRPr>
              </a:p>
            </p:txBody>
          </p:sp>
          <p:sp>
            <p:nvSpPr>
              <p:cNvPr id="20" name="AutoShape 15">
                <a:extLst>
                  <a:ext uri="{FF2B5EF4-FFF2-40B4-BE49-F238E27FC236}">
                    <a16:creationId xmlns:a16="http://schemas.microsoft.com/office/drawing/2014/main" id="{F640972E-3FE4-46BD-9E89-8D3F7A4BBF53}"/>
                  </a:ext>
                </a:extLst>
              </p:cNvPr>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800" b="0" kern="0">
                  <a:solidFill>
                    <a:prstClr val="black">
                      <a:lumMod val="65000"/>
                      <a:lumOff val="35000"/>
                    </a:prstClr>
                  </a:solidFill>
                  <a:latin typeface="Calibri"/>
                  <a:ea typeface="+mn-ea"/>
                  <a:sym typeface="Gill Sans" charset="0"/>
                </a:endParaRPr>
              </a:p>
            </p:txBody>
          </p:sp>
        </p:grpSp>
      </p:grpSp>
      <p:grpSp>
        <p:nvGrpSpPr>
          <p:cNvPr id="3" name="组合 2">
            <a:extLst>
              <a:ext uri="{FF2B5EF4-FFF2-40B4-BE49-F238E27FC236}">
                <a16:creationId xmlns:a16="http://schemas.microsoft.com/office/drawing/2014/main" id="{CBDD841F-3A06-B442-8442-90817570CE1C}"/>
              </a:ext>
            </a:extLst>
          </p:cNvPr>
          <p:cNvGrpSpPr>
            <a:grpSpLocks/>
          </p:cNvGrpSpPr>
          <p:nvPr/>
        </p:nvGrpSpPr>
        <p:grpSpPr bwMode="auto">
          <a:xfrm>
            <a:off x="839788" y="2414588"/>
            <a:ext cx="8135937" cy="1819275"/>
            <a:chOff x="839269" y="2414482"/>
            <a:chExt cx="8136234" cy="1818940"/>
          </a:xfrm>
        </p:grpSpPr>
        <p:sp>
          <p:nvSpPr>
            <p:cNvPr id="1188872" name="Rectangle 8">
              <a:extLst>
                <a:ext uri="{FF2B5EF4-FFF2-40B4-BE49-F238E27FC236}">
                  <a16:creationId xmlns:a16="http://schemas.microsoft.com/office/drawing/2014/main" id="{2C733084-5877-4907-88ED-0AF0CDDDD47E}"/>
                </a:ext>
              </a:extLst>
            </p:cNvPr>
            <p:cNvSpPr>
              <a:spLocks noChangeArrowheads="1"/>
            </p:cNvSpPr>
            <p:nvPr/>
          </p:nvSpPr>
          <p:spPr bwMode="auto">
            <a:xfrm>
              <a:off x="1486993" y="2757319"/>
              <a:ext cx="7488510" cy="1152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20000"/>
                </a:spcBef>
                <a:buFont typeface="Arial" panose="020B0604020202020204" pitchFamily="34" charset="0"/>
                <a:buChar char="•"/>
              </a:pPr>
              <a:r>
                <a:rPr lang="zh-CN" altLang="en-US" sz="2400" b="0">
                  <a:solidFill>
                    <a:srgbClr val="FF3300"/>
                  </a:solidFill>
                  <a:ea typeface="微软雅黑" panose="020B0503020204020204" pitchFamily="34" charset="-122"/>
                  <a:sym typeface="+mn-lt"/>
                </a:rPr>
                <a:t>快速排序</a:t>
              </a:r>
              <a:r>
                <a:rPr lang="zh-CN" altLang="en-US" sz="2400" b="0">
                  <a:ea typeface="微软雅黑" panose="020B0503020204020204" pitchFamily="34" charset="-122"/>
                  <a:sym typeface="+mn-lt"/>
                </a:rPr>
                <a:t>是基于比较的内部排序中平均性能最好的</a:t>
              </a:r>
              <a:endParaRPr lang="en-US" altLang="zh-CN" sz="2400" b="0">
                <a:ea typeface="微软雅黑" panose="020B0503020204020204" pitchFamily="34" charset="-122"/>
                <a:sym typeface="+mn-lt"/>
              </a:endParaRPr>
            </a:p>
            <a:p>
              <a:pPr>
                <a:spcBef>
                  <a:spcPct val="20000"/>
                </a:spcBef>
                <a:buFont typeface="Arial" panose="020B0604020202020204" pitchFamily="34" charset="0"/>
                <a:buChar char="•"/>
              </a:pPr>
              <a:endParaRPr lang="en-US" altLang="zh-CN" sz="1000" b="0">
                <a:ea typeface="微软雅黑" panose="020B0503020204020204" pitchFamily="34" charset="-122"/>
                <a:sym typeface="+mn-lt"/>
              </a:endParaRPr>
            </a:p>
            <a:p>
              <a:pPr>
                <a:spcBef>
                  <a:spcPct val="20000"/>
                </a:spcBef>
                <a:buFont typeface="Arial" panose="020B0604020202020204" pitchFamily="34" charset="0"/>
                <a:buChar char="•"/>
              </a:pPr>
              <a:endParaRPr lang="zh-CN" altLang="en-US" sz="2400" b="0">
                <a:ea typeface="微软雅黑" panose="020B0503020204020204" pitchFamily="34" charset="-122"/>
                <a:sym typeface="+mn-lt"/>
              </a:endParaRPr>
            </a:p>
            <a:p>
              <a:pPr>
                <a:spcBef>
                  <a:spcPct val="20000"/>
                </a:spcBef>
                <a:buFont typeface="Arial" panose="020B0604020202020204" pitchFamily="34" charset="0"/>
                <a:buChar char="•"/>
              </a:pPr>
              <a:r>
                <a:rPr lang="zh-CN" altLang="en-US" sz="2400" b="0">
                  <a:solidFill>
                    <a:srgbClr val="FF3300"/>
                  </a:solidFill>
                  <a:ea typeface="微软雅黑" panose="020B0503020204020204" pitchFamily="34" charset="-122"/>
                  <a:sym typeface="+mn-lt"/>
                </a:rPr>
                <a:t>基数排序</a:t>
              </a:r>
              <a:r>
                <a:rPr lang="zh-CN" altLang="en-US" sz="2400" b="0">
                  <a:ea typeface="微软雅黑" panose="020B0503020204020204" pitchFamily="34" charset="-122"/>
                  <a:sym typeface="+mn-lt"/>
                </a:rPr>
                <a:t>时间复杂度最低，但对关键字结构有要求</a:t>
              </a:r>
            </a:p>
          </p:txBody>
        </p:sp>
        <p:grpSp>
          <p:nvGrpSpPr>
            <p:cNvPr id="267272" name="Group 62">
              <a:extLst>
                <a:ext uri="{FF2B5EF4-FFF2-40B4-BE49-F238E27FC236}">
                  <a16:creationId xmlns:a16="http://schemas.microsoft.com/office/drawing/2014/main" id="{71AE57BB-A586-C640-8284-6B9F3F7AF401}"/>
                </a:ext>
              </a:extLst>
            </p:cNvPr>
            <p:cNvGrpSpPr>
              <a:grpSpLocks/>
            </p:cNvGrpSpPr>
            <p:nvPr/>
          </p:nvGrpSpPr>
          <p:grpSpPr bwMode="auto">
            <a:xfrm>
              <a:off x="839269" y="2414482"/>
              <a:ext cx="647724" cy="647959"/>
              <a:chOff x="6518563" y="2750124"/>
              <a:chExt cx="831273" cy="831273"/>
            </a:xfrm>
          </p:grpSpPr>
          <p:sp>
            <p:nvSpPr>
              <p:cNvPr id="22" name="Rounded Rectangle 13">
                <a:extLst>
                  <a:ext uri="{FF2B5EF4-FFF2-40B4-BE49-F238E27FC236}">
                    <a16:creationId xmlns:a16="http://schemas.microsoft.com/office/drawing/2014/main" id="{57B325D7-6B96-4345-B0E4-64AF3CC39C95}"/>
                  </a:ext>
                </a:extLst>
              </p:cNvPr>
              <p:cNvSpPr/>
              <p:nvPr/>
            </p:nvSpPr>
            <p:spPr>
              <a:xfrm>
                <a:off x="6518563" y="2750124"/>
                <a:ext cx="831273" cy="830788"/>
              </a:xfrm>
              <a:prstGeom prst="roundRect">
                <a:avLst/>
              </a:prstGeom>
              <a:solidFill>
                <a:srgbClr val="8064A2"/>
              </a:solidFill>
              <a:ln w="25400" cap="flat" cmpd="sng" algn="ctr">
                <a:noFill/>
                <a:prstDash val="solid"/>
              </a:ln>
              <a:effectLst/>
            </p:spPr>
            <p:txBody>
              <a:bodyPr anchor="ctr"/>
              <a:lstStyle/>
              <a:p>
                <a:pPr algn="ctr" eaLnBrk="1" fontAlgn="auto" hangingPunct="1">
                  <a:spcBef>
                    <a:spcPts val="0"/>
                  </a:spcBef>
                  <a:spcAft>
                    <a:spcPts val="0"/>
                  </a:spcAft>
                  <a:defRPr/>
                </a:pPr>
                <a:endParaRPr lang="en-GB" sz="1800" b="0" kern="0">
                  <a:solidFill>
                    <a:prstClr val="black">
                      <a:lumMod val="65000"/>
                      <a:lumOff val="35000"/>
                    </a:prstClr>
                  </a:solidFill>
                  <a:latin typeface="Calibri"/>
                  <a:ea typeface="+mn-ea"/>
                </a:endParaRPr>
              </a:p>
            </p:txBody>
          </p:sp>
          <p:grpSp>
            <p:nvGrpSpPr>
              <p:cNvPr id="23" name="Group 29">
                <a:extLst>
                  <a:ext uri="{FF2B5EF4-FFF2-40B4-BE49-F238E27FC236}">
                    <a16:creationId xmlns:a16="http://schemas.microsoft.com/office/drawing/2014/main" id="{6EE79FE3-0D97-402F-BEDC-C58CDB9FD324}"/>
                  </a:ext>
                </a:extLst>
              </p:cNvPr>
              <p:cNvGrpSpPr/>
              <p:nvPr/>
            </p:nvGrpSpPr>
            <p:grpSpPr>
              <a:xfrm>
                <a:off x="6772671" y="2933191"/>
                <a:ext cx="319088" cy="465138"/>
                <a:chOff x="5441157" y="4440238"/>
                <a:chExt cx="319088" cy="465138"/>
              </a:xfrm>
              <a:solidFill>
                <a:srgbClr val="EEECE1"/>
              </a:solidFill>
            </p:grpSpPr>
            <p:sp>
              <p:nvSpPr>
                <p:cNvPr id="24" name="AutoShape 97">
                  <a:extLst>
                    <a:ext uri="{FF2B5EF4-FFF2-40B4-BE49-F238E27FC236}">
                      <a16:creationId xmlns:a16="http://schemas.microsoft.com/office/drawing/2014/main" id="{1AA86C3C-94FE-4615-92AC-165EE842E95B}"/>
                    </a:ext>
                  </a:extLst>
                </p:cNvPr>
                <p:cNvSpPr>
                  <a:spLocks/>
                </p:cNvSpPr>
                <p:nvPr/>
              </p:nvSpPr>
              <p:spPr bwMode="auto">
                <a:xfrm>
                  <a:off x="5441157" y="4440238"/>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prstClr val="black">
                        <a:lumMod val="65000"/>
                        <a:lumOff val="35000"/>
                      </a:prstClr>
                    </a:solidFill>
                    <a:effectLst>
                      <a:outerShdw blurRad="38100" dist="38100" dir="2700000" algn="tl">
                        <a:srgbClr val="000000"/>
                      </a:outerShdw>
                    </a:effectLst>
                    <a:latin typeface="Gill Sans" charset="0"/>
                    <a:ea typeface="+mn-ea"/>
                    <a:sym typeface="Gill Sans" charset="0"/>
                  </a:endParaRPr>
                </a:p>
              </p:txBody>
            </p:sp>
            <p:sp>
              <p:nvSpPr>
                <p:cNvPr id="25" name="AutoShape 98">
                  <a:extLst>
                    <a:ext uri="{FF2B5EF4-FFF2-40B4-BE49-F238E27FC236}">
                      <a16:creationId xmlns:a16="http://schemas.microsoft.com/office/drawing/2014/main" id="{B17A90DA-8A8B-4CFB-B64D-68415887F1D6}"/>
                    </a:ext>
                  </a:extLst>
                </p:cNvPr>
                <p:cNvSpPr>
                  <a:spLocks/>
                </p:cNvSpPr>
                <p:nvPr/>
              </p:nvSpPr>
              <p:spPr bwMode="auto">
                <a:xfrm>
                  <a:off x="5571332" y="4483894"/>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prstClr val="black">
                        <a:lumMod val="65000"/>
                        <a:lumOff val="35000"/>
                      </a:prstClr>
                    </a:solidFill>
                    <a:effectLst>
                      <a:outerShdw blurRad="38100" dist="38100" dir="2700000" algn="tl">
                        <a:srgbClr val="000000"/>
                      </a:outerShdw>
                    </a:effectLst>
                    <a:latin typeface="Gill Sans" charset="0"/>
                    <a:ea typeface="+mn-ea"/>
                    <a:sym typeface="Gill Sans" charset="0"/>
                  </a:endParaRPr>
                </a:p>
              </p:txBody>
            </p:sp>
            <p:sp>
              <p:nvSpPr>
                <p:cNvPr id="26" name="AutoShape 99">
                  <a:extLst>
                    <a:ext uri="{FF2B5EF4-FFF2-40B4-BE49-F238E27FC236}">
                      <a16:creationId xmlns:a16="http://schemas.microsoft.com/office/drawing/2014/main" id="{D5C6ECDF-8D4C-4B41-9860-283069D36C66}"/>
                    </a:ext>
                  </a:extLst>
                </p:cNvPr>
                <p:cNvSpPr>
                  <a:spLocks/>
                </p:cNvSpPr>
                <p:nvPr/>
              </p:nvSpPr>
              <p:spPr bwMode="auto">
                <a:xfrm>
                  <a:off x="5586413" y="4847432"/>
                  <a:ext cx="285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prstClr val="black">
                        <a:lumMod val="65000"/>
                        <a:lumOff val="35000"/>
                      </a:prstClr>
                    </a:solidFill>
                    <a:effectLst>
                      <a:outerShdw blurRad="38100" dist="38100" dir="2700000" algn="tl">
                        <a:srgbClr val="000000"/>
                      </a:outerShdw>
                    </a:effectLst>
                    <a:latin typeface="Gill Sans" charset="0"/>
                    <a:ea typeface="+mn-ea"/>
                    <a:sym typeface="Gill Sans" charset="0"/>
                  </a:endParaRPr>
                </a:p>
              </p:txBody>
            </p:sp>
          </p:grpSp>
        </p:grpSp>
        <p:grpSp>
          <p:nvGrpSpPr>
            <p:cNvPr id="267273" name="Group 63">
              <a:extLst>
                <a:ext uri="{FF2B5EF4-FFF2-40B4-BE49-F238E27FC236}">
                  <a16:creationId xmlns:a16="http://schemas.microsoft.com/office/drawing/2014/main" id="{BBF123A7-54EF-3E43-B431-771587C8F82A}"/>
                </a:ext>
              </a:extLst>
            </p:cNvPr>
            <p:cNvGrpSpPr>
              <a:grpSpLocks/>
            </p:cNvGrpSpPr>
            <p:nvPr/>
          </p:nvGrpSpPr>
          <p:grpSpPr bwMode="auto">
            <a:xfrm>
              <a:off x="839269" y="3585463"/>
              <a:ext cx="647724" cy="647959"/>
              <a:chOff x="6518563" y="3920833"/>
              <a:chExt cx="831273" cy="831273"/>
            </a:xfrm>
          </p:grpSpPr>
          <p:sp>
            <p:nvSpPr>
              <p:cNvPr id="28" name="Rounded Rectangle 14">
                <a:extLst>
                  <a:ext uri="{FF2B5EF4-FFF2-40B4-BE49-F238E27FC236}">
                    <a16:creationId xmlns:a16="http://schemas.microsoft.com/office/drawing/2014/main" id="{4DB001CC-C952-4771-BC94-7958DE571A16}"/>
                  </a:ext>
                </a:extLst>
              </p:cNvPr>
              <p:cNvSpPr/>
              <p:nvPr/>
            </p:nvSpPr>
            <p:spPr>
              <a:xfrm>
                <a:off x="6518563" y="3921318"/>
                <a:ext cx="831273" cy="830788"/>
              </a:xfrm>
              <a:prstGeom prst="roundRect">
                <a:avLst/>
              </a:prstGeom>
              <a:solidFill>
                <a:srgbClr val="F79646"/>
              </a:solidFill>
              <a:ln w="25400" cap="flat" cmpd="sng" algn="ctr">
                <a:noFill/>
                <a:prstDash val="solid"/>
              </a:ln>
              <a:effectLst/>
            </p:spPr>
            <p:txBody>
              <a:bodyPr anchor="ctr"/>
              <a:lstStyle/>
              <a:p>
                <a:pPr algn="ctr" eaLnBrk="1" fontAlgn="auto" hangingPunct="1">
                  <a:spcBef>
                    <a:spcPts val="0"/>
                  </a:spcBef>
                  <a:spcAft>
                    <a:spcPts val="0"/>
                  </a:spcAft>
                  <a:defRPr/>
                </a:pPr>
                <a:endParaRPr lang="en-GB" sz="1800" b="0" kern="0">
                  <a:solidFill>
                    <a:prstClr val="black">
                      <a:lumMod val="65000"/>
                      <a:lumOff val="35000"/>
                    </a:prstClr>
                  </a:solidFill>
                  <a:latin typeface="Calibri"/>
                  <a:ea typeface="+mn-ea"/>
                </a:endParaRPr>
              </a:p>
            </p:txBody>
          </p:sp>
          <p:sp>
            <p:nvSpPr>
              <p:cNvPr id="29" name="AutoShape 139">
                <a:extLst>
                  <a:ext uri="{FF2B5EF4-FFF2-40B4-BE49-F238E27FC236}">
                    <a16:creationId xmlns:a16="http://schemas.microsoft.com/office/drawing/2014/main" id="{39F85110-0874-4C3A-BE5D-2EF796D5E3DF}"/>
                  </a:ext>
                </a:extLst>
              </p:cNvPr>
              <p:cNvSpPr>
                <a:spLocks/>
              </p:cNvSpPr>
              <p:nvPr/>
            </p:nvSpPr>
            <p:spPr bwMode="auto">
              <a:xfrm>
                <a:off x="6699894" y="4118833"/>
                <a:ext cx="464535" cy="450011"/>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rgbClr val="EEECE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594" eaLnBrk="1" fontAlgn="auto" hangingPunct="1">
                  <a:spcBef>
                    <a:spcPts val="0"/>
                  </a:spcBef>
                  <a:spcAft>
                    <a:spcPts val="0"/>
                  </a:spcAft>
                  <a:defRPr/>
                </a:pPr>
                <a:endParaRPr lang="en-US" sz="1500" b="0" kern="0">
                  <a:solidFill>
                    <a:prstClr val="black">
                      <a:lumMod val="65000"/>
                      <a:lumOff val="35000"/>
                    </a:prstClr>
                  </a:solidFill>
                  <a:effectLst>
                    <a:outerShdw blurRad="38100" dist="38100" dir="2700000" algn="tl">
                      <a:srgbClr val="000000"/>
                    </a:outerShdw>
                  </a:effectLst>
                  <a:latin typeface="Gill Sans" charset="0"/>
                  <a:ea typeface="+mn-ea"/>
                  <a:sym typeface="Gill Sans" charset="0"/>
                </a:endParaRPr>
              </a:p>
            </p:txBody>
          </p:sp>
        </p:gr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1"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770" decel="100000"/>
                                        <p:tgtEl>
                                          <p:spTgt spid="2"/>
                                        </p:tgtEl>
                                      </p:cBhvr>
                                    </p:animEffect>
                                    <p:animScale>
                                      <p:cBhvr>
                                        <p:cTn id="13" dur="770" decel="100000"/>
                                        <p:tgtEl>
                                          <p:spTgt spid="2"/>
                                        </p:tgtEl>
                                      </p:cBhvr>
                                      <p:from x="10000" y="10000"/>
                                      <p:to x="200000" y="450000"/>
                                    </p:animScale>
                                    <p:animScale>
                                      <p:cBhvr>
                                        <p:cTn id="14" dur="1230" accel="100000" fill="hold">
                                          <p:stCondLst>
                                            <p:cond delay="770"/>
                                          </p:stCondLst>
                                        </p:cTn>
                                        <p:tgtEl>
                                          <p:spTgt spid="2"/>
                                        </p:tgtEl>
                                      </p:cBhvr>
                                      <p:from x="200000" y="450000"/>
                                      <p:to x="100000" y="100000"/>
                                    </p:animScale>
                                    <p:set>
                                      <p:cBhvr>
                                        <p:cTn id="15" dur="770" fill="hold"/>
                                        <p:tgtEl>
                                          <p:spTgt spid="2"/>
                                        </p:tgtEl>
                                        <p:attrNameLst>
                                          <p:attrName>ppt_x</p:attrName>
                                        </p:attrNameLst>
                                      </p:cBhvr>
                                      <p:to>
                                        <p:strVal val="(0.5)"/>
                                      </p:to>
                                    </p:set>
                                    <p:anim from="(0.5)" to="(#ppt_x)" calcmode="lin" valueType="num">
                                      <p:cBhvr>
                                        <p:cTn id="16" dur="1230" accel="100000" fill="hold">
                                          <p:stCondLst>
                                            <p:cond delay="770"/>
                                          </p:stCondLst>
                                        </p:cTn>
                                        <p:tgtEl>
                                          <p:spTgt spid="2"/>
                                        </p:tgtEl>
                                        <p:attrNameLst>
                                          <p:attrName>ppt_x</p:attrName>
                                        </p:attrNameLst>
                                      </p:cBhvr>
                                    </p:anim>
                                    <p:set>
                                      <p:cBhvr>
                                        <p:cTn id="17" dur="770" fill="hold"/>
                                        <p:tgtEl>
                                          <p:spTgt spid="2"/>
                                        </p:tgtEl>
                                        <p:attrNameLst>
                                          <p:attrName>ppt_y</p:attrName>
                                        </p:attrNameLst>
                                      </p:cBhvr>
                                      <p:to>
                                        <p:strVal val="(#ppt_y+0.4)"/>
                                      </p:to>
                                    </p:set>
                                    <p:anim from="(#ppt_y+0.4)" to="(#ppt_y)" calcmode="lin" valueType="num">
                                      <p:cBhvr>
                                        <p:cTn id="18" dur="1230" accel="100000" fill="hold">
                                          <p:stCondLst>
                                            <p:cond delay="770"/>
                                          </p:stCondLst>
                                        </p:cTn>
                                        <p:tgtEl>
                                          <p:spTgt spid="2"/>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1940" name="Rectangle 4">
            <a:extLst>
              <a:ext uri="{FF2B5EF4-FFF2-40B4-BE49-F238E27FC236}">
                <a16:creationId xmlns:a16="http://schemas.microsoft.com/office/drawing/2014/main" id="{968E4901-BD69-4475-832D-BBABFE8C97B1}"/>
              </a:ext>
            </a:extLst>
          </p:cNvPr>
          <p:cNvSpPr>
            <a:spLocks noChangeArrowheads="1"/>
          </p:cNvSpPr>
          <p:nvPr/>
        </p:nvSpPr>
        <p:spPr bwMode="auto">
          <a:xfrm>
            <a:off x="349250" y="1911350"/>
            <a:ext cx="4689475" cy="1897063"/>
          </a:xfrm>
          <a:prstGeom prst="rect">
            <a:avLst/>
          </a:prstGeom>
          <a:no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20000"/>
              </a:spcBef>
              <a:buClr>
                <a:srgbClr val="FF3300"/>
              </a:buClr>
              <a:buFont typeface="Wingdings" pitchFamily="2" charset="2"/>
              <a:buChar char="ü"/>
            </a:pPr>
            <a:r>
              <a:rPr lang="zh-CN" altLang="en-US" sz="2400" b="0">
                <a:ea typeface="微软雅黑" panose="020B0503020204020204" pitchFamily="34" charset="-122"/>
                <a:sym typeface="+mn-lt"/>
              </a:rPr>
              <a:t>为避免顺序存储时大量移动记录的时间开销，可考虑用</a:t>
            </a:r>
            <a:r>
              <a:rPr lang="zh-CN" altLang="en-US" sz="2400" b="0">
                <a:solidFill>
                  <a:srgbClr val="FF3300"/>
                </a:solidFill>
                <a:ea typeface="微软雅黑" panose="020B0503020204020204" pitchFamily="34" charset="-122"/>
                <a:sym typeface="+mn-lt"/>
              </a:rPr>
              <a:t>链表作为存储结构：直接插入排序、归并排序、基数排序</a:t>
            </a:r>
          </a:p>
        </p:txBody>
      </p:sp>
      <p:sp>
        <p:nvSpPr>
          <p:cNvPr id="1191941" name="Rectangle 5">
            <a:extLst>
              <a:ext uri="{FF2B5EF4-FFF2-40B4-BE49-F238E27FC236}">
                <a16:creationId xmlns:a16="http://schemas.microsoft.com/office/drawing/2014/main" id="{D8D6AF43-1EE3-44E5-8447-A9BA15D596AE}"/>
              </a:ext>
            </a:extLst>
          </p:cNvPr>
          <p:cNvSpPr>
            <a:spLocks noChangeArrowheads="1"/>
          </p:cNvSpPr>
          <p:nvPr/>
        </p:nvSpPr>
        <p:spPr bwMode="auto">
          <a:xfrm>
            <a:off x="327025" y="4149725"/>
            <a:ext cx="4789488" cy="1476375"/>
          </a:xfrm>
          <a:prstGeom prst="rect">
            <a:avLst/>
          </a:prstGeom>
          <a:no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20000"/>
              </a:spcBef>
              <a:buClr>
                <a:srgbClr val="FF3300"/>
              </a:buClr>
              <a:buFont typeface="Wingdings" pitchFamily="2" charset="2"/>
              <a:buChar char="ü"/>
            </a:pPr>
            <a:r>
              <a:rPr lang="zh-CN" altLang="en-US" sz="2400" b="0">
                <a:ea typeface="微软雅黑" panose="020B0503020204020204" pitchFamily="34" charset="-122"/>
                <a:sym typeface="+mn-lt"/>
              </a:rPr>
              <a:t>不宜采用</a:t>
            </a:r>
            <a:r>
              <a:rPr lang="zh-CN" altLang="en-US" sz="2400" b="0">
                <a:solidFill>
                  <a:srgbClr val="FF3300"/>
                </a:solidFill>
                <a:ea typeface="微软雅黑" panose="020B0503020204020204" pitchFamily="34" charset="-122"/>
                <a:sym typeface="+mn-lt"/>
              </a:rPr>
              <a:t>链表作为存储结构的折半插入排序、希尔排序、快速排序、堆排序</a:t>
            </a:r>
          </a:p>
        </p:txBody>
      </p:sp>
      <p:sp>
        <p:nvSpPr>
          <p:cNvPr id="6" name="Rectangle 10">
            <a:extLst>
              <a:ext uri="{FF2B5EF4-FFF2-40B4-BE49-F238E27FC236}">
                <a16:creationId xmlns:a16="http://schemas.microsoft.com/office/drawing/2014/main" id="{098C6477-7D27-43B6-AEE1-D87C58A7F452}"/>
              </a:ext>
            </a:extLst>
          </p:cNvPr>
          <p:cNvSpPr>
            <a:spLocks noChangeArrowheads="1"/>
          </p:cNvSpPr>
          <p:nvPr/>
        </p:nvSpPr>
        <p:spPr bwMode="auto">
          <a:xfrm>
            <a:off x="760413" y="142875"/>
            <a:ext cx="3203575"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排序算法比较</a:t>
            </a:r>
          </a:p>
        </p:txBody>
      </p:sp>
      <p:grpSp>
        <p:nvGrpSpPr>
          <p:cNvPr id="268293" name="组合 1">
            <a:extLst>
              <a:ext uri="{FF2B5EF4-FFF2-40B4-BE49-F238E27FC236}">
                <a16:creationId xmlns:a16="http://schemas.microsoft.com/office/drawing/2014/main" id="{90F90D30-85E2-DE48-ACB4-4A9EB3D73A99}"/>
              </a:ext>
            </a:extLst>
          </p:cNvPr>
          <p:cNvGrpSpPr>
            <a:grpSpLocks/>
          </p:cNvGrpSpPr>
          <p:nvPr/>
        </p:nvGrpSpPr>
        <p:grpSpPr bwMode="auto">
          <a:xfrm>
            <a:off x="5192713" y="2030413"/>
            <a:ext cx="3370262" cy="3138487"/>
            <a:chOff x="5777653" y="1140452"/>
            <a:chExt cx="5352662" cy="4984750"/>
          </a:xfrm>
        </p:grpSpPr>
        <p:sp>
          <p:nvSpPr>
            <p:cNvPr id="7" name="Freeform 5">
              <a:extLst>
                <a:ext uri="{FF2B5EF4-FFF2-40B4-BE49-F238E27FC236}">
                  <a16:creationId xmlns:a16="http://schemas.microsoft.com/office/drawing/2014/main" id="{4ACD6A42-371D-4736-9D9C-E8A8FFAD2C87}"/>
                </a:ext>
              </a:extLst>
            </p:cNvPr>
            <p:cNvSpPr>
              <a:spLocks/>
            </p:cNvSpPr>
            <p:nvPr/>
          </p:nvSpPr>
          <p:spPr bwMode="auto">
            <a:xfrm>
              <a:off x="9168765" y="4751056"/>
              <a:ext cx="1865742" cy="801796"/>
            </a:xfrm>
            <a:custGeom>
              <a:avLst/>
              <a:gdLst>
                <a:gd name="T0" fmla="*/ 1158 w 1175"/>
                <a:gd name="T1" fmla="*/ 0 h 506"/>
                <a:gd name="T2" fmla="*/ 1175 w 1175"/>
                <a:gd name="T3" fmla="*/ 34 h 506"/>
                <a:gd name="T4" fmla="*/ 17 w 1175"/>
                <a:gd name="T5" fmla="*/ 506 h 506"/>
                <a:gd name="T6" fmla="*/ 0 w 1175"/>
                <a:gd name="T7" fmla="*/ 472 h 506"/>
                <a:gd name="T8" fmla="*/ 1158 w 1175"/>
                <a:gd name="T9" fmla="*/ 0 h 506"/>
              </a:gdLst>
              <a:ahLst/>
              <a:cxnLst>
                <a:cxn ang="0">
                  <a:pos x="T0" y="T1"/>
                </a:cxn>
                <a:cxn ang="0">
                  <a:pos x="T2" y="T3"/>
                </a:cxn>
                <a:cxn ang="0">
                  <a:pos x="T4" y="T5"/>
                </a:cxn>
                <a:cxn ang="0">
                  <a:pos x="T6" y="T7"/>
                </a:cxn>
                <a:cxn ang="0">
                  <a:pos x="T8" y="T9"/>
                </a:cxn>
              </a:cxnLst>
              <a:rect l="0" t="0" r="r" b="b"/>
              <a:pathLst>
                <a:path w="1175" h="506">
                  <a:moveTo>
                    <a:pt x="1158" y="0"/>
                  </a:moveTo>
                  <a:lnTo>
                    <a:pt x="1175" y="34"/>
                  </a:lnTo>
                  <a:lnTo>
                    <a:pt x="17" y="506"/>
                  </a:lnTo>
                  <a:lnTo>
                    <a:pt x="0" y="472"/>
                  </a:lnTo>
                  <a:lnTo>
                    <a:pt x="1158" y="0"/>
                  </a:lnTo>
                  <a:close/>
                </a:path>
              </a:pathLst>
            </a:custGeom>
            <a:solidFill>
              <a:schemeClr val="tx1">
                <a:lumMod val="50000"/>
                <a:lumOff val="50000"/>
              </a:schemeClr>
            </a:solidFill>
            <a:ln>
              <a:noFill/>
            </a:ln>
          </p:spPr>
          <p:txBody>
            <a:bodyPr/>
            <a:lstStyle/>
            <a:p>
              <a:pPr>
                <a:defRPr/>
              </a:pPr>
              <a:endParaRPr lang="zh-CN" altLang="en-US" sz="2000">
                <a:ea typeface="楷体_GB2312" charset="-122"/>
              </a:endParaRPr>
            </a:p>
          </p:txBody>
        </p:sp>
        <p:sp>
          <p:nvSpPr>
            <p:cNvPr id="8" name="Freeform 6">
              <a:extLst>
                <a:ext uri="{FF2B5EF4-FFF2-40B4-BE49-F238E27FC236}">
                  <a16:creationId xmlns:a16="http://schemas.microsoft.com/office/drawing/2014/main" id="{950EB35E-C2CF-4DE4-BB27-F77DD0A0B1D4}"/>
                </a:ext>
              </a:extLst>
            </p:cNvPr>
            <p:cNvSpPr>
              <a:spLocks/>
            </p:cNvSpPr>
            <p:nvPr/>
          </p:nvSpPr>
          <p:spPr bwMode="auto">
            <a:xfrm>
              <a:off x="7439171" y="3250839"/>
              <a:ext cx="3254964" cy="1568293"/>
            </a:xfrm>
            <a:custGeom>
              <a:avLst/>
              <a:gdLst>
                <a:gd name="T0" fmla="*/ 2050 w 2050"/>
                <a:gd name="T1" fmla="*/ 961 h 987"/>
                <a:gd name="T2" fmla="*/ 2033 w 2050"/>
                <a:gd name="T3" fmla="*/ 987 h 987"/>
                <a:gd name="T4" fmla="*/ 0 w 2050"/>
                <a:gd name="T5" fmla="*/ 34 h 987"/>
                <a:gd name="T6" fmla="*/ 9 w 2050"/>
                <a:gd name="T7" fmla="*/ 0 h 987"/>
                <a:gd name="T8" fmla="*/ 2050 w 2050"/>
                <a:gd name="T9" fmla="*/ 961 h 987"/>
              </a:gdLst>
              <a:ahLst/>
              <a:cxnLst>
                <a:cxn ang="0">
                  <a:pos x="T0" y="T1"/>
                </a:cxn>
                <a:cxn ang="0">
                  <a:pos x="T2" y="T3"/>
                </a:cxn>
                <a:cxn ang="0">
                  <a:pos x="T4" y="T5"/>
                </a:cxn>
                <a:cxn ang="0">
                  <a:pos x="T6" y="T7"/>
                </a:cxn>
                <a:cxn ang="0">
                  <a:pos x="T8" y="T9"/>
                </a:cxn>
              </a:cxnLst>
              <a:rect l="0" t="0" r="r" b="b"/>
              <a:pathLst>
                <a:path w="2050" h="987">
                  <a:moveTo>
                    <a:pt x="2050" y="961"/>
                  </a:moveTo>
                  <a:lnTo>
                    <a:pt x="2033" y="987"/>
                  </a:lnTo>
                  <a:lnTo>
                    <a:pt x="0" y="34"/>
                  </a:lnTo>
                  <a:lnTo>
                    <a:pt x="9" y="0"/>
                  </a:lnTo>
                  <a:lnTo>
                    <a:pt x="2050" y="961"/>
                  </a:lnTo>
                  <a:close/>
                </a:path>
              </a:pathLst>
            </a:custGeom>
            <a:solidFill>
              <a:schemeClr val="tx1">
                <a:lumMod val="50000"/>
                <a:lumOff val="50000"/>
              </a:schemeClr>
            </a:solidFill>
            <a:ln>
              <a:noFill/>
            </a:ln>
          </p:spPr>
          <p:txBody>
            <a:bodyPr/>
            <a:lstStyle/>
            <a:p>
              <a:pPr>
                <a:defRPr/>
              </a:pPr>
              <a:endParaRPr lang="zh-CN" altLang="en-US" sz="2000">
                <a:ea typeface="楷体_GB2312" charset="-122"/>
              </a:endParaRPr>
            </a:p>
          </p:txBody>
        </p:sp>
        <p:sp>
          <p:nvSpPr>
            <p:cNvPr id="9" name="Freeform 7">
              <a:extLst>
                <a:ext uri="{FF2B5EF4-FFF2-40B4-BE49-F238E27FC236}">
                  <a16:creationId xmlns:a16="http://schemas.microsoft.com/office/drawing/2014/main" id="{186DCDBE-F984-4E28-AC48-33F68879B625}"/>
                </a:ext>
              </a:extLst>
            </p:cNvPr>
            <p:cNvSpPr>
              <a:spLocks/>
            </p:cNvSpPr>
            <p:nvPr/>
          </p:nvSpPr>
          <p:spPr bwMode="auto">
            <a:xfrm>
              <a:off x="7439171" y="1536306"/>
              <a:ext cx="1744721" cy="2042311"/>
            </a:xfrm>
            <a:custGeom>
              <a:avLst/>
              <a:gdLst>
                <a:gd name="T0" fmla="*/ 26 w 1098"/>
                <a:gd name="T1" fmla="*/ 1287 h 1287"/>
                <a:gd name="T2" fmla="*/ 0 w 1098"/>
                <a:gd name="T3" fmla="*/ 1270 h 1287"/>
                <a:gd name="T4" fmla="*/ 1072 w 1098"/>
                <a:gd name="T5" fmla="*/ 0 h 1287"/>
                <a:gd name="T6" fmla="*/ 1098 w 1098"/>
                <a:gd name="T7" fmla="*/ 26 h 1287"/>
                <a:gd name="T8" fmla="*/ 26 w 1098"/>
                <a:gd name="T9" fmla="*/ 1287 h 1287"/>
              </a:gdLst>
              <a:ahLst/>
              <a:cxnLst>
                <a:cxn ang="0">
                  <a:pos x="T0" y="T1"/>
                </a:cxn>
                <a:cxn ang="0">
                  <a:pos x="T2" y="T3"/>
                </a:cxn>
                <a:cxn ang="0">
                  <a:pos x="T4" y="T5"/>
                </a:cxn>
                <a:cxn ang="0">
                  <a:pos x="T6" y="T7"/>
                </a:cxn>
                <a:cxn ang="0">
                  <a:pos x="T8" y="T9"/>
                </a:cxn>
              </a:cxnLst>
              <a:rect l="0" t="0" r="r" b="b"/>
              <a:pathLst>
                <a:path w="1098" h="1287">
                  <a:moveTo>
                    <a:pt x="26" y="1287"/>
                  </a:moveTo>
                  <a:lnTo>
                    <a:pt x="0" y="1270"/>
                  </a:lnTo>
                  <a:lnTo>
                    <a:pt x="1072" y="0"/>
                  </a:lnTo>
                  <a:lnTo>
                    <a:pt x="1098" y="26"/>
                  </a:lnTo>
                  <a:lnTo>
                    <a:pt x="26" y="1287"/>
                  </a:lnTo>
                  <a:close/>
                </a:path>
              </a:pathLst>
            </a:custGeom>
            <a:solidFill>
              <a:schemeClr val="tx1">
                <a:lumMod val="50000"/>
                <a:lumOff val="50000"/>
              </a:schemeClr>
            </a:solidFill>
            <a:ln>
              <a:noFill/>
            </a:ln>
          </p:spPr>
          <p:txBody>
            <a:bodyPr/>
            <a:lstStyle/>
            <a:p>
              <a:pPr>
                <a:defRPr/>
              </a:pPr>
              <a:endParaRPr lang="zh-CN" altLang="en-US" sz="2000">
                <a:ea typeface="楷体_GB2312" charset="-122"/>
              </a:endParaRPr>
            </a:p>
          </p:txBody>
        </p:sp>
        <p:sp>
          <p:nvSpPr>
            <p:cNvPr id="10" name="Freeform 8">
              <a:extLst>
                <a:ext uri="{FF2B5EF4-FFF2-40B4-BE49-F238E27FC236}">
                  <a16:creationId xmlns:a16="http://schemas.microsoft.com/office/drawing/2014/main" id="{5BA2A219-3A84-4F16-A37C-E68DA0730D7A}"/>
                </a:ext>
              </a:extLst>
            </p:cNvPr>
            <p:cNvSpPr>
              <a:spLocks/>
            </p:cNvSpPr>
            <p:nvPr/>
          </p:nvSpPr>
          <p:spPr bwMode="auto">
            <a:xfrm>
              <a:off x="7587927" y="5363748"/>
              <a:ext cx="1921210" cy="489146"/>
            </a:xfrm>
            <a:custGeom>
              <a:avLst/>
              <a:gdLst>
                <a:gd name="T0" fmla="*/ 9 w 1210"/>
                <a:gd name="T1" fmla="*/ 309 h 309"/>
                <a:gd name="T2" fmla="*/ 0 w 1210"/>
                <a:gd name="T3" fmla="*/ 275 h 309"/>
                <a:gd name="T4" fmla="*/ 1201 w 1210"/>
                <a:gd name="T5" fmla="*/ 0 h 309"/>
                <a:gd name="T6" fmla="*/ 1210 w 1210"/>
                <a:gd name="T7" fmla="*/ 34 h 309"/>
                <a:gd name="T8" fmla="*/ 9 w 1210"/>
                <a:gd name="T9" fmla="*/ 309 h 309"/>
              </a:gdLst>
              <a:ahLst/>
              <a:cxnLst>
                <a:cxn ang="0">
                  <a:pos x="T0" y="T1"/>
                </a:cxn>
                <a:cxn ang="0">
                  <a:pos x="T2" y="T3"/>
                </a:cxn>
                <a:cxn ang="0">
                  <a:pos x="T4" y="T5"/>
                </a:cxn>
                <a:cxn ang="0">
                  <a:pos x="T6" y="T7"/>
                </a:cxn>
                <a:cxn ang="0">
                  <a:pos x="T8" y="T9"/>
                </a:cxn>
              </a:cxnLst>
              <a:rect l="0" t="0" r="r" b="b"/>
              <a:pathLst>
                <a:path w="1210" h="309">
                  <a:moveTo>
                    <a:pt x="9" y="309"/>
                  </a:moveTo>
                  <a:lnTo>
                    <a:pt x="0" y="275"/>
                  </a:lnTo>
                  <a:lnTo>
                    <a:pt x="1201" y="0"/>
                  </a:lnTo>
                  <a:lnTo>
                    <a:pt x="1210" y="34"/>
                  </a:lnTo>
                  <a:lnTo>
                    <a:pt x="9" y="309"/>
                  </a:lnTo>
                  <a:close/>
                </a:path>
              </a:pathLst>
            </a:custGeom>
            <a:solidFill>
              <a:schemeClr val="tx1">
                <a:lumMod val="50000"/>
                <a:lumOff val="50000"/>
              </a:schemeClr>
            </a:solidFill>
            <a:ln>
              <a:noFill/>
            </a:ln>
          </p:spPr>
          <p:txBody>
            <a:bodyPr/>
            <a:lstStyle/>
            <a:p>
              <a:pPr>
                <a:defRPr/>
              </a:pPr>
              <a:endParaRPr lang="zh-CN" altLang="en-US" sz="2000">
                <a:ea typeface="楷体_GB2312" charset="-122"/>
              </a:endParaRPr>
            </a:p>
          </p:txBody>
        </p:sp>
        <p:sp>
          <p:nvSpPr>
            <p:cNvPr id="11" name="Freeform 9">
              <a:extLst>
                <a:ext uri="{FF2B5EF4-FFF2-40B4-BE49-F238E27FC236}">
                  <a16:creationId xmlns:a16="http://schemas.microsoft.com/office/drawing/2014/main" id="{99A84580-A85A-4FD7-9736-50D818B5C0ED}"/>
                </a:ext>
              </a:extLst>
            </p:cNvPr>
            <p:cNvSpPr>
              <a:spLocks/>
            </p:cNvSpPr>
            <p:nvPr/>
          </p:nvSpPr>
          <p:spPr bwMode="auto">
            <a:xfrm>
              <a:off x="5954142" y="4302251"/>
              <a:ext cx="1812795" cy="1538036"/>
            </a:xfrm>
            <a:custGeom>
              <a:avLst/>
              <a:gdLst>
                <a:gd name="T0" fmla="*/ 1141 w 1141"/>
                <a:gd name="T1" fmla="*/ 944 h 969"/>
                <a:gd name="T2" fmla="*/ 1115 w 1141"/>
                <a:gd name="T3" fmla="*/ 969 h 969"/>
                <a:gd name="T4" fmla="*/ 0 w 1141"/>
                <a:gd name="T5" fmla="*/ 25 h 969"/>
                <a:gd name="T6" fmla="*/ 17 w 1141"/>
                <a:gd name="T7" fmla="*/ 0 h 969"/>
                <a:gd name="T8" fmla="*/ 1141 w 1141"/>
                <a:gd name="T9" fmla="*/ 944 h 969"/>
              </a:gdLst>
              <a:ahLst/>
              <a:cxnLst>
                <a:cxn ang="0">
                  <a:pos x="T0" y="T1"/>
                </a:cxn>
                <a:cxn ang="0">
                  <a:pos x="T2" y="T3"/>
                </a:cxn>
                <a:cxn ang="0">
                  <a:pos x="T4" y="T5"/>
                </a:cxn>
                <a:cxn ang="0">
                  <a:pos x="T6" y="T7"/>
                </a:cxn>
                <a:cxn ang="0">
                  <a:pos x="T8" y="T9"/>
                </a:cxn>
              </a:cxnLst>
              <a:rect l="0" t="0" r="r" b="b"/>
              <a:pathLst>
                <a:path w="1141" h="969">
                  <a:moveTo>
                    <a:pt x="1141" y="944"/>
                  </a:moveTo>
                  <a:lnTo>
                    <a:pt x="1115" y="969"/>
                  </a:lnTo>
                  <a:lnTo>
                    <a:pt x="0" y="25"/>
                  </a:lnTo>
                  <a:lnTo>
                    <a:pt x="17" y="0"/>
                  </a:lnTo>
                  <a:lnTo>
                    <a:pt x="1141" y="944"/>
                  </a:lnTo>
                  <a:close/>
                </a:path>
              </a:pathLst>
            </a:custGeom>
            <a:solidFill>
              <a:schemeClr val="tx1">
                <a:lumMod val="50000"/>
                <a:lumOff val="50000"/>
              </a:schemeClr>
            </a:solidFill>
            <a:ln>
              <a:noFill/>
            </a:ln>
          </p:spPr>
          <p:txBody>
            <a:bodyPr/>
            <a:lstStyle/>
            <a:p>
              <a:pPr>
                <a:defRPr/>
              </a:pPr>
              <a:endParaRPr lang="zh-CN" altLang="en-US" sz="2000">
                <a:ea typeface="楷体_GB2312" charset="-122"/>
              </a:endParaRPr>
            </a:p>
          </p:txBody>
        </p:sp>
        <p:sp>
          <p:nvSpPr>
            <p:cNvPr id="12" name="Freeform 10">
              <a:extLst>
                <a:ext uri="{FF2B5EF4-FFF2-40B4-BE49-F238E27FC236}">
                  <a16:creationId xmlns:a16="http://schemas.microsoft.com/office/drawing/2014/main" id="{9883D5E6-C8FC-4ABC-BA5D-D14CF3BEA58C}"/>
                </a:ext>
              </a:extLst>
            </p:cNvPr>
            <p:cNvSpPr>
              <a:spLocks/>
            </p:cNvSpPr>
            <p:nvPr/>
          </p:nvSpPr>
          <p:spPr bwMode="auto">
            <a:xfrm>
              <a:off x="6062556" y="2121265"/>
              <a:ext cx="789159" cy="2342355"/>
            </a:xfrm>
            <a:custGeom>
              <a:avLst/>
              <a:gdLst>
                <a:gd name="T0" fmla="*/ 34 w 497"/>
                <a:gd name="T1" fmla="*/ 1476 h 1476"/>
                <a:gd name="T2" fmla="*/ 0 w 497"/>
                <a:gd name="T3" fmla="*/ 1467 h 1476"/>
                <a:gd name="T4" fmla="*/ 463 w 497"/>
                <a:gd name="T5" fmla="*/ 0 h 1476"/>
                <a:gd name="T6" fmla="*/ 497 w 497"/>
                <a:gd name="T7" fmla="*/ 8 h 1476"/>
                <a:gd name="T8" fmla="*/ 34 w 497"/>
                <a:gd name="T9" fmla="*/ 1476 h 1476"/>
              </a:gdLst>
              <a:ahLst/>
              <a:cxnLst>
                <a:cxn ang="0">
                  <a:pos x="T0" y="T1"/>
                </a:cxn>
                <a:cxn ang="0">
                  <a:pos x="T2" y="T3"/>
                </a:cxn>
                <a:cxn ang="0">
                  <a:pos x="T4" y="T5"/>
                </a:cxn>
                <a:cxn ang="0">
                  <a:pos x="T6" y="T7"/>
                </a:cxn>
                <a:cxn ang="0">
                  <a:pos x="T8" y="T9"/>
                </a:cxn>
              </a:cxnLst>
              <a:rect l="0" t="0" r="r" b="b"/>
              <a:pathLst>
                <a:path w="497" h="1476">
                  <a:moveTo>
                    <a:pt x="34" y="1476"/>
                  </a:moveTo>
                  <a:lnTo>
                    <a:pt x="0" y="1467"/>
                  </a:lnTo>
                  <a:lnTo>
                    <a:pt x="463" y="0"/>
                  </a:lnTo>
                  <a:lnTo>
                    <a:pt x="497" y="8"/>
                  </a:lnTo>
                  <a:lnTo>
                    <a:pt x="34" y="1476"/>
                  </a:lnTo>
                  <a:close/>
                </a:path>
              </a:pathLst>
            </a:custGeom>
            <a:solidFill>
              <a:schemeClr val="tx1">
                <a:lumMod val="50000"/>
                <a:lumOff val="50000"/>
              </a:schemeClr>
            </a:solidFill>
            <a:ln>
              <a:noFill/>
            </a:ln>
          </p:spPr>
          <p:txBody>
            <a:bodyPr/>
            <a:lstStyle/>
            <a:p>
              <a:pPr>
                <a:defRPr/>
              </a:pPr>
              <a:endParaRPr lang="zh-CN" altLang="en-US" sz="2000">
                <a:ea typeface="楷体_GB2312" charset="-122"/>
              </a:endParaRPr>
            </a:p>
          </p:txBody>
        </p:sp>
        <p:sp>
          <p:nvSpPr>
            <p:cNvPr id="13" name="Freeform 11">
              <a:extLst>
                <a:ext uri="{FF2B5EF4-FFF2-40B4-BE49-F238E27FC236}">
                  <a16:creationId xmlns:a16="http://schemas.microsoft.com/office/drawing/2014/main" id="{37FBA76D-CF2A-4D9C-9132-FB142AA4C389}"/>
                </a:ext>
              </a:extLst>
            </p:cNvPr>
            <p:cNvSpPr>
              <a:spLocks/>
            </p:cNvSpPr>
            <p:nvPr/>
          </p:nvSpPr>
          <p:spPr bwMode="auto">
            <a:xfrm>
              <a:off x="6839108" y="1589256"/>
              <a:ext cx="2044753" cy="776582"/>
            </a:xfrm>
            <a:custGeom>
              <a:avLst/>
              <a:gdLst>
                <a:gd name="T0" fmla="*/ 8 w 1286"/>
                <a:gd name="T1" fmla="*/ 489 h 489"/>
                <a:gd name="T2" fmla="*/ 0 w 1286"/>
                <a:gd name="T3" fmla="*/ 455 h 489"/>
                <a:gd name="T4" fmla="*/ 1278 w 1286"/>
                <a:gd name="T5" fmla="*/ 0 h 489"/>
                <a:gd name="T6" fmla="*/ 1286 w 1286"/>
                <a:gd name="T7" fmla="*/ 34 h 489"/>
                <a:gd name="T8" fmla="*/ 8 w 1286"/>
                <a:gd name="T9" fmla="*/ 489 h 489"/>
              </a:gdLst>
              <a:ahLst/>
              <a:cxnLst>
                <a:cxn ang="0">
                  <a:pos x="T0" y="T1"/>
                </a:cxn>
                <a:cxn ang="0">
                  <a:pos x="T2" y="T3"/>
                </a:cxn>
                <a:cxn ang="0">
                  <a:pos x="T4" y="T5"/>
                </a:cxn>
                <a:cxn ang="0">
                  <a:pos x="T6" y="T7"/>
                </a:cxn>
                <a:cxn ang="0">
                  <a:pos x="T8" y="T9"/>
                </a:cxn>
              </a:cxnLst>
              <a:rect l="0" t="0" r="r" b="b"/>
              <a:pathLst>
                <a:path w="1286" h="489">
                  <a:moveTo>
                    <a:pt x="8" y="489"/>
                  </a:moveTo>
                  <a:lnTo>
                    <a:pt x="0" y="455"/>
                  </a:lnTo>
                  <a:lnTo>
                    <a:pt x="1278" y="0"/>
                  </a:lnTo>
                  <a:lnTo>
                    <a:pt x="1286" y="34"/>
                  </a:lnTo>
                  <a:lnTo>
                    <a:pt x="8" y="489"/>
                  </a:lnTo>
                  <a:close/>
                </a:path>
              </a:pathLst>
            </a:custGeom>
            <a:solidFill>
              <a:schemeClr val="tx1">
                <a:lumMod val="50000"/>
                <a:lumOff val="50000"/>
              </a:schemeClr>
            </a:solidFill>
            <a:ln>
              <a:noFill/>
            </a:ln>
          </p:spPr>
          <p:txBody>
            <a:bodyPr/>
            <a:lstStyle/>
            <a:p>
              <a:pPr>
                <a:defRPr/>
              </a:pPr>
              <a:endParaRPr lang="zh-CN" altLang="en-US" sz="2000">
                <a:ea typeface="楷体_GB2312" charset="-122"/>
              </a:endParaRPr>
            </a:p>
          </p:txBody>
        </p:sp>
        <p:sp>
          <p:nvSpPr>
            <p:cNvPr id="14" name="Freeform 12">
              <a:extLst>
                <a:ext uri="{FF2B5EF4-FFF2-40B4-BE49-F238E27FC236}">
                  <a16:creationId xmlns:a16="http://schemas.microsoft.com/office/drawing/2014/main" id="{9CFEB5FF-0916-47D0-9B89-AEBB2D18E3CD}"/>
                </a:ext>
              </a:extLst>
            </p:cNvPr>
            <p:cNvSpPr>
              <a:spLocks/>
            </p:cNvSpPr>
            <p:nvPr/>
          </p:nvSpPr>
          <p:spPr bwMode="auto">
            <a:xfrm>
              <a:off x="8951935" y="1604384"/>
              <a:ext cx="1293414" cy="1906157"/>
            </a:xfrm>
            <a:custGeom>
              <a:avLst/>
              <a:gdLst>
                <a:gd name="T0" fmla="*/ 815 w 815"/>
                <a:gd name="T1" fmla="*/ 1184 h 1201"/>
                <a:gd name="T2" fmla="*/ 789 w 815"/>
                <a:gd name="T3" fmla="*/ 1201 h 1201"/>
                <a:gd name="T4" fmla="*/ 0 w 815"/>
                <a:gd name="T5" fmla="*/ 17 h 1201"/>
                <a:gd name="T6" fmla="*/ 34 w 815"/>
                <a:gd name="T7" fmla="*/ 0 h 1201"/>
                <a:gd name="T8" fmla="*/ 815 w 815"/>
                <a:gd name="T9" fmla="*/ 1184 h 1201"/>
              </a:gdLst>
              <a:ahLst/>
              <a:cxnLst>
                <a:cxn ang="0">
                  <a:pos x="T0" y="T1"/>
                </a:cxn>
                <a:cxn ang="0">
                  <a:pos x="T2" y="T3"/>
                </a:cxn>
                <a:cxn ang="0">
                  <a:pos x="T4" y="T5"/>
                </a:cxn>
                <a:cxn ang="0">
                  <a:pos x="T6" y="T7"/>
                </a:cxn>
                <a:cxn ang="0">
                  <a:pos x="T8" y="T9"/>
                </a:cxn>
              </a:cxnLst>
              <a:rect l="0" t="0" r="r" b="b"/>
              <a:pathLst>
                <a:path w="815" h="1201">
                  <a:moveTo>
                    <a:pt x="815" y="1184"/>
                  </a:moveTo>
                  <a:lnTo>
                    <a:pt x="789" y="1201"/>
                  </a:lnTo>
                  <a:lnTo>
                    <a:pt x="0" y="17"/>
                  </a:lnTo>
                  <a:lnTo>
                    <a:pt x="34" y="0"/>
                  </a:lnTo>
                  <a:lnTo>
                    <a:pt x="815" y="1184"/>
                  </a:lnTo>
                  <a:close/>
                </a:path>
              </a:pathLst>
            </a:custGeom>
            <a:solidFill>
              <a:schemeClr val="tx1">
                <a:lumMod val="50000"/>
                <a:lumOff val="50000"/>
              </a:schemeClr>
            </a:solidFill>
            <a:ln>
              <a:noFill/>
            </a:ln>
          </p:spPr>
          <p:txBody>
            <a:bodyPr/>
            <a:lstStyle/>
            <a:p>
              <a:pPr>
                <a:defRPr/>
              </a:pPr>
              <a:endParaRPr lang="zh-CN" altLang="en-US" sz="2000">
                <a:ea typeface="楷体_GB2312" charset="-122"/>
              </a:endParaRPr>
            </a:p>
          </p:txBody>
        </p:sp>
        <p:sp>
          <p:nvSpPr>
            <p:cNvPr id="15" name="Freeform 13">
              <a:extLst>
                <a:ext uri="{FF2B5EF4-FFF2-40B4-BE49-F238E27FC236}">
                  <a16:creationId xmlns:a16="http://schemas.microsoft.com/office/drawing/2014/main" id="{A18AF110-B4DD-454D-91E5-274A96630D8F}"/>
                </a:ext>
              </a:extLst>
            </p:cNvPr>
            <p:cNvSpPr>
              <a:spLocks/>
            </p:cNvSpPr>
            <p:nvPr/>
          </p:nvSpPr>
          <p:spPr bwMode="auto">
            <a:xfrm>
              <a:off x="6049950" y="3225625"/>
              <a:ext cx="1785061" cy="1157310"/>
            </a:xfrm>
            <a:custGeom>
              <a:avLst/>
              <a:gdLst>
                <a:gd name="T0" fmla="*/ 17 w 1124"/>
                <a:gd name="T1" fmla="*/ 729 h 729"/>
                <a:gd name="T2" fmla="*/ 0 w 1124"/>
                <a:gd name="T3" fmla="*/ 703 h 729"/>
                <a:gd name="T4" fmla="*/ 1107 w 1124"/>
                <a:gd name="T5" fmla="*/ 0 h 729"/>
                <a:gd name="T6" fmla="*/ 1124 w 1124"/>
                <a:gd name="T7" fmla="*/ 26 h 729"/>
                <a:gd name="T8" fmla="*/ 17 w 1124"/>
                <a:gd name="T9" fmla="*/ 729 h 729"/>
              </a:gdLst>
              <a:ahLst/>
              <a:cxnLst>
                <a:cxn ang="0">
                  <a:pos x="T0" y="T1"/>
                </a:cxn>
                <a:cxn ang="0">
                  <a:pos x="T2" y="T3"/>
                </a:cxn>
                <a:cxn ang="0">
                  <a:pos x="T4" y="T5"/>
                </a:cxn>
                <a:cxn ang="0">
                  <a:pos x="T6" y="T7"/>
                </a:cxn>
                <a:cxn ang="0">
                  <a:pos x="T8" y="T9"/>
                </a:cxn>
              </a:cxnLst>
              <a:rect l="0" t="0" r="r" b="b"/>
              <a:pathLst>
                <a:path w="1124" h="729">
                  <a:moveTo>
                    <a:pt x="17" y="729"/>
                  </a:moveTo>
                  <a:lnTo>
                    <a:pt x="0" y="703"/>
                  </a:lnTo>
                  <a:lnTo>
                    <a:pt x="1107" y="0"/>
                  </a:lnTo>
                  <a:lnTo>
                    <a:pt x="1124" y="26"/>
                  </a:lnTo>
                  <a:lnTo>
                    <a:pt x="17" y="729"/>
                  </a:lnTo>
                  <a:close/>
                </a:path>
              </a:pathLst>
            </a:custGeom>
            <a:solidFill>
              <a:schemeClr val="tx1">
                <a:lumMod val="50000"/>
                <a:lumOff val="50000"/>
              </a:schemeClr>
            </a:solidFill>
            <a:ln>
              <a:noFill/>
            </a:ln>
          </p:spPr>
          <p:txBody>
            <a:bodyPr/>
            <a:lstStyle/>
            <a:p>
              <a:pPr>
                <a:defRPr/>
              </a:pPr>
              <a:endParaRPr lang="zh-CN" altLang="en-US" sz="2000">
                <a:ea typeface="楷体_GB2312" charset="-122"/>
              </a:endParaRPr>
            </a:p>
          </p:txBody>
        </p:sp>
        <p:sp>
          <p:nvSpPr>
            <p:cNvPr id="16" name="Freeform 14">
              <a:extLst>
                <a:ext uri="{FF2B5EF4-FFF2-40B4-BE49-F238E27FC236}">
                  <a16:creationId xmlns:a16="http://schemas.microsoft.com/office/drawing/2014/main" id="{2CCD8DB2-8546-4230-BC7F-C4515DAD52A0}"/>
                </a:ext>
              </a:extLst>
            </p:cNvPr>
            <p:cNvSpPr>
              <a:spLocks/>
            </p:cNvSpPr>
            <p:nvPr/>
          </p:nvSpPr>
          <p:spPr bwMode="auto">
            <a:xfrm>
              <a:off x="7656001" y="3265967"/>
              <a:ext cx="1676647" cy="2138123"/>
            </a:xfrm>
            <a:custGeom>
              <a:avLst/>
              <a:gdLst>
                <a:gd name="T0" fmla="*/ 1055 w 1055"/>
                <a:gd name="T1" fmla="*/ 1330 h 1347"/>
                <a:gd name="T2" fmla="*/ 1021 w 1055"/>
                <a:gd name="T3" fmla="*/ 1347 h 1347"/>
                <a:gd name="T4" fmla="*/ 0 w 1055"/>
                <a:gd name="T5" fmla="*/ 25 h 1347"/>
                <a:gd name="T6" fmla="*/ 26 w 1055"/>
                <a:gd name="T7" fmla="*/ 0 h 1347"/>
                <a:gd name="T8" fmla="*/ 1055 w 1055"/>
                <a:gd name="T9" fmla="*/ 1330 h 1347"/>
              </a:gdLst>
              <a:ahLst/>
              <a:cxnLst>
                <a:cxn ang="0">
                  <a:pos x="T0" y="T1"/>
                </a:cxn>
                <a:cxn ang="0">
                  <a:pos x="T2" y="T3"/>
                </a:cxn>
                <a:cxn ang="0">
                  <a:pos x="T4" y="T5"/>
                </a:cxn>
                <a:cxn ang="0">
                  <a:pos x="T6" y="T7"/>
                </a:cxn>
                <a:cxn ang="0">
                  <a:pos x="T8" y="T9"/>
                </a:cxn>
              </a:cxnLst>
              <a:rect l="0" t="0" r="r" b="b"/>
              <a:pathLst>
                <a:path w="1055" h="1347">
                  <a:moveTo>
                    <a:pt x="1055" y="1330"/>
                  </a:moveTo>
                  <a:lnTo>
                    <a:pt x="1021" y="1347"/>
                  </a:lnTo>
                  <a:lnTo>
                    <a:pt x="0" y="25"/>
                  </a:lnTo>
                  <a:lnTo>
                    <a:pt x="26" y="0"/>
                  </a:lnTo>
                  <a:lnTo>
                    <a:pt x="1055" y="1330"/>
                  </a:lnTo>
                  <a:close/>
                </a:path>
              </a:pathLst>
            </a:custGeom>
            <a:solidFill>
              <a:schemeClr val="tx1">
                <a:lumMod val="50000"/>
                <a:lumOff val="50000"/>
              </a:schemeClr>
            </a:solidFill>
            <a:ln>
              <a:noFill/>
            </a:ln>
          </p:spPr>
          <p:txBody>
            <a:bodyPr/>
            <a:lstStyle/>
            <a:p>
              <a:pPr>
                <a:defRPr/>
              </a:pPr>
              <a:endParaRPr lang="zh-CN" altLang="en-US" sz="2000">
                <a:ea typeface="楷体_GB2312" charset="-122"/>
              </a:endParaRPr>
            </a:p>
          </p:txBody>
        </p:sp>
        <p:sp>
          <p:nvSpPr>
            <p:cNvPr id="17" name="Freeform 15">
              <a:extLst>
                <a:ext uri="{FF2B5EF4-FFF2-40B4-BE49-F238E27FC236}">
                  <a16:creationId xmlns:a16="http://schemas.microsoft.com/office/drawing/2014/main" id="{7A6AC8F6-574B-4057-A5F6-D9798496E740}"/>
                </a:ext>
              </a:extLst>
            </p:cNvPr>
            <p:cNvSpPr>
              <a:spLocks/>
            </p:cNvSpPr>
            <p:nvPr/>
          </p:nvSpPr>
          <p:spPr bwMode="auto">
            <a:xfrm>
              <a:off x="9998264" y="3265967"/>
              <a:ext cx="847148" cy="1717055"/>
            </a:xfrm>
            <a:custGeom>
              <a:avLst/>
              <a:gdLst>
                <a:gd name="T0" fmla="*/ 532 w 532"/>
                <a:gd name="T1" fmla="*/ 1064 h 1081"/>
                <a:gd name="T2" fmla="*/ 506 w 532"/>
                <a:gd name="T3" fmla="*/ 1081 h 1081"/>
                <a:gd name="T4" fmla="*/ 0 w 532"/>
                <a:gd name="T5" fmla="*/ 17 h 1081"/>
                <a:gd name="T6" fmla="*/ 26 w 532"/>
                <a:gd name="T7" fmla="*/ 0 h 1081"/>
                <a:gd name="T8" fmla="*/ 532 w 532"/>
                <a:gd name="T9" fmla="*/ 1064 h 1081"/>
              </a:gdLst>
              <a:ahLst/>
              <a:cxnLst>
                <a:cxn ang="0">
                  <a:pos x="T0" y="T1"/>
                </a:cxn>
                <a:cxn ang="0">
                  <a:pos x="T2" y="T3"/>
                </a:cxn>
                <a:cxn ang="0">
                  <a:pos x="T4" y="T5"/>
                </a:cxn>
                <a:cxn ang="0">
                  <a:pos x="T6" y="T7"/>
                </a:cxn>
                <a:cxn ang="0">
                  <a:pos x="T8" y="T9"/>
                </a:cxn>
              </a:cxnLst>
              <a:rect l="0" t="0" r="r" b="b"/>
              <a:pathLst>
                <a:path w="532" h="1081">
                  <a:moveTo>
                    <a:pt x="532" y="1064"/>
                  </a:moveTo>
                  <a:lnTo>
                    <a:pt x="506" y="1081"/>
                  </a:lnTo>
                  <a:lnTo>
                    <a:pt x="0" y="17"/>
                  </a:lnTo>
                  <a:lnTo>
                    <a:pt x="26" y="0"/>
                  </a:lnTo>
                  <a:lnTo>
                    <a:pt x="532" y="1064"/>
                  </a:lnTo>
                  <a:close/>
                </a:path>
              </a:pathLst>
            </a:custGeom>
            <a:solidFill>
              <a:schemeClr val="tx1">
                <a:lumMod val="50000"/>
                <a:lumOff val="50000"/>
              </a:schemeClr>
            </a:solidFill>
            <a:ln>
              <a:noFill/>
            </a:ln>
          </p:spPr>
          <p:txBody>
            <a:bodyPr/>
            <a:lstStyle/>
            <a:p>
              <a:pPr>
                <a:defRPr/>
              </a:pPr>
              <a:endParaRPr lang="zh-CN" altLang="en-US" sz="2000">
                <a:ea typeface="楷体_GB2312" charset="-122"/>
              </a:endParaRPr>
            </a:p>
          </p:txBody>
        </p:sp>
        <p:sp>
          <p:nvSpPr>
            <p:cNvPr id="18" name="Rectangle 16">
              <a:extLst>
                <a:ext uri="{FF2B5EF4-FFF2-40B4-BE49-F238E27FC236}">
                  <a16:creationId xmlns:a16="http://schemas.microsoft.com/office/drawing/2014/main" id="{00E3C4BC-1E80-4285-A0AB-B4D3F2A5A1F0}"/>
                </a:ext>
              </a:extLst>
            </p:cNvPr>
            <p:cNvSpPr>
              <a:spLocks noChangeArrowheads="1"/>
            </p:cNvSpPr>
            <p:nvPr/>
          </p:nvSpPr>
          <p:spPr bwMode="auto">
            <a:xfrm>
              <a:off x="7424044" y="3414729"/>
              <a:ext cx="3053263" cy="55470"/>
            </a:xfrm>
            <a:prstGeom prst="rect">
              <a:avLst/>
            </a:prstGeom>
            <a:solidFill>
              <a:schemeClr val="bg1">
                <a:lumMod val="50000"/>
                <a:lumOff val="50000"/>
              </a:schemeClr>
            </a:solidFill>
            <a:ln>
              <a:noFill/>
            </a:ln>
          </p:spPr>
          <p:txBody>
            <a:bodyPr/>
            <a:lstStyle/>
            <a:p>
              <a:pPr>
                <a:defRPr/>
              </a:pPr>
              <a:endParaRPr lang="zh-CN" altLang="en-US" sz="2000">
                <a:ea typeface="楷体_GB2312" charset="-122"/>
              </a:endParaRPr>
            </a:p>
          </p:txBody>
        </p:sp>
        <p:sp>
          <p:nvSpPr>
            <p:cNvPr id="19" name="Rectangle 17">
              <a:extLst>
                <a:ext uri="{FF2B5EF4-FFF2-40B4-BE49-F238E27FC236}">
                  <a16:creationId xmlns:a16="http://schemas.microsoft.com/office/drawing/2014/main" id="{AE8DCA70-319F-4730-8E1F-8C50E02D1739}"/>
                </a:ext>
              </a:extLst>
            </p:cNvPr>
            <p:cNvSpPr>
              <a:spLocks noChangeArrowheads="1"/>
            </p:cNvSpPr>
            <p:nvPr/>
          </p:nvSpPr>
          <p:spPr bwMode="auto">
            <a:xfrm>
              <a:off x="7603055" y="3225625"/>
              <a:ext cx="52946" cy="2533979"/>
            </a:xfrm>
            <a:prstGeom prst="rect">
              <a:avLst/>
            </a:prstGeom>
            <a:solidFill>
              <a:schemeClr val="tx1">
                <a:lumMod val="50000"/>
                <a:lumOff val="50000"/>
              </a:schemeClr>
            </a:solidFill>
            <a:ln>
              <a:noFill/>
            </a:ln>
          </p:spPr>
          <p:txBody>
            <a:bodyPr/>
            <a:lstStyle/>
            <a:p>
              <a:pPr>
                <a:defRPr/>
              </a:pPr>
              <a:endParaRPr lang="zh-CN" altLang="en-US" sz="2000">
                <a:ea typeface="楷体_GB2312" charset="-122"/>
              </a:endParaRPr>
            </a:p>
          </p:txBody>
        </p:sp>
        <p:sp>
          <p:nvSpPr>
            <p:cNvPr id="20" name="Freeform 18">
              <a:extLst>
                <a:ext uri="{FF2B5EF4-FFF2-40B4-BE49-F238E27FC236}">
                  <a16:creationId xmlns:a16="http://schemas.microsoft.com/office/drawing/2014/main" id="{EEF5655D-EBC6-41FC-8CFB-9320E24DE477}"/>
                </a:ext>
              </a:extLst>
            </p:cNvPr>
            <p:cNvSpPr>
              <a:spLocks/>
            </p:cNvSpPr>
            <p:nvPr/>
          </p:nvSpPr>
          <p:spPr bwMode="auto">
            <a:xfrm>
              <a:off x="6650013" y="2201948"/>
              <a:ext cx="1142136" cy="1323721"/>
            </a:xfrm>
            <a:custGeom>
              <a:avLst/>
              <a:gdLst>
                <a:gd name="T0" fmla="*/ 720 w 720"/>
                <a:gd name="T1" fmla="*/ 807 h 833"/>
                <a:gd name="T2" fmla="*/ 694 w 720"/>
                <a:gd name="T3" fmla="*/ 833 h 833"/>
                <a:gd name="T4" fmla="*/ 0 w 720"/>
                <a:gd name="T5" fmla="*/ 26 h 833"/>
                <a:gd name="T6" fmla="*/ 34 w 720"/>
                <a:gd name="T7" fmla="*/ 0 h 833"/>
                <a:gd name="T8" fmla="*/ 720 w 720"/>
                <a:gd name="T9" fmla="*/ 807 h 833"/>
              </a:gdLst>
              <a:ahLst/>
              <a:cxnLst>
                <a:cxn ang="0">
                  <a:pos x="T0" y="T1"/>
                </a:cxn>
                <a:cxn ang="0">
                  <a:pos x="T2" y="T3"/>
                </a:cxn>
                <a:cxn ang="0">
                  <a:pos x="T4" y="T5"/>
                </a:cxn>
                <a:cxn ang="0">
                  <a:pos x="T6" y="T7"/>
                </a:cxn>
                <a:cxn ang="0">
                  <a:pos x="T8" y="T9"/>
                </a:cxn>
              </a:cxnLst>
              <a:rect l="0" t="0" r="r" b="b"/>
              <a:pathLst>
                <a:path w="720" h="833">
                  <a:moveTo>
                    <a:pt x="720" y="807"/>
                  </a:moveTo>
                  <a:lnTo>
                    <a:pt x="694" y="833"/>
                  </a:lnTo>
                  <a:lnTo>
                    <a:pt x="0" y="26"/>
                  </a:lnTo>
                  <a:lnTo>
                    <a:pt x="34" y="0"/>
                  </a:lnTo>
                  <a:lnTo>
                    <a:pt x="720" y="807"/>
                  </a:lnTo>
                  <a:close/>
                </a:path>
              </a:pathLst>
            </a:custGeom>
            <a:solidFill>
              <a:schemeClr val="tx1">
                <a:lumMod val="50000"/>
                <a:lumOff val="50000"/>
              </a:schemeClr>
            </a:solidFill>
            <a:ln>
              <a:noFill/>
            </a:ln>
          </p:spPr>
          <p:txBody>
            <a:bodyPr/>
            <a:lstStyle/>
            <a:p>
              <a:pPr>
                <a:defRPr/>
              </a:pPr>
              <a:endParaRPr lang="zh-CN" altLang="en-US" sz="2000">
                <a:ea typeface="楷体_GB2312" charset="-122"/>
              </a:endParaRPr>
            </a:p>
          </p:txBody>
        </p:sp>
        <p:sp>
          <p:nvSpPr>
            <p:cNvPr id="268309" name="任意多边形 20">
              <a:extLst>
                <a:ext uri="{FF2B5EF4-FFF2-40B4-BE49-F238E27FC236}">
                  <a16:creationId xmlns:a16="http://schemas.microsoft.com/office/drawing/2014/main" id="{019A65EB-E6E9-4646-92AE-42DFCABA5C21}"/>
                </a:ext>
              </a:extLst>
            </p:cNvPr>
            <p:cNvSpPr>
              <a:spLocks/>
            </p:cNvSpPr>
            <p:nvPr/>
          </p:nvSpPr>
          <p:spPr bwMode="auto">
            <a:xfrm>
              <a:off x="9468924" y="2761289"/>
              <a:ext cx="1253190" cy="1239838"/>
            </a:xfrm>
            <a:custGeom>
              <a:avLst/>
              <a:gdLst>
                <a:gd name="T0" fmla="*/ 0 w 1252538"/>
                <a:gd name="T1" fmla="*/ 0 h 1239838"/>
                <a:gd name="T2" fmla="*/ 1252538 w 1252538"/>
                <a:gd name="T3" fmla="*/ 1239838 h 1239838"/>
              </a:gdLst>
              <a:ahLst/>
              <a:cxnLst/>
              <a:rect l="T0" t="T1" r="T2" b="T3"/>
              <a:pathLst>
                <a:path w="1252538" h="1239838">
                  <a:moveTo>
                    <a:pt x="1198563" y="858837"/>
                  </a:moveTo>
                  <a:cubicBezTo>
                    <a:pt x="1198563" y="872463"/>
                    <a:pt x="1184937" y="886089"/>
                    <a:pt x="1184937" y="899715"/>
                  </a:cubicBezTo>
                  <a:lnTo>
                    <a:pt x="1180951" y="903702"/>
                  </a:lnTo>
                  <a:lnTo>
                    <a:pt x="1128499" y="985346"/>
                  </a:lnTo>
                  <a:cubicBezTo>
                    <a:pt x="1088204" y="1039530"/>
                    <a:pt x="1041970" y="1086034"/>
                    <a:pt x="991495" y="1123151"/>
                  </a:cubicBezTo>
                  <a:lnTo>
                    <a:pt x="913500" y="1171153"/>
                  </a:lnTo>
                  <a:lnTo>
                    <a:pt x="912416" y="1172236"/>
                  </a:lnTo>
                  <a:cubicBezTo>
                    <a:pt x="898790" y="1172236"/>
                    <a:pt x="885164" y="1185862"/>
                    <a:pt x="871538" y="1185862"/>
                  </a:cubicBezTo>
                  <a:lnTo>
                    <a:pt x="1198563" y="858837"/>
                  </a:lnTo>
                  <a:close/>
                  <a:moveTo>
                    <a:pt x="1238250" y="558800"/>
                  </a:moveTo>
                  <a:cubicBezTo>
                    <a:pt x="1238250" y="558800"/>
                    <a:pt x="1238250" y="562205"/>
                    <a:pt x="1238250" y="565611"/>
                  </a:cubicBezTo>
                  <a:lnTo>
                    <a:pt x="1238250" y="572197"/>
                  </a:lnTo>
                  <a:lnTo>
                    <a:pt x="1238931" y="571500"/>
                  </a:lnTo>
                  <a:cubicBezTo>
                    <a:pt x="1238931" y="585140"/>
                    <a:pt x="1252538" y="598779"/>
                    <a:pt x="1252538" y="612419"/>
                  </a:cubicBezTo>
                  <a:cubicBezTo>
                    <a:pt x="1252538" y="626058"/>
                    <a:pt x="1252538" y="626058"/>
                    <a:pt x="1252538" y="639698"/>
                  </a:cubicBezTo>
                  <a:lnTo>
                    <a:pt x="1252381" y="639852"/>
                  </a:lnTo>
                  <a:lnTo>
                    <a:pt x="1252538" y="639762"/>
                  </a:lnTo>
                  <a:lnTo>
                    <a:pt x="1239021" y="652999"/>
                  </a:lnTo>
                  <a:lnTo>
                    <a:pt x="1239039" y="652929"/>
                  </a:lnTo>
                  <a:lnTo>
                    <a:pt x="1220248" y="671346"/>
                  </a:lnTo>
                  <a:cubicBezTo>
                    <a:pt x="1209484" y="681895"/>
                    <a:pt x="1195133" y="695961"/>
                    <a:pt x="1175998" y="714715"/>
                  </a:cubicBezTo>
                  <a:lnTo>
                    <a:pt x="1175283" y="715417"/>
                  </a:lnTo>
                  <a:lnTo>
                    <a:pt x="1239021" y="652999"/>
                  </a:lnTo>
                  <a:lnTo>
                    <a:pt x="1238921" y="653400"/>
                  </a:lnTo>
                  <a:lnTo>
                    <a:pt x="1238250" y="654088"/>
                  </a:lnTo>
                  <a:lnTo>
                    <a:pt x="1238250" y="735013"/>
                  </a:lnTo>
                  <a:lnTo>
                    <a:pt x="1238251" y="735012"/>
                  </a:lnTo>
                  <a:lnTo>
                    <a:pt x="1238250" y="735017"/>
                  </a:lnTo>
                  <a:lnTo>
                    <a:pt x="1238250" y="735788"/>
                  </a:lnTo>
                  <a:lnTo>
                    <a:pt x="1238059" y="735974"/>
                  </a:lnTo>
                  <a:lnTo>
                    <a:pt x="1236551" y="743528"/>
                  </a:lnTo>
                  <a:cubicBezTo>
                    <a:pt x="1234851" y="748638"/>
                    <a:pt x="1231451" y="755451"/>
                    <a:pt x="1224650" y="762264"/>
                  </a:cubicBezTo>
                  <a:cubicBezTo>
                    <a:pt x="1224650" y="762264"/>
                    <a:pt x="1224650" y="762264"/>
                    <a:pt x="843616" y="1144000"/>
                  </a:cubicBezTo>
                  <a:lnTo>
                    <a:pt x="802919" y="1184772"/>
                  </a:lnTo>
                  <a:lnTo>
                    <a:pt x="819944" y="1167805"/>
                  </a:lnTo>
                  <a:cubicBezTo>
                    <a:pt x="877888" y="1110059"/>
                    <a:pt x="993775" y="994569"/>
                    <a:pt x="1225550" y="763587"/>
                  </a:cubicBezTo>
                  <a:cubicBezTo>
                    <a:pt x="1225550" y="790761"/>
                    <a:pt x="1211916" y="831523"/>
                    <a:pt x="1198283" y="858697"/>
                  </a:cubicBezTo>
                  <a:cubicBezTo>
                    <a:pt x="1198283" y="858697"/>
                    <a:pt x="1198283" y="858697"/>
                    <a:pt x="871071" y="1184789"/>
                  </a:cubicBezTo>
                  <a:cubicBezTo>
                    <a:pt x="850620" y="1191582"/>
                    <a:pt x="833578" y="1198376"/>
                    <a:pt x="816536" y="1205169"/>
                  </a:cubicBezTo>
                  <a:lnTo>
                    <a:pt x="762343" y="1225422"/>
                  </a:lnTo>
                  <a:lnTo>
                    <a:pt x="762215" y="1225550"/>
                  </a:lnTo>
                  <a:lnTo>
                    <a:pt x="762000" y="1225550"/>
                  </a:lnTo>
                  <a:lnTo>
                    <a:pt x="753715" y="1225550"/>
                  </a:lnTo>
                  <a:lnTo>
                    <a:pt x="735468" y="1225550"/>
                  </a:lnTo>
                  <a:lnTo>
                    <a:pt x="734786" y="1226215"/>
                  </a:lnTo>
                  <a:cubicBezTo>
                    <a:pt x="727982" y="1226215"/>
                    <a:pt x="717777" y="1229621"/>
                    <a:pt x="705871" y="1233027"/>
                  </a:cubicBezTo>
                  <a:lnTo>
                    <a:pt x="667047" y="1239786"/>
                  </a:lnTo>
                  <a:lnTo>
                    <a:pt x="666998" y="1239837"/>
                  </a:lnTo>
                  <a:lnTo>
                    <a:pt x="666756" y="1239837"/>
                  </a:lnTo>
                  <a:lnTo>
                    <a:pt x="666750" y="1239838"/>
                  </a:lnTo>
                  <a:lnTo>
                    <a:pt x="666751" y="1239837"/>
                  </a:lnTo>
                  <a:lnTo>
                    <a:pt x="658487" y="1239837"/>
                  </a:lnTo>
                  <a:lnTo>
                    <a:pt x="640218" y="1239837"/>
                  </a:lnTo>
                  <a:lnTo>
                    <a:pt x="640217" y="1239838"/>
                  </a:lnTo>
                  <a:cubicBezTo>
                    <a:pt x="640217" y="1239838"/>
                    <a:pt x="626610" y="1239838"/>
                    <a:pt x="626610" y="1239838"/>
                  </a:cubicBezTo>
                  <a:lnTo>
                    <a:pt x="585978" y="1239838"/>
                  </a:lnTo>
                  <a:lnTo>
                    <a:pt x="585788" y="1239838"/>
                  </a:lnTo>
                  <a:lnTo>
                    <a:pt x="572389" y="1239838"/>
                  </a:lnTo>
                  <a:cubicBezTo>
                    <a:pt x="568992" y="1239838"/>
                    <a:pt x="565595" y="1239838"/>
                    <a:pt x="558800" y="1239838"/>
                  </a:cubicBezTo>
                  <a:cubicBezTo>
                    <a:pt x="558800" y="1239838"/>
                    <a:pt x="558800" y="1239838"/>
                    <a:pt x="1238250" y="558800"/>
                  </a:cubicBezTo>
                  <a:close/>
                  <a:moveTo>
                    <a:pt x="1184941" y="354012"/>
                  </a:moveTo>
                  <a:cubicBezTo>
                    <a:pt x="1184941" y="354012"/>
                    <a:pt x="1184941" y="367649"/>
                    <a:pt x="1198563" y="367649"/>
                  </a:cubicBezTo>
                  <a:lnTo>
                    <a:pt x="1197717" y="368496"/>
                  </a:lnTo>
                  <a:lnTo>
                    <a:pt x="1204458" y="388716"/>
                  </a:lnTo>
                  <a:lnTo>
                    <a:pt x="1210977" y="408274"/>
                  </a:lnTo>
                  <a:lnTo>
                    <a:pt x="1211263" y="407987"/>
                  </a:lnTo>
                  <a:lnTo>
                    <a:pt x="1211263" y="409133"/>
                  </a:lnTo>
                  <a:lnTo>
                    <a:pt x="1211263" y="419924"/>
                  </a:lnTo>
                  <a:cubicBezTo>
                    <a:pt x="1211263" y="421629"/>
                    <a:pt x="1211263" y="421629"/>
                    <a:pt x="1211263" y="421629"/>
                  </a:cubicBezTo>
                  <a:cubicBezTo>
                    <a:pt x="1211263" y="421629"/>
                    <a:pt x="1211263" y="421629"/>
                    <a:pt x="959301" y="678737"/>
                  </a:cubicBezTo>
                  <a:lnTo>
                    <a:pt x="887532" y="751972"/>
                  </a:lnTo>
                  <a:lnTo>
                    <a:pt x="955467" y="682925"/>
                  </a:lnTo>
                  <a:cubicBezTo>
                    <a:pt x="1029823" y="607352"/>
                    <a:pt x="1114802" y="520983"/>
                    <a:pt x="1211920" y="422275"/>
                  </a:cubicBezTo>
                  <a:cubicBezTo>
                    <a:pt x="1225550" y="449505"/>
                    <a:pt x="1225550" y="463120"/>
                    <a:pt x="1225550" y="476734"/>
                  </a:cubicBezTo>
                  <a:lnTo>
                    <a:pt x="1225159" y="477132"/>
                  </a:lnTo>
                  <a:lnTo>
                    <a:pt x="1231454" y="488171"/>
                  </a:lnTo>
                  <a:cubicBezTo>
                    <a:pt x="1234853" y="489874"/>
                    <a:pt x="1238251" y="489874"/>
                    <a:pt x="1238251" y="489874"/>
                  </a:cubicBezTo>
                  <a:cubicBezTo>
                    <a:pt x="1238251" y="489874"/>
                    <a:pt x="1238251" y="489874"/>
                    <a:pt x="746450" y="982720"/>
                  </a:cubicBezTo>
                  <a:lnTo>
                    <a:pt x="694556" y="1034723"/>
                  </a:lnTo>
                  <a:lnTo>
                    <a:pt x="742082" y="987155"/>
                  </a:lnTo>
                  <a:cubicBezTo>
                    <a:pt x="850647" y="878492"/>
                    <a:pt x="1008560" y="720436"/>
                    <a:pt x="1238251" y="490537"/>
                  </a:cubicBezTo>
                  <a:cubicBezTo>
                    <a:pt x="1238251" y="517784"/>
                    <a:pt x="1238251" y="531408"/>
                    <a:pt x="1238251" y="558655"/>
                  </a:cubicBezTo>
                  <a:cubicBezTo>
                    <a:pt x="1238251" y="558655"/>
                    <a:pt x="1238251" y="558655"/>
                    <a:pt x="557684" y="1239837"/>
                  </a:cubicBezTo>
                  <a:cubicBezTo>
                    <a:pt x="544072" y="1239837"/>
                    <a:pt x="516850" y="1226214"/>
                    <a:pt x="503238" y="1226214"/>
                  </a:cubicBezTo>
                  <a:lnTo>
                    <a:pt x="503901" y="1225550"/>
                  </a:lnTo>
                  <a:lnTo>
                    <a:pt x="497336" y="1225550"/>
                  </a:lnTo>
                  <a:cubicBezTo>
                    <a:pt x="493937" y="1225550"/>
                    <a:pt x="490538" y="1225550"/>
                    <a:pt x="490538" y="1225550"/>
                  </a:cubicBezTo>
                  <a:cubicBezTo>
                    <a:pt x="490538" y="1225550"/>
                    <a:pt x="490538" y="1225550"/>
                    <a:pt x="800244" y="909439"/>
                  </a:cubicBezTo>
                  <a:lnTo>
                    <a:pt x="807419" y="902117"/>
                  </a:lnTo>
                  <a:lnTo>
                    <a:pt x="732453" y="978382"/>
                  </a:lnTo>
                  <a:cubicBezTo>
                    <a:pt x="662010" y="1050046"/>
                    <a:pt x="581504" y="1131948"/>
                    <a:pt x="489498" y="1225550"/>
                  </a:cubicBezTo>
                  <a:cubicBezTo>
                    <a:pt x="475867" y="1218743"/>
                    <a:pt x="465644" y="1215339"/>
                    <a:pt x="457125" y="1213637"/>
                  </a:cubicBezTo>
                  <a:lnTo>
                    <a:pt x="436649" y="1212064"/>
                  </a:lnTo>
                  <a:lnTo>
                    <a:pt x="435878" y="1212850"/>
                  </a:lnTo>
                  <a:cubicBezTo>
                    <a:pt x="435878" y="1212850"/>
                    <a:pt x="422275" y="1199208"/>
                    <a:pt x="422275" y="1199208"/>
                  </a:cubicBezTo>
                  <a:cubicBezTo>
                    <a:pt x="422275" y="1199208"/>
                    <a:pt x="422275" y="1199208"/>
                    <a:pt x="755130" y="865412"/>
                  </a:cubicBezTo>
                  <a:lnTo>
                    <a:pt x="806571" y="813824"/>
                  </a:lnTo>
                  <a:lnTo>
                    <a:pt x="787831" y="832565"/>
                  </a:lnTo>
                  <a:cubicBezTo>
                    <a:pt x="690116" y="930280"/>
                    <a:pt x="569851" y="1050545"/>
                    <a:pt x="421833" y="1198563"/>
                  </a:cubicBezTo>
                  <a:cubicBezTo>
                    <a:pt x="415027" y="1198563"/>
                    <a:pt x="408222" y="1198563"/>
                    <a:pt x="401417" y="1196862"/>
                  </a:cubicBezTo>
                  <a:lnTo>
                    <a:pt x="381737" y="1185382"/>
                  </a:lnTo>
                  <a:lnTo>
                    <a:pt x="381257" y="1185862"/>
                  </a:lnTo>
                  <a:cubicBezTo>
                    <a:pt x="367635" y="1185862"/>
                    <a:pt x="367635" y="1185862"/>
                    <a:pt x="354013" y="1185862"/>
                  </a:cubicBezTo>
                  <a:cubicBezTo>
                    <a:pt x="354013" y="1185862"/>
                    <a:pt x="354013" y="1185862"/>
                    <a:pt x="1184941" y="354012"/>
                  </a:cubicBezTo>
                  <a:close/>
                  <a:moveTo>
                    <a:pt x="1116683" y="246062"/>
                  </a:moveTo>
                  <a:cubicBezTo>
                    <a:pt x="1123492" y="246062"/>
                    <a:pt x="1126897" y="249467"/>
                    <a:pt x="1128599" y="252871"/>
                  </a:cubicBezTo>
                  <a:lnTo>
                    <a:pt x="1130079" y="258790"/>
                  </a:lnTo>
                  <a:lnTo>
                    <a:pt x="1143674" y="279204"/>
                  </a:lnTo>
                  <a:cubicBezTo>
                    <a:pt x="1147078" y="286018"/>
                    <a:pt x="1150481" y="292832"/>
                    <a:pt x="1157288" y="299646"/>
                  </a:cubicBezTo>
                  <a:cubicBezTo>
                    <a:pt x="1157288" y="299646"/>
                    <a:pt x="1157288" y="299646"/>
                    <a:pt x="795453" y="656106"/>
                  </a:cubicBezTo>
                  <a:lnTo>
                    <a:pt x="772775" y="678447"/>
                  </a:lnTo>
                  <a:lnTo>
                    <a:pt x="874329" y="578505"/>
                  </a:lnTo>
                  <a:cubicBezTo>
                    <a:pt x="956370" y="497766"/>
                    <a:pt x="1050132" y="405493"/>
                    <a:pt x="1157288" y="300037"/>
                  </a:cubicBezTo>
                  <a:cubicBezTo>
                    <a:pt x="1157288" y="300037"/>
                    <a:pt x="1157288" y="300037"/>
                    <a:pt x="1157288" y="301738"/>
                  </a:cubicBezTo>
                  <a:lnTo>
                    <a:pt x="1157288" y="313008"/>
                  </a:lnTo>
                  <a:lnTo>
                    <a:pt x="1175765" y="333201"/>
                  </a:lnTo>
                  <a:cubicBezTo>
                    <a:pt x="1180872" y="340022"/>
                    <a:pt x="1184276" y="346844"/>
                    <a:pt x="1184276" y="353665"/>
                  </a:cubicBezTo>
                  <a:cubicBezTo>
                    <a:pt x="1184276" y="353665"/>
                    <a:pt x="1184276" y="353665"/>
                    <a:pt x="353592" y="1185862"/>
                  </a:cubicBezTo>
                  <a:cubicBezTo>
                    <a:pt x="339974" y="1172220"/>
                    <a:pt x="326356" y="1158577"/>
                    <a:pt x="312738" y="1158577"/>
                  </a:cubicBezTo>
                  <a:cubicBezTo>
                    <a:pt x="312738" y="1158577"/>
                    <a:pt x="312738" y="1158577"/>
                    <a:pt x="518867" y="952073"/>
                  </a:cubicBezTo>
                  <a:lnTo>
                    <a:pt x="523019" y="947914"/>
                  </a:lnTo>
                  <a:lnTo>
                    <a:pt x="462148" y="1008785"/>
                  </a:lnTo>
                  <a:cubicBezTo>
                    <a:pt x="415805" y="1055127"/>
                    <a:pt x="366373" y="1104559"/>
                    <a:pt x="313645" y="1157287"/>
                  </a:cubicBezTo>
                  <a:cubicBezTo>
                    <a:pt x="313645" y="1157287"/>
                    <a:pt x="310244" y="1153885"/>
                    <a:pt x="306842" y="1150484"/>
                  </a:cubicBezTo>
                  <a:lnTo>
                    <a:pt x="300280" y="1143922"/>
                  </a:lnTo>
                  <a:lnTo>
                    <a:pt x="299605" y="1144587"/>
                  </a:lnTo>
                  <a:cubicBezTo>
                    <a:pt x="292798" y="1144587"/>
                    <a:pt x="285991" y="1141180"/>
                    <a:pt x="279184" y="1136070"/>
                  </a:cubicBezTo>
                  <a:lnTo>
                    <a:pt x="258905" y="1117461"/>
                  </a:lnTo>
                  <a:lnTo>
                    <a:pt x="258763" y="1117600"/>
                  </a:lnTo>
                  <a:lnTo>
                    <a:pt x="258902" y="1117459"/>
                  </a:lnTo>
                  <a:lnTo>
                    <a:pt x="258763" y="1117331"/>
                  </a:lnTo>
                  <a:cubicBezTo>
                    <a:pt x="258763" y="1117331"/>
                    <a:pt x="258763" y="1117331"/>
                    <a:pt x="260465" y="1115654"/>
                  </a:cubicBezTo>
                  <a:lnTo>
                    <a:pt x="267588" y="1108635"/>
                  </a:lnTo>
                  <a:lnTo>
                    <a:pt x="272168" y="1103982"/>
                  </a:lnTo>
                  <a:cubicBezTo>
                    <a:pt x="312383" y="1063129"/>
                    <a:pt x="473243" y="899716"/>
                    <a:pt x="1116683" y="246062"/>
                  </a:cubicBezTo>
                  <a:close/>
                  <a:moveTo>
                    <a:pt x="1088785" y="204787"/>
                  </a:moveTo>
                  <a:lnTo>
                    <a:pt x="1088900" y="204912"/>
                  </a:lnTo>
                  <a:lnTo>
                    <a:pt x="1089026" y="204787"/>
                  </a:lnTo>
                  <a:lnTo>
                    <a:pt x="1088902" y="204914"/>
                  </a:lnTo>
                  <a:lnTo>
                    <a:pt x="1107505" y="225223"/>
                  </a:lnTo>
                  <a:cubicBezTo>
                    <a:pt x="1112610" y="232035"/>
                    <a:pt x="1116013" y="238847"/>
                    <a:pt x="1116013" y="245659"/>
                  </a:cubicBezTo>
                  <a:cubicBezTo>
                    <a:pt x="1116013" y="245659"/>
                    <a:pt x="1116013" y="245659"/>
                    <a:pt x="258330" y="1117600"/>
                  </a:cubicBezTo>
                  <a:cubicBezTo>
                    <a:pt x="244716" y="1103976"/>
                    <a:pt x="231102" y="1090352"/>
                    <a:pt x="217488" y="1090352"/>
                  </a:cubicBezTo>
                  <a:lnTo>
                    <a:pt x="217966" y="1089866"/>
                  </a:lnTo>
                  <a:lnTo>
                    <a:pt x="211590" y="1078688"/>
                  </a:lnTo>
                  <a:cubicBezTo>
                    <a:pt x="208189" y="1076984"/>
                    <a:pt x="204788" y="1076984"/>
                    <a:pt x="204788" y="1076984"/>
                  </a:cubicBezTo>
                  <a:cubicBezTo>
                    <a:pt x="204788" y="1076984"/>
                    <a:pt x="204788" y="1076984"/>
                    <a:pt x="933378" y="358316"/>
                  </a:cubicBezTo>
                  <a:lnTo>
                    <a:pt x="1080860" y="212843"/>
                  </a:lnTo>
                  <a:lnTo>
                    <a:pt x="1088785" y="204787"/>
                  </a:lnTo>
                  <a:close/>
                  <a:moveTo>
                    <a:pt x="994445" y="122237"/>
                  </a:moveTo>
                  <a:cubicBezTo>
                    <a:pt x="1008063" y="122237"/>
                    <a:pt x="1008063" y="122237"/>
                    <a:pt x="1008063" y="135865"/>
                  </a:cubicBezTo>
                  <a:cubicBezTo>
                    <a:pt x="1008063" y="135865"/>
                    <a:pt x="1008063" y="135865"/>
                    <a:pt x="540590" y="603692"/>
                  </a:cubicBezTo>
                  <a:lnTo>
                    <a:pt x="453916" y="690431"/>
                  </a:lnTo>
                  <a:lnTo>
                    <a:pt x="504104" y="640244"/>
                  </a:lnTo>
                  <a:cubicBezTo>
                    <a:pt x="626630" y="517718"/>
                    <a:pt x="789998" y="354349"/>
                    <a:pt x="1007822" y="136525"/>
                  </a:cubicBezTo>
                  <a:cubicBezTo>
                    <a:pt x="1014629" y="136525"/>
                    <a:pt x="1021436" y="139929"/>
                    <a:pt x="1026542" y="143332"/>
                  </a:cubicBezTo>
                  <a:lnTo>
                    <a:pt x="1034042" y="149333"/>
                  </a:lnTo>
                  <a:lnTo>
                    <a:pt x="1034148" y="149225"/>
                  </a:lnTo>
                  <a:lnTo>
                    <a:pt x="1034349" y="149578"/>
                  </a:lnTo>
                  <a:lnTo>
                    <a:pt x="1035050" y="150139"/>
                  </a:lnTo>
                  <a:lnTo>
                    <a:pt x="1034809" y="150384"/>
                  </a:lnTo>
                  <a:lnTo>
                    <a:pt x="1040950" y="161150"/>
                  </a:lnTo>
                  <a:cubicBezTo>
                    <a:pt x="1044350" y="162853"/>
                    <a:pt x="1047751" y="162853"/>
                    <a:pt x="1047751" y="162853"/>
                  </a:cubicBezTo>
                  <a:cubicBezTo>
                    <a:pt x="1047751" y="162853"/>
                    <a:pt x="1047751" y="162853"/>
                    <a:pt x="464494" y="747157"/>
                  </a:cubicBezTo>
                  <a:lnTo>
                    <a:pt x="456091" y="755575"/>
                  </a:lnTo>
                  <a:lnTo>
                    <a:pt x="459552" y="752115"/>
                  </a:lnTo>
                  <a:cubicBezTo>
                    <a:pt x="588342" y="623325"/>
                    <a:pt x="775673" y="435994"/>
                    <a:pt x="1048154" y="163512"/>
                  </a:cubicBezTo>
                  <a:cubicBezTo>
                    <a:pt x="1061778" y="177136"/>
                    <a:pt x="1075402" y="190760"/>
                    <a:pt x="1089026" y="204384"/>
                  </a:cubicBezTo>
                  <a:cubicBezTo>
                    <a:pt x="1089026" y="204384"/>
                    <a:pt x="1089026" y="204384"/>
                    <a:pt x="203461" y="1076325"/>
                  </a:cubicBezTo>
                  <a:cubicBezTo>
                    <a:pt x="189837" y="1062701"/>
                    <a:pt x="176213" y="1049077"/>
                    <a:pt x="176213" y="1035453"/>
                  </a:cubicBezTo>
                  <a:lnTo>
                    <a:pt x="176616" y="1035050"/>
                  </a:lnTo>
                  <a:lnTo>
                    <a:pt x="165214" y="1035050"/>
                  </a:lnTo>
                  <a:lnTo>
                    <a:pt x="163753" y="1035050"/>
                  </a:lnTo>
                  <a:lnTo>
                    <a:pt x="163513" y="1035050"/>
                  </a:lnTo>
                  <a:lnTo>
                    <a:pt x="163651" y="1034910"/>
                  </a:lnTo>
                  <a:lnTo>
                    <a:pt x="150139" y="1016331"/>
                  </a:lnTo>
                  <a:lnTo>
                    <a:pt x="136673" y="1007914"/>
                  </a:lnTo>
                  <a:lnTo>
                    <a:pt x="136525" y="1008062"/>
                  </a:lnTo>
                  <a:lnTo>
                    <a:pt x="136525" y="1007822"/>
                  </a:lnTo>
                  <a:lnTo>
                    <a:pt x="136525" y="996138"/>
                  </a:lnTo>
                  <a:cubicBezTo>
                    <a:pt x="136525" y="994434"/>
                    <a:pt x="136525" y="994434"/>
                    <a:pt x="136525" y="994434"/>
                  </a:cubicBezTo>
                  <a:cubicBezTo>
                    <a:pt x="136525" y="994434"/>
                    <a:pt x="136525" y="994434"/>
                    <a:pt x="994445" y="122237"/>
                  </a:cubicBezTo>
                  <a:close/>
                  <a:moveTo>
                    <a:pt x="953170" y="82550"/>
                  </a:moveTo>
                  <a:cubicBezTo>
                    <a:pt x="953170" y="89359"/>
                    <a:pt x="953170" y="92763"/>
                    <a:pt x="954873" y="94466"/>
                  </a:cubicBezTo>
                  <a:lnTo>
                    <a:pt x="965749" y="96019"/>
                  </a:lnTo>
                  <a:lnTo>
                    <a:pt x="966519" y="95250"/>
                  </a:lnTo>
                  <a:cubicBezTo>
                    <a:pt x="980147" y="108864"/>
                    <a:pt x="980147" y="108864"/>
                    <a:pt x="993775" y="122478"/>
                  </a:cubicBezTo>
                  <a:cubicBezTo>
                    <a:pt x="993775" y="122478"/>
                    <a:pt x="993775" y="122478"/>
                    <a:pt x="135206" y="993775"/>
                  </a:cubicBezTo>
                  <a:cubicBezTo>
                    <a:pt x="128392" y="986968"/>
                    <a:pt x="121578" y="980161"/>
                    <a:pt x="116468" y="973354"/>
                  </a:cubicBezTo>
                  <a:lnTo>
                    <a:pt x="108295" y="953761"/>
                  </a:lnTo>
                  <a:lnTo>
                    <a:pt x="96953" y="947279"/>
                  </a:lnTo>
                  <a:cubicBezTo>
                    <a:pt x="95250" y="943875"/>
                    <a:pt x="95250" y="940470"/>
                    <a:pt x="95250" y="940470"/>
                  </a:cubicBezTo>
                  <a:cubicBezTo>
                    <a:pt x="95250" y="940470"/>
                    <a:pt x="95250" y="940470"/>
                    <a:pt x="953170" y="82550"/>
                  </a:cubicBezTo>
                  <a:close/>
                  <a:moveTo>
                    <a:pt x="898087" y="68262"/>
                  </a:moveTo>
                  <a:cubicBezTo>
                    <a:pt x="911690" y="68262"/>
                    <a:pt x="938898" y="81880"/>
                    <a:pt x="952501" y="81880"/>
                  </a:cubicBezTo>
                  <a:cubicBezTo>
                    <a:pt x="952501" y="81880"/>
                    <a:pt x="952501" y="81880"/>
                    <a:pt x="95471" y="939800"/>
                  </a:cubicBezTo>
                  <a:cubicBezTo>
                    <a:pt x="81867" y="926182"/>
                    <a:pt x="81867" y="912565"/>
                    <a:pt x="68263" y="898947"/>
                  </a:cubicBezTo>
                  <a:cubicBezTo>
                    <a:pt x="68263" y="898947"/>
                    <a:pt x="68263" y="898947"/>
                    <a:pt x="898087" y="68262"/>
                  </a:cubicBezTo>
                  <a:close/>
                  <a:moveTo>
                    <a:pt x="407988" y="41275"/>
                  </a:moveTo>
                  <a:cubicBezTo>
                    <a:pt x="407988" y="41275"/>
                    <a:pt x="407988" y="41275"/>
                    <a:pt x="41275" y="407988"/>
                  </a:cubicBezTo>
                  <a:cubicBezTo>
                    <a:pt x="48066" y="401197"/>
                    <a:pt x="51462" y="394406"/>
                    <a:pt x="53160" y="387615"/>
                  </a:cubicBezTo>
                  <a:lnTo>
                    <a:pt x="54838" y="367471"/>
                  </a:lnTo>
                  <a:lnTo>
                    <a:pt x="53975" y="368300"/>
                  </a:lnTo>
                  <a:cubicBezTo>
                    <a:pt x="122105" y="231637"/>
                    <a:pt x="231114" y="108640"/>
                    <a:pt x="381000" y="53975"/>
                  </a:cubicBezTo>
                  <a:cubicBezTo>
                    <a:pt x="381000" y="53975"/>
                    <a:pt x="381000" y="53975"/>
                    <a:pt x="161919" y="264548"/>
                  </a:cubicBezTo>
                  <a:lnTo>
                    <a:pt x="129109" y="296085"/>
                  </a:lnTo>
                  <a:lnTo>
                    <a:pt x="134439" y="290976"/>
                  </a:lnTo>
                  <a:cubicBezTo>
                    <a:pt x="182188" y="245217"/>
                    <a:pt x="258587" y="172002"/>
                    <a:pt x="380824" y="54857"/>
                  </a:cubicBezTo>
                  <a:cubicBezTo>
                    <a:pt x="394406" y="41275"/>
                    <a:pt x="394406" y="41275"/>
                    <a:pt x="407988" y="41275"/>
                  </a:cubicBezTo>
                  <a:close/>
                  <a:moveTo>
                    <a:pt x="626555" y="0"/>
                  </a:moveTo>
                  <a:cubicBezTo>
                    <a:pt x="633366" y="0"/>
                    <a:pt x="643581" y="0"/>
                    <a:pt x="653797" y="0"/>
                  </a:cubicBezTo>
                  <a:lnTo>
                    <a:pt x="680758" y="0"/>
                  </a:lnTo>
                  <a:lnTo>
                    <a:pt x="681038" y="0"/>
                  </a:lnTo>
                  <a:lnTo>
                    <a:pt x="694391" y="0"/>
                  </a:lnTo>
                  <a:lnTo>
                    <a:pt x="707506" y="0"/>
                  </a:lnTo>
                  <a:lnTo>
                    <a:pt x="708025" y="0"/>
                  </a:lnTo>
                  <a:lnTo>
                    <a:pt x="707921" y="104"/>
                  </a:lnTo>
                  <a:lnTo>
                    <a:pt x="734753" y="6818"/>
                  </a:lnTo>
                  <a:cubicBezTo>
                    <a:pt x="744971" y="10227"/>
                    <a:pt x="755188" y="13636"/>
                    <a:pt x="762000" y="13636"/>
                  </a:cubicBezTo>
                  <a:cubicBezTo>
                    <a:pt x="762000" y="13636"/>
                    <a:pt x="762000" y="13636"/>
                    <a:pt x="155822" y="631577"/>
                  </a:cubicBezTo>
                  <a:lnTo>
                    <a:pt x="135781" y="652007"/>
                  </a:lnTo>
                  <a:lnTo>
                    <a:pt x="157923" y="629482"/>
                  </a:lnTo>
                  <a:cubicBezTo>
                    <a:pt x="259761" y="525884"/>
                    <a:pt x="440806" y="341709"/>
                    <a:pt x="762665" y="14287"/>
                  </a:cubicBezTo>
                  <a:cubicBezTo>
                    <a:pt x="769477" y="14287"/>
                    <a:pt x="772882" y="14287"/>
                    <a:pt x="774585" y="14287"/>
                  </a:cubicBezTo>
                  <a:lnTo>
                    <a:pt x="775804" y="14287"/>
                  </a:lnTo>
                  <a:lnTo>
                    <a:pt x="776288" y="14287"/>
                  </a:lnTo>
                  <a:lnTo>
                    <a:pt x="776159" y="14418"/>
                  </a:lnTo>
                  <a:lnTo>
                    <a:pt x="808139" y="26200"/>
                  </a:lnTo>
                  <a:lnTo>
                    <a:pt x="830038" y="27885"/>
                  </a:lnTo>
                  <a:lnTo>
                    <a:pt x="830935" y="26987"/>
                  </a:lnTo>
                  <a:cubicBezTo>
                    <a:pt x="830935" y="26987"/>
                    <a:pt x="844550" y="40602"/>
                    <a:pt x="844550" y="40602"/>
                  </a:cubicBezTo>
                  <a:lnTo>
                    <a:pt x="843760" y="41379"/>
                  </a:lnTo>
                  <a:lnTo>
                    <a:pt x="863844" y="48086"/>
                  </a:lnTo>
                  <a:lnTo>
                    <a:pt x="884066" y="54839"/>
                  </a:lnTo>
                  <a:lnTo>
                    <a:pt x="884915" y="53975"/>
                  </a:lnTo>
                  <a:cubicBezTo>
                    <a:pt x="898526" y="53975"/>
                    <a:pt x="898526" y="53975"/>
                    <a:pt x="898526" y="67597"/>
                  </a:cubicBezTo>
                  <a:cubicBezTo>
                    <a:pt x="898526" y="67597"/>
                    <a:pt x="898526" y="67597"/>
                    <a:pt x="68263" y="898525"/>
                  </a:cubicBezTo>
                  <a:cubicBezTo>
                    <a:pt x="68263" y="891714"/>
                    <a:pt x="68263" y="888309"/>
                    <a:pt x="68263" y="886606"/>
                  </a:cubicBezTo>
                  <a:lnTo>
                    <a:pt x="68263" y="885492"/>
                  </a:lnTo>
                  <a:lnTo>
                    <a:pt x="54871" y="863690"/>
                  </a:lnTo>
                  <a:cubicBezTo>
                    <a:pt x="51472" y="855176"/>
                    <a:pt x="48073" y="844960"/>
                    <a:pt x="41275" y="831338"/>
                  </a:cubicBezTo>
                  <a:cubicBezTo>
                    <a:pt x="41275" y="831338"/>
                    <a:pt x="41275" y="831338"/>
                    <a:pt x="578669" y="302058"/>
                  </a:cubicBezTo>
                  <a:lnTo>
                    <a:pt x="622672" y="258720"/>
                  </a:lnTo>
                  <a:lnTo>
                    <a:pt x="583525" y="297203"/>
                  </a:lnTo>
                  <a:cubicBezTo>
                    <a:pt x="464877" y="413840"/>
                    <a:pt x="292299" y="583493"/>
                    <a:pt x="41275" y="830262"/>
                  </a:cubicBezTo>
                  <a:cubicBezTo>
                    <a:pt x="41275" y="830262"/>
                    <a:pt x="41275" y="830262"/>
                    <a:pt x="41275" y="828560"/>
                  </a:cubicBezTo>
                  <a:lnTo>
                    <a:pt x="41275" y="816890"/>
                  </a:lnTo>
                  <a:lnTo>
                    <a:pt x="40603" y="817562"/>
                  </a:lnTo>
                  <a:cubicBezTo>
                    <a:pt x="40603" y="803947"/>
                    <a:pt x="26988" y="790332"/>
                    <a:pt x="26988" y="776718"/>
                  </a:cubicBezTo>
                  <a:cubicBezTo>
                    <a:pt x="26988" y="776718"/>
                    <a:pt x="26988" y="776718"/>
                    <a:pt x="342895" y="455067"/>
                  </a:cubicBezTo>
                  <a:lnTo>
                    <a:pt x="376158" y="421199"/>
                  </a:lnTo>
                  <a:lnTo>
                    <a:pt x="374381" y="423006"/>
                  </a:lnTo>
                  <a:cubicBezTo>
                    <a:pt x="281633" y="517326"/>
                    <a:pt x="167482" y="633412"/>
                    <a:pt x="26988" y="776287"/>
                  </a:cubicBezTo>
                  <a:cubicBezTo>
                    <a:pt x="26988" y="769484"/>
                    <a:pt x="26988" y="766082"/>
                    <a:pt x="26988" y="764381"/>
                  </a:cubicBezTo>
                  <a:lnTo>
                    <a:pt x="26988" y="762911"/>
                  </a:lnTo>
                  <a:lnTo>
                    <a:pt x="26324" y="763588"/>
                  </a:lnTo>
                  <a:cubicBezTo>
                    <a:pt x="12700" y="736317"/>
                    <a:pt x="12700" y="722682"/>
                    <a:pt x="12700" y="695411"/>
                  </a:cubicBezTo>
                  <a:cubicBezTo>
                    <a:pt x="12700" y="695411"/>
                    <a:pt x="12700" y="695411"/>
                    <a:pt x="99551" y="608484"/>
                  </a:cubicBezTo>
                  <a:lnTo>
                    <a:pt x="110875" y="597150"/>
                  </a:lnTo>
                  <a:lnTo>
                    <a:pt x="12700" y="695325"/>
                  </a:lnTo>
                  <a:cubicBezTo>
                    <a:pt x="12700" y="695325"/>
                    <a:pt x="12700" y="681691"/>
                    <a:pt x="12700" y="681691"/>
                  </a:cubicBezTo>
                  <a:lnTo>
                    <a:pt x="13547" y="680827"/>
                  </a:lnTo>
                  <a:lnTo>
                    <a:pt x="1702" y="646986"/>
                  </a:lnTo>
                  <a:cubicBezTo>
                    <a:pt x="0" y="636771"/>
                    <a:pt x="0" y="626555"/>
                    <a:pt x="0" y="612934"/>
                  </a:cubicBezTo>
                  <a:cubicBezTo>
                    <a:pt x="0" y="612934"/>
                    <a:pt x="0" y="612934"/>
                    <a:pt x="626555" y="0"/>
                  </a:cubicBezTo>
                  <a:close/>
                  <a:moveTo>
                    <a:pt x="530478" y="0"/>
                  </a:moveTo>
                  <a:cubicBezTo>
                    <a:pt x="544080" y="0"/>
                    <a:pt x="557682" y="0"/>
                    <a:pt x="569584" y="0"/>
                  </a:cubicBezTo>
                  <a:lnTo>
                    <a:pt x="598281" y="0"/>
                  </a:lnTo>
                  <a:lnTo>
                    <a:pt x="598488" y="0"/>
                  </a:lnTo>
                  <a:lnTo>
                    <a:pt x="611878" y="0"/>
                  </a:lnTo>
                  <a:cubicBezTo>
                    <a:pt x="615277" y="0"/>
                    <a:pt x="618677" y="0"/>
                    <a:pt x="625475" y="0"/>
                  </a:cubicBezTo>
                  <a:cubicBezTo>
                    <a:pt x="625475" y="0"/>
                    <a:pt x="625475" y="0"/>
                    <a:pt x="0" y="612775"/>
                  </a:cubicBezTo>
                  <a:cubicBezTo>
                    <a:pt x="0" y="612775"/>
                    <a:pt x="0" y="609371"/>
                    <a:pt x="0" y="605967"/>
                  </a:cubicBezTo>
                  <a:lnTo>
                    <a:pt x="0" y="600075"/>
                  </a:lnTo>
                  <a:lnTo>
                    <a:pt x="0" y="599158"/>
                  </a:lnTo>
                  <a:lnTo>
                    <a:pt x="400" y="598757"/>
                  </a:lnTo>
                  <a:lnTo>
                    <a:pt x="11902" y="560866"/>
                  </a:lnTo>
                  <a:cubicBezTo>
                    <a:pt x="13602" y="548932"/>
                    <a:pt x="13602" y="538704"/>
                    <a:pt x="13602" y="531885"/>
                  </a:cubicBezTo>
                  <a:cubicBezTo>
                    <a:pt x="13602" y="531885"/>
                    <a:pt x="13602" y="531885"/>
                    <a:pt x="530478" y="0"/>
                  </a:cubicBezTo>
                  <a:close/>
                  <a:moveTo>
                    <a:pt x="530225" y="0"/>
                  </a:moveTo>
                  <a:cubicBezTo>
                    <a:pt x="530225" y="0"/>
                    <a:pt x="530225" y="0"/>
                    <a:pt x="12700" y="531813"/>
                  </a:cubicBezTo>
                  <a:cubicBezTo>
                    <a:pt x="12700" y="524995"/>
                    <a:pt x="12700" y="518177"/>
                    <a:pt x="12700" y="513063"/>
                  </a:cubicBezTo>
                  <a:lnTo>
                    <a:pt x="12700" y="504825"/>
                  </a:lnTo>
                  <a:lnTo>
                    <a:pt x="12700" y="504541"/>
                  </a:lnTo>
                  <a:lnTo>
                    <a:pt x="12799" y="504442"/>
                  </a:lnTo>
                  <a:lnTo>
                    <a:pt x="26326" y="452024"/>
                  </a:lnTo>
                  <a:cubicBezTo>
                    <a:pt x="29733" y="436695"/>
                    <a:pt x="33139" y="423069"/>
                    <a:pt x="39952" y="409443"/>
                  </a:cubicBezTo>
                  <a:cubicBezTo>
                    <a:pt x="39952" y="409443"/>
                    <a:pt x="39952" y="409443"/>
                    <a:pt x="407856" y="41539"/>
                  </a:cubicBezTo>
                  <a:cubicBezTo>
                    <a:pt x="428295" y="34726"/>
                    <a:pt x="445328" y="27913"/>
                    <a:pt x="460657" y="22803"/>
                  </a:cubicBezTo>
                  <a:lnTo>
                    <a:pt x="502112" y="14512"/>
                  </a:lnTo>
                  <a:lnTo>
                    <a:pt x="502987" y="13636"/>
                  </a:lnTo>
                  <a:cubicBezTo>
                    <a:pt x="516606" y="13636"/>
                    <a:pt x="530225" y="0"/>
                    <a:pt x="530225"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a:lnSpc>
                  <a:spcPct val="100000"/>
                </a:lnSpc>
              </a:pPr>
              <a:r>
                <a:rPr lang="en-US" altLang="zh-CN" sz="2000">
                  <a:solidFill>
                    <a:srgbClr val="A2B932"/>
                  </a:solidFill>
                  <a:ea typeface="楷体_GB2312" pitchFamily="49" charset="-122"/>
                </a:rPr>
                <a:t>4</a:t>
              </a:r>
              <a:endParaRPr lang="zh-CN" altLang="en-US" sz="2000">
                <a:solidFill>
                  <a:srgbClr val="A2B932"/>
                </a:solidFill>
                <a:ea typeface="楷体_GB2312" pitchFamily="49" charset="-122"/>
              </a:endParaRPr>
            </a:p>
          </p:txBody>
        </p:sp>
        <p:sp>
          <p:nvSpPr>
            <p:cNvPr id="268310" name="Freeform 60">
              <a:extLst>
                <a:ext uri="{FF2B5EF4-FFF2-40B4-BE49-F238E27FC236}">
                  <a16:creationId xmlns:a16="http://schemas.microsoft.com/office/drawing/2014/main" id="{35B6F89C-3653-FD4C-AF23-93E82CADB648}"/>
                </a:ext>
              </a:extLst>
            </p:cNvPr>
            <p:cNvSpPr>
              <a:spLocks noEditPoints="1"/>
            </p:cNvSpPr>
            <p:nvPr/>
          </p:nvSpPr>
          <p:spPr bwMode="auto">
            <a:xfrm>
              <a:off x="9414921" y="2693027"/>
              <a:ext cx="1361197" cy="1376363"/>
            </a:xfrm>
            <a:custGeom>
              <a:avLst/>
              <a:gdLst>
                <a:gd name="T0" fmla="*/ 2147483646 w 100"/>
                <a:gd name="T1" fmla="*/ 2147483646 h 101"/>
                <a:gd name="T2" fmla="*/ 2147483646 w 100"/>
                <a:gd name="T3" fmla="*/ 2147483646 h 101"/>
                <a:gd name="T4" fmla="*/ 2147483646 w 100"/>
                <a:gd name="T5" fmla="*/ 2147483646 h 101"/>
                <a:gd name="T6" fmla="*/ 2147483646 w 100"/>
                <a:gd name="T7" fmla="*/ 2147483646 h 101"/>
                <a:gd name="T8" fmla="*/ 2147483646 w 100"/>
                <a:gd name="T9" fmla="*/ 2147483646 h 101"/>
                <a:gd name="T10" fmla="*/ 2147483646 w 100"/>
                <a:gd name="T11" fmla="*/ 2147483646 h 101"/>
                <a:gd name="T12" fmla="*/ 2147483646 w 100"/>
                <a:gd name="T13" fmla="*/ 2147483646 h 101"/>
                <a:gd name="T14" fmla="*/ 2147483646 w 100"/>
                <a:gd name="T15" fmla="*/ 2147483646 h 101"/>
                <a:gd name="T16" fmla="*/ 2147483646 w 100"/>
                <a:gd name="T17" fmla="*/ 2147483646 h 101"/>
                <a:gd name="T18" fmla="*/ 2147483646 w 100"/>
                <a:gd name="T19" fmla="*/ 2147483646 h 101"/>
                <a:gd name="T20" fmla="*/ 2147483646 w 100"/>
                <a:gd name="T21" fmla="*/ 0 h 101"/>
                <a:gd name="T22" fmla="*/ 2147483646 w 100"/>
                <a:gd name="T23" fmla="*/ 2147483646 h 101"/>
                <a:gd name="T24" fmla="*/ 2147483646 w 100"/>
                <a:gd name="T25" fmla="*/ 2147483646 h 101"/>
                <a:gd name="T26" fmla="*/ 2147483646 w 100"/>
                <a:gd name="T27" fmla="*/ 2147483646 h 101"/>
                <a:gd name="T28" fmla="*/ 2147483646 w 100"/>
                <a:gd name="T29" fmla="*/ 2147483646 h 101"/>
                <a:gd name="T30" fmla="*/ 0 w 100"/>
                <a:gd name="T31" fmla="*/ 2147483646 h 101"/>
                <a:gd name="T32" fmla="*/ 0 w 100"/>
                <a:gd name="T33" fmla="*/ 2147483646 h 101"/>
                <a:gd name="T34" fmla="*/ 2147483646 w 100"/>
                <a:gd name="T35" fmla="*/ 2147483646 h 101"/>
                <a:gd name="T36" fmla="*/ 2147483646 w 100"/>
                <a:gd name="T37" fmla="*/ 2147483646 h 101"/>
                <a:gd name="T38" fmla="*/ 2147483646 w 100"/>
                <a:gd name="T39" fmla="*/ 2147483646 h 101"/>
                <a:gd name="T40" fmla="*/ 2147483646 w 100"/>
                <a:gd name="T41" fmla="*/ 2147483646 h 101"/>
                <a:gd name="T42" fmla="*/ 2147483646 w 100"/>
                <a:gd name="T43" fmla="*/ 2147483646 h 101"/>
                <a:gd name="T44" fmla="*/ 2147483646 w 100"/>
                <a:gd name="T45" fmla="*/ 2147483646 h 101"/>
                <a:gd name="T46" fmla="*/ 2147483646 w 100"/>
                <a:gd name="T47" fmla="*/ 2147483646 h 101"/>
                <a:gd name="T48" fmla="*/ 2147483646 w 100"/>
                <a:gd name="T49" fmla="*/ 2147483646 h 101"/>
                <a:gd name="T50" fmla="*/ 2147483646 w 100"/>
                <a:gd name="T51" fmla="*/ 2147483646 h 101"/>
                <a:gd name="T52" fmla="*/ 2147483646 w 100"/>
                <a:gd name="T53" fmla="*/ 2147483646 h 101"/>
                <a:gd name="T54" fmla="*/ 2147483646 w 100"/>
                <a:gd name="T55" fmla="*/ 2147483646 h 101"/>
                <a:gd name="T56" fmla="*/ 2147483646 w 100"/>
                <a:gd name="T57" fmla="*/ 2147483646 h 101"/>
                <a:gd name="T58" fmla="*/ 2147483646 w 100"/>
                <a:gd name="T59" fmla="*/ 2147483646 h 101"/>
                <a:gd name="T60" fmla="*/ 2147483646 w 100"/>
                <a:gd name="T61" fmla="*/ 2147483646 h 101"/>
                <a:gd name="T62" fmla="*/ 2147483646 w 100"/>
                <a:gd name="T63" fmla="*/ 2147483646 h 101"/>
                <a:gd name="T64" fmla="*/ 2147483646 w 100"/>
                <a:gd name="T65" fmla="*/ 2147483646 h 101"/>
                <a:gd name="T66" fmla="*/ 2147483646 w 100"/>
                <a:gd name="T67" fmla="*/ 2147483646 h 101"/>
                <a:gd name="T68" fmla="*/ 2147483646 w 100"/>
                <a:gd name="T69" fmla="*/ 2147483646 h 101"/>
                <a:gd name="T70" fmla="*/ 2147483646 w 100"/>
                <a:gd name="T71" fmla="*/ 2147483646 h 101"/>
                <a:gd name="T72" fmla="*/ 2147483646 w 100"/>
                <a:gd name="T73" fmla="*/ 2147483646 h 101"/>
                <a:gd name="T74" fmla="*/ 2147483646 w 100"/>
                <a:gd name="T75" fmla="*/ 2147483646 h 101"/>
                <a:gd name="T76" fmla="*/ 2147483646 w 100"/>
                <a:gd name="T77" fmla="*/ 2147483646 h 101"/>
                <a:gd name="T78" fmla="*/ 2147483646 w 100"/>
                <a:gd name="T79" fmla="*/ 2147483646 h 101"/>
                <a:gd name="T80" fmla="*/ 2147483646 w 100"/>
                <a:gd name="T81" fmla="*/ 2147483646 h 101"/>
                <a:gd name="T82" fmla="*/ 2147483646 w 100"/>
                <a:gd name="T83" fmla="*/ 2147483646 h 101"/>
                <a:gd name="T84" fmla="*/ 2147483646 w 100"/>
                <a:gd name="T85" fmla="*/ 2147483646 h 101"/>
                <a:gd name="T86" fmla="*/ 2147483646 w 100"/>
                <a:gd name="T87" fmla="*/ 2147483646 h 101"/>
                <a:gd name="T88" fmla="*/ 2147483646 w 100"/>
                <a:gd name="T89" fmla="*/ 2147483646 h 101"/>
                <a:gd name="T90" fmla="*/ 2147483646 w 100"/>
                <a:gd name="T91" fmla="*/ 2147483646 h 101"/>
                <a:gd name="T92" fmla="*/ 2147483646 w 100"/>
                <a:gd name="T93" fmla="*/ 2147483646 h 101"/>
                <a:gd name="T94" fmla="*/ 2147483646 w 100"/>
                <a:gd name="T95" fmla="*/ 2147483646 h 101"/>
                <a:gd name="T96" fmla="*/ 2147483646 w 100"/>
                <a:gd name="T97" fmla="*/ 2147483646 h 101"/>
                <a:gd name="T98" fmla="*/ 2147483646 w 100"/>
                <a:gd name="T99" fmla="*/ 2147483646 h 101"/>
                <a:gd name="T100" fmla="*/ 2147483646 w 100"/>
                <a:gd name="T101" fmla="*/ 2147483646 h 101"/>
                <a:gd name="T102" fmla="*/ 2147483646 w 100"/>
                <a:gd name="T103" fmla="*/ 2147483646 h 101"/>
                <a:gd name="T104" fmla="*/ 2147483646 w 100"/>
                <a:gd name="T105" fmla="*/ 2147483646 h 101"/>
                <a:gd name="T106" fmla="*/ 2147483646 w 100"/>
                <a:gd name="T107" fmla="*/ 2147483646 h 101"/>
                <a:gd name="T108" fmla="*/ 2147483646 w 100"/>
                <a:gd name="T109" fmla="*/ 2147483646 h 101"/>
                <a:gd name="T110" fmla="*/ 2147483646 w 100"/>
                <a:gd name="T111" fmla="*/ 2147483646 h 101"/>
                <a:gd name="T112" fmla="*/ 2147483646 w 100"/>
                <a:gd name="T113" fmla="*/ 2147483646 h 101"/>
                <a:gd name="T114" fmla="*/ 2147483646 w 100"/>
                <a:gd name="T115" fmla="*/ 2147483646 h 101"/>
                <a:gd name="T116" fmla="*/ 2147483646 w 100"/>
                <a:gd name="T117" fmla="*/ 2147483646 h 101"/>
                <a:gd name="T118" fmla="*/ 2147483646 w 100"/>
                <a:gd name="T119" fmla="*/ 2147483646 h 1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0" h="101">
                  <a:moveTo>
                    <a:pt x="100" y="49"/>
                  </a:moveTo>
                  <a:cubicBezTo>
                    <a:pt x="100" y="48"/>
                    <a:pt x="100" y="48"/>
                    <a:pt x="100" y="47"/>
                  </a:cubicBezTo>
                  <a:cubicBezTo>
                    <a:pt x="100" y="46"/>
                    <a:pt x="100" y="44"/>
                    <a:pt x="100" y="43"/>
                  </a:cubicBezTo>
                  <a:cubicBezTo>
                    <a:pt x="100" y="43"/>
                    <a:pt x="100" y="42"/>
                    <a:pt x="99" y="42"/>
                  </a:cubicBezTo>
                  <a:cubicBezTo>
                    <a:pt x="99" y="40"/>
                    <a:pt x="99" y="39"/>
                    <a:pt x="99" y="38"/>
                  </a:cubicBezTo>
                  <a:cubicBezTo>
                    <a:pt x="98" y="37"/>
                    <a:pt x="98" y="37"/>
                    <a:pt x="98" y="36"/>
                  </a:cubicBezTo>
                  <a:cubicBezTo>
                    <a:pt x="98" y="35"/>
                    <a:pt x="97" y="34"/>
                    <a:pt x="97" y="33"/>
                  </a:cubicBezTo>
                  <a:cubicBezTo>
                    <a:pt x="97" y="32"/>
                    <a:pt x="97" y="32"/>
                    <a:pt x="97" y="32"/>
                  </a:cubicBezTo>
                  <a:cubicBezTo>
                    <a:pt x="96" y="31"/>
                    <a:pt x="96" y="29"/>
                    <a:pt x="95" y="28"/>
                  </a:cubicBezTo>
                  <a:cubicBezTo>
                    <a:pt x="95" y="28"/>
                    <a:pt x="95" y="28"/>
                    <a:pt x="95" y="27"/>
                  </a:cubicBezTo>
                  <a:cubicBezTo>
                    <a:pt x="94" y="26"/>
                    <a:pt x="93" y="25"/>
                    <a:pt x="93" y="24"/>
                  </a:cubicBezTo>
                  <a:cubicBezTo>
                    <a:pt x="93" y="24"/>
                    <a:pt x="92" y="24"/>
                    <a:pt x="92" y="23"/>
                  </a:cubicBezTo>
                  <a:cubicBezTo>
                    <a:pt x="92" y="22"/>
                    <a:pt x="91" y="21"/>
                    <a:pt x="90" y="21"/>
                  </a:cubicBezTo>
                  <a:cubicBezTo>
                    <a:pt x="90" y="20"/>
                    <a:pt x="90" y="20"/>
                    <a:pt x="90" y="20"/>
                  </a:cubicBezTo>
                  <a:cubicBezTo>
                    <a:pt x="89" y="19"/>
                    <a:pt x="88" y="18"/>
                    <a:pt x="88" y="17"/>
                  </a:cubicBezTo>
                  <a:cubicBezTo>
                    <a:pt x="87" y="17"/>
                    <a:pt x="87" y="17"/>
                    <a:pt x="87" y="16"/>
                  </a:cubicBezTo>
                  <a:cubicBezTo>
                    <a:pt x="86" y="15"/>
                    <a:pt x="85" y="15"/>
                    <a:pt x="84" y="14"/>
                  </a:cubicBezTo>
                  <a:cubicBezTo>
                    <a:pt x="84" y="13"/>
                    <a:pt x="84" y="13"/>
                    <a:pt x="83" y="13"/>
                  </a:cubicBezTo>
                  <a:cubicBezTo>
                    <a:pt x="83" y="12"/>
                    <a:pt x="82" y="12"/>
                    <a:pt x="81" y="11"/>
                  </a:cubicBezTo>
                  <a:cubicBezTo>
                    <a:pt x="81" y="11"/>
                    <a:pt x="81" y="11"/>
                    <a:pt x="81" y="11"/>
                  </a:cubicBezTo>
                  <a:cubicBezTo>
                    <a:pt x="80" y="10"/>
                    <a:pt x="79" y="9"/>
                    <a:pt x="78" y="9"/>
                  </a:cubicBezTo>
                  <a:cubicBezTo>
                    <a:pt x="78" y="8"/>
                    <a:pt x="77" y="8"/>
                    <a:pt x="77" y="8"/>
                  </a:cubicBezTo>
                  <a:cubicBezTo>
                    <a:pt x="76" y="7"/>
                    <a:pt x="75" y="7"/>
                    <a:pt x="74" y="6"/>
                  </a:cubicBezTo>
                  <a:cubicBezTo>
                    <a:pt x="73" y="6"/>
                    <a:pt x="73" y="6"/>
                    <a:pt x="73" y="6"/>
                  </a:cubicBezTo>
                  <a:cubicBezTo>
                    <a:pt x="72" y="5"/>
                    <a:pt x="71" y="5"/>
                    <a:pt x="70" y="4"/>
                  </a:cubicBezTo>
                  <a:cubicBezTo>
                    <a:pt x="69" y="4"/>
                    <a:pt x="69" y="4"/>
                    <a:pt x="68" y="4"/>
                  </a:cubicBezTo>
                  <a:cubicBezTo>
                    <a:pt x="67" y="3"/>
                    <a:pt x="66" y="3"/>
                    <a:pt x="65" y="3"/>
                  </a:cubicBezTo>
                  <a:cubicBezTo>
                    <a:pt x="65" y="2"/>
                    <a:pt x="64" y="2"/>
                    <a:pt x="64" y="2"/>
                  </a:cubicBezTo>
                  <a:cubicBezTo>
                    <a:pt x="63" y="2"/>
                    <a:pt x="61" y="1"/>
                    <a:pt x="60" y="1"/>
                  </a:cubicBezTo>
                  <a:cubicBezTo>
                    <a:pt x="59" y="1"/>
                    <a:pt x="59" y="1"/>
                    <a:pt x="58" y="1"/>
                  </a:cubicBezTo>
                  <a:cubicBezTo>
                    <a:pt x="57" y="1"/>
                    <a:pt x="56" y="1"/>
                    <a:pt x="54" y="0"/>
                  </a:cubicBezTo>
                  <a:cubicBezTo>
                    <a:pt x="54" y="0"/>
                    <a:pt x="53" y="0"/>
                    <a:pt x="53" y="0"/>
                  </a:cubicBezTo>
                  <a:cubicBezTo>
                    <a:pt x="52" y="0"/>
                    <a:pt x="51" y="0"/>
                    <a:pt x="50" y="0"/>
                  </a:cubicBezTo>
                  <a:cubicBezTo>
                    <a:pt x="49" y="0"/>
                    <a:pt x="49" y="0"/>
                    <a:pt x="48" y="0"/>
                  </a:cubicBezTo>
                  <a:cubicBezTo>
                    <a:pt x="48" y="0"/>
                    <a:pt x="47" y="0"/>
                    <a:pt x="47" y="0"/>
                  </a:cubicBezTo>
                  <a:cubicBezTo>
                    <a:pt x="45" y="0"/>
                    <a:pt x="43" y="1"/>
                    <a:pt x="41" y="1"/>
                  </a:cubicBezTo>
                  <a:cubicBezTo>
                    <a:pt x="40" y="1"/>
                    <a:pt x="39" y="1"/>
                    <a:pt x="39" y="1"/>
                  </a:cubicBezTo>
                  <a:cubicBezTo>
                    <a:pt x="37" y="2"/>
                    <a:pt x="34" y="3"/>
                    <a:pt x="32" y="3"/>
                  </a:cubicBezTo>
                  <a:cubicBezTo>
                    <a:pt x="31" y="4"/>
                    <a:pt x="31" y="4"/>
                    <a:pt x="30" y="5"/>
                  </a:cubicBezTo>
                  <a:cubicBezTo>
                    <a:pt x="25" y="7"/>
                    <a:pt x="21" y="9"/>
                    <a:pt x="17" y="13"/>
                  </a:cubicBezTo>
                  <a:cubicBezTo>
                    <a:pt x="15" y="14"/>
                    <a:pt x="14" y="16"/>
                    <a:pt x="12" y="17"/>
                  </a:cubicBezTo>
                  <a:cubicBezTo>
                    <a:pt x="9" y="21"/>
                    <a:pt x="6" y="26"/>
                    <a:pt x="4" y="30"/>
                  </a:cubicBezTo>
                  <a:cubicBezTo>
                    <a:pt x="4" y="31"/>
                    <a:pt x="3" y="32"/>
                    <a:pt x="3" y="33"/>
                  </a:cubicBezTo>
                  <a:cubicBezTo>
                    <a:pt x="2" y="35"/>
                    <a:pt x="1" y="37"/>
                    <a:pt x="1" y="39"/>
                  </a:cubicBezTo>
                  <a:cubicBezTo>
                    <a:pt x="1" y="40"/>
                    <a:pt x="1" y="41"/>
                    <a:pt x="1" y="41"/>
                  </a:cubicBezTo>
                  <a:cubicBezTo>
                    <a:pt x="0" y="43"/>
                    <a:pt x="0" y="45"/>
                    <a:pt x="0" y="47"/>
                  </a:cubicBezTo>
                  <a:cubicBezTo>
                    <a:pt x="0" y="48"/>
                    <a:pt x="0" y="48"/>
                    <a:pt x="0" y="49"/>
                  </a:cubicBezTo>
                  <a:cubicBezTo>
                    <a:pt x="0" y="49"/>
                    <a:pt x="0" y="50"/>
                    <a:pt x="0" y="51"/>
                  </a:cubicBezTo>
                  <a:cubicBezTo>
                    <a:pt x="0" y="51"/>
                    <a:pt x="0" y="52"/>
                    <a:pt x="0" y="53"/>
                  </a:cubicBezTo>
                  <a:cubicBezTo>
                    <a:pt x="0" y="54"/>
                    <a:pt x="0" y="54"/>
                    <a:pt x="0" y="55"/>
                  </a:cubicBezTo>
                  <a:cubicBezTo>
                    <a:pt x="0" y="56"/>
                    <a:pt x="0" y="58"/>
                    <a:pt x="0" y="59"/>
                  </a:cubicBezTo>
                  <a:cubicBezTo>
                    <a:pt x="0" y="59"/>
                    <a:pt x="1" y="60"/>
                    <a:pt x="1" y="60"/>
                  </a:cubicBezTo>
                  <a:cubicBezTo>
                    <a:pt x="1" y="62"/>
                    <a:pt x="1" y="63"/>
                    <a:pt x="2" y="64"/>
                  </a:cubicBezTo>
                  <a:cubicBezTo>
                    <a:pt x="2" y="65"/>
                    <a:pt x="2" y="65"/>
                    <a:pt x="2" y="66"/>
                  </a:cubicBezTo>
                  <a:cubicBezTo>
                    <a:pt x="2" y="67"/>
                    <a:pt x="3" y="68"/>
                    <a:pt x="3" y="69"/>
                  </a:cubicBezTo>
                  <a:cubicBezTo>
                    <a:pt x="3" y="69"/>
                    <a:pt x="4" y="70"/>
                    <a:pt x="4" y="70"/>
                  </a:cubicBezTo>
                  <a:cubicBezTo>
                    <a:pt x="4" y="71"/>
                    <a:pt x="5" y="72"/>
                    <a:pt x="5" y="73"/>
                  </a:cubicBezTo>
                  <a:cubicBezTo>
                    <a:pt x="5" y="74"/>
                    <a:pt x="5" y="74"/>
                    <a:pt x="6" y="74"/>
                  </a:cubicBezTo>
                  <a:cubicBezTo>
                    <a:pt x="6" y="75"/>
                    <a:pt x="7" y="76"/>
                    <a:pt x="8" y="78"/>
                  </a:cubicBezTo>
                  <a:cubicBezTo>
                    <a:pt x="8" y="78"/>
                    <a:pt x="8" y="78"/>
                    <a:pt x="8" y="78"/>
                  </a:cubicBezTo>
                  <a:cubicBezTo>
                    <a:pt x="9" y="79"/>
                    <a:pt x="9" y="80"/>
                    <a:pt x="10" y="81"/>
                  </a:cubicBezTo>
                  <a:cubicBezTo>
                    <a:pt x="10" y="81"/>
                    <a:pt x="11" y="82"/>
                    <a:pt x="11" y="82"/>
                  </a:cubicBezTo>
                  <a:cubicBezTo>
                    <a:pt x="11" y="83"/>
                    <a:pt x="12" y="83"/>
                    <a:pt x="12" y="84"/>
                  </a:cubicBezTo>
                  <a:cubicBezTo>
                    <a:pt x="13" y="84"/>
                    <a:pt x="13" y="85"/>
                    <a:pt x="13" y="85"/>
                  </a:cubicBezTo>
                  <a:cubicBezTo>
                    <a:pt x="14" y="86"/>
                    <a:pt x="15" y="87"/>
                    <a:pt x="16" y="87"/>
                  </a:cubicBezTo>
                  <a:cubicBezTo>
                    <a:pt x="16" y="88"/>
                    <a:pt x="16" y="88"/>
                    <a:pt x="17" y="88"/>
                  </a:cubicBezTo>
                  <a:cubicBezTo>
                    <a:pt x="17" y="89"/>
                    <a:pt x="18" y="90"/>
                    <a:pt x="19" y="90"/>
                  </a:cubicBezTo>
                  <a:cubicBezTo>
                    <a:pt x="19" y="90"/>
                    <a:pt x="20" y="91"/>
                    <a:pt x="20" y="91"/>
                  </a:cubicBezTo>
                  <a:cubicBezTo>
                    <a:pt x="21" y="92"/>
                    <a:pt x="22" y="92"/>
                    <a:pt x="23" y="93"/>
                  </a:cubicBezTo>
                  <a:cubicBezTo>
                    <a:pt x="23" y="93"/>
                    <a:pt x="23" y="93"/>
                    <a:pt x="24" y="93"/>
                  </a:cubicBezTo>
                  <a:cubicBezTo>
                    <a:pt x="25" y="94"/>
                    <a:pt x="26" y="95"/>
                    <a:pt x="27" y="95"/>
                  </a:cubicBezTo>
                  <a:cubicBezTo>
                    <a:pt x="27" y="95"/>
                    <a:pt x="27" y="96"/>
                    <a:pt x="28" y="96"/>
                  </a:cubicBezTo>
                  <a:cubicBezTo>
                    <a:pt x="29" y="96"/>
                    <a:pt x="30" y="97"/>
                    <a:pt x="31" y="97"/>
                  </a:cubicBezTo>
                  <a:cubicBezTo>
                    <a:pt x="31" y="97"/>
                    <a:pt x="32" y="97"/>
                    <a:pt x="32" y="98"/>
                  </a:cubicBezTo>
                  <a:cubicBezTo>
                    <a:pt x="33" y="98"/>
                    <a:pt x="35" y="98"/>
                    <a:pt x="36" y="99"/>
                  </a:cubicBezTo>
                  <a:cubicBezTo>
                    <a:pt x="36" y="99"/>
                    <a:pt x="37" y="99"/>
                    <a:pt x="37" y="99"/>
                  </a:cubicBezTo>
                  <a:cubicBezTo>
                    <a:pt x="38" y="99"/>
                    <a:pt x="40" y="100"/>
                    <a:pt x="41" y="100"/>
                  </a:cubicBezTo>
                  <a:cubicBezTo>
                    <a:pt x="42" y="100"/>
                    <a:pt x="42" y="100"/>
                    <a:pt x="42" y="100"/>
                  </a:cubicBezTo>
                  <a:cubicBezTo>
                    <a:pt x="44" y="100"/>
                    <a:pt x="45" y="101"/>
                    <a:pt x="47" y="101"/>
                  </a:cubicBezTo>
                  <a:cubicBezTo>
                    <a:pt x="47" y="101"/>
                    <a:pt x="48" y="101"/>
                    <a:pt x="48" y="101"/>
                  </a:cubicBezTo>
                  <a:cubicBezTo>
                    <a:pt x="49" y="101"/>
                    <a:pt x="49" y="101"/>
                    <a:pt x="50" y="101"/>
                  </a:cubicBezTo>
                  <a:cubicBezTo>
                    <a:pt x="51" y="101"/>
                    <a:pt x="52" y="101"/>
                    <a:pt x="53" y="101"/>
                  </a:cubicBezTo>
                  <a:cubicBezTo>
                    <a:pt x="53" y="101"/>
                    <a:pt x="54" y="101"/>
                    <a:pt x="54" y="101"/>
                  </a:cubicBezTo>
                  <a:cubicBezTo>
                    <a:pt x="56" y="100"/>
                    <a:pt x="58" y="100"/>
                    <a:pt x="60" y="100"/>
                  </a:cubicBezTo>
                  <a:cubicBezTo>
                    <a:pt x="61" y="100"/>
                    <a:pt x="62" y="99"/>
                    <a:pt x="62" y="99"/>
                  </a:cubicBezTo>
                  <a:cubicBezTo>
                    <a:pt x="65" y="99"/>
                    <a:pt x="67" y="98"/>
                    <a:pt x="69" y="97"/>
                  </a:cubicBezTo>
                  <a:cubicBezTo>
                    <a:pt x="70" y="97"/>
                    <a:pt x="71" y="96"/>
                    <a:pt x="72" y="96"/>
                  </a:cubicBezTo>
                  <a:cubicBezTo>
                    <a:pt x="82" y="91"/>
                    <a:pt x="90" y="83"/>
                    <a:pt x="95" y="73"/>
                  </a:cubicBezTo>
                  <a:cubicBezTo>
                    <a:pt x="96" y="72"/>
                    <a:pt x="96" y="71"/>
                    <a:pt x="96" y="70"/>
                  </a:cubicBezTo>
                  <a:cubicBezTo>
                    <a:pt x="97" y="68"/>
                    <a:pt x="98" y="65"/>
                    <a:pt x="99" y="63"/>
                  </a:cubicBezTo>
                  <a:cubicBezTo>
                    <a:pt x="99" y="62"/>
                    <a:pt x="99" y="62"/>
                    <a:pt x="99" y="61"/>
                  </a:cubicBezTo>
                  <a:cubicBezTo>
                    <a:pt x="100" y="59"/>
                    <a:pt x="100" y="57"/>
                    <a:pt x="100" y="55"/>
                  </a:cubicBezTo>
                  <a:cubicBezTo>
                    <a:pt x="100" y="54"/>
                    <a:pt x="100" y="54"/>
                    <a:pt x="100" y="53"/>
                  </a:cubicBezTo>
                  <a:cubicBezTo>
                    <a:pt x="100" y="52"/>
                    <a:pt x="100" y="51"/>
                    <a:pt x="100" y="51"/>
                  </a:cubicBezTo>
                  <a:cubicBezTo>
                    <a:pt x="100" y="50"/>
                    <a:pt x="100" y="49"/>
                    <a:pt x="100" y="49"/>
                  </a:cubicBezTo>
                  <a:close/>
                  <a:moveTo>
                    <a:pt x="96" y="52"/>
                  </a:moveTo>
                  <a:cubicBezTo>
                    <a:pt x="95" y="52"/>
                    <a:pt x="95" y="53"/>
                    <a:pt x="95" y="53"/>
                  </a:cubicBezTo>
                  <a:cubicBezTo>
                    <a:pt x="95" y="55"/>
                    <a:pt x="95" y="57"/>
                    <a:pt x="95" y="59"/>
                  </a:cubicBezTo>
                  <a:cubicBezTo>
                    <a:pt x="95" y="59"/>
                    <a:pt x="95" y="60"/>
                    <a:pt x="94" y="61"/>
                  </a:cubicBezTo>
                  <a:cubicBezTo>
                    <a:pt x="94" y="63"/>
                    <a:pt x="93" y="66"/>
                    <a:pt x="92" y="68"/>
                  </a:cubicBezTo>
                  <a:cubicBezTo>
                    <a:pt x="92" y="69"/>
                    <a:pt x="91" y="70"/>
                    <a:pt x="91" y="71"/>
                  </a:cubicBezTo>
                  <a:cubicBezTo>
                    <a:pt x="86" y="80"/>
                    <a:pt x="79" y="87"/>
                    <a:pt x="71" y="91"/>
                  </a:cubicBezTo>
                  <a:cubicBezTo>
                    <a:pt x="70" y="91"/>
                    <a:pt x="69" y="92"/>
                    <a:pt x="68" y="92"/>
                  </a:cubicBezTo>
                  <a:cubicBezTo>
                    <a:pt x="65" y="93"/>
                    <a:pt x="63" y="94"/>
                    <a:pt x="60" y="95"/>
                  </a:cubicBezTo>
                  <a:cubicBezTo>
                    <a:pt x="60" y="95"/>
                    <a:pt x="59" y="95"/>
                    <a:pt x="58" y="95"/>
                  </a:cubicBezTo>
                  <a:cubicBezTo>
                    <a:pt x="57" y="95"/>
                    <a:pt x="55" y="96"/>
                    <a:pt x="53" y="96"/>
                  </a:cubicBezTo>
                  <a:cubicBezTo>
                    <a:pt x="53" y="96"/>
                    <a:pt x="52" y="96"/>
                    <a:pt x="51" y="96"/>
                  </a:cubicBezTo>
                  <a:cubicBezTo>
                    <a:pt x="51" y="96"/>
                    <a:pt x="50" y="96"/>
                    <a:pt x="50" y="96"/>
                  </a:cubicBezTo>
                  <a:cubicBezTo>
                    <a:pt x="49" y="96"/>
                    <a:pt x="48" y="96"/>
                    <a:pt x="47" y="96"/>
                  </a:cubicBezTo>
                  <a:cubicBezTo>
                    <a:pt x="46" y="96"/>
                    <a:pt x="46" y="96"/>
                    <a:pt x="45" y="96"/>
                  </a:cubicBezTo>
                  <a:cubicBezTo>
                    <a:pt x="44" y="96"/>
                    <a:pt x="42" y="95"/>
                    <a:pt x="41" y="95"/>
                  </a:cubicBezTo>
                  <a:cubicBezTo>
                    <a:pt x="41" y="95"/>
                    <a:pt x="40" y="95"/>
                    <a:pt x="40" y="95"/>
                  </a:cubicBezTo>
                  <a:cubicBezTo>
                    <a:pt x="38" y="94"/>
                    <a:pt x="37" y="94"/>
                    <a:pt x="36" y="94"/>
                  </a:cubicBezTo>
                  <a:cubicBezTo>
                    <a:pt x="36" y="94"/>
                    <a:pt x="35" y="93"/>
                    <a:pt x="35" y="93"/>
                  </a:cubicBezTo>
                  <a:cubicBezTo>
                    <a:pt x="34" y="93"/>
                    <a:pt x="33" y="93"/>
                    <a:pt x="32" y="92"/>
                  </a:cubicBezTo>
                  <a:cubicBezTo>
                    <a:pt x="31" y="92"/>
                    <a:pt x="31" y="92"/>
                    <a:pt x="30" y="92"/>
                  </a:cubicBezTo>
                  <a:cubicBezTo>
                    <a:pt x="29" y="91"/>
                    <a:pt x="28" y="90"/>
                    <a:pt x="27" y="90"/>
                  </a:cubicBezTo>
                  <a:cubicBezTo>
                    <a:pt x="27" y="90"/>
                    <a:pt x="26" y="89"/>
                    <a:pt x="26" y="89"/>
                  </a:cubicBezTo>
                  <a:cubicBezTo>
                    <a:pt x="25" y="89"/>
                    <a:pt x="24" y="88"/>
                    <a:pt x="23" y="87"/>
                  </a:cubicBezTo>
                  <a:cubicBezTo>
                    <a:pt x="23" y="87"/>
                    <a:pt x="23" y="87"/>
                    <a:pt x="23" y="87"/>
                  </a:cubicBezTo>
                  <a:cubicBezTo>
                    <a:pt x="22" y="86"/>
                    <a:pt x="21" y="85"/>
                    <a:pt x="20" y="85"/>
                  </a:cubicBezTo>
                  <a:cubicBezTo>
                    <a:pt x="20" y="84"/>
                    <a:pt x="19" y="84"/>
                    <a:pt x="19" y="84"/>
                  </a:cubicBezTo>
                  <a:cubicBezTo>
                    <a:pt x="18" y="83"/>
                    <a:pt x="17" y="82"/>
                    <a:pt x="17" y="81"/>
                  </a:cubicBezTo>
                  <a:cubicBezTo>
                    <a:pt x="16" y="81"/>
                    <a:pt x="16" y="81"/>
                    <a:pt x="16" y="81"/>
                  </a:cubicBezTo>
                  <a:cubicBezTo>
                    <a:pt x="15" y="80"/>
                    <a:pt x="15" y="79"/>
                    <a:pt x="14" y="79"/>
                  </a:cubicBezTo>
                  <a:cubicBezTo>
                    <a:pt x="14" y="78"/>
                    <a:pt x="14" y="78"/>
                    <a:pt x="14" y="78"/>
                  </a:cubicBezTo>
                  <a:cubicBezTo>
                    <a:pt x="13" y="77"/>
                    <a:pt x="12" y="76"/>
                    <a:pt x="12" y="75"/>
                  </a:cubicBezTo>
                  <a:cubicBezTo>
                    <a:pt x="11" y="75"/>
                    <a:pt x="11" y="74"/>
                    <a:pt x="11" y="74"/>
                  </a:cubicBezTo>
                  <a:cubicBezTo>
                    <a:pt x="10" y="73"/>
                    <a:pt x="10" y="72"/>
                    <a:pt x="9" y="71"/>
                  </a:cubicBezTo>
                  <a:cubicBezTo>
                    <a:pt x="9" y="70"/>
                    <a:pt x="9" y="70"/>
                    <a:pt x="9" y="70"/>
                  </a:cubicBezTo>
                  <a:cubicBezTo>
                    <a:pt x="8" y="69"/>
                    <a:pt x="8" y="68"/>
                    <a:pt x="7" y="66"/>
                  </a:cubicBezTo>
                  <a:cubicBezTo>
                    <a:pt x="7" y="66"/>
                    <a:pt x="7" y="66"/>
                    <a:pt x="7" y="65"/>
                  </a:cubicBezTo>
                  <a:cubicBezTo>
                    <a:pt x="7" y="64"/>
                    <a:pt x="6" y="63"/>
                    <a:pt x="6" y="62"/>
                  </a:cubicBezTo>
                  <a:cubicBezTo>
                    <a:pt x="6" y="61"/>
                    <a:pt x="6" y="61"/>
                    <a:pt x="6" y="61"/>
                  </a:cubicBezTo>
                  <a:cubicBezTo>
                    <a:pt x="5" y="59"/>
                    <a:pt x="5" y="58"/>
                    <a:pt x="5" y="56"/>
                  </a:cubicBezTo>
                  <a:cubicBezTo>
                    <a:pt x="5" y="56"/>
                    <a:pt x="5" y="55"/>
                    <a:pt x="5" y="55"/>
                  </a:cubicBezTo>
                  <a:cubicBezTo>
                    <a:pt x="4" y="53"/>
                    <a:pt x="4" y="52"/>
                    <a:pt x="4" y="50"/>
                  </a:cubicBezTo>
                  <a:cubicBezTo>
                    <a:pt x="4" y="50"/>
                    <a:pt x="4" y="50"/>
                    <a:pt x="4" y="50"/>
                  </a:cubicBezTo>
                  <a:cubicBezTo>
                    <a:pt x="4" y="50"/>
                    <a:pt x="4" y="49"/>
                    <a:pt x="4" y="49"/>
                  </a:cubicBezTo>
                  <a:cubicBezTo>
                    <a:pt x="5" y="47"/>
                    <a:pt x="5" y="45"/>
                    <a:pt x="5" y="44"/>
                  </a:cubicBezTo>
                  <a:cubicBezTo>
                    <a:pt x="5" y="43"/>
                    <a:pt x="5" y="42"/>
                    <a:pt x="5" y="42"/>
                  </a:cubicBezTo>
                  <a:cubicBezTo>
                    <a:pt x="6" y="39"/>
                    <a:pt x="6" y="37"/>
                    <a:pt x="7" y="35"/>
                  </a:cubicBezTo>
                  <a:cubicBezTo>
                    <a:pt x="8" y="34"/>
                    <a:pt x="8" y="33"/>
                    <a:pt x="8" y="32"/>
                  </a:cubicBezTo>
                  <a:cubicBezTo>
                    <a:pt x="13" y="22"/>
                    <a:pt x="21" y="13"/>
                    <a:pt x="32" y="9"/>
                  </a:cubicBezTo>
                  <a:cubicBezTo>
                    <a:pt x="33" y="8"/>
                    <a:pt x="33" y="8"/>
                    <a:pt x="34" y="8"/>
                  </a:cubicBezTo>
                  <a:cubicBezTo>
                    <a:pt x="37" y="7"/>
                    <a:pt x="39" y="6"/>
                    <a:pt x="41" y="6"/>
                  </a:cubicBezTo>
                  <a:cubicBezTo>
                    <a:pt x="42" y="6"/>
                    <a:pt x="43" y="5"/>
                    <a:pt x="43" y="5"/>
                  </a:cubicBezTo>
                  <a:cubicBezTo>
                    <a:pt x="45" y="5"/>
                    <a:pt x="47" y="5"/>
                    <a:pt x="48" y="5"/>
                  </a:cubicBezTo>
                  <a:cubicBezTo>
                    <a:pt x="49" y="5"/>
                    <a:pt x="49" y="5"/>
                    <a:pt x="50" y="5"/>
                  </a:cubicBezTo>
                  <a:cubicBezTo>
                    <a:pt x="50" y="5"/>
                    <a:pt x="50" y="5"/>
                    <a:pt x="50" y="5"/>
                  </a:cubicBezTo>
                  <a:cubicBezTo>
                    <a:pt x="51" y="5"/>
                    <a:pt x="53" y="5"/>
                    <a:pt x="54" y="5"/>
                  </a:cubicBezTo>
                  <a:cubicBezTo>
                    <a:pt x="55" y="5"/>
                    <a:pt x="55" y="5"/>
                    <a:pt x="56" y="5"/>
                  </a:cubicBezTo>
                  <a:cubicBezTo>
                    <a:pt x="57" y="5"/>
                    <a:pt x="59" y="6"/>
                    <a:pt x="60" y="6"/>
                  </a:cubicBezTo>
                  <a:cubicBezTo>
                    <a:pt x="61" y="6"/>
                    <a:pt x="61" y="6"/>
                    <a:pt x="61" y="6"/>
                  </a:cubicBezTo>
                  <a:cubicBezTo>
                    <a:pt x="63" y="7"/>
                    <a:pt x="64" y="7"/>
                    <a:pt x="65" y="7"/>
                  </a:cubicBezTo>
                  <a:cubicBezTo>
                    <a:pt x="65" y="7"/>
                    <a:pt x="66" y="8"/>
                    <a:pt x="66" y="8"/>
                  </a:cubicBezTo>
                  <a:cubicBezTo>
                    <a:pt x="67" y="8"/>
                    <a:pt x="68" y="9"/>
                    <a:pt x="69" y="9"/>
                  </a:cubicBezTo>
                  <a:cubicBezTo>
                    <a:pt x="70" y="9"/>
                    <a:pt x="70" y="9"/>
                    <a:pt x="70" y="10"/>
                  </a:cubicBezTo>
                  <a:cubicBezTo>
                    <a:pt x="71" y="10"/>
                    <a:pt x="73" y="11"/>
                    <a:pt x="74" y="11"/>
                  </a:cubicBezTo>
                  <a:cubicBezTo>
                    <a:pt x="74" y="12"/>
                    <a:pt x="74" y="12"/>
                    <a:pt x="75" y="12"/>
                  </a:cubicBezTo>
                  <a:cubicBezTo>
                    <a:pt x="76" y="13"/>
                    <a:pt x="76" y="13"/>
                    <a:pt x="77" y="14"/>
                  </a:cubicBezTo>
                  <a:cubicBezTo>
                    <a:pt x="78" y="14"/>
                    <a:pt x="78" y="14"/>
                    <a:pt x="78" y="15"/>
                  </a:cubicBezTo>
                  <a:cubicBezTo>
                    <a:pt x="79" y="15"/>
                    <a:pt x="80" y="16"/>
                    <a:pt x="80" y="16"/>
                  </a:cubicBezTo>
                  <a:cubicBezTo>
                    <a:pt x="80" y="17"/>
                    <a:pt x="81" y="17"/>
                    <a:pt x="81" y="17"/>
                  </a:cubicBezTo>
                  <a:cubicBezTo>
                    <a:pt x="82" y="18"/>
                    <a:pt x="83" y="19"/>
                    <a:pt x="84" y="20"/>
                  </a:cubicBezTo>
                  <a:cubicBezTo>
                    <a:pt x="84" y="20"/>
                    <a:pt x="84" y="20"/>
                    <a:pt x="84" y="20"/>
                  </a:cubicBezTo>
                  <a:cubicBezTo>
                    <a:pt x="85" y="21"/>
                    <a:pt x="86" y="22"/>
                    <a:pt x="86" y="23"/>
                  </a:cubicBezTo>
                  <a:cubicBezTo>
                    <a:pt x="87" y="23"/>
                    <a:pt x="87" y="24"/>
                    <a:pt x="87" y="24"/>
                  </a:cubicBezTo>
                  <a:cubicBezTo>
                    <a:pt x="88" y="25"/>
                    <a:pt x="88" y="26"/>
                    <a:pt x="89" y="27"/>
                  </a:cubicBezTo>
                  <a:cubicBezTo>
                    <a:pt x="89" y="27"/>
                    <a:pt x="89" y="27"/>
                    <a:pt x="89" y="28"/>
                  </a:cubicBezTo>
                  <a:cubicBezTo>
                    <a:pt x="90" y="29"/>
                    <a:pt x="91" y="30"/>
                    <a:pt x="91" y="31"/>
                  </a:cubicBezTo>
                  <a:cubicBezTo>
                    <a:pt x="91" y="31"/>
                    <a:pt x="91" y="32"/>
                    <a:pt x="92" y="32"/>
                  </a:cubicBezTo>
                  <a:cubicBezTo>
                    <a:pt x="92" y="33"/>
                    <a:pt x="93" y="34"/>
                    <a:pt x="93" y="35"/>
                  </a:cubicBezTo>
                  <a:cubicBezTo>
                    <a:pt x="93" y="36"/>
                    <a:pt x="93" y="36"/>
                    <a:pt x="93" y="36"/>
                  </a:cubicBezTo>
                  <a:cubicBezTo>
                    <a:pt x="94" y="38"/>
                    <a:pt x="94" y="39"/>
                    <a:pt x="94" y="40"/>
                  </a:cubicBezTo>
                  <a:cubicBezTo>
                    <a:pt x="94" y="41"/>
                    <a:pt x="95" y="41"/>
                    <a:pt x="95" y="41"/>
                  </a:cubicBezTo>
                  <a:cubicBezTo>
                    <a:pt x="95" y="43"/>
                    <a:pt x="95" y="44"/>
                    <a:pt x="95" y="46"/>
                  </a:cubicBezTo>
                  <a:cubicBezTo>
                    <a:pt x="95" y="46"/>
                    <a:pt x="95" y="47"/>
                    <a:pt x="95" y="47"/>
                  </a:cubicBezTo>
                  <a:cubicBezTo>
                    <a:pt x="95" y="48"/>
                    <a:pt x="96" y="49"/>
                    <a:pt x="96" y="50"/>
                  </a:cubicBezTo>
                  <a:cubicBezTo>
                    <a:pt x="96" y="51"/>
                    <a:pt x="96" y="51"/>
                    <a:pt x="96" y="52"/>
                  </a:cubicBezTo>
                  <a:close/>
                </a:path>
              </a:pathLst>
            </a:custGeom>
            <a:solidFill>
              <a:srgbClr val="A2B9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311" name="Oval 61">
              <a:extLst>
                <a:ext uri="{FF2B5EF4-FFF2-40B4-BE49-F238E27FC236}">
                  <a16:creationId xmlns:a16="http://schemas.microsoft.com/office/drawing/2014/main" id="{11A49085-DF41-2F40-9612-7C83EE7F9421}"/>
                </a:ext>
              </a:extLst>
            </p:cNvPr>
            <p:cNvSpPr>
              <a:spLocks noChangeArrowheads="1"/>
            </p:cNvSpPr>
            <p:nvPr/>
          </p:nvSpPr>
          <p:spPr bwMode="auto">
            <a:xfrm>
              <a:off x="8528635" y="1140452"/>
              <a:ext cx="994293" cy="993775"/>
            </a:xfrm>
            <a:prstGeom prst="ellipse">
              <a:avLst/>
            </a:prstGeom>
            <a:solidFill>
              <a:srgbClr val="F83003"/>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pPr>
              <a:endParaRPr lang="zh-CN" altLang="en-US" sz="2000">
                <a:ea typeface="楷体_GB2312" pitchFamily="49" charset="-122"/>
              </a:endParaRPr>
            </a:p>
          </p:txBody>
        </p:sp>
        <p:sp>
          <p:nvSpPr>
            <p:cNvPr id="268312" name="任意多边形 23">
              <a:extLst>
                <a:ext uri="{FF2B5EF4-FFF2-40B4-BE49-F238E27FC236}">
                  <a16:creationId xmlns:a16="http://schemas.microsoft.com/office/drawing/2014/main" id="{077E2B5B-D1BB-8D4F-AAD2-CDF92B55DA58}"/>
                </a:ext>
              </a:extLst>
            </p:cNvPr>
            <p:cNvSpPr>
              <a:spLocks/>
            </p:cNvSpPr>
            <p:nvPr/>
          </p:nvSpPr>
          <p:spPr bwMode="auto">
            <a:xfrm>
              <a:off x="8596933" y="1208713"/>
              <a:ext cx="844990" cy="844550"/>
            </a:xfrm>
            <a:custGeom>
              <a:avLst/>
              <a:gdLst>
                <a:gd name="T0" fmla="*/ 0 w 844550"/>
                <a:gd name="T1" fmla="*/ 0 h 844550"/>
                <a:gd name="T2" fmla="*/ 844550 w 844550"/>
                <a:gd name="T3" fmla="*/ 844550 h 844550"/>
              </a:gdLst>
              <a:ahLst/>
              <a:cxnLst/>
              <a:rect l="T0" t="T1" r="T2" b="T3"/>
              <a:pathLst>
                <a:path w="844550" h="844550">
                  <a:moveTo>
                    <a:pt x="749300" y="695325"/>
                  </a:moveTo>
                  <a:cubicBezTo>
                    <a:pt x="742355" y="702072"/>
                    <a:pt x="731937" y="712192"/>
                    <a:pt x="721519" y="722313"/>
                  </a:cubicBezTo>
                  <a:lnTo>
                    <a:pt x="714607" y="729027"/>
                  </a:lnTo>
                  <a:lnTo>
                    <a:pt x="717178" y="726529"/>
                  </a:lnTo>
                  <a:cubicBezTo>
                    <a:pt x="724991" y="718939"/>
                    <a:pt x="735410" y="708819"/>
                    <a:pt x="749300" y="695325"/>
                  </a:cubicBezTo>
                  <a:close/>
                  <a:moveTo>
                    <a:pt x="803275" y="627062"/>
                  </a:moveTo>
                  <a:cubicBezTo>
                    <a:pt x="789598" y="654314"/>
                    <a:pt x="775921" y="667940"/>
                    <a:pt x="748568" y="695192"/>
                  </a:cubicBezTo>
                  <a:cubicBezTo>
                    <a:pt x="748568" y="695192"/>
                    <a:pt x="748568" y="695192"/>
                    <a:pt x="725488" y="718187"/>
                  </a:cubicBezTo>
                  <a:lnTo>
                    <a:pt x="714607" y="729027"/>
                  </a:lnTo>
                  <a:lnTo>
                    <a:pt x="693860" y="749697"/>
                  </a:lnTo>
                  <a:cubicBezTo>
                    <a:pt x="666506" y="763323"/>
                    <a:pt x="652829" y="790575"/>
                    <a:pt x="625475" y="790575"/>
                  </a:cubicBezTo>
                  <a:lnTo>
                    <a:pt x="803275" y="627062"/>
                  </a:lnTo>
                  <a:close/>
                  <a:moveTo>
                    <a:pt x="844550" y="490537"/>
                  </a:moveTo>
                  <a:cubicBezTo>
                    <a:pt x="844550" y="497345"/>
                    <a:pt x="844550" y="500749"/>
                    <a:pt x="844550" y="504153"/>
                  </a:cubicBezTo>
                  <a:lnTo>
                    <a:pt x="844550" y="517525"/>
                  </a:lnTo>
                  <a:lnTo>
                    <a:pt x="844550" y="517769"/>
                  </a:lnTo>
                  <a:lnTo>
                    <a:pt x="844407" y="517906"/>
                  </a:lnTo>
                  <a:lnTo>
                    <a:pt x="824111" y="571914"/>
                  </a:lnTo>
                  <a:cubicBezTo>
                    <a:pt x="817298" y="588911"/>
                    <a:pt x="810485" y="605907"/>
                    <a:pt x="803672" y="626303"/>
                  </a:cubicBezTo>
                  <a:cubicBezTo>
                    <a:pt x="803672" y="626303"/>
                    <a:pt x="803672" y="626303"/>
                    <a:pt x="626534" y="789471"/>
                  </a:cubicBezTo>
                  <a:cubicBezTo>
                    <a:pt x="612907" y="803069"/>
                    <a:pt x="595874" y="813267"/>
                    <a:pt x="577139" y="820065"/>
                  </a:cubicBezTo>
                  <a:lnTo>
                    <a:pt x="518674" y="830067"/>
                  </a:lnTo>
                  <a:lnTo>
                    <a:pt x="517769" y="830934"/>
                  </a:lnTo>
                  <a:cubicBezTo>
                    <a:pt x="504153" y="844550"/>
                    <a:pt x="504153" y="844550"/>
                    <a:pt x="490537" y="844550"/>
                  </a:cubicBezTo>
                  <a:cubicBezTo>
                    <a:pt x="490537" y="844550"/>
                    <a:pt x="490537" y="844550"/>
                    <a:pt x="844550" y="490537"/>
                  </a:cubicBezTo>
                  <a:close/>
                  <a:moveTo>
                    <a:pt x="844550" y="395287"/>
                  </a:moveTo>
                  <a:cubicBezTo>
                    <a:pt x="844550" y="402094"/>
                    <a:pt x="844550" y="405497"/>
                    <a:pt x="844550" y="408901"/>
                  </a:cubicBezTo>
                  <a:lnTo>
                    <a:pt x="844550" y="422275"/>
                  </a:lnTo>
                  <a:lnTo>
                    <a:pt x="844550" y="422515"/>
                  </a:lnTo>
                  <a:lnTo>
                    <a:pt x="844550" y="456329"/>
                  </a:lnTo>
                  <a:cubicBezTo>
                    <a:pt x="844550" y="466546"/>
                    <a:pt x="844550" y="476762"/>
                    <a:pt x="844550" y="490384"/>
                  </a:cubicBezTo>
                  <a:cubicBezTo>
                    <a:pt x="844550" y="490384"/>
                    <a:pt x="844550" y="490384"/>
                    <a:pt x="490384" y="844550"/>
                  </a:cubicBezTo>
                  <a:cubicBezTo>
                    <a:pt x="476762" y="844550"/>
                    <a:pt x="466546" y="844550"/>
                    <a:pt x="456329" y="844550"/>
                  </a:cubicBezTo>
                  <a:lnTo>
                    <a:pt x="422515" y="844550"/>
                  </a:lnTo>
                  <a:lnTo>
                    <a:pt x="422275" y="844550"/>
                  </a:lnTo>
                  <a:lnTo>
                    <a:pt x="408901" y="844550"/>
                  </a:lnTo>
                  <a:cubicBezTo>
                    <a:pt x="405497" y="844550"/>
                    <a:pt x="402094" y="844550"/>
                    <a:pt x="395287" y="844550"/>
                  </a:cubicBezTo>
                  <a:cubicBezTo>
                    <a:pt x="395287" y="844550"/>
                    <a:pt x="395287" y="844550"/>
                    <a:pt x="844550" y="395287"/>
                  </a:cubicBezTo>
                  <a:close/>
                  <a:moveTo>
                    <a:pt x="817562" y="258762"/>
                  </a:moveTo>
                  <a:cubicBezTo>
                    <a:pt x="817562" y="258762"/>
                    <a:pt x="817562" y="272391"/>
                    <a:pt x="817562" y="272391"/>
                  </a:cubicBezTo>
                  <a:cubicBezTo>
                    <a:pt x="817562" y="272391"/>
                    <a:pt x="817562" y="272391"/>
                    <a:pt x="525145" y="564808"/>
                  </a:cubicBezTo>
                  <a:lnTo>
                    <a:pt x="462620" y="627334"/>
                  </a:lnTo>
                  <a:lnTo>
                    <a:pt x="502670" y="587332"/>
                  </a:lnTo>
                  <a:cubicBezTo>
                    <a:pt x="579210" y="510885"/>
                    <a:pt x="681264" y="408956"/>
                    <a:pt x="817336" y="273050"/>
                  </a:cubicBezTo>
                  <a:cubicBezTo>
                    <a:pt x="824140" y="279845"/>
                    <a:pt x="827541" y="290038"/>
                    <a:pt x="830943" y="300231"/>
                  </a:cubicBezTo>
                  <a:lnTo>
                    <a:pt x="844420" y="327152"/>
                  </a:lnTo>
                  <a:lnTo>
                    <a:pt x="844550" y="327025"/>
                  </a:lnTo>
                  <a:lnTo>
                    <a:pt x="844550" y="327412"/>
                  </a:lnTo>
                  <a:lnTo>
                    <a:pt x="844550" y="333835"/>
                  </a:lnTo>
                  <a:lnTo>
                    <a:pt x="844550" y="339725"/>
                  </a:lnTo>
                  <a:lnTo>
                    <a:pt x="844550" y="340644"/>
                  </a:lnTo>
                  <a:lnTo>
                    <a:pt x="844550" y="372129"/>
                  </a:lnTo>
                  <a:cubicBezTo>
                    <a:pt x="844550" y="380657"/>
                    <a:pt x="844550" y="387479"/>
                    <a:pt x="844550" y="394301"/>
                  </a:cubicBezTo>
                  <a:cubicBezTo>
                    <a:pt x="844550" y="394301"/>
                    <a:pt x="844550" y="394301"/>
                    <a:pt x="394300" y="844550"/>
                  </a:cubicBezTo>
                  <a:cubicBezTo>
                    <a:pt x="387479" y="844550"/>
                    <a:pt x="380657" y="844550"/>
                    <a:pt x="372129" y="844550"/>
                  </a:cubicBezTo>
                  <a:lnTo>
                    <a:pt x="340644" y="844550"/>
                  </a:lnTo>
                  <a:lnTo>
                    <a:pt x="339725" y="844550"/>
                  </a:lnTo>
                  <a:lnTo>
                    <a:pt x="340184" y="844091"/>
                  </a:lnTo>
                  <a:lnTo>
                    <a:pt x="333834" y="837741"/>
                  </a:lnTo>
                  <a:cubicBezTo>
                    <a:pt x="330430" y="834336"/>
                    <a:pt x="327025" y="830931"/>
                    <a:pt x="327025" y="830931"/>
                  </a:cubicBezTo>
                  <a:cubicBezTo>
                    <a:pt x="327025" y="830931"/>
                    <a:pt x="327025" y="830931"/>
                    <a:pt x="495195" y="667186"/>
                  </a:cubicBezTo>
                  <a:lnTo>
                    <a:pt x="518273" y="644715"/>
                  </a:lnTo>
                  <a:lnTo>
                    <a:pt x="498152" y="664283"/>
                  </a:lnTo>
                  <a:cubicBezTo>
                    <a:pt x="448667" y="712407"/>
                    <a:pt x="392112" y="767407"/>
                    <a:pt x="327478" y="830263"/>
                  </a:cubicBezTo>
                  <a:cubicBezTo>
                    <a:pt x="320675" y="830263"/>
                    <a:pt x="310469" y="830263"/>
                    <a:pt x="300264" y="828564"/>
                  </a:cubicBezTo>
                  <a:lnTo>
                    <a:pt x="273211" y="816743"/>
                  </a:lnTo>
                  <a:lnTo>
                    <a:pt x="272391" y="817562"/>
                  </a:lnTo>
                  <a:cubicBezTo>
                    <a:pt x="272391" y="817562"/>
                    <a:pt x="258762" y="817562"/>
                    <a:pt x="258762" y="817562"/>
                  </a:cubicBezTo>
                  <a:cubicBezTo>
                    <a:pt x="258762" y="817562"/>
                    <a:pt x="258762" y="817562"/>
                    <a:pt x="817562" y="258762"/>
                  </a:cubicBezTo>
                  <a:close/>
                  <a:moveTo>
                    <a:pt x="788987" y="204787"/>
                  </a:moveTo>
                  <a:cubicBezTo>
                    <a:pt x="788987" y="204787"/>
                    <a:pt x="788987" y="218410"/>
                    <a:pt x="788987" y="218410"/>
                  </a:cubicBezTo>
                  <a:cubicBezTo>
                    <a:pt x="788987" y="218410"/>
                    <a:pt x="788987" y="218410"/>
                    <a:pt x="687430" y="320243"/>
                  </a:cubicBezTo>
                  <a:lnTo>
                    <a:pt x="650659" y="357114"/>
                  </a:lnTo>
                  <a:lnTo>
                    <a:pt x="689459" y="318314"/>
                  </a:lnTo>
                  <a:cubicBezTo>
                    <a:pt x="720924" y="286849"/>
                    <a:pt x="754486" y="253287"/>
                    <a:pt x="790286" y="217487"/>
                  </a:cubicBezTo>
                  <a:cubicBezTo>
                    <a:pt x="803924" y="231125"/>
                    <a:pt x="803924" y="244763"/>
                    <a:pt x="817562" y="258401"/>
                  </a:cubicBezTo>
                  <a:cubicBezTo>
                    <a:pt x="817562" y="258401"/>
                    <a:pt x="817562" y="258401"/>
                    <a:pt x="258401" y="817562"/>
                  </a:cubicBezTo>
                  <a:cubicBezTo>
                    <a:pt x="251582" y="810743"/>
                    <a:pt x="244763" y="807334"/>
                    <a:pt x="237944" y="803924"/>
                  </a:cubicBezTo>
                  <a:lnTo>
                    <a:pt x="217920" y="790575"/>
                  </a:lnTo>
                  <a:lnTo>
                    <a:pt x="211580" y="790575"/>
                  </a:lnTo>
                  <a:cubicBezTo>
                    <a:pt x="208183" y="790575"/>
                    <a:pt x="204787" y="790575"/>
                    <a:pt x="204787" y="790575"/>
                  </a:cubicBezTo>
                  <a:cubicBezTo>
                    <a:pt x="204787" y="790575"/>
                    <a:pt x="204787" y="790575"/>
                    <a:pt x="788987" y="204787"/>
                  </a:cubicBezTo>
                  <a:close/>
                  <a:moveTo>
                    <a:pt x="761793" y="163512"/>
                  </a:moveTo>
                  <a:cubicBezTo>
                    <a:pt x="775390" y="177144"/>
                    <a:pt x="775390" y="190776"/>
                    <a:pt x="788987" y="204407"/>
                  </a:cubicBezTo>
                  <a:cubicBezTo>
                    <a:pt x="788987" y="204407"/>
                    <a:pt x="788987" y="204407"/>
                    <a:pt x="204304" y="790575"/>
                  </a:cubicBezTo>
                  <a:cubicBezTo>
                    <a:pt x="190706" y="776943"/>
                    <a:pt x="177109" y="763312"/>
                    <a:pt x="163512" y="763312"/>
                  </a:cubicBezTo>
                  <a:cubicBezTo>
                    <a:pt x="163512" y="763312"/>
                    <a:pt x="163512" y="763312"/>
                    <a:pt x="761793" y="163512"/>
                  </a:cubicBezTo>
                  <a:close/>
                  <a:moveTo>
                    <a:pt x="708695" y="109537"/>
                  </a:moveTo>
                  <a:cubicBezTo>
                    <a:pt x="708695" y="109537"/>
                    <a:pt x="712099" y="109537"/>
                    <a:pt x="715504" y="111239"/>
                  </a:cubicBezTo>
                  <a:lnTo>
                    <a:pt x="721879" y="122395"/>
                  </a:lnTo>
                  <a:lnTo>
                    <a:pt x="722037" y="122237"/>
                  </a:lnTo>
                  <a:cubicBezTo>
                    <a:pt x="735668" y="122237"/>
                    <a:pt x="735668" y="135869"/>
                    <a:pt x="749300" y="149501"/>
                  </a:cubicBezTo>
                  <a:lnTo>
                    <a:pt x="748817" y="149984"/>
                  </a:lnTo>
                  <a:lnTo>
                    <a:pt x="755192" y="161140"/>
                  </a:lnTo>
                  <a:cubicBezTo>
                    <a:pt x="758596" y="162842"/>
                    <a:pt x="762000" y="162842"/>
                    <a:pt x="762000" y="162842"/>
                  </a:cubicBezTo>
                  <a:cubicBezTo>
                    <a:pt x="762000" y="162842"/>
                    <a:pt x="762000" y="162842"/>
                    <a:pt x="162842" y="762000"/>
                  </a:cubicBezTo>
                  <a:cubicBezTo>
                    <a:pt x="162842" y="762000"/>
                    <a:pt x="162842" y="758596"/>
                    <a:pt x="161140" y="755191"/>
                  </a:cubicBezTo>
                  <a:lnTo>
                    <a:pt x="149984" y="748817"/>
                  </a:lnTo>
                  <a:lnTo>
                    <a:pt x="149500" y="749300"/>
                  </a:lnTo>
                  <a:cubicBezTo>
                    <a:pt x="135869" y="735668"/>
                    <a:pt x="135869" y="735668"/>
                    <a:pt x="122237" y="722037"/>
                  </a:cubicBezTo>
                  <a:lnTo>
                    <a:pt x="122558" y="721716"/>
                  </a:lnTo>
                  <a:lnTo>
                    <a:pt x="111239" y="710397"/>
                  </a:lnTo>
                  <a:cubicBezTo>
                    <a:pt x="109537" y="708695"/>
                    <a:pt x="109537" y="708695"/>
                    <a:pt x="109537" y="708695"/>
                  </a:cubicBezTo>
                  <a:cubicBezTo>
                    <a:pt x="109537" y="708695"/>
                    <a:pt x="109537" y="708695"/>
                    <a:pt x="708695" y="109537"/>
                  </a:cubicBezTo>
                  <a:close/>
                  <a:moveTo>
                    <a:pt x="667399" y="80962"/>
                  </a:moveTo>
                  <a:cubicBezTo>
                    <a:pt x="667399" y="80962"/>
                    <a:pt x="670809" y="80962"/>
                    <a:pt x="674218" y="80962"/>
                  </a:cubicBezTo>
                  <a:lnTo>
                    <a:pt x="680762" y="80962"/>
                  </a:lnTo>
                  <a:lnTo>
                    <a:pt x="681037" y="80962"/>
                  </a:lnTo>
                  <a:lnTo>
                    <a:pt x="680899" y="81100"/>
                  </a:lnTo>
                  <a:lnTo>
                    <a:pt x="694393" y="94594"/>
                  </a:lnTo>
                  <a:cubicBezTo>
                    <a:pt x="697801" y="98002"/>
                    <a:pt x="701209" y="101410"/>
                    <a:pt x="708025" y="108226"/>
                  </a:cubicBezTo>
                  <a:cubicBezTo>
                    <a:pt x="708025" y="108226"/>
                    <a:pt x="708025" y="108226"/>
                    <a:pt x="108225" y="708025"/>
                  </a:cubicBezTo>
                  <a:cubicBezTo>
                    <a:pt x="101410" y="701209"/>
                    <a:pt x="98002" y="697801"/>
                    <a:pt x="94594" y="694393"/>
                  </a:cubicBezTo>
                  <a:lnTo>
                    <a:pt x="81100" y="680899"/>
                  </a:lnTo>
                  <a:lnTo>
                    <a:pt x="80962" y="681037"/>
                  </a:lnTo>
                  <a:lnTo>
                    <a:pt x="80962" y="680761"/>
                  </a:lnTo>
                  <a:lnTo>
                    <a:pt x="80962" y="674218"/>
                  </a:lnTo>
                  <a:cubicBezTo>
                    <a:pt x="80962" y="670809"/>
                    <a:pt x="80962" y="667399"/>
                    <a:pt x="80962" y="667399"/>
                  </a:cubicBezTo>
                  <a:cubicBezTo>
                    <a:pt x="80962" y="667399"/>
                    <a:pt x="80962" y="667399"/>
                    <a:pt x="667399" y="80962"/>
                  </a:cubicBezTo>
                  <a:close/>
                  <a:moveTo>
                    <a:pt x="285750" y="26987"/>
                  </a:moveTo>
                  <a:cubicBezTo>
                    <a:pt x="285750" y="26987"/>
                    <a:pt x="285750" y="26987"/>
                    <a:pt x="26987" y="285750"/>
                  </a:cubicBezTo>
                  <a:cubicBezTo>
                    <a:pt x="67844" y="163178"/>
                    <a:pt x="163178" y="67844"/>
                    <a:pt x="285750" y="26987"/>
                  </a:cubicBezTo>
                  <a:close/>
                  <a:moveTo>
                    <a:pt x="312737" y="14287"/>
                  </a:moveTo>
                  <a:cubicBezTo>
                    <a:pt x="312737" y="14287"/>
                    <a:pt x="312737" y="14287"/>
                    <a:pt x="14287" y="312737"/>
                  </a:cubicBezTo>
                  <a:cubicBezTo>
                    <a:pt x="14287" y="312737"/>
                    <a:pt x="14287" y="299171"/>
                    <a:pt x="27853" y="285605"/>
                  </a:cubicBezTo>
                  <a:cubicBezTo>
                    <a:pt x="27853" y="285605"/>
                    <a:pt x="27853" y="285605"/>
                    <a:pt x="285605" y="27853"/>
                  </a:cubicBezTo>
                  <a:cubicBezTo>
                    <a:pt x="299171" y="14287"/>
                    <a:pt x="312737" y="14287"/>
                    <a:pt x="312737" y="14287"/>
                  </a:cubicBezTo>
                  <a:close/>
                  <a:moveTo>
                    <a:pt x="503725" y="0"/>
                  </a:moveTo>
                  <a:cubicBezTo>
                    <a:pt x="517321" y="13613"/>
                    <a:pt x="530916" y="13613"/>
                    <a:pt x="544512" y="13613"/>
                  </a:cubicBezTo>
                  <a:cubicBezTo>
                    <a:pt x="544512" y="13613"/>
                    <a:pt x="544512" y="13613"/>
                    <a:pt x="189302" y="369274"/>
                  </a:cubicBezTo>
                  <a:lnTo>
                    <a:pt x="166722" y="391884"/>
                  </a:lnTo>
                  <a:lnTo>
                    <a:pt x="186521" y="372084"/>
                  </a:lnTo>
                  <a:cubicBezTo>
                    <a:pt x="264810" y="293796"/>
                    <a:pt x="378684" y="179922"/>
                    <a:pt x="544319" y="14287"/>
                  </a:cubicBezTo>
                  <a:cubicBezTo>
                    <a:pt x="551114" y="14287"/>
                    <a:pt x="554512" y="17685"/>
                    <a:pt x="557909" y="21082"/>
                  </a:cubicBezTo>
                  <a:lnTo>
                    <a:pt x="571177" y="27716"/>
                  </a:lnTo>
                  <a:lnTo>
                    <a:pt x="571906" y="26987"/>
                  </a:lnTo>
                  <a:cubicBezTo>
                    <a:pt x="585529" y="26987"/>
                    <a:pt x="599152" y="40610"/>
                    <a:pt x="612775" y="40610"/>
                  </a:cubicBezTo>
                  <a:lnTo>
                    <a:pt x="612029" y="41355"/>
                  </a:lnTo>
                  <a:lnTo>
                    <a:pt x="623776" y="48086"/>
                  </a:lnTo>
                  <a:lnTo>
                    <a:pt x="625375" y="54498"/>
                  </a:lnTo>
                  <a:lnTo>
                    <a:pt x="625899" y="53975"/>
                  </a:lnTo>
                  <a:cubicBezTo>
                    <a:pt x="639516" y="53975"/>
                    <a:pt x="653133" y="67592"/>
                    <a:pt x="666750" y="81209"/>
                  </a:cubicBezTo>
                  <a:cubicBezTo>
                    <a:pt x="666750" y="81209"/>
                    <a:pt x="666750" y="81209"/>
                    <a:pt x="81209" y="666750"/>
                  </a:cubicBezTo>
                  <a:cubicBezTo>
                    <a:pt x="67592" y="653133"/>
                    <a:pt x="53975" y="639516"/>
                    <a:pt x="53975" y="625898"/>
                  </a:cubicBezTo>
                  <a:lnTo>
                    <a:pt x="54451" y="625421"/>
                  </a:lnTo>
                  <a:lnTo>
                    <a:pt x="53163" y="620251"/>
                  </a:lnTo>
                  <a:cubicBezTo>
                    <a:pt x="51464" y="616846"/>
                    <a:pt x="48068" y="613440"/>
                    <a:pt x="41275" y="613440"/>
                  </a:cubicBezTo>
                  <a:cubicBezTo>
                    <a:pt x="41275" y="613440"/>
                    <a:pt x="41275" y="613440"/>
                    <a:pt x="511446" y="141991"/>
                  </a:cubicBezTo>
                  <a:lnTo>
                    <a:pt x="530582" y="122803"/>
                  </a:lnTo>
                  <a:lnTo>
                    <a:pt x="510942" y="142443"/>
                  </a:lnTo>
                  <a:cubicBezTo>
                    <a:pt x="431738" y="221647"/>
                    <a:pt x="290932" y="362453"/>
                    <a:pt x="40610" y="612775"/>
                  </a:cubicBezTo>
                  <a:cubicBezTo>
                    <a:pt x="40610" y="599152"/>
                    <a:pt x="26987" y="585529"/>
                    <a:pt x="26987" y="571906"/>
                  </a:cubicBezTo>
                  <a:lnTo>
                    <a:pt x="27823" y="571069"/>
                  </a:lnTo>
                  <a:lnTo>
                    <a:pt x="26178" y="557909"/>
                  </a:lnTo>
                  <a:lnTo>
                    <a:pt x="14377" y="544422"/>
                  </a:lnTo>
                  <a:lnTo>
                    <a:pt x="14287" y="544513"/>
                  </a:lnTo>
                  <a:lnTo>
                    <a:pt x="14287" y="544319"/>
                  </a:lnTo>
                  <a:lnTo>
                    <a:pt x="14287" y="503674"/>
                  </a:lnTo>
                  <a:cubicBezTo>
                    <a:pt x="14287" y="503674"/>
                    <a:pt x="14287" y="503674"/>
                    <a:pt x="503725" y="0"/>
                  </a:cubicBezTo>
                  <a:close/>
                  <a:moveTo>
                    <a:pt x="395031" y="0"/>
                  </a:moveTo>
                  <a:lnTo>
                    <a:pt x="395288" y="0"/>
                  </a:lnTo>
                  <a:lnTo>
                    <a:pt x="413761" y="0"/>
                  </a:lnTo>
                  <a:lnTo>
                    <a:pt x="421821" y="0"/>
                  </a:lnTo>
                  <a:lnTo>
                    <a:pt x="422275" y="0"/>
                  </a:lnTo>
                  <a:lnTo>
                    <a:pt x="454138" y="0"/>
                  </a:lnTo>
                  <a:lnTo>
                    <a:pt x="476036" y="0"/>
                  </a:lnTo>
                  <a:lnTo>
                    <a:pt x="476250" y="0"/>
                  </a:lnTo>
                  <a:lnTo>
                    <a:pt x="489637" y="0"/>
                  </a:lnTo>
                  <a:cubicBezTo>
                    <a:pt x="493037" y="0"/>
                    <a:pt x="496437" y="0"/>
                    <a:pt x="503238" y="0"/>
                  </a:cubicBezTo>
                  <a:cubicBezTo>
                    <a:pt x="503238" y="0"/>
                    <a:pt x="503238" y="0"/>
                    <a:pt x="13601" y="503238"/>
                  </a:cubicBezTo>
                  <a:cubicBezTo>
                    <a:pt x="13601" y="496437"/>
                    <a:pt x="10201" y="493037"/>
                    <a:pt x="6800" y="489637"/>
                  </a:cubicBezTo>
                  <a:lnTo>
                    <a:pt x="71" y="476179"/>
                  </a:lnTo>
                  <a:lnTo>
                    <a:pt x="0" y="476250"/>
                  </a:lnTo>
                  <a:lnTo>
                    <a:pt x="0" y="476036"/>
                  </a:lnTo>
                  <a:lnTo>
                    <a:pt x="0" y="454138"/>
                  </a:lnTo>
                  <a:lnTo>
                    <a:pt x="0" y="422275"/>
                  </a:lnTo>
                  <a:lnTo>
                    <a:pt x="0" y="421821"/>
                  </a:lnTo>
                  <a:lnTo>
                    <a:pt x="0" y="408653"/>
                  </a:lnTo>
                  <a:lnTo>
                    <a:pt x="0" y="395288"/>
                  </a:lnTo>
                  <a:lnTo>
                    <a:pt x="0" y="395031"/>
                  </a:lnTo>
                  <a:lnTo>
                    <a:pt x="51" y="394980"/>
                  </a:lnTo>
                  <a:lnTo>
                    <a:pt x="6815" y="354396"/>
                  </a:lnTo>
                  <a:cubicBezTo>
                    <a:pt x="10223" y="340765"/>
                    <a:pt x="13630" y="327135"/>
                    <a:pt x="13630" y="313504"/>
                  </a:cubicBezTo>
                  <a:cubicBezTo>
                    <a:pt x="13630" y="313504"/>
                    <a:pt x="13630" y="313504"/>
                    <a:pt x="313504" y="13631"/>
                  </a:cubicBezTo>
                  <a:cubicBezTo>
                    <a:pt x="327135" y="6815"/>
                    <a:pt x="340765" y="3408"/>
                    <a:pt x="354396" y="1704"/>
                  </a:cubicBezTo>
                  <a:lnTo>
                    <a:pt x="395020" y="11"/>
                  </a:lnTo>
                  <a:lnTo>
                    <a:pt x="395031"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a:lnSpc>
                  <a:spcPct val="100000"/>
                </a:lnSpc>
              </a:pPr>
              <a:r>
                <a:rPr lang="en-US" altLang="zh-CN" sz="2000">
                  <a:solidFill>
                    <a:srgbClr val="F83003"/>
                  </a:solidFill>
                  <a:ea typeface="楷体_GB2312" pitchFamily="49" charset="-122"/>
                </a:rPr>
                <a:t>3</a:t>
              </a:r>
              <a:endParaRPr lang="zh-CN" altLang="en-US" sz="2000">
                <a:solidFill>
                  <a:srgbClr val="F83003"/>
                </a:solidFill>
                <a:ea typeface="楷体_GB2312" pitchFamily="49" charset="-122"/>
              </a:endParaRPr>
            </a:p>
          </p:txBody>
        </p:sp>
        <p:sp>
          <p:nvSpPr>
            <p:cNvPr id="268313" name="Oval 91">
              <a:extLst>
                <a:ext uri="{FF2B5EF4-FFF2-40B4-BE49-F238E27FC236}">
                  <a16:creationId xmlns:a16="http://schemas.microsoft.com/office/drawing/2014/main" id="{9A383C32-72B1-7049-97A2-79FAEC8B4548}"/>
                </a:ext>
              </a:extLst>
            </p:cNvPr>
            <p:cNvSpPr>
              <a:spLocks noChangeArrowheads="1"/>
            </p:cNvSpPr>
            <p:nvPr/>
          </p:nvSpPr>
          <p:spPr bwMode="auto">
            <a:xfrm>
              <a:off x="6322450" y="1848477"/>
              <a:ext cx="994293" cy="995363"/>
            </a:xfrm>
            <a:prstGeom prst="ellipse">
              <a:avLst/>
            </a:prstGeom>
            <a:solidFill>
              <a:srgbClr val="EBAC0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pPr>
              <a:endParaRPr lang="zh-CN" altLang="en-US" sz="2000">
                <a:ea typeface="楷体_GB2312" pitchFamily="49" charset="-122"/>
              </a:endParaRPr>
            </a:p>
          </p:txBody>
        </p:sp>
        <p:sp>
          <p:nvSpPr>
            <p:cNvPr id="268314" name="任意多边形 25">
              <a:extLst>
                <a:ext uri="{FF2B5EF4-FFF2-40B4-BE49-F238E27FC236}">
                  <a16:creationId xmlns:a16="http://schemas.microsoft.com/office/drawing/2014/main" id="{19C0D477-D71F-C646-B1AF-4EDD300930F7}"/>
                </a:ext>
              </a:extLst>
            </p:cNvPr>
            <p:cNvSpPr>
              <a:spLocks/>
            </p:cNvSpPr>
            <p:nvPr/>
          </p:nvSpPr>
          <p:spPr bwMode="auto">
            <a:xfrm>
              <a:off x="6390747" y="1931026"/>
              <a:ext cx="843402" cy="844551"/>
            </a:xfrm>
            <a:custGeom>
              <a:avLst/>
              <a:gdLst>
                <a:gd name="T0" fmla="*/ 0 w 842963"/>
                <a:gd name="T1" fmla="*/ 0 h 844551"/>
                <a:gd name="T2" fmla="*/ 842963 w 842963"/>
                <a:gd name="T3" fmla="*/ 844551 h 844551"/>
              </a:gdLst>
              <a:ahLst/>
              <a:cxnLst/>
              <a:rect l="T0" t="T1" r="T2" b="T3"/>
              <a:pathLst>
                <a:path w="842963" h="844551">
                  <a:moveTo>
                    <a:pt x="829483" y="504049"/>
                  </a:moveTo>
                  <a:lnTo>
                    <a:pt x="829347" y="504127"/>
                  </a:lnTo>
                  <a:cubicBezTo>
                    <a:pt x="829347" y="504127"/>
                    <a:pt x="829347" y="504127"/>
                    <a:pt x="790202" y="544894"/>
                  </a:cubicBezTo>
                  <a:lnTo>
                    <a:pt x="766282" y="569804"/>
                  </a:lnTo>
                  <a:lnTo>
                    <a:pt x="774934" y="560803"/>
                  </a:lnTo>
                  <a:lnTo>
                    <a:pt x="829483" y="504049"/>
                  </a:lnTo>
                  <a:close/>
                  <a:moveTo>
                    <a:pt x="815976" y="244475"/>
                  </a:moveTo>
                  <a:cubicBezTo>
                    <a:pt x="815976" y="258120"/>
                    <a:pt x="815976" y="258120"/>
                    <a:pt x="815976" y="271765"/>
                  </a:cubicBezTo>
                  <a:cubicBezTo>
                    <a:pt x="815976" y="271765"/>
                    <a:pt x="815976" y="271765"/>
                    <a:pt x="748023" y="339990"/>
                  </a:cubicBezTo>
                  <a:lnTo>
                    <a:pt x="727029" y="361069"/>
                  </a:lnTo>
                  <a:lnTo>
                    <a:pt x="816634" y="271463"/>
                  </a:lnTo>
                  <a:cubicBezTo>
                    <a:pt x="830263" y="285092"/>
                    <a:pt x="830263" y="298721"/>
                    <a:pt x="830263" y="312351"/>
                  </a:cubicBezTo>
                  <a:lnTo>
                    <a:pt x="829528" y="313106"/>
                  </a:lnTo>
                  <a:lnTo>
                    <a:pt x="836154" y="326357"/>
                  </a:lnTo>
                  <a:lnTo>
                    <a:pt x="842879" y="339807"/>
                  </a:lnTo>
                  <a:lnTo>
                    <a:pt x="842963" y="339725"/>
                  </a:lnTo>
                  <a:lnTo>
                    <a:pt x="842963" y="339976"/>
                  </a:lnTo>
                  <a:lnTo>
                    <a:pt x="842963" y="367013"/>
                  </a:lnTo>
                  <a:cubicBezTo>
                    <a:pt x="842963" y="377246"/>
                    <a:pt x="842963" y="387479"/>
                    <a:pt x="842963" y="394301"/>
                  </a:cubicBezTo>
                  <a:cubicBezTo>
                    <a:pt x="842963" y="394301"/>
                    <a:pt x="842963" y="394301"/>
                    <a:pt x="542279" y="695933"/>
                  </a:cubicBezTo>
                  <a:lnTo>
                    <a:pt x="529868" y="708383"/>
                  </a:lnTo>
                  <a:lnTo>
                    <a:pt x="539688" y="698563"/>
                  </a:lnTo>
                  <a:cubicBezTo>
                    <a:pt x="606047" y="632204"/>
                    <a:pt x="702569" y="535683"/>
                    <a:pt x="842963" y="395288"/>
                  </a:cubicBezTo>
                  <a:cubicBezTo>
                    <a:pt x="842963" y="395288"/>
                    <a:pt x="842963" y="398691"/>
                    <a:pt x="842963" y="402095"/>
                  </a:cubicBezTo>
                  <a:lnTo>
                    <a:pt x="842963" y="407988"/>
                  </a:lnTo>
                  <a:lnTo>
                    <a:pt x="842963" y="408902"/>
                  </a:lnTo>
                  <a:lnTo>
                    <a:pt x="842963" y="419925"/>
                  </a:lnTo>
                  <a:cubicBezTo>
                    <a:pt x="842963" y="421630"/>
                    <a:pt x="842963" y="421630"/>
                    <a:pt x="842963" y="421630"/>
                  </a:cubicBezTo>
                  <a:cubicBezTo>
                    <a:pt x="842963" y="435273"/>
                    <a:pt x="842963" y="462558"/>
                    <a:pt x="842963" y="489843"/>
                  </a:cubicBezTo>
                  <a:cubicBezTo>
                    <a:pt x="842963" y="489843"/>
                    <a:pt x="842963" y="489843"/>
                    <a:pt x="693549" y="633730"/>
                  </a:cubicBezTo>
                  <a:lnTo>
                    <a:pt x="636816" y="688366"/>
                  </a:lnTo>
                  <a:lnTo>
                    <a:pt x="638299" y="686942"/>
                  </a:lnTo>
                  <a:cubicBezTo>
                    <a:pt x="688083" y="639168"/>
                    <a:pt x="754460" y="575469"/>
                    <a:pt x="842963" y="490538"/>
                  </a:cubicBezTo>
                  <a:cubicBezTo>
                    <a:pt x="842963" y="490538"/>
                    <a:pt x="842963" y="493935"/>
                    <a:pt x="841261" y="497332"/>
                  </a:cubicBezTo>
                  <a:lnTo>
                    <a:pt x="830193" y="503644"/>
                  </a:lnTo>
                  <a:lnTo>
                    <a:pt x="820013" y="562852"/>
                  </a:lnTo>
                  <a:cubicBezTo>
                    <a:pt x="813180" y="581588"/>
                    <a:pt x="802930" y="598620"/>
                    <a:pt x="789264" y="612246"/>
                  </a:cubicBezTo>
                  <a:cubicBezTo>
                    <a:pt x="789264" y="612246"/>
                    <a:pt x="789264" y="612246"/>
                    <a:pt x="720079" y="686977"/>
                  </a:cubicBezTo>
                  <a:lnTo>
                    <a:pt x="695777" y="713226"/>
                  </a:lnTo>
                  <a:lnTo>
                    <a:pt x="788988" y="612775"/>
                  </a:lnTo>
                  <a:cubicBezTo>
                    <a:pt x="788988" y="639885"/>
                    <a:pt x="761736" y="666995"/>
                    <a:pt x="748110" y="680549"/>
                  </a:cubicBezTo>
                  <a:lnTo>
                    <a:pt x="747690" y="681072"/>
                  </a:lnTo>
                  <a:lnTo>
                    <a:pt x="720726" y="720289"/>
                  </a:lnTo>
                  <a:cubicBezTo>
                    <a:pt x="710606" y="732235"/>
                    <a:pt x="700485" y="742475"/>
                    <a:pt x="693738" y="749301"/>
                  </a:cubicBezTo>
                  <a:cubicBezTo>
                    <a:pt x="693738" y="749301"/>
                    <a:pt x="693738" y="749301"/>
                    <a:pt x="716509" y="720503"/>
                  </a:cubicBezTo>
                  <a:lnTo>
                    <a:pt x="747482" y="681330"/>
                  </a:lnTo>
                  <a:lnTo>
                    <a:pt x="747259" y="681608"/>
                  </a:lnTo>
                  <a:cubicBezTo>
                    <a:pt x="744704" y="684785"/>
                    <a:pt x="734484" y="697493"/>
                    <a:pt x="693606" y="748324"/>
                  </a:cubicBezTo>
                  <a:cubicBezTo>
                    <a:pt x="679980" y="755101"/>
                    <a:pt x="669760" y="761878"/>
                    <a:pt x="659540" y="768656"/>
                  </a:cubicBezTo>
                  <a:lnTo>
                    <a:pt x="625835" y="788773"/>
                  </a:lnTo>
                  <a:lnTo>
                    <a:pt x="625268" y="789385"/>
                  </a:lnTo>
                  <a:cubicBezTo>
                    <a:pt x="604769" y="796198"/>
                    <a:pt x="587686" y="803011"/>
                    <a:pt x="570603" y="809824"/>
                  </a:cubicBezTo>
                  <a:lnTo>
                    <a:pt x="516318" y="830121"/>
                  </a:lnTo>
                  <a:lnTo>
                    <a:pt x="516182" y="830263"/>
                  </a:lnTo>
                  <a:lnTo>
                    <a:pt x="515938" y="830263"/>
                  </a:lnTo>
                  <a:lnTo>
                    <a:pt x="502566" y="830263"/>
                  </a:lnTo>
                  <a:lnTo>
                    <a:pt x="489467" y="830263"/>
                  </a:lnTo>
                  <a:lnTo>
                    <a:pt x="488797" y="830909"/>
                  </a:lnTo>
                  <a:cubicBezTo>
                    <a:pt x="475175" y="837730"/>
                    <a:pt x="464959" y="841140"/>
                    <a:pt x="454742" y="842846"/>
                  </a:cubicBezTo>
                  <a:lnTo>
                    <a:pt x="420940" y="844538"/>
                  </a:lnTo>
                  <a:lnTo>
                    <a:pt x="420928" y="844551"/>
                  </a:lnTo>
                  <a:lnTo>
                    <a:pt x="420688" y="844551"/>
                  </a:lnTo>
                  <a:lnTo>
                    <a:pt x="407314" y="844551"/>
                  </a:lnTo>
                  <a:cubicBezTo>
                    <a:pt x="403910" y="844551"/>
                    <a:pt x="400507" y="844551"/>
                    <a:pt x="393700" y="844551"/>
                  </a:cubicBezTo>
                  <a:lnTo>
                    <a:pt x="393731" y="844519"/>
                  </a:lnTo>
                  <a:lnTo>
                    <a:pt x="372027" y="842845"/>
                  </a:lnTo>
                  <a:cubicBezTo>
                    <a:pt x="363527" y="841139"/>
                    <a:pt x="353326" y="837728"/>
                    <a:pt x="339725" y="830906"/>
                  </a:cubicBezTo>
                  <a:cubicBezTo>
                    <a:pt x="339725" y="830906"/>
                    <a:pt x="339725" y="830906"/>
                    <a:pt x="754381" y="426185"/>
                  </a:cubicBezTo>
                  <a:lnTo>
                    <a:pt x="761084" y="419642"/>
                  </a:lnTo>
                  <a:lnTo>
                    <a:pt x="719939" y="459675"/>
                  </a:lnTo>
                  <a:cubicBezTo>
                    <a:pt x="646125" y="531494"/>
                    <a:pt x="528022" y="646406"/>
                    <a:pt x="339057" y="830263"/>
                  </a:cubicBezTo>
                  <a:cubicBezTo>
                    <a:pt x="339057" y="830263"/>
                    <a:pt x="335652" y="830263"/>
                    <a:pt x="332247" y="830263"/>
                  </a:cubicBezTo>
                  <a:lnTo>
                    <a:pt x="325980" y="830263"/>
                  </a:lnTo>
                  <a:lnTo>
                    <a:pt x="325438" y="830263"/>
                  </a:lnTo>
                  <a:lnTo>
                    <a:pt x="325544" y="830154"/>
                  </a:lnTo>
                  <a:lnTo>
                    <a:pt x="298721" y="823449"/>
                  </a:lnTo>
                  <a:lnTo>
                    <a:pt x="272917" y="816997"/>
                  </a:lnTo>
                  <a:lnTo>
                    <a:pt x="272353" y="817563"/>
                  </a:lnTo>
                  <a:cubicBezTo>
                    <a:pt x="272353" y="817563"/>
                    <a:pt x="258763" y="817563"/>
                    <a:pt x="258763" y="803918"/>
                  </a:cubicBezTo>
                  <a:cubicBezTo>
                    <a:pt x="258763" y="803918"/>
                    <a:pt x="258763" y="803918"/>
                    <a:pt x="815976" y="244475"/>
                  </a:cubicBezTo>
                  <a:close/>
                  <a:moveTo>
                    <a:pt x="625899" y="39688"/>
                  </a:moveTo>
                  <a:cubicBezTo>
                    <a:pt x="639516" y="53320"/>
                    <a:pt x="653133" y="66951"/>
                    <a:pt x="666750" y="66951"/>
                  </a:cubicBezTo>
                  <a:cubicBezTo>
                    <a:pt x="666750" y="66951"/>
                    <a:pt x="666750" y="66951"/>
                    <a:pt x="343532" y="398040"/>
                  </a:cubicBezTo>
                  <a:lnTo>
                    <a:pt x="311305" y="431052"/>
                  </a:lnTo>
                  <a:lnTo>
                    <a:pt x="327712" y="414264"/>
                  </a:lnTo>
                  <a:cubicBezTo>
                    <a:pt x="409961" y="330101"/>
                    <a:pt x="519627" y="217885"/>
                    <a:pt x="665849" y="68263"/>
                  </a:cubicBezTo>
                  <a:cubicBezTo>
                    <a:pt x="665849" y="68263"/>
                    <a:pt x="679451" y="81865"/>
                    <a:pt x="679451" y="81865"/>
                  </a:cubicBezTo>
                  <a:cubicBezTo>
                    <a:pt x="679451" y="81865"/>
                    <a:pt x="679451" y="81865"/>
                    <a:pt x="358436" y="395584"/>
                  </a:cubicBezTo>
                  <a:lnTo>
                    <a:pt x="317570" y="435521"/>
                  </a:lnTo>
                  <a:lnTo>
                    <a:pt x="350150" y="403715"/>
                  </a:lnTo>
                  <a:cubicBezTo>
                    <a:pt x="432554" y="323270"/>
                    <a:pt x="540184" y="218199"/>
                    <a:pt x="680763" y="80963"/>
                  </a:cubicBezTo>
                  <a:cubicBezTo>
                    <a:pt x="680763" y="80963"/>
                    <a:pt x="694394" y="94580"/>
                    <a:pt x="708026" y="94580"/>
                  </a:cubicBezTo>
                  <a:lnTo>
                    <a:pt x="707139" y="95466"/>
                  </a:lnTo>
                  <a:lnTo>
                    <a:pt x="708810" y="107165"/>
                  </a:lnTo>
                  <a:lnTo>
                    <a:pt x="719744" y="108727"/>
                  </a:lnTo>
                  <a:lnTo>
                    <a:pt x="720519" y="107950"/>
                  </a:lnTo>
                  <a:cubicBezTo>
                    <a:pt x="720519" y="121596"/>
                    <a:pt x="734116" y="135241"/>
                    <a:pt x="747713" y="148887"/>
                  </a:cubicBezTo>
                  <a:cubicBezTo>
                    <a:pt x="747713" y="148887"/>
                    <a:pt x="747713" y="148887"/>
                    <a:pt x="254745" y="643612"/>
                  </a:cubicBezTo>
                  <a:lnTo>
                    <a:pt x="251639" y="646729"/>
                  </a:lnTo>
                  <a:lnTo>
                    <a:pt x="255862" y="642500"/>
                  </a:lnTo>
                  <a:cubicBezTo>
                    <a:pt x="338802" y="559432"/>
                    <a:pt x="486251" y="411758"/>
                    <a:pt x="748383" y="149225"/>
                  </a:cubicBezTo>
                  <a:cubicBezTo>
                    <a:pt x="748383" y="149225"/>
                    <a:pt x="762000" y="149225"/>
                    <a:pt x="762000" y="162863"/>
                  </a:cubicBezTo>
                  <a:cubicBezTo>
                    <a:pt x="762000" y="162863"/>
                    <a:pt x="762000" y="162863"/>
                    <a:pt x="615721" y="306036"/>
                  </a:cubicBezTo>
                  <a:lnTo>
                    <a:pt x="612069" y="309610"/>
                  </a:lnTo>
                  <a:lnTo>
                    <a:pt x="656145" y="266583"/>
                  </a:lnTo>
                  <a:cubicBezTo>
                    <a:pt x="689093" y="234418"/>
                    <a:pt x="724237" y="200109"/>
                    <a:pt x="761725" y="163513"/>
                  </a:cubicBezTo>
                  <a:cubicBezTo>
                    <a:pt x="761725" y="170322"/>
                    <a:pt x="765133" y="177130"/>
                    <a:pt x="770245" y="182237"/>
                  </a:cubicBezTo>
                  <a:lnTo>
                    <a:pt x="788818" y="190670"/>
                  </a:lnTo>
                  <a:lnTo>
                    <a:pt x="788988" y="190500"/>
                  </a:lnTo>
                  <a:lnTo>
                    <a:pt x="788988" y="190747"/>
                  </a:lnTo>
                  <a:lnTo>
                    <a:pt x="788988" y="202402"/>
                  </a:lnTo>
                  <a:lnTo>
                    <a:pt x="788988" y="203525"/>
                  </a:lnTo>
                  <a:lnTo>
                    <a:pt x="802374" y="223657"/>
                  </a:lnTo>
                  <a:cubicBezTo>
                    <a:pt x="805775" y="230476"/>
                    <a:pt x="809175" y="237295"/>
                    <a:pt x="815976" y="244114"/>
                  </a:cubicBezTo>
                  <a:cubicBezTo>
                    <a:pt x="815976" y="244114"/>
                    <a:pt x="815976" y="244114"/>
                    <a:pt x="258294" y="803275"/>
                  </a:cubicBezTo>
                  <a:cubicBezTo>
                    <a:pt x="244692" y="803275"/>
                    <a:pt x="231090" y="789637"/>
                    <a:pt x="217488" y="789637"/>
                  </a:cubicBezTo>
                  <a:cubicBezTo>
                    <a:pt x="217488" y="789637"/>
                    <a:pt x="217488" y="789637"/>
                    <a:pt x="523911" y="475086"/>
                  </a:cubicBezTo>
                  <a:lnTo>
                    <a:pt x="527129" y="471782"/>
                  </a:lnTo>
                  <a:lnTo>
                    <a:pt x="482092" y="517821"/>
                  </a:lnTo>
                  <a:cubicBezTo>
                    <a:pt x="411269" y="590218"/>
                    <a:pt x="324104" y="679322"/>
                    <a:pt x="216823" y="788988"/>
                  </a:cubicBezTo>
                  <a:cubicBezTo>
                    <a:pt x="216823" y="788988"/>
                    <a:pt x="213417" y="785588"/>
                    <a:pt x="210011" y="782187"/>
                  </a:cubicBezTo>
                  <a:lnTo>
                    <a:pt x="203462" y="775648"/>
                  </a:lnTo>
                  <a:lnTo>
                    <a:pt x="202820" y="776288"/>
                  </a:lnTo>
                  <a:cubicBezTo>
                    <a:pt x="196004" y="776288"/>
                    <a:pt x="189188" y="772884"/>
                    <a:pt x="182373" y="767777"/>
                  </a:cubicBezTo>
                  <a:lnTo>
                    <a:pt x="162194" y="749300"/>
                  </a:lnTo>
                  <a:lnTo>
                    <a:pt x="156033" y="749300"/>
                  </a:lnTo>
                  <a:lnTo>
                    <a:pt x="149432" y="749300"/>
                  </a:lnTo>
                  <a:lnTo>
                    <a:pt x="149225" y="749300"/>
                  </a:lnTo>
                  <a:lnTo>
                    <a:pt x="149333" y="749192"/>
                  </a:lnTo>
                  <a:lnTo>
                    <a:pt x="130736" y="728832"/>
                  </a:lnTo>
                  <a:cubicBezTo>
                    <a:pt x="125637" y="722009"/>
                    <a:pt x="122238" y="715186"/>
                    <a:pt x="122238" y="708363"/>
                  </a:cubicBezTo>
                  <a:cubicBezTo>
                    <a:pt x="122238" y="708363"/>
                    <a:pt x="122238" y="708363"/>
                    <a:pt x="374637" y="455064"/>
                  </a:cubicBezTo>
                  <a:lnTo>
                    <a:pt x="405212" y="424380"/>
                  </a:lnTo>
                  <a:lnTo>
                    <a:pt x="399350" y="430242"/>
                  </a:lnTo>
                  <a:cubicBezTo>
                    <a:pt x="325187" y="504405"/>
                    <a:pt x="233909" y="595683"/>
                    <a:pt x="121567" y="708025"/>
                  </a:cubicBezTo>
                  <a:cubicBezTo>
                    <a:pt x="107950" y="708025"/>
                    <a:pt x="107950" y="708025"/>
                    <a:pt x="107950" y="694408"/>
                  </a:cubicBezTo>
                  <a:cubicBezTo>
                    <a:pt x="107950" y="694408"/>
                    <a:pt x="107950" y="694408"/>
                    <a:pt x="429324" y="373033"/>
                  </a:cubicBezTo>
                  <a:lnTo>
                    <a:pt x="475905" y="326453"/>
                  </a:lnTo>
                  <a:lnTo>
                    <a:pt x="454985" y="347350"/>
                  </a:lnTo>
                  <a:cubicBezTo>
                    <a:pt x="370639" y="431606"/>
                    <a:pt x="258176" y="543948"/>
                    <a:pt x="108226" y="693738"/>
                  </a:cubicBezTo>
                  <a:cubicBezTo>
                    <a:pt x="101411" y="693738"/>
                    <a:pt x="98003" y="690334"/>
                    <a:pt x="94595" y="685227"/>
                  </a:cubicBezTo>
                  <a:lnTo>
                    <a:pt x="81068" y="666648"/>
                  </a:lnTo>
                  <a:lnTo>
                    <a:pt x="80963" y="666751"/>
                  </a:lnTo>
                  <a:lnTo>
                    <a:pt x="81066" y="666645"/>
                  </a:lnTo>
                  <a:lnTo>
                    <a:pt x="80963" y="666504"/>
                  </a:lnTo>
                  <a:lnTo>
                    <a:pt x="80973" y="666493"/>
                  </a:lnTo>
                  <a:lnTo>
                    <a:pt x="62486" y="646303"/>
                  </a:lnTo>
                  <a:cubicBezTo>
                    <a:pt x="57379" y="639488"/>
                    <a:pt x="53975" y="632672"/>
                    <a:pt x="53975" y="625856"/>
                  </a:cubicBezTo>
                  <a:cubicBezTo>
                    <a:pt x="53975" y="625856"/>
                    <a:pt x="53975" y="625856"/>
                    <a:pt x="625899" y="39688"/>
                  </a:cubicBezTo>
                  <a:close/>
                  <a:moveTo>
                    <a:pt x="558284" y="12700"/>
                  </a:moveTo>
                  <a:cubicBezTo>
                    <a:pt x="571907" y="19519"/>
                    <a:pt x="582124" y="22928"/>
                    <a:pt x="590639" y="26338"/>
                  </a:cubicBezTo>
                  <a:lnTo>
                    <a:pt x="612308" y="39688"/>
                  </a:lnTo>
                  <a:lnTo>
                    <a:pt x="618665" y="39688"/>
                  </a:lnTo>
                  <a:cubicBezTo>
                    <a:pt x="622071" y="39688"/>
                    <a:pt x="625476" y="39688"/>
                    <a:pt x="625476" y="39688"/>
                  </a:cubicBezTo>
                  <a:cubicBezTo>
                    <a:pt x="625476" y="39688"/>
                    <a:pt x="625476" y="39688"/>
                    <a:pt x="53311" y="625476"/>
                  </a:cubicBezTo>
                  <a:cubicBezTo>
                    <a:pt x="53311" y="618665"/>
                    <a:pt x="49905" y="615259"/>
                    <a:pt x="46500" y="613556"/>
                  </a:cubicBezTo>
                  <a:lnTo>
                    <a:pt x="41164" y="612222"/>
                  </a:lnTo>
                  <a:lnTo>
                    <a:pt x="40611" y="612775"/>
                  </a:lnTo>
                  <a:lnTo>
                    <a:pt x="40458" y="612046"/>
                  </a:lnTo>
                  <a:lnTo>
                    <a:pt x="39688" y="611853"/>
                  </a:lnTo>
                  <a:lnTo>
                    <a:pt x="40291" y="611251"/>
                  </a:lnTo>
                  <a:lnTo>
                    <a:pt x="33799" y="580385"/>
                  </a:lnTo>
                  <a:cubicBezTo>
                    <a:pt x="30394" y="571861"/>
                    <a:pt x="26988" y="565042"/>
                    <a:pt x="26988" y="558223"/>
                  </a:cubicBezTo>
                  <a:cubicBezTo>
                    <a:pt x="26988" y="558223"/>
                    <a:pt x="26988" y="558223"/>
                    <a:pt x="558284" y="12700"/>
                  </a:cubicBezTo>
                  <a:close/>
                  <a:moveTo>
                    <a:pt x="285462" y="12700"/>
                  </a:moveTo>
                  <a:lnTo>
                    <a:pt x="285751" y="12700"/>
                  </a:lnTo>
                  <a:lnTo>
                    <a:pt x="304215" y="12700"/>
                  </a:lnTo>
                  <a:cubicBezTo>
                    <a:pt x="309329" y="12700"/>
                    <a:pt x="312738" y="12700"/>
                    <a:pt x="312738" y="12700"/>
                  </a:cubicBezTo>
                  <a:cubicBezTo>
                    <a:pt x="312738" y="12700"/>
                    <a:pt x="312738" y="12700"/>
                    <a:pt x="12700" y="312738"/>
                  </a:cubicBezTo>
                  <a:cubicBezTo>
                    <a:pt x="12700" y="299100"/>
                    <a:pt x="12700" y="285462"/>
                    <a:pt x="26338" y="285462"/>
                  </a:cubicBezTo>
                  <a:lnTo>
                    <a:pt x="27839" y="283881"/>
                  </a:lnTo>
                  <a:lnTo>
                    <a:pt x="67420" y="197009"/>
                  </a:lnTo>
                  <a:cubicBezTo>
                    <a:pt x="100616" y="140692"/>
                    <a:pt x="145730" y="91202"/>
                    <a:pt x="199355" y="55364"/>
                  </a:cubicBezTo>
                  <a:lnTo>
                    <a:pt x="285207" y="12969"/>
                  </a:lnTo>
                  <a:lnTo>
                    <a:pt x="285462" y="12700"/>
                  </a:lnTo>
                  <a:close/>
                  <a:moveTo>
                    <a:pt x="393547" y="0"/>
                  </a:moveTo>
                  <a:lnTo>
                    <a:pt x="393700" y="0"/>
                  </a:lnTo>
                  <a:lnTo>
                    <a:pt x="407118" y="0"/>
                  </a:lnTo>
                  <a:cubicBezTo>
                    <a:pt x="410510" y="0"/>
                    <a:pt x="413903" y="0"/>
                    <a:pt x="420688" y="0"/>
                  </a:cubicBezTo>
                  <a:cubicBezTo>
                    <a:pt x="420688" y="0"/>
                    <a:pt x="420688" y="0"/>
                    <a:pt x="138860" y="282891"/>
                  </a:cubicBezTo>
                  <a:lnTo>
                    <a:pt x="120217" y="301605"/>
                  </a:lnTo>
                  <a:lnTo>
                    <a:pt x="177956" y="243866"/>
                  </a:lnTo>
                  <a:cubicBezTo>
                    <a:pt x="237275" y="184547"/>
                    <a:pt x="316366" y="105456"/>
                    <a:pt x="421822" y="0"/>
                  </a:cubicBezTo>
                  <a:cubicBezTo>
                    <a:pt x="428625" y="0"/>
                    <a:pt x="438831" y="0"/>
                    <a:pt x="449036" y="0"/>
                  </a:cubicBezTo>
                  <a:lnTo>
                    <a:pt x="476036" y="0"/>
                  </a:lnTo>
                  <a:lnTo>
                    <a:pt x="476250" y="0"/>
                  </a:lnTo>
                  <a:lnTo>
                    <a:pt x="489637" y="0"/>
                  </a:lnTo>
                  <a:cubicBezTo>
                    <a:pt x="493038" y="0"/>
                    <a:pt x="496438" y="0"/>
                    <a:pt x="503238" y="0"/>
                  </a:cubicBezTo>
                  <a:cubicBezTo>
                    <a:pt x="503238" y="0"/>
                    <a:pt x="503238" y="0"/>
                    <a:pt x="290935" y="206946"/>
                  </a:cubicBezTo>
                  <a:lnTo>
                    <a:pt x="266013" y="231239"/>
                  </a:lnTo>
                  <a:lnTo>
                    <a:pt x="270160" y="227204"/>
                  </a:lnTo>
                  <a:cubicBezTo>
                    <a:pt x="332504" y="166545"/>
                    <a:pt x="409236" y="91887"/>
                    <a:pt x="503675" y="0"/>
                  </a:cubicBezTo>
                  <a:cubicBezTo>
                    <a:pt x="510481" y="0"/>
                    <a:pt x="517288" y="3403"/>
                    <a:pt x="524094" y="6806"/>
                  </a:cubicBezTo>
                  <a:lnTo>
                    <a:pt x="543144" y="13156"/>
                  </a:lnTo>
                  <a:lnTo>
                    <a:pt x="543600" y="12700"/>
                  </a:lnTo>
                  <a:cubicBezTo>
                    <a:pt x="557213" y="12700"/>
                    <a:pt x="557213" y="12700"/>
                    <a:pt x="557213" y="12700"/>
                  </a:cubicBezTo>
                  <a:cubicBezTo>
                    <a:pt x="557213" y="12700"/>
                    <a:pt x="557213" y="12700"/>
                    <a:pt x="26313" y="557213"/>
                  </a:cubicBezTo>
                  <a:cubicBezTo>
                    <a:pt x="26313" y="557213"/>
                    <a:pt x="12700" y="543600"/>
                    <a:pt x="12700" y="543600"/>
                  </a:cubicBezTo>
                  <a:lnTo>
                    <a:pt x="13482" y="542818"/>
                  </a:lnTo>
                  <a:lnTo>
                    <a:pt x="11911" y="522392"/>
                  </a:lnTo>
                  <a:lnTo>
                    <a:pt x="129" y="490412"/>
                  </a:lnTo>
                  <a:lnTo>
                    <a:pt x="0" y="490538"/>
                  </a:lnTo>
                  <a:lnTo>
                    <a:pt x="0" y="490062"/>
                  </a:lnTo>
                  <a:lnTo>
                    <a:pt x="0" y="483725"/>
                  </a:lnTo>
                  <a:cubicBezTo>
                    <a:pt x="0" y="480319"/>
                    <a:pt x="0" y="476912"/>
                    <a:pt x="0" y="476912"/>
                  </a:cubicBezTo>
                  <a:cubicBezTo>
                    <a:pt x="0" y="476912"/>
                    <a:pt x="0" y="476912"/>
                    <a:pt x="318907" y="157418"/>
                  </a:cubicBezTo>
                  <a:lnTo>
                    <a:pt x="359744" y="116506"/>
                  </a:lnTo>
                  <a:lnTo>
                    <a:pt x="321492" y="154758"/>
                  </a:lnTo>
                  <a:cubicBezTo>
                    <a:pt x="251148" y="225103"/>
                    <a:pt x="148828" y="327422"/>
                    <a:pt x="0" y="476250"/>
                  </a:cubicBezTo>
                  <a:cubicBezTo>
                    <a:pt x="0" y="469447"/>
                    <a:pt x="0" y="459241"/>
                    <a:pt x="0" y="449036"/>
                  </a:cubicBezTo>
                  <a:lnTo>
                    <a:pt x="0" y="422275"/>
                  </a:lnTo>
                  <a:lnTo>
                    <a:pt x="0" y="421822"/>
                  </a:lnTo>
                  <a:lnTo>
                    <a:pt x="0" y="403545"/>
                  </a:lnTo>
                  <a:lnTo>
                    <a:pt x="0" y="395288"/>
                  </a:lnTo>
                  <a:lnTo>
                    <a:pt x="0" y="395032"/>
                  </a:lnTo>
                  <a:lnTo>
                    <a:pt x="11" y="395020"/>
                  </a:lnTo>
                  <a:lnTo>
                    <a:pt x="1697" y="354396"/>
                  </a:lnTo>
                  <a:cubicBezTo>
                    <a:pt x="3394" y="340766"/>
                    <a:pt x="6788" y="327135"/>
                    <a:pt x="13576" y="313504"/>
                  </a:cubicBezTo>
                  <a:cubicBezTo>
                    <a:pt x="13576" y="313504"/>
                    <a:pt x="13576" y="313504"/>
                    <a:pt x="312245" y="13630"/>
                  </a:cubicBezTo>
                  <a:cubicBezTo>
                    <a:pt x="325821" y="6815"/>
                    <a:pt x="339397" y="3408"/>
                    <a:pt x="352973" y="1704"/>
                  </a:cubicBezTo>
                  <a:lnTo>
                    <a:pt x="393541" y="7"/>
                  </a:lnTo>
                  <a:lnTo>
                    <a:pt x="393547"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a:lnSpc>
                  <a:spcPct val="100000"/>
                </a:lnSpc>
              </a:pPr>
              <a:r>
                <a:rPr lang="en-US" altLang="zh-CN" sz="2000">
                  <a:solidFill>
                    <a:srgbClr val="EBAC07"/>
                  </a:solidFill>
                  <a:ea typeface="楷体_GB2312" pitchFamily="49" charset="-122"/>
                </a:rPr>
                <a:t>2</a:t>
              </a:r>
              <a:endParaRPr lang="zh-CN" altLang="en-US" sz="2000">
                <a:solidFill>
                  <a:srgbClr val="EBAC07"/>
                </a:solidFill>
                <a:ea typeface="楷体_GB2312" pitchFamily="49" charset="-122"/>
              </a:endParaRPr>
            </a:p>
          </p:txBody>
        </p:sp>
        <p:sp>
          <p:nvSpPr>
            <p:cNvPr id="268315" name="Oval 121">
              <a:extLst>
                <a:ext uri="{FF2B5EF4-FFF2-40B4-BE49-F238E27FC236}">
                  <a16:creationId xmlns:a16="http://schemas.microsoft.com/office/drawing/2014/main" id="{BDC57F4D-0FAC-7448-A3C6-93D7936C421B}"/>
                </a:ext>
              </a:extLst>
            </p:cNvPr>
            <p:cNvSpPr>
              <a:spLocks noChangeArrowheads="1"/>
            </p:cNvSpPr>
            <p:nvPr/>
          </p:nvSpPr>
          <p:spPr bwMode="auto">
            <a:xfrm>
              <a:off x="7153144" y="2856540"/>
              <a:ext cx="994293" cy="995363"/>
            </a:xfrm>
            <a:prstGeom prst="ellipse">
              <a:avLst/>
            </a:prstGeom>
            <a:solidFill>
              <a:srgbClr val="F83003"/>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pPr>
              <a:endParaRPr lang="zh-CN" altLang="en-US" sz="2000">
                <a:ea typeface="楷体_GB2312" pitchFamily="49" charset="-122"/>
              </a:endParaRPr>
            </a:p>
          </p:txBody>
        </p:sp>
        <p:sp>
          <p:nvSpPr>
            <p:cNvPr id="268316" name="任意多边形 27">
              <a:extLst>
                <a:ext uri="{FF2B5EF4-FFF2-40B4-BE49-F238E27FC236}">
                  <a16:creationId xmlns:a16="http://schemas.microsoft.com/office/drawing/2014/main" id="{8CA5092A-B10B-7344-8D09-FA9772D5AA7F}"/>
                </a:ext>
              </a:extLst>
            </p:cNvPr>
            <p:cNvSpPr>
              <a:spLocks/>
            </p:cNvSpPr>
            <p:nvPr/>
          </p:nvSpPr>
          <p:spPr bwMode="auto">
            <a:xfrm>
              <a:off x="7234148" y="2939088"/>
              <a:ext cx="844990" cy="844550"/>
            </a:xfrm>
            <a:custGeom>
              <a:avLst/>
              <a:gdLst>
                <a:gd name="T0" fmla="*/ 0 w 844550"/>
                <a:gd name="T1" fmla="*/ 0 h 844550"/>
                <a:gd name="T2" fmla="*/ 844550 w 844550"/>
                <a:gd name="T3" fmla="*/ 844550 h 844550"/>
              </a:gdLst>
              <a:ahLst/>
              <a:cxnLst/>
              <a:rect l="T0" t="T1" r="T2" b="T3"/>
              <a:pathLst>
                <a:path w="844550" h="844550">
                  <a:moveTo>
                    <a:pt x="749300" y="681037"/>
                  </a:moveTo>
                  <a:cubicBezTo>
                    <a:pt x="735648" y="708342"/>
                    <a:pt x="708342" y="735648"/>
                    <a:pt x="681037" y="749300"/>
                  </a:cubicBezTo>
                  <a:cubicBezTo>
                    <a:pt x="681037" y="749300"/>
                    <a:pt x="681037" y="749300"/>
                    <a:pt x="749300" y="681037"/>
                  </a:cubicBezTo>
                  <a:close/>
                  <a:moveTo>
                    <a:pt x="790575" y="625475"/>
                  </a:moveTo>
                  <a:cubicBezTo>
                    <a:pt x="776949" y="639101"/>
                    <a:pt x="763323" y="666353"/>
                    <a:pt x="749697" y="679979"/>
                  </a:cubicBezTo>
                  <a:cubicBezTo>
                    <a:pt x="749697" y="679979"/>
                    <a:pt x="749697" y="679979"/>
                    <a:pt x="681567" y="748110"/>
                  </a:cubicBezTo>
                  <a:cubicBezTo>
                    <a:pt x="667940" y="761736"/>
                    <a:pt x="640688" y="775362"/>
                    <a:pt x="627062" y="788988"/>
                  </a:cubicBezTo>
                  <a:lnTo>
                    <a:pt x="790575" y="625475"/>
                  </a:lnTo>
                  <a:close/>
                  <a:moveTo>
                    <a:pt x="832296" y="502791"/>
                  </a:moveTo>
                  <a:lnTo>
                    <a:pt x="830934" y="517769"/>
                  </a:lnTo>
                  <a:lnTo>
                    <a:pt x="830025" y="518678"/>
                  </a:lnTo>
                  <a:lnTo>
                    <a:pt x="820065" y="566815"/>
                  </a:lnTo>
                  <a:cubicBezTo>
                    <a:pt x="813266" y="585511"/>
                    <a:pt x="803068" y="605907"/>
                    <a:pt x="789471" y="626304"/>
                  </a:cubicBezTo>
                  <a:cubicBezTo>
                    <a:pt x="789471" y="626304"/>
                    <a:pt x="789471" y="626304"/>
                    <a:pt x="626303" y="789471"/>
                  </a:cubicBezTo>
                  <a:cubicBezTo>
                    <a:pt x="605907" y="803069"/>
                    <a:pt x="585511" y="813267"/>
                    <a:pt x="566815" y="820065"/>
                  </a:cubicBezTo>
                  <a:lnTo>
                    <a:pt x="518678" y="830024"/>
                  </a:lnTo>
                  <a:lnTo>
                    <a:pt x="517769" y="830934"/>
                  </a:lnTo>
                  <a:lnTo>
                    <a:pt x="502791" y="832296"/>
                  </a:lnTo>
                  <a:lnTo>
                    <a:pt x="509205" y="825881"/>
                  </a:lnTo>
                  <a:cubicBezTo>
                    <a:pt x="537208" y="797878"/>
                    <a:pt x="607216" y="727871"/>
                    <a:pt x="782235" y="552852"/>
                  </a:cubicBezTo>
                  <a:lnTo>
                    <a:pt x="832296" y="502791"/>
                  </a:lnTo>
                  <a:close/>
                  <a:moveTo>
                    <a:pt x="708464" y="107950"/>
                  </a:moveTo>
                  <a:cubicBezTo>
                    <a:pt x="722076" y="121596"/>
                    <a:pt x="735688" y="135241"/>
                    <a:pt x="749300" y="148887"/>
                  </a:cubicBezTo>
                  <a:cubicBezTo>
                    <a:pt x="749300" y="148887"/>
                    <a:pt x="749300" y="148887"/>
                    <a:pt x="554678" y="343992"/>
                  </a:cubicBezTo>
                  <a:lnTo>
                    <a:pt x="501245" y="397557"/>
                  </a:lnTo>
                  <a:lnTo>
                    <a:pt x="551752" y="346994"/>
                  </a:lnTo>
                  <a:cubicBezTo>
                    <a:pt x="609029" y="289652"/>
                    <a:pt x="674489" y="224120"/>
                    <a:pt x="749300" y="149225"/>
                  </a:cubicBezTo>
                  <a:cubicBezTo>
                    <a:pt x="749300" y="149225"/>
                    <a:pt x="749300" y="162842"/>
                    <a:pt x="749300" y="162842"/>
                  </a:cubicBezTo>
                  <a:cubicBezTo>
                    <a:pt x="749300" y="162842"/>
                    <a:pt x="749300" y="162842"/>
                    <a:pt x="435580" y="484217"/>
                  </a:cubicBezTo>
                  <a:lnTo>
                    <a:pt x="385566" y="535451"/>
                  </a:lnTo>
                  <a:lnTo>
                    <a:pt x="410537" y="509900"/>
                  </a:lnTo>
                  <a:cubicBezTo>
                    <a:pt x="492878" y="425643"/>
                    <a:pt x="602667" y="313301"/>
                    <a:pt x="749053" y="163512"/>
                  </a:cubicBezTo>
                  <a:cubicBezTo>
                    <a:pt x="755862" y="170321"/>
                    <a:pt x="762670" y="177129"/>
                    <a:pt x="767777" y="183938"/>
                  </a:cubicBezTo>
                  <a:lnTo>
                    <a:pt x="776141" y="204012"/>
                  </a:lnTo>
                  <a:lnTo>
                    <a:pt x="776952" y="203200"/>
                  </a:lnTo>
                  <a:cubicBezTo>
                    <a:pt x="790575" y="203200"/>
                    <a:pt x="790575" y="203200"/>
                    <a:pt x="790575" y="216823"/>
                  </a:cubicBezTo>
                  <a:lnTo>
                    <a:pt x="789771" y="217627"/>
                  </a:lnTo>
                  <a:lnTo>
                    <a:pt x="801577" y="237890"/>
                  </a:lnTo>
                  <a:cubicBezTo>
                    <a:pt x="803275" y="244691"/>
                    <a:pt x="803275" y="251492"/>
                    <a:pt x="803275" y="258293"/>
                  </a:cubicBezTo>
                  <a:cubicBezTo>
                    <a:pt x="803275" y="258293"/>
                    <a:pt x="803275" y="258293"/>
                    <a:pt x="574010" y="493565"/>
                  </a:cubicBezTo>
                  <a:lnTo>
                    <a:pt x="525857" y="542980"/>
                  </a:lnTo>
                  <a:lnTo>
                    <a:pt x="551179" y="517099"/>
                  </a:lnTo>
                  <a:cubicBezTo>
                    <a:pt x="618660" y="448127"/>
                    <a:pt x="701714" y="363239"/>
                    <a:pt x="803933" y="258762"/>
                  </a:cubicBezTo>
                  <a:cubicBezTo>
                    <a:pt x="817562" y="258762"/>
                    <a:pt x="817562" y="258762"/>
                    <a:pt x="817562" y="272352"/>
                  </a:cubicBezTo>
                  <a:lnTo>
                    <a:pt x="817090" y="272823"/>
                  </a:lnTo>
                  <a:lnTo>
                    <a:pt x="823468" y="293609"/>
                  </a:lnTo>
                  <a:cubicBezTo>
                    <a:pt x="826866" y="302128"/>
                    <a:pt x="830263" y="312350"/>
                    <a:pt x="830263" y="325979"/>
                  </a:cubicBezTo>
                  <a:cubicBezTo>
                    <a:pt x="830263" y="325979"/>
                    <a:pt x="830263" y="325979"/>
                    <a:pt x="493392" y="663809"/>
                  </a:cubicBezTo>
                  <a:lnTo>
                    <a:pt x="462952" y="694336"/>
                  </a:lnTo>
                  <a:lnTo>
                    <a:pt x="490553" y="666735"/>
                  </a:lnTo>
                  <a:cubicBezTo>
                    <a:pt x="564883" y="592404"/>
                    <a:pt x="673001" y="484287"/>
                    <a:pt x="830263" y="327025"/>
                  </a:cubicBezTo>
                  <a:cubicBezTo>
                    <a:pt x="830263" y="327025"/>
                    <a:pt x="830263" y="330425"/>
                    <a:pt x="830263" y="333825"/>
                  </a:cubicBezTo>
                  <a:lnTo>
                    <a:pt x="830263" y="340413"/>
                  </a:lnTo>
                  <a:lnTo>
                    <a:pt x="830949" y="339725"/>
                  </a:lnTo>
                  <a:cubicBezTo>
                    <a:pt x="837750" y="346547"/>
                    <a:pt x="841150" y="356780"/>
                    <a:pt x="842850" y="367013"/>
                  </a:cubicBezTo>
                  <a:lnTo>
                    <a:pt x="844515" y="393735"/>
                  </a:lnTo>
                  <a:lnTo>
                    <a:pt x="844550" y="393700"/>
                  </a:lnTo>
                  <a:lnTo>
                    <a:pt x="844550" y="394301"/>
                  </a:lnTo>
                  <a:lnTo>
                    <a:pt x="844550" y="407362"/>
                  </a:lnTo>
                  <a:cubicBezTo>
                    <a:pt x="844550" y="410777"/>
                    <a:pt x="844550" y="414193"/>
                    <a:pt x="844550" y="421024"/>
                  </a:cubicBezTo>
                  <a:cubicBezTo>
                    <a:pt x="844550" y="421024"/>
                    <a:pt x="844550" y="421024"/>
                    <a:pt x="496804" y="769999"/>
                  </a:cubicBezTo>
                  <a:lnTo>
                    <a:pt x="490458" y="776367"/>
                  </a:lnTo>
                  <a:lnTo>
                    <a:pt x="525369" y="741456"/>
                  </a:lnTo>
                  <a:cubicBezTo>
                    <a:pt x="587226" y="679599"/>
                    <a:pt x="686197" y="580628"/>
                    <a:pt x="844550" y="422275"/>
                  </a:cubicBezTo>
                  <a:cubicBezTo>
                    <a:pt x="844550" y="435897"/>
                    <a:pt x="844550" y="463140"/>
                    <a:pt x="844550" y="490384"/>
                  </a:cubicBezTo>
                  <a:lnTo>
                    <a:pt x="844014" y="490920"/>
                  </a:lnTo>
                  <a:lnTo>
                    <a:pt x="844550" y="490537"/>
                  </a:lnTo>
                  <a:lnTo>
                    <a:pt x="832296" y="502791"/>
                  </a:lnTo>
                  <a:lnTo>
                    <a:pt x="832311" y="502623"/>
                  </a:lnTo>
                  <a:lnTo>
                    <a:pt x="825874" y="509060"/>
                  </a:lnTo>
                  <a:cubicBezTo>
                    <a:pt x="797858" y="537075"/>
                    <a:pt x="727821" y="607113"/>
                    <a:pt x="552726" y="782208"/>
                  </a:cubicBezTo>
                  <a:lnTo>
                    <a:pt x="502623" y="832311"/>
                  </a:lnTo>
                  <a:lnTo>
                    <a:pt x="502791" y="832296"/>
                  </a:lnTo>
                  <a:lnTo>
                    <a:pt x="496068" y="839019"/>
                  </a:lnTo>
                  <a:cubicBezTo>
                    <a:pt x="490537" y="844550"/>
                    <a:pt x="490537" y="844550"/>
                    <a:pt x="490537" y="844550"/>
                  </a:cubicBezTo>
                  <a:lnTo>
                    <a:pt x="490919" y="844015"/>
                  </a:lnTo>
                  <a:lnTo>
                    <a:pt x="490384" y="844550"/>
                  </a:lnTo>
                  <a:cubicBezTo>
                    <a:pt x="476762" y="844550"/>
                    <a:pt x="463140" y="844550"/>
                    <a:pt x="451221" y="844550"/>
                  </a:cubicBezTo>
                  <a:lnTo>
                    <a:pt x="422515" y="844550"/>
                  </a:lnTo>
                  <a:lnTo>
                    <a:pt x="422275" y="844550"/>
                  </a:lnTo>
                  <a:lnTo>
                    <a:pt x="408901" y="844550"/>
                  </a:lnTo>
                  <a:lnTo>
                    <a:pt x="395716" y="844550"/>
                  </a:lnTo>
                  <a:lnTo>
                    <a:pt x="395287" y="844550"/>
                  </a:lnTo>
                  <a:lnTo>
                    <a:pt x="395312" y="844525"/>
                  </a:lnTo>
                  <a:lnTo>
                    <a:pt x="368514" y="842845"/>
                  </a:lnTo>
                  <a:cubicBezTo>
                    <a:pt x="358313" y="841139"/>
                    <a:pt x="348112" y="837728"/>
                    <a:pt x="341312" y="830906"/>
                  </a:cubicBezTo>
                  <a:cubicBezTo>
                    <a:pt x="341312" y="830906"/>
                    <a:pt x="341312" y="830906"/>
                    <a:pt x="744761" y="426185"/>
                  </a:cubicBezTo>
                  <a:lnTo>
                    <a:pt x="762764" y="408125"/>
                  </a:lnTo>
                  <a:lnTo>
                    <a:pt x="710723" y="460166"/>
                  </a:lnTo>
                  <a:cubicBezTo>
                    <a:pt x="638999" y="531890"/>
                    <a:pt x="524240" y="646649"/>
                    <a:pt x="340626" y="830263"/>
                  </a:cubicBezTo>
                  <a:cubicBezTo>
                    <a:pt x="340626" y="830263"/>
                    <a:pt x="327025" y="830263"/>
                    <a:pt x="327025" y="830263"/>
                  </a:cubicBezTo>
                  <a:lnTo>
                    <a:pt x="327093" y="830195"/>
                  </a:lnTo>
                  <a:lnTo>
                    <a:pt x="295134" y="823447"/>
                  </a:lnTo>
                  <a:cubicBezTo>
                    <a:pt x="286640" y="820040"/>
                    <a:pt x="279845" y="816633"/>
                    <a:pt x="273050" y="816633"/>
                  </a:cubicBezTo>
                  <a:cubicBezTo>
                    <a:pt x="273050" y="816633"/>
                    <a:pt x="273050" y="816633"/>
                    <a:pt x="502390" y="586639"/>
                  </a:cubicBezTo>
                  <a:lnTo>
                    <a:pt x="504150" y="584874"/>
                  </a:lnTo>
                  <a:lnTo>
                    <a:pt x="452340" y="636537"/>
                  </a:lnTo>
                  <a:cubicBezTo>
                    <a:pt x="400166" y="688564"/>
                    <a:pt x="340538" y="748022"/>
                    <a:pt x="272391" y="815975"/>
                  </a:cubicBezTo>
                  <a:cubicBezTo>
                    <a:pt x="265577" y="815975"/>
                    <a:pt x="262169" y="815975"/>
                    <a:pt x="260465" y="815975"/>
                  </a:cubicBezTo>
                  <a:lnTo>
                    <a:pt x="259833" y="815975"/>
                  </a:lnTo>
                  <a:lnTo>
                    <a:pt x="258762" y="815975"/>
                  </a:lnTo>
                  <a:lnTo>
                    <a:pt x="259185" y="815543"/>
                  </a:lnTo>
                  <a:lnTo>
                    <a:pt x="239454" y="802373"/>
                  </a:lnTo>
                  <a:cubicBezTo>
                    <a:pt x="232661" y="798973"/>
                    <a:pt x="225868" y="795572"/>
                    <a:pt x="219075" y="788771"/>
                  </a:cubicBezTo>
                  <a:cubicBezTo>
                    <a:pt x="219075" y="788771"/>
                    <a:pt x="219075" y="788771"/>
                    <a:pt x="525139" y="482347"/>
                  </a:cubicBezTo>
                  <a:lnTo>
                    <a:pt x="600624" y="406774"/>
                  </a:lnTo>
                  <a:lnTo>
                    <a:pt x="549193" y="458205"/>
                  </a:lnTo>
                  <a:cubicBezTo>
                    <a:pt x="468732" y="538666"/>
                    <a:pt x="361451" y="645947"/>
                    <a:pt x="218410" y="788988"/>
                  </a:cubicBezTo>
                  <a:cubicBezTo>
                    <a:pt x="211598" y="788988"/>
                    <a:pt x="208193" y="788988"/>
                    <a:pt x="206490" y="787285"/>
                  </a:cubicBezTo>
                  <a:lnTo>
                    <a:pt x="204849" y="775801"/>
                  </a:lnTo>
                  <a:lnTo>
                    <a:pt x="204363" y="776287"/>
                  </a:lnTo>
                  <a:cubicBezTo>
                    <a:pt x="190746" y="776287"/>
                    <a:pt x="177129" y="762670"/>
                    <a:pt x="163512" y="762670"/>
                  </a:cubicBezTo>
                  <a:lnTo>
                    <a:pt x="164323" y="761840"/>
                  </a:lnTo>
                  <a:lnTo>
                    <a:pt x="157613" y="750085"/>
                  </a:lnTo>
                  <a:lnTo>
                    <a:pt x="151193" y="748478"/>
                  </a:lnTo>
                  <a:lnTo>
                    <a:pt x="150373" y="749300"/>
                  </a:lnTo>
                  <a:cubicBezTo>
                    <a:pt x="136761" y="735654"/>
                    <a:pt x="123149" y="722009"/>
                    <a:pt x="109537" y="708363"/>
                  </a:cubicBezTo>
                  <a:cubicBezTo>
                    <a:pt x="109537" y="708363"/>
                    <a:pt x="109537" y="708363"/>
                    <a:pt x="708464" y="107950"/>
                  </a:cubicBezTo>
                  <a:close/>
                  <a:moveTo>
                    <a:pt x="627486" y="53975"/>
                  </a:moveTo>
                  <a:cubicBezTo>
                    <a:pt x="641103" y="53975"/>
                    <a:pt x="654720" y="67592"/>
                    <a:pt x="668337" y="67592"/>
                  </a:cubicBezTo>
                  <a:lnTo>
                    <a:pt x="667451" y="68478"/>
                  </a:lnTo>
                  <a:lnTo>
                    <a:pt x="669122" y="80177"/>
                  </a:lnTo>
                  <a:lnTo>
                    <a:pt x="680056" y="81739"/>
                  </a:lnTo>
                  <a:lnTo>
                    <a:pt x="680831" y="80962"/>
                  </a:lnTo>
                  <a:cubicBezTo>
                    <a:pt x="680831" y="87778"/>
                    <a:pt x="684230" y="91186"/>
                    <a:pt x="689329" y="94594"/>
                  </a:cubicBezTo>
                  <a:lnTo>
                    <a:pt x="707866" y="108109"/>
                  </a:lnTo>
                  <a:lnTo>
                    <a:pt x="708025" y="108225"/>
                  </a:lnTo>
                  <a:cubicBezTo>
                    <a:pt x="708025" y="108225"/>
                    <a:pt x="708025" y="108225"/>
                    <a:pt x="109744" y="708025"/>
                  </a:cubicBezTo>
                  <a:lnTo>
                    <a:pt x="109657" y="707905"/>
                  </a:lnTo>
                  <a:lnTo>
                    <a:pt x="96147" y="689281"/>
                  </a:lnTo>
                  <a:cubicBezTo>
                    <a:pt x="92748" y="684170"/>
                    <a:pt x="89349" y="680762"/>
                    <a:pt x="82550" y="680762"/>
                  </a:cubicBezTo>
                  <a:cubicBezTo>
                    <a:pt x="82550" y="680762"/>
                    <a:pt x="82550" y="680762"/>
                    <a:pt x="228614" y="534326"/>
                  </a:cubicBezTo>
                  <a:lnTo>
                    <a:pt x="238304" y="524612"/>
                  </a:lnTo>
                  <a:lnTo>
                    <a:pt x="187346" y="575570"/>
                  </a:lnTo>
                  <a:cubicBezTo>
                    <a:pt x="154433" y="608483"/>
                    <a:pt x="119326" y="643590"/>
                    <a:pt x="81879" y="681037"/>
                  </a:cubicBezTo>
                  <a:cubicBezTo>
                    <a:pt x="81879" y="667420"/>
                    <a:pt x="81879" y="667420"/>
                    <a:pt x="68262" y="667420"/>
                  </a:cubicBezTo>
                  <a:lnTo>
                    <a:pt x="69117" y="666565"/>
                  </a:lnTo>
                  <a:lnTo>
                    <a:pt x="62370" y="646324"/>
                  </a:lnTo>
                  <a:cubicBezTo>
                    <a:pt x="58966" y="639516"/>
                    <a:pt x="55562" y="632707"/>
                    <a:pt x="55562" y="625898"/>
                  </a:cubicBezTo>
                  <a:cubicBezTo>
                    <a:pt x="55562" y="625898"/>
                    <a:pt x="55562" y="625898"/>
                    <a:pt x="627486" y="53975"/>
                  </a:cubicBezTo>
                  <a:close/>
                  <a:moveTo>
                    <a:pt x="558367" y="26987"/>
                  </a:moveTo>
                  <a:cubicBezTo>
                    <a:pt x="565168" y="26987"/>
                    <a:pt x="575369" y="26987"/>
                    <a:pt x="585571" y="28690"/>
                  </a:cubicBezTo>
                  <a:lnTo>
                    <a:pt x="612595" y="40531"/>
                  </a:lnTo>
                  <a:lnTo>
                    <a:pt x="613440" y="39687"/>
                  </a:lnTo>
                  <a:cubicBezTo>
                    <a:pt x="613440" y="39687"/>
                    <a:pt x="627063" y="39687"/>
                    <a:pt x="627063" y="53310"/>
                  </a:cubicBezTo>
                  <a:cubicBezTo>
                    <a:pt x="627063" y="53310"/>
                    <a:pt x="627063" y="53310"/>
                    <a:pt x="54898" y="625475"/>
                  </a:cubicBezTo>
                  <a:cubicBezTo>
                    <a:pt x="48086" y="625475"/>
                    <a:pt x="44681" y="622069"/>
                    <a:pt x="42978" y="618663"/>
                  </a:cubicBezTo>
                  <a:lnTo>
                    <a:pt x="41503" y="612763"/>
                  </a:lnTo>
                  <a:lnTo>
                    <a:pt x="41491" y="612775"/>
                  </a:lnTo>
                  <a:cubicBezTo>
                    <a:pt x="27889" y="599152"/>
                    <a:pt x="27889" y="571906"/>
                    <a:pt x="14287" y="558283"/>
                  </a:cubicBezTo>
                  <a:cubicBezTo>
                    <a:pt x="14287" y="558283"/>
                    <a:pt x="14287" y="558283"/>
                    <a:pt x="558367" y="26987"/>
                  </a:cubicBezTo>
                  <a:close/>
                  <a:moveTo>
                    <a:pt x="476912" y="0"/>
                  </a:moveTo>
                  <a:cubicBezTo>
                    <a:pt x="483725" y="0"/>
                    <a:pt x="487131" y="0"/>
                    <a:pt x="488834" y="0"/>
                  </a:cubicBezTo>
                  <a:lnTo>
                    <a:pt x="490061" y="0"/>
                  </a:lnTo>
                  <a:lnTo>
                    <a:pt x="490538" y="0"/>
                  </a:lnTo>
                  <a:lnTo>
                    <a:pt x="490455" y="83"/>
                  </a:lnTo>
                  <a:lnTo>
                    <a:pt x="522392" y="6806"/>
                  </a:lnTo>
                  <a:lnTo>
                    <a:pt x="544330" y="13556"/>
                  </a:lnTo>
                  <a:lnTo>
                    <a:pt x="545187" y="12700"/>
                  </a:lnTo>
                  <a:cubicBezTo>
                    <a:pt x="545187" y="12700"/>
                    <a:pt x="558800" y="12700"/>
                    <a:pt x="558800" y="26313"/>
                  </a:cubicBezTo>
                  <a:cubicBezTo>
                    <a:pt x="558800" y="26313"/>
                    <a:pt x="558800" y="26313"/>
                    <a:pt x="14287" y="557213"/>
                  </a:cubicBezTo>
                  <a:cubicBezTo>
                    <a:pt x="14287" y="557213"/>
                    <a:pt x="14287" y="553810"/>
                    <a:pt x="14287" y="550406"/>
                  </a:cubicBezTo>
                  <a:lnTo>
                    <a:pt x="14287" y="543839"/>
                  </a:lnTo>
                  <a:lnTo>
                    <a:pt x="13613" y="544513"/>
                  </a:lnTo>
                  <a:cubicBezTo>
                    <a:pt x="13613" y="537706"/>
                    <a:pt x="10210" y="530900"/>
                    <a:pt x="6806" y="522392"/>
                  </a:cubicBezTo>
                  <a:lnTo>
                    <a:pt x="83" y="490455"/>
                  </a:lnTo>
                  <a:lnTo>
                    <a:pt x="0" y="490538"/>
                  </a:lnTo>
                  <a:lnTo>
                    <a:pt x="0" y="490062"/>
                  </a:lnTo>
                  <a:lnTo>
                    <a:pt x="0" y="488835"/>
                  </a:lnTo>
                  <a:cubicBezTo>
                    <a:pt x="0" y="487131"/>
                    <a:pt x="0" y="483725"/>
                    <a:pt x="0" y="476912"/>
                  </a:cubicBezTo>
                  <a:cubicBezTo>
                    <a:pt x="0" y="476912"/>
                    <a:pt x="0" y="476912"/>
                    <a:pt x="476912" y="0"/>
                  </a:cubicBezTo>
                  <a:close/>
                  <a:moveTo>
                    <a:pt x="395031" y="0"/>
                  </a:moveTo>
                  <a:lnTo>
                    <a:pt x="395288" y="0"/>
                  </a:lnTo>
                  <a:lnTo>
                    <a:pt x="408653" y="0"/>
                  </a:lnTo>
                  <a:lnTo>
                    <a:pt x="421821" y="0"/>
                  </a:lnTo>
                  <a:lnTo>
                    <a:pt x="422275" y="0"/>
                  </a:lnTo>
                  <a:lnTo>
                    <a:pt x="449035" y="0"/>
                  </a:lnTo>
                  <a:cubicBezTo>
                    <a:pt x="459241" y="0"/>
                    <a:pt x="469446" y="0"/>
                    <a:pt x="476250" y="0"/>
                  </a:cubicBezTo>
                  <a:cubicBezTo>
                    <a:pt x="476250" y="0"/>
                    <a:pt x="476250" y="0"/>
                    <a:pt x="0" y="476250"/>
                  </a:cubicBezTo>
                  <a:cubicBezTo>
                    <a:pt x="0" y="469446"/>
                    <a:pt x="0" y="459241"/>
                    <a:pt x="0" y="449036"/>
                  </a:cubicBezTo>
                  <a:lnTo>
                    <a:pt x="0" y="422275"/>
                  </a:lnTo>
                  <a:lnTo>
                    <a:pt x="0" y="421821"/>
                  </a:lnTo>
                  <a:lnTo>
                    <a:pt x="0" y="408653"/>
                  </a:lnTo>
                  <a:cubicBezTo>
                    <a:pt x="0" y="405248"/>
                    <a:pt x="0" y="401842"/>
                    <a:pt x="0" y="395031"/>
                  </a:cubicBezTo>
                  <a:cubicBezTo>
                    <a:pt x="0" y="395031"/>
                    <a:pt x="0" y="395031"/>
                    <a:pt x="325496" y="69535"/>
                  </a:cubicBezTo>
                  <a:lnTo>
                    <a:pt x="331442" y="63589"/>
                  </a:lnTo>
                  <a:lnTo>
                    <a:pt x="298782" y="96118"/>
                  </a:lnTo>
                  <a:cubicBezTo>
                    <a:pt x="240878" y="153789"/>
                    <a:pt x="148233" y="246062"/>
                    <a:pt x="0" y="393700"/>
                  </a:cubicBezTo>
                  <a:cubicBezTo>
                    <a:pt x="0" y="366548"/>
                    <a:pt x="0" y="339396"/>
                    <a:pt x="13630" y="312245"/>
                  </a:cubicBezTo>
                  <a:lnTo>
                    <a:pt x="14287" y="311591"/>
                  </a:lnTo>
                  <a:lnTo>
                    <a:pt x="14287" y="299100"/>
                  </a:lnTo>
                  <a:lnTo>
                    <a:pt x="14287" y="285750"/>
                  </a:lnTo>
                  <a:lnTo>
                    <a:pt x="14287" y="285462"/>
                  </a:lnTo>
                  <a:lnTo>
                    <a:pt x="14551" y="285198"/>
                  </a:lnTo>
                  <a:lnTo>
                    <a:pt x="56703" y="197009"/>
                  </a:lnTo>
                  <a:cubicBezTo>
                    <a:pt x="110147" y="112534"/>
                    <a:pt x="194131" y="43418"/>
                    <a:pt x="285750" y="12700"/>
                  </a:cubicBezTo>
                  <a:cubicBezTo>
                    <a:pt x="285750" y="12700"/>
                    <a:pt x="285750" y="12700"/>
                    <a:pt x="103891" y="195622"/>
                  </a:cubicBezTo>
                  <a:lnTo>
                    <a:pt x="63585" y="236164"/>
                  </a:lnTo>
                  <a:lnTo>
                    <a:pt x="80879" y="218869"/>
                  </a:lnTo>
                  <a:cubicBezTo>
                    <a:pt x="120834" y="178914"/>
                    <a:pt x="184763" y="114986"/>
                    <a:pt x="287049" y="12700"/>
                  </a:cubicBezTo>
                  <a:cubicBezTo>
                    <a:pt x="300687" y="12700"/>
                    <a:pt x="300687" y="12700"/>
                    <a:pt x="314325" y="12700"/>
                  </a:cubicBezTo>
                  <a:cubicBezTo>
                    <a:pt x="314325" y="12700"/>
                    <a:pt x="314325" y="12700"/>
                    <a:pt x="309637" y="17388"/>
                  </a:cubicBezTo>
                  <a:lnTo>
                    <a:pt x="299755" y="27269"/>
                  </a:lnTo>
                  <a:lnTo>
                    <a:pt x="313504" y="13576"/>
                  </a:lnTo>
                  <a:cubicBezTo>
                    <a:pt x="327135" y="6788"/>
                    <a:pt x="340765" y="3394"/>
                    <a:pt x="354396" y="1697"/>
                  </a:cubicBezTo>
                  <a:lnTo>
                    <a:pt x="395020" y="11"/>
                  </a:lnTo>
                  <a:lnTo>
                    <a:pt x="395031"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a:lnSpc>
                  <a:spcPct val="100000"/>
                </a:lnSpc>
              </a:pPr>
              <a:r>
                <a:rPr lang="en-US" altLang="zh-CN" sz="2000">
                  <a:solidFill>
                    <a:srgbClr val="F83003"/>
                  </a:solidFill>
                  <a:ea typeface="楷体_GB2312" pitchFamily="49" charset="-122"/>
                </a:rPr>
                <a:t>1</a:t>
              </a:r>
              <a:endParaRPr lang="zh-CN" altLang="en-US" sz="2000">
                <a:solidFill>
                  <a:srgbClr val="F83003"/>
                </a:solidFill>
                <a:ea typeface="楷体_GB2312" pitchFamily="49" charset="-122"/>
              </a:endParaRPr>
            </a:p>
          </p:txBody>
        </p:sp>
        <p:sp>
          <p:nvSpPr>
            <p:cNvPr id="268317" name="Oval 151">
              <a:extLst>
                <a:ext uri="{FF2B5EF4-FFF2-40B4-BE49-F238E27FC236}">
                  <a16:creationId xmlns:a16="http://schemas.microsoft.com/office/drawing/2014/main" id="{195A10AA-0818-D249-9702-01B05DBBB1E1}"/>
                </a:ext>
              </a:extLst>
            </p:cNvPr>
            <p:cNvSpPr>
              <a:spLocks noChangeArrowheads="1"/>
            </p:cNvSpPr>
            <p:nvPr/>
          </p:nvSpPr>
          <p:spPr bwMode="auto">
            <a:xfrm>
              <a:off x="8787533" y="4913940"/>
              <a:ext cx="994293" cy="993775"/>
            </a:xfrm>
            <a:prstGeom prst="ellipse">
              <a:avLst/>
            </a:prstGeom>
            <a:solidFill>
              <a:srgbClr val="4C606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pPr>
              <a:endParaRPr lang="zh-CN" altLang="en-US" sz="2000">
                <a:ea typeface="楷体_GB2312" pitchFamily="49" charset="-122"/>
              </a:endParaRPr>
            </a:p>
          </p:txBody>
        </p:sp>
        <p:sp>
          <p:nvSpPr>
            <p:cNvPr id="268318" name="任意多边形 29">
              <a:extLst>
                <a:ext uri="{FF2B5EF4-FFF2-40B4-BE49-F238E27FC236}">
                  <a16:creationId xmlns:a16="http://schemas.microsoft.com/office/drawing/2014/main" id="{02E092C1-73D5-5242-BCC9-8ABFC9063AA1}"/>
                </a:ext>
              </a:extLst>
            </p:cNvPr>
            <p:cNvSpPr>
              <a:spLocks/>
            </p:cNvSpPr>
            <p:nvPr/>
          </p:nvSpPr>
          <p:spPr bwMode="auto">
            <a:xfrm>
              <a:off x="8870126" y="4982202"/>
              <a:ext cx="843402" cy="844551"/>
            </a:xfrm>
            <a:custGeom>
              <a:avLst/>
              <a:gdLst>
                <a:gd name="T0" fmla="*/ 0 w 842963"/>
                <a:gd name="T1" fmla="*/ 0 h 844551"/>
                <a:gd name="T2" fmla="*/ 842963 w 842963"/>
                <a:gd name="T3" fmla="*/ 844551 h 844551"/>
              </a:gdLst>
              <a:ahLst/>
              <a:cxnLst/>
              <a:rect l="T0" t="T1" r="T2" b="T3"/>
              <a:pathLst>
                <a:path w="842963" h="844551">
                  <a:moveTo>
                    <a:pt x="842963" y="490538"/>
                  </a:moveTo>
                  <a:cubicBezTo>
                    <a:pt x="829347" y="504154"/>
                    <a:pt x="829347" y="504154"/>
                    <a:pt x="829347" y="517770"/>
                  </a:cubicBezTo>
                  <a:cubicBezTo>
                    <a:pt x="829347" y="517770"/>
                    <a:pt x="829347" y="517770"/>
                    <a:pt x="752891" y="594226"/>
                  </a:cubicBezTo>
                  <a:lnTo>
                    <a:pt x="697562" y="649556"/>
                  </a:lnTo>
                  <a:lnTo>
                    <a:pt x="726510" y="620753"/>
                  </a:lnTo>
                  <a:cubicBezTo>
                    <a:pt x="756592" y="590823"/>
                    <a:pt x="790972" y="556617"/>
                    <a:pt x="830262" y="517525"/>
                  </a:cubicBezTo>
                  <a:cubicBezTo>
                    <a:pt x="830262" y="558317"/>
                    <a:pt x="816596" y="585511"/>
                    <a:pt x="789263" y="626304"/>
                  </a:cubicBezTo>
                  <a:lnTo>
                    <a:pt x="787348" y="628210"/>
                  </a:lnTo>
                  <a:lnTo>
                    <a:pt x="768549" y="659540"/>
                  </a:lnTo>
                  <a:cubicBezTo>
                    <a:pt x="761736" y="669760"/>
                    <a:pt x="754923" y="679979"/>
                    <a:pt x="748110" y="693606"/>
                  </a:cubicBezTo>
                  <a:cubicBezTo>
                    <a:pt x="748110" y="693606"/>
                    <a:pt x="748110" y="693606"/>
                    <a:pt x="747046" y="694457"/>
                  </a:cubicBezTo>
                  <a:lnTo>
                    <a:pt x="746539" y="694863"/>
                  </a:lnTo>
                  <a:lnTo>
                    <a:pt x="718701" y="721520"/>
                  </a:lnTo>
                  <a:cubicBezTo>
                    <a:pt x="706755" y="731938"/>
                    <a:pt x="693103" y="742356"/>
                    <a:pt x="679450" y="749301"/>
                  </a:cubicBezTo>
                  <a:cubicBezTo>
                    <a:pt x="679450" y="749301"/>
                    <a:pt x="679450" y="749301"/>
                    <a:pt x="708249" y="725861"/>
                  </a:cubicBezTo>
                  <a:lnTo>
                    <a:pt x="734448" y="704535"/>
                  </a:lnTo>
                  <a:lnTo>
                    <a:pt x="719368" y="716600"/>
                  </a:lnTo>
                  <a:cubicBezTo>
                    <a:pt x="709787" y="724265"/>
                    <a:pt x="697012" y="734484"/>
                    <a:pt x="679980" y="748110"/>
                  </a:cubicBezTo>
                  <a:cubicBezTo>
                    <a:pt x="669760" y="758330"/>
                    <a:pt x="651876" y="776214"/>
                    <a:pt x="637824" y="784517"/>
                  </a:cubicBezTo>
                  <a:lnTo>
                    <a:pt x="625912" y="788830"/>
                  </a:lnTo>
                  <a:lnTo>
                    <a:pt x="625267" y="789471"/>
                  </a:lnTo>
                  <a:cubicBezTo>
                    <a:pt x="604768" y="803069"/>
                    <a:pt x="584268" y="813267"/>
                    <a:pt x="565477" y="820065"/>
                  </a:cubicBezTo>
                  <a:lnTo>
                    <a:pt x="517091" y="830026"/>
                  </a:lnTo>
                  <a:lnTo>
                    <a:pt x="516182" y="830935"/>
                  </a:lnTo>
                  <a:cubicBezTo>
                    <a:pt x="502566" y="844551"/>
                    <a:pt x="488950" y="844551"/>
                    <a:pt x="488950" y="844551"/>
                  </a:cubicBezTo>
                  <a:cubicBezTo>
                    <a:pt x="488950" y="844551"/>
                    <a:pt x="488950" y="844551"/>
                    <a:pt x="842963" y="490538"/>
                  </a:cubicBezTo>
                  <a:close/>
                  <a:moveTo>
                    <a:pt x="830262" y="327025"/>
                  </a:moveTo>
                  <a:cubicBezTo>
                    <a:pt x="830262" y="327025"/>
                    <a:pt x="830262" y="340644"/>
                    <a:pt x="830262" y="340644"/>
                  </a:cubicBezTo>
                  <a:lnTo>
                    <a:pt x="829917" y="340998"/>
                  </a:lnTo>
                  <a:lnTo>
                    <a:pt x="841263" y="367013"/>
                  </a:lnTo>
                  <a:cubicBezTo>
                    <a:pt x="842963" y="377246"/>
                    <a:pt x="842963" y="387479"/>
                    <a:pt x="842963" y="394300"/>
                  </a:cubicBezTo>
                  <a:cubicBezTo>
                    <a:pt x="842963" y="394300"/>
                    <a:pt x="842963" y="394300"/>
                    <a:pt x="542279" y="695933"/>
                  </a:cubicBezTo>
                  <a:lnTo>
                    <a:pt x="529844" y="708407"/>
                  </a:lnTo>
                  <a:lnTo>
                    <a:pt x="539688" y="698563"/>
                  </a:lnTo>
                  <a:cubicBezTo>
                    <a:pt x="606047" y="632204"/>
                    <a:pt x="702569" y="535682"/>
                    <a:pt x="842963" y="395288"/>
                  </a:cubicBezTo>
                  <a:cubicBezTo>
                    <a:pt x="842963" y="408902"/>
                    <a:pt x="842963" y="408902"/>
                    <a:pt x="842963" y="422516"/>
                  </a:cubicBezTo>
                  <a:lnTo>
                    <a:pt x="842962" y="422517"/>
                  </a:lnTo>
                  <a:lnTo>
                    <a:pt x="842962" y="456329"/>
                  </a:lnTo>
                  <a:cubicBezTo>
                    <a:pt x="842962" y="466546"/>
                    <a:pt x="842962" y="476762"/>
                    <a:pt x="842962" y="490384"/>
                  </a:cubicBezTo>
                  <a:cubicBezTo>
                    <a:pt x="842962" y="490384"/>
                    <a:pt x="842962" y="490384"/>
                    <a:pt x="488796" y="844550"/>
                  </a:cubicBezTo>
                  <a:cubicBezTo>
                    <a:pt x="475174" y="844550"/>
                    <a:pt x="461552" y="844550"/>
                    <a:pt x="449633" y="844550"/>
                  </a:cubicBezTo>
                  <a:lnTo>
                    <a:pt x="420929" y="844550"/>
                  </a:lnTo>
                  <a:lnTo>
                    <a:pt x="420928" y="844551"/>
                  </a:lnTo>
                  <a:cubicBezTo>
                    <a:pt x="407314" y="844551"/>
                    <a:pt x="407314" y="844551"/>
                    <a:pt x="393700" y="844551"/>
                  </a:cubicBezTo>
                  <a:lnTo>
                    <a:pt x="393701" y="844550"/>
                  </a:lnTo>
                  <a:lnTo>
                    <a:pt x="366927" y="844550"/>
                  </a:lnTo>
                  <a:cubicBezTo>
                    <a:pt x="356726" y="844550"/>
                    <a:pt x="346525" y="844550"/>
                    <a:pt x="339725" y="844550"/>
                  </a:cubicBezTo>
                  <a:cubicBezTo>
                    <a:pt x="339725" y="844550"/>
                    <a:pt x="339725" y="844550"/>
                    <a:pt x="459265" y="721302"/>
                  </a:cubicBezTo>
                  <a:lnTo>
                    <a:pt x="468967" y="711299"/>
                  </a:lnTo>
                  <a:lnTo>
                    <a:pt x="425541" y="755850"/>
                  </a:lnTo>
                  <a:cubicBezTo>
                    <a:pt x="398560" y="783530"/>
                    <a:pt x="369780" y="813056"/>
                    <a:pt x="339081" y="844550"/>
                  </a:cubicBezTo>
                  <a:cubicBezTo>
                    <a:pt x="325437" y="844550"/>
                    <a:pt x="325437" y="830931"/>
                    <a:pt x="325437" y="830931"/>
                  </a:cubicBezTo>
                  <a:cubicBezTo>
                    <a:pt x="325437" y="830931"/>
                    <a:pt x="325437" y="830931"/>
                    <a:pt x="830262" y="327025"/>
                  </a:cubicBezTo>
                  <a:close/>
                  <a:moveTo>
                    <a:pt x="789652" y="217488"/>
                  </a:moveTo>
                  <a:cubicBezTo>
                    <a:pt x="789652" y="231126"/>
                    <a:pt x="803275" y="244764"/>
                    <a:pt x="803275" y="258402"/>
                  </a:cubicBezTo>
                  <a:lnTo>
                    <a:pt x="802717" y="258975"/>
                  </a:lnTo>
                  <a:lnTo>
                    <a:pt x="814272" y="265578"/>
                  </a:lnTo>
                  <a:lnTo>
                    <a:pt x="815921" y="272175"/>
                  </a:lnTo>
                  <a:lnTo>
                    <a:pt x="816633" y="271463"/>
                  </a:lnTo>
                  <a:cubicBezTo>
                    <a:pt x="816633" y="285092"/>
                    <a:pt x="830262" y="312351"/>
                    <a:pt x="830262" y="325980"/>
                  </a:cubicBezTo>
                  <a:cubicBezTo>
                    <a:pt x="830262" y="325980"/>
                    <a:pt x="830262" y="325980"/>
                    <a:pt x="325979" y="830263"/>
                  </a:cubicBezTo>
                  <a:cubicBezTo>
                    <a:pt x="312350" y="830263"/>
                    <a:pt x="302128" y="830263"/>
                    <a:pt x="293609" y="828560"/>
                  </a:cubicBezTo>
                  <a:lnTo>
                    <a:pt x="271638" y="816729"/>
                  </a:lnTo>
                  <a:lnTo>
                    <a:pt x="270804" y="817563"/>
                  </a:lnTo>
                  <a:cubicBezTo>
                    <a:pt x="263990" y="817563"/>
                    <a:pt x="260582" y="817563"/>
                    <a:pt x="258878" y="817563"/>
                  </a:cubicBezTo>
                  <a:lnTo>
                    <a:pt x="258356" y="817563"/>
                  </a:lnTo>
                  <a:lnTo>
                    <a:pt x="257175" y="817563"/>
                  </a:lnTo>
                  <a:lnTo>
                    <a:pt x="257640" y="817086"/>
                  </a:lnTo>
                  <a:lnTo>
                    <a:pt x="237921" y="803925"/>
                  </a:lnTo>
                  <a:cubicBezTo>
                    <a:pt x="231110" y="800516"/>
                    <a:pt x="224298" y="797106"/>
                    <a:pt x="217487" y="790287"/>
                  </a:cubicBezTo>
                  <a:cubicBezTo>
                    <a:pt x="217487" y="790287"/>
                    <a:pt x="217487" y="790287"/>
                    <a:pt x="789652" y="217488"/>
                  </a:cubicBezTo>
                  <a:close/>
                  <a:moveTo>
                    <a:pt x="706877" y="122238"/>
                  </a:moveTo>
                  <a:cubicBezTo>
                    <a:pt x="713683" y="122238"/>
                    <a:pt x="720489" y="125646"/>
                    <a:pt x="727295" y="130758"/>
                  </a:cubicBezTo>
                  <a:lnTo>
                    <a:pt x="747569" y="149369"/>
                  </a:lnTo>
                  <a:lnTo>
                    <a:pt x="747713" y="149225"/>
                  </a:lnTo>
                  <a:lnTo>
                    <a:pt x="747713" y="149501"/>
                  </a:lnTo>
                  <a:lnTo>
                    <a:pt x="747713" y="156033"/>
                  </a:lnTo>
                  <a:cubicBezTo>
                    <a:pt x="747713" y="159438"/>
                    <a:pt x="747713" y="162842"/>
                    <a:pt x="747713" y="162842"/>
                  </a:cubicBezTo>
                  <a:cubicBezTo>
                    <a:pt x="747713" y="162842"/>
                    <a:pt x="747713" y="162842"/>
                    <a:pt x="604918" y="309121"/>
                  </a:cubicBezTo>
                  <a:lnTo>
                    <a:pt x="589553" y="324861"/>
                  </a:lnTo>
                  <a:lnTo>
                    <a:pt x="644396" y="268825"/>
                  </a:lnTo>
                  <a:cubicBezTo>
                    <a:pt x="676560" y="235961"/>
                    <a:pt x="710869" y="200905"/>
                    <a:pt x="747466" y="163513"/>
                  </a:cubicBezTo>
                  <a:cubicBezTo>
                    <a:pt x="754274" y="170312"/>
                    <a:pt x="761083" y="177110"/>
                    <a:pt x="766190" y="183909"/>
                  </a:cubicBezTo>
                  <a:lnTo>
                    <a:pt x="774576" y="204008"/>
                  </a:lnTo>
                  <a:lnTo>
                    <a:pt x="775365" y="203200"/>
                  </a:lnTo>
                  <a:cubicBezTo>
                    <a:pt x="788988" y="203200"/>
                    <a:pt x="788988" y="203200"/>
                    <a:pt x="788988" y="216823"/>
                  </a:cubicBezTo>
                  <a:cubicBezTo>
                    <a:pt x="788988" y="216823"/>
                    <a:pt x="788988" y="216823"/>
                    <a:pt x="216823" y="788988"/>
                  </a:cubicBezTo>
                  <a:cubicBezTo>
                    <a:pt x="203200" y="788988"/>
                    <a:pt x="203200" y="788988"/>
                    <a:pt x="203200" y="788988"/>
                  </a:cubicBezTo>
                  <a:cubicBezTo>
                    <a:pt x="203200" y="788988"/>
                    <a:pt x="203200" y="788988"/>
                    <a:pt x="444582" y="541858"/>
                  </a:cubicBezTo>
                  <a:lnTo>
                    <a:pt x="491877" y="493437"/>
                  </a:lnTo>
                  <a:lnTo>
                    <a:pt x="467933" y="517915"/>
                  </a:lnTo>
                  <a:cubicBezTo>
                    <a:pt x="397141" y="590287"/>
                    <a:pt x="310012" y="679360"/>
                    <a:pt x="202776" y="788988"/>
                  </a:cubicBezTo>
                  <a:cubicBezTo>
                    <a:pt x="189159" y="775391"/>
                    <a:pt x="175542" y="761794"/>
                    <a:pt x="161925" y="761794"/>
                  </a:cubicBezTo>
                  <a:lnTo>
                    <a:pt x="162269" y="761442"/>
                  </a:lnTo>
                  <a:lnTo>
                    <a:pt x="156026" y="755192"/>
                  </a:lnTo>
                  <a:lnTo>
                    <a:pt x="149464" y="748622"/>
                  </a:lnTo>
                  <a:lnTo>
                    <a:pt x="148786" y="749301"/>
                  </a:lnTo>
                  <a:cubicBezTo>
                    <a:pt x="135174" y="735669"/>
                    <a:pt x="121562" y="722038"/>
                    <a:pt x="107950" y="722038"/>
                  </a:cubicBezTo>
                  <a:cubicBezTo>
                    <a:pt x="107950" y="722038"/>
                    <a:pt x="107950" y="722038"/>
                    <a:pt x="706877" y="122238"/>
                  </a:cubicBezTo>
                  <a:close/>
                  <a:moveTo>
                    <a:pt x="625855" y="53975"/>
                  </a:moveTo>
                  <a:cubicBezTo>
                    <a:pt x="632671" y="53975"/>
                    <a:pt x="639487" y="57379"/>
                    <a:pt x="646302" y="62485"/>
                  </a:cubicBezTo>
                  <a:lnTo>
                    <a:pt x="666481" y="80963"/>
                  </a:lnTo>
                  <a:lnTo>
                    <a:pt x="667535" y="80963"/>
                  </a:lnTo>
                  <a:lnTo>
                    <a:pt x="679243" y="80963"/>
                  </a:lnTo>
                  <a:lnTo>
                    <a:pt x="679450" y="80963"/>
                  </a:lnTo>
                  <a:lnTo>
                    <a:pt x="679323" y="81091"/>
                  </a:lnTo>
                  <a:lnTo>
                    <a:pt x="687741" y="94595"/>
                  </a:lnTo>
                  <a:lnTo>
                    <a:pt x="706278" y="108110"/>
                  </a:lnTo>
                  <a:lnTo>
                    <a:pt x="706438" y="107950"/>
                  </a:lnTo>
                  <a:cubicBezTo>
                    <a:pt x="706438" y="107950"/>
                    <a:pt x="706438" y="107950"/>
                    <a:pt x="706438" y="121567"/>
                  </a:cubicBezTo>
                  <a:cubicBezTo>
                    <a:pt x="706438" y="121567"/>
                    <a:pt x="706438" y="121567"/>
                    <a:pt x="107950" y="720725"/>
                  </a:cubicBezTo>
                  <a:cubicBezTo>
                    <a:pt x="107950" y="713917"/>
                    <a:pt x="107950" y="710513"/>
                    <a:pt x="107950" y="708810"/>
                  </a:cubicBezTo>
                  <a:lnTo>
                    <a:pt x="107950" y="707819"/>
                  </a:lnTo>
                  <a:lnTo>
                    <a:pt x="89460" y="689283"/>
                  </a:lnTo>
                  <a:cubicBezTo>
                    <a:pt x="84361" y="684171"/>
                    <a:pt x="80962" y="680763"/>
                    <a:pt x="80962" y="680763"/>
                  </a:cubicBezTo>
                  <a:cubicBezTo>
                    <a:pt x="80962" y="680763"/>
                    <a:pt x="80962" y="680763"/>
                    <a:pt x="401866" y="359044"/>
                  </a:cubicBezTo>
                  <a:lnTo>
                    <a:pt x="473163" y="287565"/>
                  </a:lnTo>
                  <a:lnTo>
                    <a:pt x="426680" y="334119"/>
                  </a:lnTo>
                  <a:cubicBezTo>
                    <a:pt x="342423" y="418505"/>
                    <a:pt x="230081" y="531019"/>
                    <a:pt x="80292" y="681038"/>
                  </a:cubicBezTo>
                  <a:cubicBezTo>
                    <a:pt x="80292" y="681038"/>
                    <a:pt x="66675" y="667400"/>
                    <a:pt x="66675" y="667400"/>
                  </a:cubicBezTo>
                  <a:cubicBezTo>
                    <a:pt x="66675" y="667400"/>
                    <a:pt x="66675" y="667400"/>
                    <a:pt x="212954" y="524227"/>
                  </a:cubicBezTo>
                  <a:lnTo>
                    <a:pt x="216608" y="520649"/>
                  </a:lnTo>
                  <a:lnTo>
                    <a:pt x="172530" y="563680"/>
                  </a:lnTo>
                  <a:cubicBezTo>
                    <a:pt x="139582" y="595844"/>
                    <a:pt x="104438" y="630154"/>
                    <a:pt x="66950" y="666750"/>
                  </a:cubicBezTo>
                  <a:cubicBezTo>
                    <a:pt x="66950" y="653133"/>
                    <a:pt x="53319" y="639516"/>
                    <a:pt x="39687" y="625899"/>
                  </a:cubicBezTo>
                  <a:cubicBezTo>
                    <a:pt x="39687" y="625899"/>
                    <a:pt x="39687" y="625899"/>
                    <a:pt x="625855" y="53975"/>
                  </a:cubicBezTo>
                  <a:close/>
                  <a:moveTo>
                    <a:pt x="556780" y="26988"/>
                  </a:moveTo>
                  <a:cubicBezTo>
                    <a:pt x="563581" y="26988"/>
                    <a:pt x="573782" y="30394"/>
                    <a:pt x="583984" y="33799"/>
                  </a:cubicBezTo>
                  <a:lnTo>
                    <a:pt x="610981" y="40559"/>
                  </a:lnTo>
                  <a:lnTo>
                    <a:pt x="611852" y="39688"/>
                  </a:lnTo>
                  <a:cubicBezTo>
                    <a:pt x="611852" y="39688"/>
                    <a:pt x="611852" y="53311"/>
                    <a:pt x="625475" y="53311"/>
                  </a:cubicBezTo>
                  <a:cubicBezTo>
                    <a:pt x="625475" y="53311"/>
                    <a:pt x="625475" y="53311"/>
                    <a:pt x="39687" y="625476"/>
                  </a:cubicBezTo>
                  <a:cubicBezTo>
                    <a:pt x="39687" y="625476"/>
                    <a:pt x="39687" y="622070"/>
                    <a:pt x="39687" y="618664"/>
                  </a:cubicBezTo>
                  <a:lnTo>
                    <a:pt x="39687" y="612423"/>
                  </a:lnTo>
                  <a:lnTo>
                    <a:pt x="26302" y="590638"/>
                  </a:lnTo>
                  <a:cubicBezTo>
                    <a:pt x="22901" y="582124"/>
                    <a:pt x="19501" y="571907"/>
                    <a:pt x="12700" y="558284"/>
                  </a:cubicBezTo>
                  <a:cubicBezTo>
                    <a:pt x="12700" y="558284"/>
                    <a:pt x="12700" y="558284"/>
                    <a:pt x="556780" y="26988"/>
                  </a:cubicBezTo>
                  <a:close/>
                  <a:moveTo>
                    <a:pt x="285462" y="12700"/>
                  </a:moveTo>
                  <a:lnTo>
                    <a:pt x="285750" y="12700"/>
                  </a:lnTo>
                  <a:lnTo>
                    <a:pt x="299100" y="12700"/>
                  </a:lnTo>
                  <a:cubicBezTo>
                    <a:pt x="302509" y="12700"/>
                    <a:pt x="305919" y="12700"/>
                    <a:pt x="312738" y="12700"/>
                  </a:cubicBezTo>
                  <a:cubicBezTo>
                    <a:pt x="312738" y="12700"/>
                    <a:pt x="312738" y="12700"/>
                    <a:pt x="12700" y="312738"/>
                  </a:cubicBezTo>
                  <a:cubicBezTo>
                    <a:pt x="12700" y="312738"/>
                    <a:pt x="12700" y="309328"/>
                    <a:pt x="12700" y="304214"/>
                  </a:cubicBezTo>
                  <a:lnTo>
                    <a:pt x="12700" y="285750"/>
                  </a:lnTo>
                  <a:lnTo>
                    <a:pt x="12700" y="285462"/>
                  </a:lnTo>
                  <a:lnTo>
                    <a:pt x="12978" y="285184"/>
                  </a:lnTo>
                  <a:lnTo>
                    <a:pt x="55364" y="198928"/>
                  </a:lnTo>
                  <a:cubicBezTo>
                    <a:pt x="91202" y="144745"/>
                    <a:pt x="140692" y="98241"/>
                    <a:pt x="197009" y="61123"/>
                  </a:cubicBezTo>
                  <a:lnTo>
                    <a:pt x="285116" y="13046"/>
                  </a:lnTo>
                  <a:lnTo>
                    <a:pt x="285462" y="12700"/>
                  </a:lnTo>
                  <a:close/>
                  <a:moveTo>
                    <a:pt x="490061" y="0"/>
                  </a:moveTo>
                  <a:cubicBezTo>
                    <a:pt x="503674" y="6806"/>
                    <a:pt x="513884" y="10210"/>
                    <a:pt x="522392" y="11911"/>
                  </a:cubicBezTo>
                  <a:lnTo>
                    <a:pt x="542817" y="13482"/>
                  </a:lnTo>
                  <a:lnTo>
                    <a:pt x="543600" y="12700"/>
                  </a:lnTo>
                  <a:cubicBezTo>
                    <a:pt x="543600" y="12700"/>
                    <a:pt x="557213" y="26313"/>
                    <a:pt x="557213" y="26313"/>
                  </a:cubicBezTo>
                  <a:cubicBezTo>
                    <a:pt x="557213" y="26313"/>
                    <a:pt x="557213" y="26313"/>
                    <a:pt x="12700" y="557213"/>
                  </a:cubicBezTo>
                  <a:cubicBezTo>
                    <a:pt x="12700" y="557213"/>
                    <a:pt x="12700" y="557213"/>
                    <a:pt x="12700" y="543600"/>
                  </a:cubicBezTo>
                  <a:lnTo>
                    <a:pt x="13156" y="543143"/>
                  </a:lnTo>
                  <a:lnTo>
                    <a:pt x="6806" y="524094"/>
                  </a:lnTo>
                  <a:cubicBezTo>
                    <a:pt x="3403" y="517287"/>
                    <a:pt x="0" y="510481"/>
                    <a:pt x="0" y="503674"/>
                  </a:cubicBezTo>
                  <a:cubicBezTo>
                    <a:pt x="0" y="503674"/>
                    <a:pt x="0" y="503674"/>
                    <a:pt x="490061" y="0"/>
                  </a:cubicBezTo>
                  <a:close/>
                  <a:moveTo>
                    <a:pt x="393547" y="0"/>
                  </a:moveTo>
                  <a:lnTo>
                    <a:pt x="393700" y="0"/>
                  </a:lnTo>
                  <a:lnTo>
                    <a:pt x="407117" y="0"/>
                  </a:lnTo>
                  <a:cubicBezTo>
                    <a:pt x="410510" y="0"/>
                    <a:pt x="413903" y="0"/>
                    <a:pt x="420688" y="0"/>
                  </a:cubicBezTo>
                  <a:cubicBezTo>
                    <a:pt x="420688" y="0"/>
                    <a:pt x="420688" y="0"/>
                    <a:pt x="138860" y="282891"/>
                  </a:cubicBezTo>
                  <a:lnTo>
                    <a:pt x="120214" y="301607"/>
                  </a:lnTo>
                  <a:lnTo>
                    <a:pt x="177956" y="243865"/>
                  </a:lnTo>
                  <a:cubicBezTo>
                    <a:pt x="237274" y="184547"/>
                    <a:pt x="316366" y="105455"/>
                    <a:pt x="421821" y="0"/>
                  </a:cubicBezTo>
                  <a:cubicBezTo>
                    <a:pt x="428625" y="0"/>
                    <a:pt x="438830" y="0"/>
                    <a:pt x="449036" y="0"/>
                  </a:cubicBezTo>
                  <a:lnTo>
                    <a:pt x="475368" y="0"/>
                  </a:lnTo>
                  <a:lnTo>
                    <a:pt x="476250" y="0"/>
                  </a:lnTo>
                  <a:lnTo>
                    <a:pt x="482159" y="0"/>
                  </a:lnTo>
                  <a:cubicBezTo>
                    <a:pt x="485554" y="0"/>
                    <a:pt x="488950" y="0"/>
                    <a:pt x="488950" y="0"/>
                  </a:cubicBezTo>
                  <a:cubicBezTo>
                    <a:pt x="488950" y="0"/>
                    <a:pt x="488950" y="0"/>
                    <a:pt x="0" y="503238"/>
                  </a:cubicBezTo>
                  <a:cubicBezTo>
                    <a:pt x="0" y="496437"/>
                    <a:pt x="0" y="493037"/>
                    <a:pt x="0" y="489637"/>
                  </a:cubicBezTo>
                  <a:lnTo>
                    <a:pt x="0" y="476250"/>
                  </a:lnTo>
                  <a:lnTo>
                    <a:pt x="0" y="476036"/>
                  </a:lnTo>
                  <a:lnTo>
                    <a:pt x="0" y="449035"/>
                  </a:lnTo>
                  <a:lnTo>
                    <a:pt x="0" y="422275"/>
                  </a:lnTo>
                  <a:lnTo>
                    <a:pt x="0" y="421821"/>
                  </a:lnTo>
                  <a:lnTo>
                    <a:pt x="0" y="408653"/>
                  </a:lnTo>
                  <a:lnTo>
                    <a:pt x="0" y="395288"/>
                  </a:lnTo>
                  <a:lnTo>
                    <a:pt x="0" y="395031"/>
                  </a:lnTo>
                  <a:lnTo>
                    <a:pt x="11" y="395020"/>
                  </a:lnTo>
                  <a:lnTo>
                    <a:pt x="1697" y="354396"/>
                  </a:lnTo>
                  <a:cubicBezTo>
                    <a:pt x="3394" y="340765"/>
                    <a:pt x="6788" y="327135"/>
                    <a:pt x="13576" y="313504"/>
                  </a:cubicBezTo>
                  <a:cubicBezTo>
                    <a:pt x="13576" y="313504"/>
                    <a:pt x="13576" y="313504"/>
                    <a:pt x="312245" y="13630"/>
                  </a:cubicBezTo>
                  <a:cubicBezTo>
                    <a:pt x="325821" y="6815"/>
                    <a:pt x="339396" y="3407"/>
                    <a:pt x="352972" y="1704"/>
                  </a:cubicBezTo>
                  <a:lnTo>
                    <a:pt x="393540" y="6"/>
                  </a:lnTo>
                  <a:lnTo>
                    <a:pt x="393547"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a:lnSpc>
                  <a:spcPct val="100000"/>
                </a:lnSpc>
              </a:pPr>
              <a:r>
                <a:rPr lang="en-US" altLang="zh-CN" sz="2000">
                  <a:solidFill>
                    <a:srgbClr val="4C6062"/>
                  </a:solidFill>
                  <a:ea typeface="楷体_GB2312" pitchFamily="49" charset="-122"/>
                </a:rPr>
                <a:t>6</a:t>
              </a:r>
              <a:endParaRPr lang="zh-CN" altLang="en-US" sz="2000">
                <a:solidFill>
                  <a:srgbClr val="4C6062"/>
                </a:solidFill>
                <a:ea typeface="楷体_GB2312" pitchFamily="49" charset="-122"/>
              </a:endParaRPr>
            </a:p>
          </p:txBody>
        </p:sp>
        <p:sp>
          <p:nvSpPr>
            <p:cNvPr id="268319" name="Oval 181">
              <a:extLst>
                <a:ext uri="{FF2B5EF4-FFF2-40B4-BE49-F238E27FC236}">
                  <a16:creationId xmlns:a16="http://schemas.microsoft.com/office/drawing/2014/main" id="{F9F89EA7-F102-3049-A0A9-39B06BA30B0A}"/>
                </a:ext>
              </a:extLst>
            </p:cNvPr>
            <p:cNvSpPr>
              <a:spLocks noChangeArrowheads="1"/>
            </p:cNvSpPr>
            <p:nvPr/>
          </p:nvSpPr>
          <p:spPr bwMode="auto">
            <a:xfrm>
              <a:off x="7289740" y="5417177"/>
              <a:ext cx="708394" cy="708025"/>
            </a:xfrm>
            <a:prstGeom prst="ellipse">
              <a:avLst/>
            </a:prstGeom>
            <a:solidFill>
              <a:srgbClr val="F83003"/>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pPr>
              <a:endParaRPr lang="zh-CN" altLang="en-US" sz="2000">
                <a:ea typeface="楷体_GB2312" pitchFamily="49" charset="-122"/>
              </a:endParaRPr>
            </a:p>
          </p:txBody>
        </p:sp>
        <p:sp>
          <p:nvSpPr>
            <p:cNvPr id="268320" name="任意多边形 31">
              <a:extLst>
                <a:ext uri="{FF2B5EF4-FFF2-40B4-BE49-F238E27FC236}">
                  <a16:creationId xmlns:a16="http://schemas.microsoft.com/office/drawing/2014/main" id="{9C3E4D83-DDBE-4048-B23F-3CF3F0E4B679}"/>
                </a:ext>
              </a:extLst>
            </p:cNvPr>
            <p:cNvSpPr>
              <a:spLocks/>
            </p:cNvSpPr>
            <p:nvPr/>
          </p:nvSpPr>
          <p:spPr bwMode="auto">
            <a:xfrm>
              <a:off x="7343742" y="5472739"/>
              <a:ext cx="598800" cy="585788"/>
            </a:xfrm>
            <a:custGeom>
              <a:avLst/>
              <a:gdLst>
                <a:gd name="T0" fmla="*/ 0 w 598488"/>
                <a:gd name="T1" fmla="*/ 0 h 585788"/>
                <a:gd name="T2" fmla="*/ 598488 w 598488"/>
                <a:gd name="T3" fmla="*/ 585788 h 585788"/>
              </a:gdLst>
              <a:ahLst/>
              <a:cxnLst/>
              <a:rect l="T0" t="T1" r="T2" b="T3"/>
              <a:pathLst>
                <a:path w="598488" h="585788">
                  <a:moveTo>
                    <a:pt x="585788" y="312737"/>
                  </a:moveTo>
                  <a:cubicBezTo>
                    <a:pt x="585788" y="319563"/>
                    <a:pt x="585788" y="322976"/>
                    <a:pt x="585788" y="326389"/>
                  </a:cubicBezTo>
                  <a:lnTo>
                    <a:pt x="585788" y="339725"/>
                  </a:lnTo>
                  <a:lnTo>
                    <a:pt x="585788" y="340042"/>
                  </a:lnTo>
                  <a:lnTo>
                    <a:pt x="585727" y="340103"/>
                  </a:lnTo>
                  <a:lnTo>
                    <a:pt x="577244" y="392697"/>
                  </a:lnTo>
                  <a:lnTo>
                    <a:pt x="558520" y="435252"/>
                  </a:lnTo>
                  <a:lnTo>
                    <a:pt x="558800" y="434975"/>
                  </a:lnTo>
                  <a:cubicBezTo>
                    <a:pt x="545042" y="462139"/>
                    <a:pt x="527844" y="485908"/>
                    <a:pt x="507207" y="506281"/>
                  </a:cubicBezTo>
                  <a:lnTo>
                    <a:pt x="440657" y="553207"/>
                  </a:lnTo>
                  <a:lnTo>
                    <a:pt x="435416" y="558448"/>
                  </a:lnTo>
                  <a:cubicBezTo>
                    <a:pt x="421746" y="565283"/>
                    <a:pt x="408076" y="572118"/>
                    <a:pt x="392697" y="577244"/>
                  </a:cubicBezTo>
                  <a:lnTo>
                    <a:pt x="340819" y="585612"/>
                  </a:lnTo>
                  <a:lnTo>
                    <a:pt x="340644" y="585787"/>
                  </a:lnTo>
                  <a:lnTo>
                    <a:pt x="339731" y="585787"/>
                  </a:lnTo>
                  <a:lnTo>
                    <a:pt x="339725" y="585788"/>
                  </a:lnTo>
                  <a:lnTo>
                    <a:pt x="339726" y="585787"/>
                  </a:lnTo>
                  <a:lnTo>
                    <a:pt x="333834" y="585787"/>
                  </a:lnTo>
                  <a:cubicBezTo>
                    <a:pt x="330430" y="585787"/>
                    <a:pt x="327025" y="585787"/>
                    <a:pt x="327025" y="585787"/>
                  </a:cubicBezTo>
                  <a:cubicBezTo>
                    <a:pt x="327025" y="585787"/>
                    <a:pt x="327025" y="585787"/>
                    <a:pt x="585788" y="312737"/>
                  </a:cubicBezTo>
                  <a:close/>
                  <a:moveTo>
                    <a:pt x="572158" y="190500"/>
                  </a:moveTo>
                  <a:cubicBezTo>
                    <a:pt x="572158" y="197315"/>
                    <a:pt x="575565" y="204130"/>
                    <a:pt x="578973" y="210946"/>
                  </a:cubicBezTo>
                  <a:lnTo>
                    <a:pt x="585487" y="230489"/>
                  </a:lnTo>
                  <a:lnTo>
                    <a:pt x="585788" y="230187"/>
                  </a:lnTo>
                  <a:lnTo>
                    <a:pt x="585788" y="231392"/>
                  </a:lnTo>
                  <a:lnTo>
                    <a:pt x="585788" y="237025"/>
                  </a:lnTo>
                  <a:cubicBezTo>
                    <a:pt x="585788" y="240445"/>
                    <a:pt x="585788" y="243864"/>
                    <a:pt x="585788" y="243864"/>
                  </a:cubicBezTo>
                  <a:cubicBezTo>
                    <a:pt x="585788" y="243864"/>
                    <a:pt x="585788" y="243864"/>
                    <a:pt x="585150" y="244532"/>
                  </a:cubicBezTo>
                  <a:lnTo>
                    <a:pt x="584962" y="244728"/>
                  </a:lnTo>
                  <a:lnTo>
                    <a:pt x="591694" y="271780"/>
                  </a:lnTo>
                  <a:cubicBezTo>
                    <a:pt x="595091" y="282019"/>
                    <a:pt x="598488" y="292259"/>
                    <a:pt x="598488" y="299085"/>
                  </a:cubicBezTo>
                  <a:cubicBezTo>
                    <a:pt x="598488" y="299085"/>
                    <a:pt x="598488" y="312737"/>
                    <a:pt x="584899" y="312737"/>
                  </a:cubicBezTo>
                  <a:cubicBezTo>
                    <a:pt x="584899" y="312737"/>
                    <a:pt x="584899" y="312737"/>
                    <a:pt x="326708" y="585788"/>
                  </a:cubicBezTo>
                  <a:cubicBezTo>
                    <a:pt x="313119" y="585788"/>
                    <a:pt x="313119" y="585788"/>
                    <a:pt x="299530" y="585788"/>
                  </a:cubicBezTo>
                  <a:cubicBezTo>
                    <a:pt x="285941" y="585788"/>
                    <a:pt x="272352" y="585788"/>
                    <a:pt x="258763" y="585788"/>
                  </a:cubicBezTo>
                  <a:lnTo>
                    <a:pt x="258764" y="585787"/>
                  </a:lnTo>
                  <a:lnTo>
                    <a:pt x="245391" y="585787"/>
                  </a:lnTo>
                  <a:cubicBezTo>
                    <a:pt x="241987" y="585787"/>
                    <a:pt x="238583" y="585787"/>
                    <a:pt x="231775" y="585787"/>
                  </a:cubicBezTo>
                  <a:cubicBezTo>
                    <a:pt x="231775" y="585787"/>
                    <a:pt x="231775" y="585787"/>
                    <a:pt x="276026" y="541337"/>
                  </a:cubicBezTo>
                  <a:lnTo>
                    <a:pt x="316987" y="500193"/>
                  </a:lnTo>
                  <a:lnTo>
                    <a:pt x="293774" y="523406"/>
                  </a:lnTo>
                  <a:cubicBezTo>
                    <a:pt x="274307" y="542873"/>
                    <a:pt x="253542" y="563639"/>
                    <a:pt x="231392" y="585788"/>
                  </a:cubicBezTo>
                  <a:cubicBezTo>
                    <a:pt x="217761" y="572158"/>
                    <a:pt x="204130" y="572158"/>
                    <a:pt x="190500" y="572158"/>
                  </a:cubicBezTo>
                  <a:cubicBezTo>
                    <a:pt x="190500" y="572158"/>
                    <a:pt x="190500" y="572158"/>
                    <a:pt x="572158" y="190500"/>
                  </a:cubicBezTo>
                  <a:close/>
                  <a:moveTo>
                    <a:pt x="530891" y="122237"/>
                  </a:moveTo>
                  <a:cubicBezTo>
                    <a:pt x="530891" y="122237"/>
                    <a:pt x="534297" y="122237"/>
                    <a:pt x="537702" y="123937"/>
                  </a:cubicBezTo>
                  <a:lnTo>
                    <a:pt x="544111" y="135134"/>
                  </a:lnTo>
                  <a:lnTo>
                    <a:pt x="544314" y="134937"/>
                  </a:lnTo>
                  <a:cubicBezTo>
                    <a:pt x="544314" y="134937"/>
                    <a:pt x="557907" y="148559"/>
                    <a:pt x="571500" y="162180"/>
                  </a:cubicBezTo>
                  <a:cubicBezTo>
                    <a:pt x="571500" y="162180"/>
                    <a:pt x="571500" y="162180"/>
                    <a:pt x="307419" y="426820"/>
                  </a:cubicBezTo>
                  <a:lnTo>
                    <a:pt x="268319" y="466004"/>
                  </a:lnTo>
                  <a:lnTo>
                    <a:pt x="272719" y="461614"/>
                  </a:lnTo>
                  <a:cubicBezTo>
                    <a:pt x="330622" y="403842"/>
                    <a:pt x="423268" y="311407"/>
                    <a:pt x="571501" y="163512"/>
                  </a:cubicBezTo>
                  <a:cubicBezTo>
                    <a:pt x="571501" y="177111"/>
                    <a:pt x="571501" y="177111"/>
                    <a:pt x="571501" y="190711"/>
                  </a:cubicBezTo>
                  <a:cubicBezTo>
                    <a:pt x="571501" y="190711"/>
                    <a:pt x="571501" y="190711"/>
                    <a:pt x="189843" y="571500"/>
                  </a:cubicBezTo>
                  <a:cubicBezTo>
                    <a:pt x="189843" y="557901"/>
                    <a:pt x="176213" y="557901"/>
                    <a:pt x="176213" y="557901"/>
                  </a:cubicBezTo>
                  <a:cubicBezTo>
                    <a:pt x="176213" y="557901"/>
                    <a:pt x="176213" y="557901"/>
                    <a:pt x="176985" y="557130"/>
                  </a:cubicBezTo>
                  <a:lnTo>
                    <a:pt x="177021" y="557094"/>
                  </a:lnTo>
                  <a:lnTo>
                    <a:pt x="156914" y="548699"/>
                  </a:lnTo>
                  <a:cubicBezTo>
                    <a:pt x="150118" y="543590"/>
                    <a:pt x="143321" y="536780"/>
                    <a:pt x="136525" y="529969"/>
                  </a:cubicBezTo>
                  <a:cubicBezTo>
                    <a:pt x="136525" y="529969"/>
                    <a:pt x="136525" y="529969"/>
                    <a:pt x="236083" y="433525"/>
                  </a:cubicBezTo>
                  <a:lnTo>
                    <a:pt x="242911" y="426910"/>
                  </a:lnTo>
                  <a:lnTo>
                    <a:pt x="207793" y="460803"/>
                  </a:lnTo>
                  <a:cubicBezTo>
                    <a:pt x="185345" y="482467"/>
                    <a:pt x="161401" y="505576"/>
                    <a:pt x="135860" y="530225"/>
                  </a:cubicBezTo>
                  <a:cubicBezTo>
                    <a:pt x="135860" y="530225"/>
                    <a:pt x="122238" y="530225"/>
                    <a:pt x="122238" y="530225"/>
                  </a:cubicBezTo>
                  <a:cubicBezTo>
                    <a:pt x="122238" y="530225"/>
                    <a:pt x="122238" y="530225"/>
                    <a:pt x="530891" y="122237"/>
                  </a:cubicBezTo>
                  <a:close/>
                  <a:moveTo>
                    <a:pt x="502998" y="80962"/>
                  </a:moveTo>
                  <a:cubicBezTo>
                    <a:pt x="516612" y="94576"/>
                    <a:pt x="516612" y="108190"/>
                    <a:pt x="530226" y="121804"/>
                  </a:cubicBezTo>
                  <a:cubicBezTo>
                    <a:pt x="530226" y="121804"/>
                    <a:pt x="530226" y="121804"/>
                    <a:pt x="121805" y="530225"/>
                  </a:cubicBezTo>
                  <a:cubicBezTo>
                    <a:pt x="108191" y="516611"/>
                    <a:pt x="94577" y="502997"/>
                    <a:pt x="80963" y="489383"/>
                  </a:cubicBezTo>
                  <a:cubicBezTo>
                    <a:pt x="80963" y="489383"/>
                    <a:pt x="80963" y="489383"/>
                    <a:pt x="502998" y="80962"/>
                  </a:cubicBezTo>
                  <a:close/>
                  <a:moveTo>
                    <a:pt x="408397" y="12700"/>
                  </a:moveTo>
                  <a:cubicBezTo>
                    <a:pt x="422019" y="26342"/>
                    <a:pt x="435641" y="26342"/>
                    <a:pt x="449263" y="39985"/>
                  </a:cubicBezTo>
                  <a:cubicBezTo>
                    <a:pt x="449263" y="39985"/>
                    <a:pt x="449263" y="39985"/>
                    <a:pt x="230071" y="259512"/>
                  </a:cubicBezTo>
                  <a:lnTo>
                    <a:pt x="209305" y="280309"/>
                  </a:lnTo>
                  <a:lnTo>
                    <a:pt x="213675" y="275939"/>
                  </a:lnTo>
                  <a:cubicBezTo>
                    <a:pt x="271142" y="218472"/>
                    <a:pt x="347764" y="141850"/>
                    <a:pt x="449928" y="39687"/>
                  </a:cubicBezTo>
                  <a:cubicBezTo>
                    <a:pt x="449928" y="39687"/>
                    <a:pt x="463550" y="39687"/>
                    <a:pt x="463550" y="53309"/>
                  </a:cubicBezTo>
                  <a:cubicBezTo>
                    <a:pt x="463550" y="53309"/>
                    <a:pt x="463550" y="53309"/>
                    <a:pt x="363781" y="153078"/>
                  </a:cubicBezTo>
                  <a:lnTo>
                    <a:pt x="361822" y="155036"/>
                  </a:lnTo>
                  <a:lnTo>
                    <a:pt x="391209" y="125756"/>
                  </a:lnTo>
                  <a:cubicBezTo>
                    <a:pt x="413692" y="103355"/>
                    <a:pt x="437673" y="79462"/>
                    <a:pt x="463253" y="53975"/>
                  </a:cubicBezTo>
                  <a:cubicBezTo>
                    <a:pt x="470075" y="53975"/>
                    <a:pt x="473485" y="57373"/>
                    <a:pt x="476896" y="60771"/>
                  </a:cubicBezTo>
                  <a:lnTo>
                    <a:pt x="489333" y="66967"/>
                  </a:lnTo>
                  <a:lnTo>
                    <a:pt x="489616" y="66675"/>
                  </a:lnTo>
                  <a:lnTo>
                    <a:pt x="490480" y="67539"/>
                  </a:lnTo>
                  <a:lnTo>
                    <a:pt x="490538" y="67568"/>
                  </a:lnTo>
                  <a:lnTo>
                    <a:pt x="490524" y="67582"/>
                  </a:lnTo>
                  <a:lnTo>
                    <a:pt x="496427" y="73486"/>
                  </a:lnTo>
                  <a:cubicBezTo>
                    <a:pt x="499833" y="76891"/>
                    <a:pt x="503238" y="80297"/>
                    <a:pt x="503238" y="80297"/>
                  </a:cubicBezTo>
                  <a:cubicBezTo>
                    <a:pt x="503238" y="80297"/>
                    <a:pt x="503238" y="80297"/>
                    <a:pt x="155294" y="417016"/>
                  </a:cubicBezTo>
                  <a:lnTo>
                    <a:pt x="85908" y="484164"/>
                  </a:lnTo>
                  <a:lnTo>
                    <a:pt x="81260" y="488950"/>
                  </a:lnTo>
                  <a:lnTo>
                    <a:pt x="81113" y="488804"/>
                  </a:lnTo>
                  <a:lnTo>
                    <a:pt x="80963" y="488950"/>
                  </a:lnTo>
                  <a:lnTo>
                    <a:pt x="81109" y="488800"/>
                  </a:lnTo>
                  <a:lnTo>
                    <a:pt x="62501" y="470260"/>
                  </a:lnTo>
                  <a:cubicBezTo>
                    <a:pt x="57385" y="465163"/>
                    <a:pt x="53975" y="461764"/>
                    <a:pt x="53975" y="461764"/>
                  </a:cubicBezTo>
                  <a:lnTo>
                    <a:pt x="54757" y="460985"/>
                  </a:lnTo>
                  <a:lnTo>
                    <a:pt x="53194" y="450043"/>
                  </a:lnTo>
                  <a:lnTo>
                    <a:pt x="41499" y="448372"/>
                  </a:lnTo>
                  <a:lnTo>
                    <a:pt x="40610" y="449263"/>
                  </a:lnTo>
                  <a:cubicBezTo>
                    <a:pt x="40610" y="435621"/>
                    <a:pt x="26988" y="421978"/>
                    <a:pt x="26988" y="394692"/>
                  </a:cubicBezTo>
                  <a:cubicBezTo>
                    <a:pt x="26988" y="394692"/>
                    <a:pt x="26988" y="394692"/>
                    <a:pt x="408397" y="12700"/>
                  </a:cubicBezTo>
                  <a:close/>
                  <a:moveTo>
                    <a:pt x="244751" y="0"/>
                  </a:moveTo>
                  <a:cubicBezTo>
                    <a:pt x="258349" y="0"/>
                    <a:pt x="285543" y="0"/>
                    <a:pt x="299140" y="0"/>
                  </a:cubicBezTo>
                  <a:cubicBezTo>
                    <a:pt x="299140" y="0"/>
                    <a:pt x="302540" y="0"/>
                    <a:pt x="305939" y="0"/>
                  </a:cubicBezTo>
                  <a:lnTo>
                    <a:pt x="312547" y="0"/>
                  </a:lnTo>
                  <a:lnTo>
                    <a:pt x="312738" y="0"/>
                  </a:lnTo>
                  <a:lnTo>
                    <a:pt x="326136" y="0"/>
                  </a:lnTo>
                  <a:cubicBezTo>
                    <a:pt x="329533" y="0"/>
                    <a:pt x="332930" y="0"/>
                    <a:pt x="339725" y="0"/>
                  </a:cubicBezTo>
                  <a:cubicBezTo>
                    <a:pt x="339725" y="0"/>
                    <a:pt x="339725" y="0"/>
                    <a:pt x="260102" y="79840"/>
                  </a:cubicBezTo>
                  <a:lnTo>
                    <a:pt x="208293" y="131790"/>
                  </a:lnTo>
                  <a:lnTo>
                    <a:pt x="232389" y="107794"/>
                  </a:lnTo>
                  <a:cubicBezTo>
                    <a:pt x="263773" y="76540"/>
                    <a:pt x="299641" y="40821"/>
                    <a:pt x="340632" y="0"/>
                  </a:cubicBezTo>
                  <a:cubicBezTo>
                    <a:pt x="347464" y="0"/>
                    <a:pt x="354296" y="3402"/>
                    <a:pt x="362836" y="6803"/>
                  </a:cubicBezTo>
                  <a:lnTo>
                    <a:pt x="393750" y="13284"/>
                  </a:lnTo>
                  <a:lnTo>
                    <a:pt x="394357" y="12700"/>
                  </a:lnTo>
                  <a:cubicBezTo>
                    <a:pt x="394357" y="12700"/>
                    <a:pt x="394357" y="12700"/>
                    <a:pt x="407988" y="12700"/>
                  </a:cubicBezTo>
                  <a:cubicBezTo>
                    <a:pt x="407988" y="12700"/>
                    <a:pt x="407988" y="12700"/>
                    <a:pt x="26330" y="393700"/>
                  </a:cubicBezTo>
                  <a:cubicBezTo>
                    <a:pt x="26330" y="393700"/>
                    <a:pt x="26330" y="393700"/>
                    <a:pt x="24626" y="391999"/>
                  </a:cubicBezTo>
                  <a:lnTo>
                    <a:pt x="13163" y="380555"/>
                  </a:lnTo>
                  <a:lnTo>
                    <a:pt x="12700" y="381000"/>
                  </a:lnTo>
                  <a:lnTo>
                    <a:pt x="12700" y="380093"/>
                  </a:lnTo>
                  <a:lnTo>
                    <a:pt x="12700" y="358888"/>
                  </a:lnTo>
                  <a:cubicBezTo>
                    <a:pt x="12700" y="350384"/>
                    <a:pt x="12700" y="340178"/>
                    <a:pt x="12700" y="326571"/>
                  </a:cubicBezTo>
                  <a:lnTo>
                    <a:pt x="12919" y="326353"/>
                  </a:lnTo>
                  <a:lnTo>
                    <a:pt x="6794" y="320212"/>
                  </a:lnTo>
                  <a:cubicBezTo>
                    <a:pt x="3397" y="316805"/>
                    <a:pt x="0" y="313399"/>
                    <a:pt x="0" y="313399"/>
                  </a:cubicBezTo>
                  <a:cubicBezTo>
                    <a:pt x="0" y="313399"/>
                    <a:pt x="0" y="313399"/>
                    <a:pt x="209382" y="103446"/>
                  </a:cubicBezTo>
                  <a:lnTo>
                    <a:pt x="242480" y="70258"/>
                  </a:lnTo>
                  <a:lnTo>
                    <a:pt x="236386" y="76352"/>
                  </a:lnTo>
                  <a:cubicBezTo>
                    <a:pt x="190574" y="122163"/>
                    <a:pt x="117277" y="195461"/>
                    <a:pt x="0" y="312738"/>
                  </a:cubicBezTo>
                  <a:cubicBezTo>
                    <a:pt x="0" y="299140"/>
                    <a:pt x="0" y="299140"/>
                    <a:pt x="0" y="299140"/>
                  </a:cubicBezTo>
                  <a:cubicBezTo>
                    <a:pt x="0" y="271946"/>
                    <a:pt x="13597" y="258349"/>
                    <a:pt x="13597" y="244751"/>
                  </a:cubicBezTo>
                  <a:cubicBezTo>
                    <a:pt x="13597" y="244751"/>
                    <a:pt x="13597" y="244751"/>
                    <a:pt x="244751" y="0"/>
                  </a:cubicBezTo>
                  <a:close/>
                  <a:moveTo>
                    <a:pt x="244475" y="0"/>
                  </a:moveTo>
                  <a:cubicBezTo>
                    <a:pt x="244475" y="0"/>
                    <a:pt x="244475" y="0"/>
                    <a:pt x="12700" y="244475"/>
                  </a:cubicBezTo>
                  <a:cubicBezTo>
                    <a:pt x="12700" y="237684"/>
                    <a:pt x="12700" y="230893"/>
                    <a:pt x="12700" y="225800"/>
                  </a:cubicBezTo>
                  <a:lnTo>
                    <a:pt x="12700" y="217488"/>
                  </a:lnTo>
                  <a:lnTo>
                    <a:pt x="12700" y="217311"/>
                  </a:lnTo>
                  <a:lnTo>
                    <a:pt x="12838" y="217173"/>
                  </a:lnTo>
                  <a:lnTo>
                    <a:pt x="42778" y="149012"/>
                  </a:lnTo>
                  <a:cubicBezTo>
                    <a:pt x="81816" y="84376"/>
                    <a:pt x="145812" y="33179"/>
                    <a:pt x="217488" y="12700"/>
                  </a:cubicBezTo>
                  <a:cubicBezTo>
                    <a:pt x="217488" y="12700"/>
                    <a:pt x="217488" y="12700"/>
                    <a:pt x="80296" y="149892"/>
                  </a:cubicBezTo>
                  <a:lnTo>
                    <a:pt x="59197" y="170990"/>
                  </a:lnTo>
                  <a:lnTo>
                    <a:pt x="62628" y="167572"/>
                  </a:lnTo>
                  <a:cubicBezTo>
                    <a:pt x="92585" y="137729"/>
                    <a:pt x="140517" y="89980"/>
                    <a:pt x="217207" y="13582"/>
                  </a:cubicBezTo>
                  <a:cubicBezTo>
                    <a:pt x="230841" y="13582"/>
                    <a:pt x="230841" y="0"/>
                    <a:pt x="244475" y="0"/>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a:lnSpc>
                  <a:spcPct val="100000"/>
                </a:lnSpc>
              </a:pPr>
              <a:r>
                <a:rPr lang="en-US" altLang="zh-CN" sz="2000">
                  <a:solidFill>
                    <a:srgbClr val="F83003"/>
                  </a:solidFill>
                  <a:ea typeface="楷体_GB2312" pitchFamily="49" charset="-122"/>
                </a:rPr>
                <a:t>7</a:t>
              </a:r>
              <a:endParaRPr lang="zh-CN" altLang="en-US" sz="2000">
                <a:solidFill>
                  <a:srgbClr val="F83003"/>
                </a:solidFill>
                <a:ea typeface="楷体_GB2312" pitchFamily="49" charset="-122"/>
              </a:endParaRPr>
            </a:p>
          </p:txBody>
        </p:sp>
        <p:sp>
          <p:nvSpPr>
            <p:cNvPr id="268321" name="Oval 202">
              <a:extLst>
                <a:ext uri="{FF2B5EF4-FFF2-40B4-BE49-F238E27FC236}">
                  <a16:creationId xmlns:a16="http://schemas.microsoft.com/office/drawing/2014/main" id="{59ED08BF-EECB-4F46-B41A-DD6C5DE0E13F}"/>
                </a:ext>
              </a:extLst>
            </p:cNvPr>
            <p:cNvSpPr>
              <a:spLocks noChangeArrowheads="1"/>
            </p:cNvSpPr>
            <p:nvPr/>
          </p:nvSpPr>
          <p:spPr bwMode="auto">
            <a:xfrm>
              <a:off x="5777653" y="4001126"/>
              <a:ext cx="708394" cy="708025"/>
            </a:xfrm>
            <a:prstGeom prst="ellipse">
              <a:avLst/>
            </a:prstGeom>
            <a:solidFill>
              <a:srgbClr val="A2B93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pPr>
              <a:endParaRPr lang="zh-CN" altLang="en-US" sz="2000">
                <a:ea typeface="楷体_GB2312" pitchFamily="49" charset="-122"/>
              </a:endParaRPr>
            </a:p>
          </p:txBody>
        </p:sp>
        <p:sp>
          <p:nvSpPr>
            <p:cNvPr id="268322" name="任意多边形 33">
              <a:extLst>
                <a:ext uri="{FF2B5EF4-FFF2-40B4-BE49-F238E27FC236}">
                  <a16:creationId xmlns:a16="http://schemas.microsoft.com/office/drawing/2014/main" id="{0F9AF87C-A672-D74B-AAEF-286655C686D4}"/>
                </a:ext>
              </a:extLst>
            </p:cNvPr>
            <p:cNvSpPr>
              <a:spLocks/>
            </p:cNvSpPr>
            <p:nvPr/>
          </p:nvSpPr>
          <p:spPr bwMode="auto">
            <a:xfrm>
              <a:off x="5844362" y="4069389"/>
              <a:ext cx="586093" cy="585788"/>
            </a:xfrm>
            <a:custGeom>
              <a:avLst/>
              <a:gdLst>
                <a:gd name="T0" fmla="*/ 0 w 585788"/>
                <a:gd name="T1" fmla="*/ 0 h 585788"/>
                <a:gd name="T2" fmla="*/ 585788 w 585788"/>
                <a:gd name="T3" fmla="*/ 585788 h 585788"/>
              </a:gdLst>
              <a:ahLst/>
              <a:cxnLst/>
              <a:rect l="T0" t="T1" r="T2" b="T3"/>
              <a:pathLst>
                <a:path w="585788" h="585788">
                  <a:moveTo>
                    <a:pt x="546101" y="434975"/>
                  </a:moveTo>
                  <a:cubicBezTo>
                    <a:pt x="518717" y="476052"/>
                    <a:pt x="477640" y="517129"/>
                    <a:pt x="436563" y="544513"/>
                  </a:cubicBezTo>
                  <a:cubicBezTo>
                    <a:pt x="436563" y="544513"/>
                    <a:pt x="436563" y="544513"/>
                    <a:pt x="546101" y="434975"/>
                  </a:cubicBezTo>
                  <a:close/>
                  <a:moveTo>
                    <a:pt x="573088" y="231775"/>
                  </a:moveTo>
                  <a:cubicBezTo>
                    <a:pt x="573088" y="231775"/>
                    <a:pt x="573088" y="231775"/>
                    <a:pt x="573088" y="245391"/>
                  </a:cubicBezTo>
                  <a:lnTo>
                    <a:pt x="572865" y="245622"/>
                  </a:lnTo>
                  <a:lnTo>
                    <a:pt x="584090" y="264954"/>
                  </a:lnTo>
                  <a:cubicBezTo>
                    <a:pt x="585788" y="271780"/>
                    <a:pt x="585788" y="278606"/>
                    <a:pt x="585788" y="285432"/>
                  </a:cubicBezTo>
                  <a:cubicBezTo>
                    <a:pt x="585788" y="292259"/>
                    <a:pt x="585788" y="295672"/>
                    <a:pt x="585788" y="299085"/>
                  </a:cubicBezTo>
                  <a:lnTo>
                    <a:pt x="585788" y="312737"/>
                  </a:lnTo>
                  <a:lnTo>
                    <a:pt x="584091" y="321270"/>
                  </a:lnTo>
                  <a:cubicBezTo>
                    <a:pt x="582395" y="326389"/>
                    <a:pt x="579001" y="333216"/>
                    <a:pt x="572215" y="340042"/>
                  </a:cubicBezTo>
                  <a:cubicBezTo>
                    <a:pt x="572215" y="340042"/>
                    <a:pt x="572215" y="340042"/>
                    <a:pt x="515881" y="396705"/>
                  </a:cubicBezTo>
                  <a:lnTo>
                    <a:pt x="477069" y="435744"/>
                  </a:lnTo>
                  <a:lnTo>
                    <a:pt x="573088" y="339725"/>
                  </a:lnTo>
                  <a:cubicBezTo>
                    <a:pt x="573088" y="366992"/>
                    <a:pt x="559454" y="394260"/>
                    <a:pt x="545820" y="435162"/>
                  </a:cubicBezTo>
                  <a:cubicBezTo>
                    <a:pt x="545820" y="435162"/>
                    <a:pt x="545820" y="435162"/>
                    <a:pt x="436750" y="544233"/>
                  </a:cubicBezTo>
                  <a:cubicBezTo>
                    <a:pt x="416299" y="551050"/>
                    <a:pt x="399257" y="557866"/>
                    <a:pt x="383919" y="562979"/>
                  </a:cubicBezTo>
                  <a:lnTo>
                    <a:pt x="342298" y="571303"/>
                  </a:lnTo>
                  <a:lnTo>
                    <a:pt x="341471" y="572135"/>
                  </a:lnTo>
                  <a:cubicBezTo>
                    <a:pt x="327898" y="585787"/>
                    <a:pt x="314325" y="585787"/>
                    <a:pt x="314325" y="585787"/>
                  </a:cubicBezTo>
                  <a:cubicBezTo>
                    <a:pt x="314325" y="585787"/>
                    <a:pt x="314325" y="585787"/>
                    <a:pt x="496184" y="402865"/>
                  </a:cubicBezTo>
                  <a:lnTo>
                    <a:pt x="585363" y="313165"/>
                  </a:lnTo>
                  <a:lnTo>
                    <a:pt x="581542" y="317004"/>
                  </a:lnTo>
                  <a:cubicBezTo>
                    <a:pt x="568802" y="329803"/>
                    <a:pt x="517843" y="381000"/>
                    <a:pt x="314008" y="585788"/>
                  </a:cubicBezTo>
                  <a:cubicBezTo>
                    <a:pt x="300419" y="585788"/>
                    <a:pt x="300419" y="585788"/>
                    <a:pt x="286830" y="585788"/>
                  </a:cubicBezTo>
                  <a:cubicBezTo>
                    <a:pt x="273241" y="585788"/>
                    <a:pt x="259652" y="585788"/>
                    <a:pt x="246063" y="585788"/>
                  </a:cubicBezTo>
                  <a:cubicBezTo>
                    <a:pt x="246063" y="585788"/>
                    <a:pt x="246063" y="585788"/>
                    <a:pt x="325686" y="502460"/>
                  </a:cubicBezTo>
                  <a:lnTo>
                    <a:pt x="332197" y="495645"/>
                  </a:lnTo>
                  <a:lnTo>
                    <a:pt x="303104" y="525870"/>
                  </a:lnTo>
                  <a:cubicBezTo>
                    <a:pt x="285105" y="544568"/>
                    <a:pt x="265906" y="564513"/>
                    <a:pt x="245427" y="585788"/>
                  </a:cubicBezTo>
                  <a:cubicBezTo>
                    <a:pt x="231775" y="572172"/>
                    <a:pt x="231775" y="572172"/>
                    <a:pt x="231775" y="572172"/>
                  </a:cubicBezTo>
                  <a:cubicBezTo>
                    <a:pt x="231775" y="572172"/>
                    <a:pt x="231775" y="572172"/>
                    <a:pt x="573088" y="231775"/>
                  </a:cubicBezTo>
                  <a:close/>
                  <a:moveTo>
                    <a:pt x="531614" y="122237"/>
                  </a:moveTo>
                  <a:cubicBezTo>
                    <a:pt x="545207" y="135879"/>
                    <a:pt x="545207" y="149522"/>
                    <a:pt x="558800" y="163165"/>
                  </a:cubicBezTo>
                  <a:cubicBezTo>
                    <a:pt x="558800" y="163165"/>
                    <a:pt x="558800" y="163165"/>
                    <a:pt x="509526" y="212619"/>
                  </a:cubicBezTo>
                  <a:lnTo>
                    <a:pt x="463467" y="258846"/>
                  </a:lnTo>
                  <a:lnTo>
                    <a:pt x="489220" y="233092"/>
                  </a:lnTo>
                  <a:cubicBezTo>
                    <a:pt x="510934" y="211379"/>
                    <a:pt x="534096" y="188217"/>
                    <a:pt x="558801" y="163512"/>
                  </a:cubicBezTo>
                  <a:cubicBezTo>
                    <a:pt x="558801" y="163512"/>
                    <a:pt x="558801" y="166919"/>
                    <a:pt x="558801" y="170327"/>
                  </a:cubicBezTo>
                  <a:lnTo>
                    <a:pt x="558801" y="176868"/>
                  </a:lnTo>
                  <a:lnTo>
                    <a:pt x="559458" y="176212"/>
                  </a:lnTo>
                  <a:cubicBezTo>
                    <a:pt x="573088" y="189842"/>
                    <a:pt x="573088" y="203473"/>
                    <a:pt x="573088" y="230734"/>
                  </a:cubicBezTo>
                  <a:cubicBezTo>
                    <a:pt x="573088" y="230734"/>
                    <a:pt x="573088" y="230734"/>
                    <a:pt x="232322" y="571500"/>
                  </a:cubicBezTo>
                  <a:cubicBezTo>
                    <a:pt x="218692" y="571500"/>
                    <a:pt x="208469" y="571500"/>
                    <a:pt x="199950" y="569796"/>
                  </a:cubicBezTo>
                  <a:lnTo>
                    <a:pt x="177978" y="557966"/>
                  </a:lnTo>
                  <a:lnTo>
                    <a:pt x="177143" y="558800"/>
                  </a:lnTo>
                  <a:cubicBezTo>
                    <a:pt x="177143" y="558800"/>
                    <a:pt x="173736" y="558800"/>
                    <a:pt x="170328" y="558800"/>
                  </a:cubicBezTo>
                  <a:lnTo>
                    <a:pt x="164604" y="558800"/>
                  </a:lnTo>
                  <a:lnTo>
                    <a:pt x="163513" y="558800"/>
                  </a:lnTo>
                  <a:lnTo>
                    <a:pt x="163950" y="558363"/>
                  </a:lnTo>
                  <a:lnTo>
                    <a:pt x="144214" y="545158"/>
                  </a:lnTo>
                  <a:cubicBezTo>
                    <a:pt x="137418" y="541747"/>
                    <a:pt x="130621" y="538337"/>
                    <a:pt x="123825" y="531515"/>
                  </a:cubicBezTo>
                  <a:cubicBezTo>
                    <a:pt x="123825" y="531515"/>
                    <a:pt x="123825" y="531515"/>
                    <a:pt x="531614" y="122237"/>
                  </a:cubicBezTo>
                  <a:close/>
                  <a:moveTo>
                    <a:pt x="437198" y="41275"/>
                  </a:moveTo>
                  <a:cubicBezTo>
                    <a:pt x="437198" y="41275"/>
                    <a:pt x="440611" y="41275"/>
                    <a:pt x="444024" y="41275"/>
                  </a:cubicBezTo>
                  <a:lnTo>
                    <a:pt x="450553" y="41275"/>
                  </a:lnTo>
                  <a:lnTo>
                    <a:pt x="450850" y="41275"/>
                  </a:lnTo>
                  <a:lnTo>
                    <a:pt x="450701" y="41423"/>
                  </a:lnTo>
                  <a:lnTo>
                    <a:pt x="464196" y="54868"/>
                  </a:lnTo>
                  <a:lnTo>
                    <a:pt x="477638" y="68262"/>
                  </a:lnTo>
                  <a:lnTo>
                    <a:pt x="483727" y="68262"/>
                  </a:lnTo>
                  <a:lnTo>
                    <a:pt x="490298" y="68262"/>
                  </a:lnTo>
                  <a:lnTo>
                    <a:pt x="490538" y="68262"/>
                  </a:lnTo>
                  <a:lnTo>
                    <a:pt x="490413" y="68387"/>
                  </a:lnTo>
                  <a:lnTo>
                    <a:pt x="509017" y="88683"/>
                  </a:lnTo>
                  <a:lnTo>
                    <a:pt x="517382" y="108759"/>
                  </a:lnTo>
                  <a:lnTo>
                    <a:pt x="518191" y="107950"/>
                  </a:lnTo>
                  <a:cubicBezTo>
                    <a:pt x="531813" y="107950"/>
                    <a:pt x="531813" y="121572"/>
                    <a:pt x="531813" y="121572"/>
                  </a:cubicBezTo>
                  <a:cubicBezTo>
                    <a:pt x="531813" y="121572"/>
                    <a:pt x="531813" y="121572"/>
                    <a:pt x="123160" y="530225"/>
                  </a:cubicBezTo>
                  <a:cubicBezTo>
                    <a:pt x="123160" y="530225"/>
                    <a:pt x="119754" y="530225"/>
                    <a:pt x="116349" y="528522"/>
                  </a:cubicBezTo>
                  <a:lnTo>
                    <a:pt x="109716" y="516914"/>
                  </a:lnTo>
                  <a:lnTo>
                    <a:pt x="109105" y="517525"/>
                  </a:lnTo>
                  <a:cubicBezTo>
                    <a:pt x="102298" y="517525"/>
                    <a:pt x="95491" y="514122"/>
                    <a:pt x="88684" y="509017"/>
                  </a:cubicBezTo>
                  <a:lnTo>
                    <a:pt x="68388" y="490412"/>
                  </a:lnTo>
                  <a:lnTo>
                    <a:pt x="68263" y="490537"/>
                  </a:lnTo>
                  <a:lnTo>
                    <a:pt x="68263" y="490297"/>
                  </a:lnTo>
                  <a:lnTo>
                    <a:pt x="68263" y="483726"/>
                  </a:lnTo>
                  <a:cubicBezTo>
                    <a:pt x="68263" y="480321"/>
                    <a:pt x="68263" y="476915"/>
                    <a:pt x="68263" y="476915"/>
                  </a:cubicBezTo>
                  <a:cubicBezTo>
                    <a:pt x="68263" y="476915"/>
                    <a:pt x="68263" y="476915"/>
                    <a:pt x="168032" y="377146"/>
                  </a:cubicBezTo>
                  <a:lnTo>
                    <a:pt x="169678" y="375500"/>
                  </a:lnTo>
                  <a:lnTo>
                    <a:pt x="140603" y="404469"/>
                  </a:lnTo>
                  <a:cubicBezTo>
                    <a:pt x="118121" y="426869"/>
                    <a:pt x="94140" y="450763"/>
                    <a:pt x="68560" y="476250"/>
                  </a:cubicBezTo>
                  <a:cubicBezTo>
                    <a:pt x="61739" y="469454"/>
                    <a:pt x="58328" y="466056"/>
                    <a:pt x="54917" y="462657"/>
                  </a:cubicBezTo>
                  <a:lnTo>
                    <a:pt x="41375" y="449164"/>
                  </a:lnTo>
                  <a:lnTo>
                    <a:pt x="41275" y="449263"/>
                  </a:lnTo>
                  <a:lnTo>
                    <a:pt x="41275" y="449064"/>
                  </a:lnTo>
                  <a:lnTo>
                    <a:pt x="41275" y="442463"/>
                  </a:lnTo>
                  <a:cubicBezTo>
                    <a:pt x="41275" y="439064"/>
                    <a:pt x="41275" y="435664"/>
                    <a:pt x="41275" y="435664"/>
                  </a:cubicBezTo>
                  <a:cubicBezTo>
                    <a:pt x="41275" y="435664"/>
                    <a:pt x="41275" y="435664"/>
                    <a:pt x="437198" y="41275"/>
                  </a:cubicBezTo>
                  <a:close/>
                  <a:moveTo>
                    <a:pt x="231847" y="0"/>
                  </a:moveTo>
                  <a:cubicBezTo>
                    <a:pt x="259124" y="0"/>
                    <a:pt x="272762" y="0"/>
                    <a:pt x="286400" y="0"/>
                  </a:cubicBezTo>
                  <a:cubicBezTo>
                    <a:pt x="286400" y="0"/>
                    <a:pt x="289809" y="0"/>
                    <a:pt x="293219" y="0"/>
                  </a:cubicBezTo>
                  <a:lnTo>
                    <a:pt x="299773" y="0"/>
                  </a:lnTo>
                  <a:lnTo>
                    <a:pt x="300038" y="0"/>
                  </a:lnTo>
                  <a:lnTo>
                    <a:pt x="313399" y="0"/>
                  </a:lnTo>
                  <a:cubicBezTo>
                    <a:pt x="316805" y="0"/>
                    <a:pt x="320212" y="0"/>
                    <a:pt x="327025" y="0"/>
                  </a:cubicBezTo>
                  <a:cubicBezTo>
                    <a:pt x="327025" y="0"/>
                    <a:pt x="327025" y="0"/>
                    <a:pt x="189061" y="137963"/>
                  </a:cubicBezTo>
                  <a:lnTo>
                    <a:pt x="109269" y="217755"/>
                  </a:lnTo>
                  <a:lnTo>
                    <a:pt x="138346" y="188799"/>
                  </a:lnTo>
                  <a:cubicBezTo>
                    <a:pt x="184462" y="142875"/>
                    <a:pt x="245949" y="81643"/>
                    <a:pt x="327932" y="0"/>
                  </a:cubicBezTo>
                  <a:cubicBezTo>
                    <a:pt x="334764" y="0"/>
                    <a:pt x="341596" y="0"/>
                    <a:pt x="350136" y="1701"/>
                  </a:cubicBezTo>
                  <a:lnTo>
                    <a:pt x="381262" y="13120"/>
                  </a:lnTo>
                  <a:lnTo>
                    <a:pt x="381681" y="12700"/>
                  </a:lnTo>
                  <a:cubicBezTo>
                    <a:pt x="381681" y="12700"/>
                    <a:pt x="395288" y="12700"/>
                    <a:pt x="395288" y="12700"/>
                  </a:cubicBezTo>
                  <a:cubicBezTo>
                    <a:pt x="395288" y="12700"/>
                    <a:pt x="395288" y="12700"/>
                    <a:pt x="302270" y="106105"/>
                  </a:cubicBezTo>
                  <a:lnTo>
                    <a:pt x="296996" y="111401"/>
                  </a:lnTo>
                  <a:lnTo>
                    <a:pt x="328560" y="79838"/>
                  </a:lnTo>
                  <a:cubicBezTo>
                    <a:pt x="349511" y="58886"/>
                    <a:pt x="371860" y="36538"/>
                    <a:pt x="395698" y="12700"/>
                  </a:cubicBezTo>
                  <a:cubicBezTo>
                    <a:pt x="409319" y="12700"/>
                    <a:pt x="422941" y="26322"/>
                    <a:pt x="436563" y="39943"/>
                  </a:cubicBezTo>
                  <a:cubicBezTo>
                    <a:pt x="436563" y="39943"/>
                    <a:pt x="436563" y="39943"/>
                    <a:pt x="41531" y="434975"/>
                  </a:cubicBezTo>
                  <a:cubicBezTo>
                    <a:pt x="34721" y="428164"/>
                    <a:pt x="27910" y="421353"/>
                    <a:pt x="22801" y="414542"/>
                  </a:cubicBezTo>
                  <a:lnTo>
                    <a:pt x="14634" y="394940"/>
                  </a:lnTo>
                  <a:lnTo>
                    <a:pt x="14288" y="395288"/>
                  </a:lnTo>
                  <a:lnTo>
                    <a:pt x="14288" y="394109"/>
                  </a:lnTo>
                  <a:lnTo>
                    <a:pt x="14288" y="388456"/>
                  </a:lnTo>
                  <a:cubicBezTo>
                    <a:pt x="14288" y="385040"/>
                    <a:pt x="14288" y="381624"/>
                    <a:pt x="14288" y="381624"/>
                  </a:cubicBezTo>
                  <a:cubicBezTo>
                    <a:pt x="14288" y="381624"/>
                    <a:pt x="14288" y="381624"/>
                    <a:pt x="103983" y="291554"/>
                  </a:cubicBezTo>
                  <a:lnTo>
                    <a:pt x="164033" y="231255"/>
                  </a:lnTo>
                  <a:lnTo>
                    <a:pt x="135437" y="259731"/>
                  </a:lnTo>
                  <a:cubicBezTo>
                    <a:pt x="100130" y="294892"/>
                    <a:pt x="59779" y="335076"/>
                    <a:pt x="13664" y="381000"/>
                  </a:cubicBezTo>
                  <a:cubicBezTo>
                    <a:pt x="6832" y="367393"/>
                    <a:pt x="3416" y="357187"/>
                    <a:pt x="1708" y="348683"/>
                  </a:cubicBezTo>
                  <a:lnTo>
                    <a:pt x="32" y="326992"/>
                  </a:lnTo>
                  <a:lnTo>
                    <a:pt x="0" y="327025"/>
                  </a:lnTo>
                  <a:lnTo>
                    <a:pt x="0" y="326571"/>
                  </a:lnTo>
                  <a:lnTo>
                    <a:pt x="0" y="313399"/>
                  </a:lnTo>
                  <a:lnTo>
                    <a:pt x="0" y="300038"/>
                  </a:lnTo>
                  <a:lnTo>
                    <a:pt x="0" y="299773"/>
                  </a:lnTo>
                  <a:lnTo>
                    <a:pt x="0" y="298333"/>
                  </a:lnTo>
                  <a:cubicBezTo>
                    <a:pt x="0" y="296628"/>
                    <a:pt x="0" y="293219"/>
                    <a:pt x="0" y="286400"/>
                  </a:cubicBezTo>
                  <a:cubicBezTo>
                    <a:pt x="0" y="272762"/>
                    <a:pt x="0" y="259123"/>
                    <a:pt x="0" y="231847"/>
                  </a:cubicBezTo>
                  <a:cubicBezTo>
                    <a:pt x="0" y="231847"/>
                    <a:pt x="0" y="231847"/>
                    <a:pt x="231847" y="0"/>
                  </a:cubicBezTo>
                  <a:close/>
                  <a:moveTo>
                    <a:pt x="204507" y="0"/>
                  </a:moveTo>
                  <a:lnTo>
                    <a:pt x="204788" y="0"/>
                  </a:lnTo>
                  <a:lnTo>
                    <a:pt x="223254" y="0"/>
                  </a:lnTo>
                  <a:cubicBezTo>
                    <a:pt x="228366" y="0"/>
                    <a:pt x="231775" y="0"/>
                    <a:pt x="231775" y="0"/>
                  </a:cubicBezTo>
                  <a:cubicBezTo>
                    <a:pt x="231775" y="0"/>
                    <a:pt x="231775" y="0"/>
                    <a:pt x="0" y="231775"/>
                  </a:cubicBezTo>
                  <a:cubicBezTo>
                    <a:pt x="0" y="231775"/>
                    <a:pt x="0" y="228366"/>
                    <a:pt x="0" y="223254"/>
                  </a:cubicBezTo>
                  <a:lnTo>
                    <a:pt x="0" y="204788"/>
                  </a:lnTo>
                  <a:lnTo>
                    <a:pt x="0" y="204507"/>
                  </a:lnTo>
                  <a:lnTo>
                    <a:pt x="220" y="204288"/>
                  </a:lnTo>
                  <a:lnTo>
                    <a:pt x="30078" y="136312"/>
                  </a:lnTo>
                  <a:cubicBezTo>
                    <a:pt x="56103" y="93221"/>
                    <a:pt x="93221" y="56103"/>
                    <a:pt x="136312" y="30078"/>
                  </a:cubicBezTo>
                  <a:lnTo>
                    <a:pt x="204287" y="220"/>
                  </a:lnTo>
                  <a:lnTo>
                    <a:pt x="204507"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a:lnSpc>
                  <a:spcPct val="100000"/>
                </a:lnSpc>
              </a:pPr>
              <a:r>
                <a:rPr lang="en-US" altLang="zh-CN" sz="2000">
                  <a:solidFill>
                    <a:srgbClr val="A2B932"/>
                  </a:solidFill>
                  <a:ea typeface="楷体_GB2312" pitchFamily="49" charset="-122"/>
                </a:rPr>
                <a:t>8</a:t>
              </a:r>
              <a:endParaRPr lang="zh-CN" altLang="en-US" sz="2000">
                <a:solidFill>
                  <a:srgbClr val="A2B932"/>
                </a:solidFill>
                <a:ea typeface="楷体_GB2312" pitchFamily="49" charset="-122"/>
              </a:endParaRPr>
            </a:p>
          </p:txBody>
        </p:sp>
        <p:sp>
          <p:nvSpPr>
            <p:cNvPr id="268323" name="Oval 224">
              <a:extLst>
                <a:ext uri="{FF2B5EF4-FFF2-40B4-BE49-F238E27FC236}">
                  <a16:creationId xmlns:a16="http://schemas.microsoft.com/office/drawing/2014/main" id="{4D176D38-FE2D-7643-8EAD-092B19EE36AC}"/>
                </a:ext>
              </a:extLst>
            </p:cNvPr>
            <p:cNvSpPr>
              <a:spLocks noChangeArrowheads="1"/>
            </p:cNvSpPr>
            <p:nvPr/>
          </p:nvSpPr>
          <p:spPr bwMode="auto">
            <a:xfrm>
              <a:off x="10421921" y="4504365"/>
              <a:ext cx="708394" cy="709613"/>
            </a:xfrm>
            <a:prstGeom prst="ellipse">
              <a:avLst/>
            </a:prstGeom>
            <a:solidFill>
              <a:srgbClr val="EBAC0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pPr>
              <a:endParaRPr lang="zh-CN" altLang="en-US" sz="2000">
                <a:ea typeface="楷体_GB2312" pitchFamily="49" charset="-122"/>
              </a:endParaRPr>
            </a:p>
          </p:txBody>
        </p:sp>
        <p:sp>
          <p:nvSpPr>
            <p:cNvPr id="268324" name="任意多边形 35">
              <a:extLst>
                <a:ext uri="{FF2B5EF4-FFF2-40B4-BE49-F238E27FC236}">
                  <a16:creationId xmlns:a16="http://schemas.microsoft.com/office/drawing/2014/main" id="{6FEC7743-CD12-6347-BE8B-84CB2ED32044}"/>
                </a:ext>
              </a:extLst>
            </p:cNvPr>
            <p:cNvSpPr>
              <a:spLocks/>
            </p:cNvSpPr>
            <p:nvPr/>
          </p:nvSpPr>
          <p:spPr bwMode="auto">
            <a:xfrm>
              <a:off x="10490219" y="4559926"/>
              <a:ext cx="586093" cy="598488"/>
            </a:xfrm>
            <a:custGeom>
              <a:avLst/>
              <a:gdLst>
                <a:gd name="T0" fmla="*/ 0 w 585788"/>
                <a:gd name="T1" fmla="*/ 0 h 598488"/>
                <a:gd name="T2" fmla="*/ 585788 w 585788"/>
                <a:gd name="T3" fmla="*/ 598488 h 598488"/>
              </a:gdLst>
              <a:ahLst/>
              <a:cxnLst/>
              <a:rect l="T0" t="T1" r="T2" b="T3"/>
              <a:pathLst>
                <a:path w="585788" h="598488">
                  <a:moveTo>
                    <a:pt x="558800" y="176213"/>
                  </a:moveTo>
                  <a:cubicBezTo>
                    <a:pt x="558800" y="176213"/>
                    <a:pt x="558800" y="189843"/>
                    <a:pt x="558800" y="189843"/>
                  </a:cubicBezTo>
                  <a:cubicBezTo>
                    <a:pt x="558800" y="189843"/>
                    <a:pt x="558800" y="189843"/>
                    <a:pt x="558055" y="190589"/>
                  </a:cubicBezTo>
                  <a:lnTo>
                    <a:pt x="558005" y="190639"/>
                  </a:lnTo>
                  <a:lnTo>
                    <a:pt x="569803" y="210946"/>
                  </a:lnTo>
                  <a:cubicBezTo>
                    <a:pt x="571500" y="217761"/>
                    <a:pt x="571500" y="224576"/>
                    <a:pt x="571500" y="231392"/>
                  </a:cubicBezTo>
                  <a:cubicBezTo>
                    <a:pt x="571500" y="231392"/>
                    <a:pt x="571500" y="231392"/>
                    <a:pt x="344131" y="468810"/>
                  </a:cubicBezTo>
                  <a:lnTo>
                    <a:pt x="313558" y="500734"/>
                  </a:lnTo>
                  <a:lnTo>
                    <a:pt x="314880" y="499359"/>
                  </a:lnTo>
                  <a:cubicBezTo>
                    <a:pt x="364743" y="447502"/>
                    <a:pt x="444523" y="364530"/>
                    <a:pt x="572172" y="231775"/>
                  </a:cubicBezTo>
                  <a:cubicBezTo>
                    <a:pt x="572172" y="238583"/>
                    <a:pt x="575576" y="241987"/>
                    <a:pt x="578980" y="245391"/>
                  </a:cubicBezTo>
                  <a:lnTo>
                    <a:pt x="585705" y="258841"/>
                  </a:lnTo>
                  <a:lnTo>
                    <a:pt x="585787" y="258763"/>
                  </a:lnTo>
                  <a:lnTo>
                    <a:pt x="585787" y="259005"/>
                  </a:lnTo>
                  <a:lnTo>
                    <a:pt x="585788" y="259007"/>
                  </a:lnTo>
                  <a:lnTo>
                    <a:pt x="585787" y="259008"/>
                  </a:lnTo>
                  <a:lnTo>
                    <a:pt x="585787" y="299530"/>
                  </a:lnTo>
                  <a:cubicBezTo>
                    <a:pt x="585787" y="313119"/>
                    <a:pt x="585787" y="313119"/>
                    <a:pt x="585787" y="326708"/>
                  </a:cubicBezTo>
                  <a:cubicBezTo>
                    <a:pt x="585787" y="326708"/>
                    <a:pt x="585787" y="326708"/>
                    <a:pt x="551815" y="360680"/>
                  </a:cubicBezTo>
                  <a:lnTo>
                    <a:pt x="531245" y="381250"/>
                  </a:lnTo>
                  <a:lnTo>
                    <a:pt x="585787" y="327025"/>
                  </a:lnTo>
                  <a:cubicBezTo>
                    <a:pt x="585787" y="327025"/>
                    <a:pt x="585787" y="330418"/>
                    <a:pt x="585787" y="333811"/>
                  </a:cubicBezTo>
                  <a:lnTo>
                    <a:pt x="585787" y="339725"/>
                  </a:lnTo>
                  <a:lnTo>
                    <a:pt x="585787" y="340598"/>
                  </a:lnTo>
                  <a:lnTo>
                    <a:pt x="585243" y="341138"/>
                  </a:lnTo>
                  <a:lnTo>
                    <a:pt x="565414" y="392697"/>
                  </a:lnTo>
                  <a:cubicBezTo>
                    <a:pt x="558623" y="408076"/>
                    <a:pt x="551832" y="421746"/>
                    <a:pt x="545041" y="435416"/>
                  </a:cubicBezTo>
                  <a:cubicBezTo>
                    <a:pt x="545041" y="435416"/>
                    <a:pt x="545041" y="435416"/>
                    <a:pt x="543343" y="437339"/>
                  </a:cubicBezTo>
                  <a:lnTo>
                    <a:pt x="541316" y="439634"/>
                  </a:lnTo>
                  <a:lnTo>
                    <a:pt x="495597" y="506281"/>
                  </a:lnTo>
                  <a:lnTo>
                    <a:pt x="440402" y="553900"/>
                  </a:lnTo>
                  <a:lnTo>
                    <a:pt x="436386" y="558448"/>
                  </a:lnTo>
                  <a:cubicBezTo>
                    <a:pt x="409222" y="572118"/>
                    <a:pt x="368476" y="585788"/>
                    <a:pt x="341312" y="585788"/>
                  </a:cubicBezTo>
                  <a:lnTo>
                    <a:pt x="514848" y="411124"/>
                  </a:lnTo>
                  <a:lnTo>
                    <a:pt x="482113" y="443669"/>
                  </a:lnTo>
                  <a:cubicBezTo>
                    <a:pt x="447555" y="478027"/>
                    <a:pt x="401478" y="523836"/>
                    <a:pt x="340042" y="584915"/>
                  </a:cubicBezTo>
                  <a:lnTo>
                    <a:pt x="326342" y="586153"/>
                  </a:lnTo>
                  <a:lnTo>
                    <a:pt x="314007" y="598488"/>
                  </a:lnTo>
                  <a:lnTo>
                    <a:pt x="312737" y="598488"/>
                  </a:lnTo>
                  <a:lnTo>
                    <a:pt x="300418" y="598488"/>
                  </a:lnTo>
                  <a:cubicBezTo>
                    <a:pt x="297021" y="598488"/>
                    <a:pt x="293624" y="598488"/>
                    <a:pt x="286829" y="598488"/>
                  </a:cubicBezTo>
                  <a:cubicBezTo>
                    <a:pt x="280035" y="598488"/>
                    <a:pt x="273240" y="595091"/>
                    <a:pt x="266446" y="591694"/>
                  </a:cubicBezTo>
                  <a:lnTo>
                    <a:pt x="246251" y="584962"/>
                  </a:lnTo>
                  <a:lnTo>
                    <a:pt x="245391" y="585788"/>
                  </a:lnTo>
                  <a:cubicBezTo>
                    <a:pt x="245391" y="585788"/>
                    <a:pt x="241987" y="585788"/>
                    <a:pt x="238583" y="585788"/>
                  </a:cubicBezTo>
                  <a:lnTo>
                    <a:pt x="232103" y="585788"/>
                  </a:lnTo>
                  <a:lnTo>
                    <a:pt x="231775" y="585788"/>
                  </a:lnTo>
                  <a:lnTo>
                    <a:pt x="231830" y="585731"/>
                  </a:lnTo>
                  <a:lnTo>
                    <a:pt x="199861" y="578973"/>
                  </a:lnTo>
                  <a:cubicBezTo>
                    <a:pt x="191376" y="575565"/>
                    <a:pt x="184588" y="572158"/>
                    <a:pt x="177800" y="572158"/>
                  </a:cubicBezTo>
                  <a:cubicBezTo>
                    <a:pt x="177800" y="572158"/>
                    <a:pt x="177800" y="572158"/>
                    <a:pt x="491013" y="257681"/>
                  </a:cubicBezTo>
                  <a:lnTo>
                    <a:pt x="503515" y="245128"/>
                  </a:lnTo>
                  <a:lnTo>
                    <a:pt x="465622" y="283021"/>
                  </a:lnTo>
                  <a:cubicBezTo>
                    <a:pt x="409715" y="338928"/>
                    <a:pt x="320264" y="428379"/>
                    <a:pt x="177142" y="571501"/>
                  </a:cubicBezTo>
                  <a:cubicBezTo>
                    <a:pt x="177142" y="571501"/>
                    <a:pt x="163512" y="571501"/>
                    <a:pt x="163512" y="571501"/>
                  </a:cubicBezTo>
                  <a:cubicBezTo>
                    <a:pt x="163512" y="571501"/>
                    <a:pt x="163512" y="571501"/>
                    <a:pt x="558800" y="176213"/>
                  </a:cubicBezTo>
                  <a:close/>
                  <a:moveTo>
                    <a:pt x="518190" y="122238"/>
                  </a:moveTo>
                  <a:cubicBezTo>
                    <a:pt x="525001" y="122238"/>
                    <a:pt x="528407" y="125643"/>
                    <a:pt x="530109" y="129049"/>
                  </a:cubicBezTo>
                  <a:lnTo>
                    <a:pt x="531621" y="135097"/>
                  </a:lnTo>
                  <a:lnTo>
                    <a:pt x="545157" y="155402"/>
                  </a:lnTo>
                  <a:cubicBezTo>
                    <a:pt x="548568" y="162223"/>
                    <a:pt x="551978" y="169044"/>
                    <a:pt x="558800" y="175866"/>
                  </a:cubicBezTo>
                  <a:cubicBezTo>
                    <a:pt x="558800" y="175866"/>
                    <a:pt x="558800" y="175866"/>
                    <a:pt x="163165" y="571501"/>
                  </a:cubicBezTo>
                  <a:cubicBezTo>
                    <a:pt x="149522" y="557859"/>
                    <a:pt x="135879" y="557859"/>
                    <a:pt x="122237" y="544216"/>
                  </a:cubicBezTo>
                  <a:lnTo>
                    <a:pt x="122915" y="543538"/>
                  </a:lnTo>
                  <a:lnTo>
                    <a:pt x="121456" y="537702"/>
                  </a:lnTo>
                  <a:cubicBezTo>
                    <a:pt x="119753" y="534297"/>
                    <a:pt x="116348" y="530891"/>
                    <a:pt x="109537" y="530891"/>
                  </a:cubicBezTo>
                  <a:cubicBezTo>
                    <a:pt x="109537" y="530891"/>
                    <a:pt x="109537" y="530891"/>
                    <a:pt x="518190" y="122238"/>
                  </a:cubicBezTo>
                  <a:close/>
                  <a:moveTo>
                    <a:pt x="449064" y="53975"/>
                  </a:moveTo>
                  <a:cubicBezTo>
                    <a:pt x="462657" y="53975"/>
                    <a:pt x="476250" y="67617"/>
                    <a:pt x="476250" y="81260"/>
                  </a:cubicBezTo>
                  <a:cubicBezTo>
                    <a:pt x="476250" y="81260"/>
                    <a:pt x="476250" y="81260"/>
                    <a:pt x="376692" y="181181"/>
                  </a:cubicBezTo>
                  <a:lnTo>
                    <a:pt x="375466" y="182412"/>
                  </a:lnTo>
                  <a:lnTo>
                    <a:pt x="404982" y="152896"/>
                  </a:lnTo>
                  <a:cubicBezTo>
                    <a:pt x="427430" y="130448"/>
                    <a:pt x="451374" y="106504"/>
                    <a:pt x="476915" y="80963"/>
                  </a:cubicBezTo>
                  <a:cubicBezTo>
                    <a:pt x="483726" y="80963"/>
                    <a:pt x="487132" y="80963"/>
                    <a:pt x="488834" y="80963"/>
                  </a:cubicBezTo>
                  <a:lnTo>
                    <a:pt x="490339" y="80963"/>
                  </a:lnTo>
                  <a:lnTo>
                    <a:pt x="490537" y="80963"/>
                  </a:lnTo>
                  <a:lnTo>
                    <a:pt x="490435" y="81068"/>
                  </a:lnTo>
                  <a:lnTo>
                    <a:pt x="509029" y="101384"/>
                  </a:lnTo>
                  <a:cubicBezTo>
                    <a:pt x="514127" y="108191"/>
                    <a:pt x="517525" y="114998"/>
                    <a:pt x="517525" y="121805"/>
                  </a:cubicBezTo>
                  <a:cubicBezTo>
                    <a:pt x="517525" y="121805"/>
                    <a:pt x="517525" y="121805"/>
                    <a:pt x="109736" y="530226"/>
                  </a:cubicBezTo>
                  <a:cubicBezTo>
                    <a:pt x="96143" y="516612"/>
                    <a:pt x="82550" y="516612"/>
                    <a:pt x="82550" y="502998"/>
                  </a:cubicBezTo>
                  <a:cubicBezTo>
                    <a:pt x="82550" y="502998"/>
                    <a:pt x="82550" y="502998"/>
                    <a:pt x="355737" y="220267"/>
                  </a:cubicBezTo>
                  <a:lnTo>
                    <a:pt x="362532" y="213235"/>
                  </a:lnTo>
                  <a:lnTo>
                    <a:pt x="318137" y="259110"/>
                  </a:lnTo>
                  <a:cubicBezTo>
                    <a:pt x="260670" y="318492"/>
                    <a:pt x="184047" y="397669"/>
                    <a:pt x="81884" y="503238"/>
                  </a:cubicBezTo>
                  <a:cubicBezTo>
                    <a:pt x="75073" y="503238"/>
                    <a:pt x="71667" y="499833"/>
                    <a:pt x="69965" y="496427"/>
                  </a:cubicBezTo>
                  <a:lnTo>
                    <a:pt x="68486" y="490513"/>
                  </a:lnTo>
                  <a:lnTo>
                    <a:pt x="68461" y="490538"/>
                  </a:lnTo>
                  <a:cubicBezTo>
                    <a:pt x="54868" y="476896"/>
                    <a:pt x="54868" y="476896"/>
                    <a:pt x="41275" y="463253"/>
                  </a:cubicBezTo>
                  <a:cubicBezTo>
                    <a:pt x="41275" y="463253"/>
                    <a:pt x="41275" y="463253"/>
                    <a:pt x="449064" y="53975"/>
                  </a:cubicBezTo>
                  <a:close/>
                  <a:moveTo>
                    <a:pt x="395697" y="26988"/>
                  </a:moveTo>
                  <a:cubicBezTo>
                    <a:pt x="402508" y="26988"/>
                    <a:pt x="409318" y="30393"/>
                    <a:pt x="416129" y="33799"/>
                  </a:cubicBezTo>
                  <a:lnTo>
                    <a:pt x="435209" y="40159"/>
                  </a:lnTo>
                  <a:lnTo>
                    <a:pt x="435663" y="39688"/>
                  </a:lnTo>
                  <a:cubicBezTo>
                    <a:pt x="449263" y="53310"/>
                    <a:pt x="449263" y="53310"/>
                    <a:pt x="449263" y="53310"/>
                  </a:cubicBezTo>
                  <a:cubicBezTo>
                    <a:pt x="449263" y="53310"/>
                    <a:pt x="449263" y="53310"/>
                    <a:pt x="41275" y="461963"/>
                  </a:cubicBezTo>
                  <a:cubicBezTo>
                    <a:pt x="41275" y="461963"/>
                    <a:pt x="41275" y="458558"/>
                    <a:pt x="41275" y="455152"/>
                  </a:cubicBezTo>
                  <a:lnTo>
                    <a:pt x="41275" y="448880"/>
                  </a:lnTo>
                  <a:lnTo>
                    <a:pt x="27909" y="428830"/>
                  </a:lnTo>
                  <a:cubicBezTo>
                    <a:pt x="24503" y="422019"/>
                    <a:pt x="21098" y="415208"/>
                    <a:pt x="14287" y="408397"/>
                  </a:cubicBezTo>
                  <a:cubicBezTo>
                    <a:pt x="14287" y="408397"/>
                    <a:pt x="14287" y="408397"/>
                    <a:pt x="395697" y="26988"/>
                  </a:cubicBezTo>
                  <a:close/>
                  <a:moveTo>
                    <a:pt x="204507" y="12700"/>
                  </a:moveTo>
                  <a:lnTo>
                    <a:pt x="204788" y="12700"/>
                  </a:lnTo>
                  <a:lnTo>
                    <a:pt x="223254" y="12700"/>
                  </a:lnTo>
                  <a:cubicBezTo>
                    <a:pt x="228366" y="12700"/>
                    <a:pt x="231775" y="12700"/>
                    <a:pt x="231775" y="12700"/>
                  </a:cubicBezTo>
                  <a:cubicBezTo>
                    <a:pt x="231775" y="12700"/>
                    <a:pt x="231775" y="12700"/>
                    <a:pt x="0" y="244475"/>
                  </a:cubicBezTo>
                  <a:cubicBezTo>
                    <a:pt x="0" y="244475"/>
                    <a:pt x="0" y="241066"/>
                    <a:pt x="0" y="235954"/>
                  </a:cubicBezTo>
                  <a:lnTo>
                    <a:pt x="0" y="217488"/>
                  </a:lnTo>
                  <a:lnTo>
                    <a:pt x="0" y="217207"/>
                  </a:lnTo>
                  <a:lnTo>
                    <a:pt x="308" y="216899"/>
                  </a:lnTo>
                  <a:lnTo>
                    <a:pt x="35838" y="149012"/>
                  </a:lnTo>
                  <a:cubicBezTo>
                    <a:pt x="63143" y="105921"/>
                    <a:pt x="97274" y="68803"/>
                    <a:pt x="138232" y="42778"/>
                  </a:cubicBezTo>
                  <a:lnTo>
                    <a:pt x="204276" y="12931"/>
                  </a:lnTo>
                  <a:lnTo>
                    <a:pt x="204507" y="12700"/>
                  </a:lnTo>
                  <a:close/>
                  <a:moveTo>
                    <a:pt x="286400" y="0"/>
                  </a:moveTo>
                  <a:cubicBezTo>
                    <a:pt x="293219" y="0"/>
                    <a:pt x="296629" y="0"/>
                    <a:pt x="298333" y="0"/>
                  </a:cubicBezTo>
                  <a:lnTo>
                    <a:pt x="299773" y="0"/>
                  </a:lnTo>
                  <a:lnTo>
                    <a:pt x="300038" y="0"/>
                  </a:lnTo>
                  <a:lnTo>
                    <a:pt x="299917" y="126"/>
                  </a:lnTo>
                  <a:lnTo>
                    <a:pt x="313399" y="11890"/>
                  </a:lnTo>
                  <a:lnTo>
                    <a:pt x="325834" y="13440"/>
                  </a:lnTo>
                  <a:lnTo>
                    <a:pt x="326571" y="12700"/>
                  </a:lnTo>
                  <a:cubicBezTo>
                    <a:pt x="340179" y="12700"/>
                    <a:pt x="367393" y="12700"/>
                    <a:pt x="381000" y="12700"/>
                  </a:cubicBezTo>
                  <a:cubicBezTo>
                    <a:pt x="381000" y="12700"/>
                    <a:pt x="381000" y="12700"/>
                    <a:pt x="134875" y="269004"/>
                  </a:cubicBezTo>
                  <a:lnTo>
                    <a:pt x="102090" y="303145"/>
                  </a:lnTo>
                  <a:lnTo>
                    <a:pt x="103982" y="301179"/>
                  </a:lnTo>
                  <a:cubicBezTo>
                    <a:pt x="157800" y="245272"/>
                    <a:pt x="243907" y="155821"/>
                    <a:pt x="381680" y="12700"/>
                  </a:cubicBezTo>
                  <a:cubicBezTo>
                    <a:pt x="381680" y="26330"/>
                    <a:pt x="395287" y="26330"/>
                    <a:pt x="395287" y="26330"/>
                  </a:cubicBezTo>
                  <a:cubicBezTo>
                    <a:pt x="395287" y="26330"/>
                    <a:pt x="395287" y="26330"/>
                    <a:pt x="14287" y="407988"/>
                  </a:cubicBezTo>
                  <a:cubicBezTo>
                    <a:pt x="14287" y="401173"/>
                    <a:pt x="14287" y="397765"/>
                    <a:pt x="14287" y="396061"/>
                  </a:cubicBezTo>
                  <a:lnTo>
                    <a:pt x="14287" y="394580"/>
                  </a:lnTo>
                  <a:lnTo>
                    <a:pt x="13607" y="395288"/>
                  </a:lnTo>
                  <a:cubicBezTo>
                    <a:pt x="0" y="367960"/>
                    <a:pt x="0" y="354296"/>
                    <a:pt x="0" y="340632"/>
                  </a:cubicBezTo>
                  <a:cubicBezTo>
                    <a:pt x="0" y="340632"/>
                    <a:pt x="0" y="340632"/>
                    <a:pt x="79729" y="260571"/>
                  </a:cubicBezTo>
                  <a:lnTo>
                    <a:pt x="131760" y="208323"/>
                  </a:lnTo>
                  <a:lnTo>
                    <a:pt x="107944" y="232074"/>
                  </a:lnTo>
                  <a:cubicBezTo>
                    <a:pt x="76646" y="263287"/>
                    <a:pt x="40878" y="298958"/>
                    <a:pt x="0" y="339725"/>
                  </a:cubicBezTo>
                  <a:cubicBezTo>
                    <a:pt x="0" y="332930"/>
                    <a:pt x="0" y="329533"/>
                    <a:pt x="0" y="326136"/>
                  </a:cubicBezTo>
                  <a:lnTo>
                    <a:pt x="0" y="312738"/>
                  </a:lnTo>
                  <a:lnTo>
                    <a:pt x="0" y="312547"/>
                  </a:lnTo>
                  <a:lnTo>
                    <a:pt x="0" y="305939"/>
                  </a:lnTo>
                  <a:cubicBezTo>
                    <a:pt x="0" y="302540"/>
                    <a:pt x="0" y="299140"/>
                    <a:pt x="0" y="299140"/>
                  </a:cubicBezTo>
                  <a:cubicBezTo>
                    <a:pt x="0" y="285543"/>
                    <a:pt x="0" y="258349"/>
                    <a:pt x="0" y="244751"/>
                  </a:cubicBezTo>
                  <a:cubicBezTo>
                    <a:pt x="0" y="244751"/>
                    <a:pt x="0" y="244751"/>
                    <a:pt x="231847" y="13597"/>
                  </a:cubicBezTo>
                  <a:cubicBezTo>
                    <a:pt x="259124" y="13597"/>
                    <a:pt x="272762" y="0"/>
                    <a:pt x="286400" y="0"/>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a:lnSpc>
                  <a:spcPct val="100000"/>
                </a:lnSpc>
              </a:pPr>
              <a:r>
                <a:rPr lang="en-US" altLang="zh-CN" sz="2000">
                  <a:solidFill>
                    <a:srgbClr val="EBAC07"/>
                  </a:solidFill>
                  <a:ea typeface="楷体_GB2312" pitchFamily="49" charset="-122"/>
                </a:rPr>
                <a:t>5</a:t>
              </a:r>
              <a:endParaRPr lang="zh-CN" altLang="en-US" sz="2000">
                <a:solidFill>
                  <a:srgbClr val="EBAC07"/>
                </a:solidFill>
                <a:ea typeface="楷体_GB2312" pitchFamily="49" charset="-122"/>
              </a:endParaRPr>
            </a:p>
          </p:txBody>
        </p:sp>
      </p:grpSp>
      <p:sp>
        <p:nvSpPr>
          <p:cNvPr id="268294" name="矩形 2">
            <a:extLst>
              <a:ext uri="{FF2B5EF4-FFF2-40B4-BE49-F238E27FC236}">
                <a16:creationId xmlns:a16="http://schemas.microsoft.com/office/drawing/2014/main" id="{E9536DF6-3B2F-2742-8394-115AEF72F483}"/>
              </a:ext>
            </a:extLst>
          </p:cNvPr>
          <p:cNvSpPr>
            <a:spLocks noChangeArrowheads="1"/>
          </p:cNvSpPr>
          <p:nvPr/>
        </p:nvSpPr>
        <p:spPr bwMode="auto">
          <a:xfrm>
            <a:off x="0" y="6021388"/>
            <a:ext cx="9144000" cy="144462"/>
          </a:xfrm>
          <a:prstGeom prst="rect">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91940"/>
                                        </p:tgtEl>
                                        <p:attrNameLst>
                                          <p:attrName>style.visibility</p:attrName>
                                        </p:attrNameLst>
                                      </p:cBhvr>
                                      <p:to>
                                        <p:strVal val="visible"/>
                                      </p:to>
                                    </p:set>
                                    <p:anim calcmode="lin" valueType="num">
                                      <p:cBhvr additive="base">
                                        <p:cTn id="7" dur="500" fill="hold"/>
                                        <p:tgtEl>
                                          <p:spTgt spid="1191940"/>
                                        </p:tgtEl>
                                        <p:attrNameLst>
                                          <p:attrName>ppt_x</p:attrName>
                                        </p:attrNameLst>
                                      </p:cBhvr>
                                      <p:tavLst>
                                        <p:tav tm="0">
                                          <p:val>
                                            <p:strVal val="#ppt_x"/>
                                          </p:val>
                                        </p:tav>
                                        <p:tav tm="100000">
                                          <p:val>
                                            <p:strVal val="#ppt_x"/>
                                          </p:val>
                                        </p:tav>
                                      </p:tavLst>
                                    </p:anim>
                                    <p:anim calcmode="lin" valueType="num">
                                      <p:cBhvr additive="base">
                                        <p:cTn id="8" dur="500" fill="hold"/>
                                        <p:tgtEl>
                                          <p:spTgt spid="119194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91941"/>
                                        </p:tgtEl>
                                        <p:attrNameLst>
                                          <p:attrName>style.visibility</p:attrName>
                                        </p:attrNameLst>
                                      </p:cBhvr>
                                      <p:to>
                                        <p:strVal val="visible"/>
                                      </p:to>
                                    </p:set>
                                    <p:anim calcmode="lin" valueType="num">
                                      <p:cBhvr additive="base">
                                        <p:cTn id="13" dur="500" fill="hold"/>
                                        <p:tgtEl>
                                          <p:spTgt spid="1191941"/>
                                        </p:tgtEl>
                                        <p:attrNameLst>
                                          <p:attrName>ppt_x</p:attrName>
                                        </p:attrNameLst>
                                      </p:cBhvr>
                                      <p:tavLst>
                                        <p:tav tm="0">
                                          <p:val>
                                            <p:strVal val="#ppt_x"/>
                                          </p:val>
                                        </p:tav>
                                        <p:tav tm="100000">
                                          <p:val>
                                            <p:strVal val="#ppt_x"/>
                                          </p:val>
                                        </p:tav>
                                      </p:tavLst>
                                    </p:anim>
                                    <p:anim calcmode="lin" valueType="num">
                                      <p:cBhvr additive="base">
                                        <p:cTn id="14" dur="500" fill="hold"/>
                                        <p:tgtEl>
                                          <p:spTgt spid="11919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1940" grpId="0"/>
      <p:bldP spid="1191941" grpId="0"/>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0916" name="Text Box 4">
            <a:extLst>
              <a:ext uri="{FF2B5EF4-FFF2-40B4-BE49-F238E27FC236}">
                <a16:creationId xmlns:a16="http://schemas.microsoft.com/office/drawing/2014/main" id="{6503410D-0C32-4BA3-8F9C-D11ACC43859D}"/>
              </a:ext>
            </a:extLst>
          </p:cNvPr>
          <p:cNvSpPr txBox="1">
            <a:spLocks noChangeArrowheads="1"/>
          </p:cNvSpPr>
          <p:nvPr/>
        </p:nvSpPr>
        <p:spPr bwMode="auto">
          <a:xfrm>
            <a:off x="554038" y="1716088"/>
            <a:ext cx="7902575" cy="1993900"/>
          </a:xfrm>
          <a:prstGeom prst="rect">
            <a:avLst/>
          </a:prstGeom>
          <a:solidFill>
            <a:schemeClr val="bg2">
              <a:lumMod val="20000"/>
              <a:lumOff val="80000"/>
            </a:schemeClr>
          </a:solidFill>
          <a:ln w="76200">
            <a:noFill/>
            <a:miter lim="800000"/>
            <a:headEnd/>
            <a:tailEnd/>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just" eaLnBrk="1" hangingPunct="1">
              <a:spcBef>
                <a:spcPct val="50000"/>
              </a:spcBef>
              <a:buFont typeface="Arial" panose="020B0604020202020204" pitchFamily="34" charset="0"/>
              <a:buNone/>
            </a:pP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）分布随机，稳定性不做要求，则采用</a:t>
            </a:r>
            <a:r>
              <a:rPr lang="zh-CN" altLang="en-US" sz="2400" b="0">
                <a:solidFill>
                  <a:srgbClr val="FF3300"/>
                </a:solidFill>
                <a:ea typeface="微软雅黑" panose="020B0503020204020204" pitchFamily="34" charset="-122"/>
                <a:sym typeface="+mn-lt"/>
              </a:rPr>
              <a:t>快速</a:t>
            </a:r>
            <a:r>
              <a:rPr lang="zh-CN" altLang="en-US" sz="2400" b="0">
                <a:ea typeface="微软雅黑" panose="020B0503020204020204" pitchFamily="34" charset="-122"/>
                <a:sym typeface="+mn-lt"/>
              </a:rPr>
              <a:t>排序</a:t>
            </a:r>
          </a:p>
          <a:p>
            <a:pPr algn="just" eaLnBrk="1" hangingPunct="1">
              <a:spcBef>
                <a:spcPct val="50000"/>
              </a:spcBef>
              <a:buFont typeface="Arial" panose="020B0604020202020204" pitchFamily="34" charset="0"/>
              <a:buNone/>
            </a:pP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a:t>
            </a:r>
            <a:r>
              <a:rPr lang="zh-CN" altLang="en-US" sz="2400" b="0">
                <a:ea typeface="微软雅黑" panose="020B0503020204020204" pitchFamily="34" charset="-122"/>
                <a:sym typeface="+mn-lt"/>
              </a:rPr>
              <a:t>）内存允许，要求排序稳定时，则采用</a:t>
            </a:r>
            <a:r>
              <a:rPr lang="zh-CN" altLang="en-US" sz="2400" b="0">
                <a:solidFill>
                  <a:srgbClr val="FF3300"/>
                </a:solidFill>
                <a:ea typeface="微软雅黑" panose="020B0503020204020204" pitchFamily="34" charset="-122"/>
                <a:sym typeface="+mn-lt"/>
              </a:rPr>
              <a:t>归并</a:t>
            </a:r>
            <a:r>
              <a:rPr lang="zh-CN" altLang="en-US" sz="2400" b="0">
                <a:ea typeface="微软雅黑" panose="020B0503020204020204" pitchFamily="34" charset="-122"/>
                <a:sym typeface="+mn-lt"/>
              </a:rPr>
              <a:t>排序</a:t>
            </a:r>
          </a:p>
          <a:p>
            <a:pPr algn="just" eaLnBrk="1" hangingPunct="1">
              <a:spcBef>
                <a:spcPct val="50000"/>
              </a:spcBef>
              <a:buFont typeface="Arial" panose="020B0604020202020204" pitchFamily="34" charset="0"/>
              <a:buNone/>
            </a:pP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3</a:t>
            </a:r>
            <a:r>
              <a:rPr lang="zh-CN" altLang="en-US" sz="2400" b="0">
                <a:ea typeface="微软雅黑" panose="020B0503020204020204" pitchFamily="34" charset="-122"/>
                <a:sym typeface="+mn-lt"/>
              </a:rPr>
              <a:t>）可能会出现正序或逆序，稳定性不做要求，则采用</a:t>
            </a:r>
            <a:r>
              <a:rPr lang="zh-CN" altLang="en-US" sz="2400" b="0">
                <a:solidFill>
                  <a:srgbClr val="FF3300"/>
                </a:solidFill>
                <a:ea typeface="微软雅黑" panose="020B0503020204020204" pitchFamily="34" charset="-122"/>
                <a:sym typeface="+mn-lt"/>
              </a:rPr>
              <a:t>堆</a:t>
            </a:r>
            <a:r>
              <a:rPr lang="zh-CN" altLang="en-US" sz="2400" b="0">
                <a:ea typeface="微软雅黑" panose="020B0503020204020204" pitchFamily="34" charset="-122"/>
                <a:sym typeface="+mn-lt"/>
              </a:rPr>
              <a:t>排序或</a:t>
            </a:r>
            <a:r>
              <a:rPr lang="zh-CN" altLang="en-US" sz="2400" b="0">
                <a:solidFill>
                  <a:srgbClr val="FF3300"/>
                </a:solidFill>
                <a:ea typeface="微软雅黑" panose="020B0503020204020204" pitchFamily="34" charset="-122"/>
                <a:sym typeface="+mn-lt"/>
              </a:rPr>
              <a:t>归并</a:t>
            </a:r>
            <a:r>
              <a:rPr lang="zh-CN" altLang="en-US" sz="2400" b="0">
                <a:ea typeface="微软雅黑" panose="020B0503020204020204" pitchFamily="34" charset="-122"/>
                <a:sym typeface="+mn-lt"/>
              </a:rPr>
              <a:t>排序</a:t>
            </a:r>
          </a:p>
        </p:txBody>
      </p:sp>
      <p:sp>
        <p:nvSpPr>
          <p:cNvPr id="1190917" name="Rectangle 5">
            <a:extLst>
              <a:ext uri="{FF2B5EF4-FFF2-40B4-BE49-F238E27FC236}">
                <a16:creationId xmlns:a16="http://schemas.microsoft.com/office/drawing/2014/main" id="{B480BA5B-2B44-4473-BC02-2A681777FE45}"/>
              </a:ext>
            </a:extLst>
          </p:cNvPr>
          <p:cNvSpPr>
            <a:spLocks noChangeArrowheads="1"/>
          </p:cNvSpPr>
          <p:nvPr/>
        </p:nvSpPr>
        <p:spPr bwMode="auto">
          <a:xfrm>
            <a:off x="779463" y="131763"/>
            <a:ext cx="3529012" cy="534987"/>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b="0">
                <a:solidFill>
                  <a:schemeClr val="bg1"/>
                </a:solidFill>
                <a:ea typeface="微软雅黑" panose="020B0503020204020204" pitchFamily="34" charset="-122"/>
                <a:sym typeface="+mn-lt"/>
              </a:rPr>
              <a:t>排序算法选择规则</a:t>
            </a:r>
          </a:p>
        </p:txBody>
      </p:sp>
      <p:sp>
        <p:nvSpPr>
          <p:cNvPr id="1190920" name="Rectangle 8">
            <a:extLst>
              <a:ext uri="{FF2B5EF4-FFF2-40B4-BE49-F238E27FC236}">
                <a16:creationId xmlns:a16="http://schemas.microsoft.com/office/drawing/2014/main" id="{FB913E4F-EC77-465C-8011-4E0C2566EC62}"/>
              </a:ext>
            </a:extLst>
          </p:cNvPr>
          <p:cNvSpPr>
            <a:spLocks noChangeArrowheads="1"/>
          </p:cNvSpPr>
          <p:nvPr/>
        </p:nvSpPr>
        <p:spPr bwMode="auto">
          <a:xfrm>
            <a:off x="571500" y="1171575"/>
            <a:ext cx="7885113" cy="519113"/>
          </a:xfrm>
          <a:prstGeom prst="rect">
            <a:avLst/>
          </a:prstGeom>
          <a:solidFill>
            <a:schemeClr val="accent1">
              <a:lumMod val="60000"/>
              <a:lumOff val="40000"/>
            </a:schemeClr>
          </a:solidFill>
          <a:ln>
            <a:noFill/>
          </a:ln>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buFont typeface="Arial" panose="020B0604020202020204" pitchFamily="34" charset="0"/>
              <a:buNone/>
            </a:pPr>
            <a:r>
              <a:rPr lang="en-US" altLang="zh-CN" b="0">
                <a:solidFill>
                  <a:schemeClr val="bg1"/>
                </a:solidFill>
                <a:ea typeface="微软雅黑" panose="020B0503020204020204" pitchFamily="34" charset="-122"/>
                <a:sym typeface="+mn-lt"/>
              </a:rPr>
              <a:t>n</a:t>
            </a:r>
            <a:r>
              <a:rPr lang="zh-CN" altLang="en-US" b="0">
                <a:solidFill>
                  <a:schemeClr val="bg1"/>
                </a:solidFill>
                <a:ea typeface="微软雅黑" panose="020B0503020204020204" pitchFamily="34" charset="-122"/>
                <a:sym typeface="+mn-lt"/>
              </a:rPr>
              <a:t>较大时</a:t>
            </a:r>
          </a:p>
        </p:txBody>
      </p:sp>
      <p:sp>
        <p:nvSpPr>
          <p:cNvPr id="1190921" name="Text Box 9">
            <a:extLst>
              <a:ext uri="{FF2B5EF4-FFF2-40B4-BE49-F238E27FC236}">
                <a16:creationId xmlns:a16="http://schemas.microsoft.com/office/drawing/2014/main" id="{E1943987-828D-4F9A-A2ED-D09CDA9FD219}"/>
              </a:ext>
            </a:extLst>
          </p:cNvPr>
          <p:cNvSpPr txBox="1">
            <a:spLocks noChangeArrowheads="1"/>
          </p:cNvSpPr>
          <p:nvPr/>
        </p:nvSpPr>
        <p:spPr bwMode="auto">
          <a:xfrm>
            <a:off x="539750" y="4783138"/>
            <a:ext cx="7850188" cy="1274762"/>
          </a:xfrm>
          <a:prstGeom prst="rect">
            <a:avLst/>
          </a:prstGeom>
          <a:solidFill>
            <a:schemeClr val="bg2">
              <a:lumMod val="20000"/>
              <a:lumOff val="80000"/>
            </a:schemeClr>
          </a:solidFill>
          <a:ln w="76200">
            <a:noFill/>
            <a:miter lim="800000"/>
            <a:headEnd/>
            <a:tailEnd/>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20000"/>
              </a:spcBef>
              <a:buFont typeface="Arial" panose="020B0604020202020204" pitchFamily="34" charset="0"/>
              <a:buNone/>
            </a:pP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）基本有序，则采用</a:t>
            </a:r>
            <a:r>
              <a:rPr lang="zh-CN" altLang="en-US" sz="2400" b="0">
                <a:solidFill>
                  <a:srgbClr val="FF3300"/>
                </a:solidFill>
                <a:ea typeface="微软雅黑" panose="020B0503020204020204" pitchFamily="34" charset="-122"/>
                <a:sym typeface="+mn-lt"/>
              </a:rPr>
              <a:t>直接插入</a:t>
            </a:r>
            <a:r>
              <a:rPr lang="zh-CN" altLang="en-US" sz="2400" b="0">
                <a:ea typeface="微软雅黑" panose="020B0503020204020204" pitchFamily="34" charset="-122"/>
                <a:sym typeface="+mn-lt"/>
              </a:rPr>
              <a:t>排序</a:t>
            </a:r>
          </a:p>
          <a:p>
            <a:pPr>
              <a:spcBef>
                <a:spcPct val="20000"/>
              </a:spcBef>
              <a:buFont typeface="Arial" panose="020B0604020202020204" pitchFamily="34" charset="0"/>
              <a:buNone/>
            </a:pP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2</a:t>
            </a:r>
            <a:r>
              <a:rPr lang="zh-CN" altLang="en-US" sz="2400" b="0">
                <a:ea typeface="微软雅黑" panose="020B0503020204020204" pitchFamily="34" charset="-122"/>
                <a:sym typeface="+mn-lt"/>
              </a:rPr>
              <a:t>）分布随机，则采用</a:t>
            </a:r>
            <a:r>
              <a:rPr lang="zh-CN" altLang="en-US" sz="2400" b="0">
                <a:solidFill>
                  <a:srgbClr val="FF3300"/>
                </a:solidFill>
                <a:ea typeface="微软雅黑" panose="020B0503020204020204" pitchFamily="34" charset="-122"/>
                <a:sym typeface="+mn-lt"/>
              </a:rPr>
              <a:t>简单选择</a:t>
            </a:r>
            <a:r>
              <a:rPr lang="zh-CN" altLang="en-US" sz="2400" b="0">
                <a:ea typeface="微软雅黑" panose="020B0503020204020204" pitchFamily="34" charset="-122"/>
                <a:sym typeface="+mn-lt"/>
              </a:rPr>
              <a:t>排序，若排序码不接近逆序，也可以采用直接插入排序</a:t>
            </a:r>
          </a:p>
        </p:txBody>
      </p:sp>
      <p:sp>
        <p:nvSpPr>
          <p:cNvPr id="1190922" name="Rectangle 10">
            <a:extLst>
              <a:ext uri="{FF2B5EF4-FFF2-40B4-BE49-F238E27FC236}">
                <a16:creationId xmlns:a16="http://schemas.microsoft.com/office/drawing/2014/main" id="{B9E4E6E0-A83B-40A7-A14B-5A0D7DE26BD4}"/>
              </a:ext>
            </a:extLst>
          </p:cNvPr>
          <p:cNvSpPr>
            <a:spLocks noChangeArrowheads="1"/>
          </p:cNvSpPr>
          <p:nvPr/>
        </p:nvSpPr>
        <p:spPr bwMode="auto">
          <a:xfrm>
            <a:off x="539750" y="4221163"/>
            <a:ext cx="7850188" cy="519112"/>
          </a:xfrm>
          <a:prstGeom prst="rect">
            <a:avLst/>
          </a:prstGeom>
          <a:solidFill>
            <a:schemeClr val="accent1">
              <a:lumMod val="60000"/>
              <a:lumOff val="40000"/>
            </a:schemeClr>
          </a:solidFill>
          <a:ln>
            <a:noFill/>
          </a:ln>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buFont typeface="Arial" panose="020B0604020202020204" pitchFamily="34" charset="0"/>
              <a:buNone/>
            </a:pPr>
            <a:r>
              <a:rPr lang="en-US" altLang="zh-CN" b="0">
                <a:solidFill>
                  <a:schemeClr val="bg1"/>
                </a:solidFill>
                <a:ea typeface="微软雅黑" panose="020B0503020204020204" pitchFamily="34" charset="-122"/>
                <a:sym typeface="+mn-lt"/>
              </a:rPr>
              <a:t>n</a:t>
            </a:r>
            <a:r>
              <a:rPr lang="zh-CN" altLang="en-US" b="0">
                <a:solidFill>
                  <a:schemeClr val="bg1"/>
                </a:solidFill>
                <a:ea typeface="微软雅黑" panose="020B0503020204020204" pitchFamily="34" charset="-122"/>
                <a:sym typeface="+mn-lt"/>
              </a:rPr>
              <a:t>较小时</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90920"/>
                                        </p:tgtEl>
                                        <p:attrNameLst>
                                          <p:attrName>style.visibility</p:attrName>
                                        </p:attrNameLst>
                                      </p:cBhvr>
                                      <p:to>
                                        <p:strVal val="visible"/>
                                      </p:to>
                                    </p:set>
                                    <p:anim calcmode="lin" valueType="num">
                                      <p:cBhvr additive="base">
                                        <p:cTn id="7" dur="500" fill="hold"/>
                                        <p:tgtEl>
                                          <p:spTgt spid="1190920"/>
                                        </p:tgtEl>
                                        <p:attrNameLst>
                                          <p:attrName>ppt_x</p:attrName>
                                        </p:attrNameLst>
                                      </p:cBhvr>
                                      <p:tavLst>
                                        <p:tav tm="0">
                                          <p:val>
                                            <p:strVal val="#ppt_x"/>
                                          </p:val>
                                        </p:tav>
                                        <p:tav tm="100000">
                                          <p:val>
                                            <p:strVal val="#ppt_x"/>
                                          </p:val>
                                        </p:tav>
                                      </p:tavLst>
                                    </p:anim>
                                    <p:anim calcmode="lin" valueType="num">
                                      <p:cBhvr additive="base">
                                        <p:cTn id="8" dur="500" fill="hold"/>
                                        <p:tgtEl>
                                          <p:spTgt spid="119092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4" presetClass="entr" presetSubtype="0" accel="100000" fill="hold" grpId="0" nodeType="clickEffect">
                                  <p:stCondLst>
                                    <p:cond delay="0"/>
                                  </p:stCondLst>
                                  <p:childTnLst>
                                    <p:set>
                                      <p:cBhvr>
                                        <p:cTn id="12" dur="1" fill="hold">
                                          <p:stCondLst>
                                            <p:cond delay="0"/>
                                          </p:stCondLst>
                                        </p:cTn>
                                        <p:tgtEl>
                                          <p:spTgt spid="1190916">
                                            <p:bg/>
                                          </p:spTgt>
                                        </p:tgtEl>
                                        <p:attrNameLst>
                                          <p:attrName>style.visibility</p:attrName>
                                        </p:attrNameLst>
                                      </p:cBhvr>
                                      <p:to>
                                        <p:strVal val="visible"/>
                                      </p:to>
                                    </p:set>
                                    <p:anim calcmode="lin" valueType="num">
                                      <p:cBhvr>
                                        <p:cTn id="13" dur="500" fill="hold"/>
                                        <p:tgtEl>
                                          <p:spTgt spid="1190916">
                                            <p:bg/>
                                          </p:spTgt>
                                        </p:tgtEl>
                                        <p:attrNameLst>
                                          <p:attrName>ppt_w</p:attrName>
                                        </p:attrNameLst>
                                      </p:cBhvr>
                                      <p:tavLst>
                                        <p:tav tm="0">
                                          <p:val>
                                            <p:strVal val="#ppt_w*0.05"/>
                                          </p:val>
                                        </p:tav>
                                        <p:tav tm="100000">
                                          <p:val>
                                            <p:strVal val="#ppt_w"/>
                                          </p:val>
                                        </p:tav>
                                      </p:tavLst>
                                    </p:anim>
                                    <p:anim calcmode="lin" valueType="num">
                                      <p:cBhvr>
                                        <p:cTn id="14" dur="500" fill="hold"/>
                                        <p:tgtEl>
                                          <p:spTgt spid="1190916">
                                            <p:bg/>
                                          </p:spTgt>
                                        </p:tgtEl>
                                        <p:attrNameLst>
                                          <p:attrName>ppt_h</p:attrName>
                                        </p:attrNameLst>
                                      </p:cBhvr>
                                      <p:tavLst>
                                        <p:tav tm="0">
                                          <p:val>
                                            <p:strVal val="#ppt_h"/>
                                          </p:val>
                                        </p:tav>
                                        <p:tav tm="100000">
                                          <p:val>
                                            <p:strVal val="#ppt_h"/>
                                          </p:val>
                                        </p:tav>
                                      </p:tavLst>
                                    </p:anim>
                                    <p:anim calcmode="lin" valueType="num">
                                      <p:cBhvr>
                                        <p:cTn id="15" dur="500" fill="hold"/>
                                        <p:tgtEl>
                                          <p:spTgt spid="1190916">
                                            <p:bg/>
                                          </p:spTgt>
                                        </p:tgtEl>
                                        <p:attrNameLst>
                                          <p:attrName>ppt_x</p:attrName>
                                        </p:attrNameLst>
                                      </p:cBhvr>
                                      <p:tavLst>
                                        <p:tav tm="0">
                                          <p:val>
                                            <p:strVal val="#ppt_x-.2"/>
                                          </p:val>
                                        </p:tav>
                                        <p:tav tm="100000">
                                          <p:val>
                                            <p:strVal val="#ppt_x"/>
                                          </p:val>
                                        </p:tav>
                                      </p:tavLst>
                                    </p:anim>
                                    <p:anim calcmode="lin" valueType="num">
                                      <p:cBhvr>
                                        <p:cTn id="16" dur="500" fill="hold"/>
                                        <p:tgtEl>
                                          <p:spTgt spid="1190916">
                                            <p:bg/>
                                          </p:spTgt>
                                        </p:tgtEl>
                                        <p:attrNameLst>
                                          <p:attrName>ppt_y</p:attrName>
                                        </p:attrNameLst>
                                      </p:cBhvr>
                                      <p:tavLst>
                                        <p:tav tm="0">
                                          <p:val>
                                            <p:strVal val="#ppt_y"/>
                                          </p:val>
                                        </p:tav>
                                        <p:tav tm="100000">
                                          <p:val>
                                            <p:strVal val="#ppt_y"/>
                                          </p:val>
                                        </p:tav>
                                      </p:tavLst>
                                    </p:anim>
                                    <p:animEffect transition="in" filter="fade">
                                      <p:cBhvr>
                                        <p:cTn id="17" dur="500"/>
                                        <p:tgtEl>
                                          <p:spTgt spid="1190916">
                                            <p:bg/>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4" presetClass="entr" presetSubtype="0" accel="100000" fill="hold" grpId="0" nodeType="clickEffect">
                                  <p:stCondLst>
                                    <p:cond delay="0"/>
                                  </p:stCondLst>
                                  <p:childTnLst>
                                    <p:set>
                                      <p:cBhvr>
                                        <p:cTn id="21" dur="1" fill="hold">
                                          <p:stCondLst>
                                            <p:cond delay="0"/>
                                          </p:stCondLst>
                                        </p:cTn>
                                        <p:tgtEl>
                                          <p:spTgt spid="1190916">
                                            <p:txEl>
                                              <p:pRg st="0" end="0"/>
                                            </p:txEl>
                                          </p:spTgt>
                                        </p:tgtEl>
                                        <p:attrNameLst>
                                          <p:attrName>style.visibility</p:attrName>
                                        </p:attrNameLst>
                                      </p:cBhvr>
                                      <p:to>
                                        <p:strVal val="visible"/>
                                      </p:to>
                                    </p:set>
                                    <p:anim calcmode="lin" valueType="num">
                                      <p:cBhvr>
                                        <p:cTn id="22" dur="500" fill="hold"/>
                                        <p:tgtEl>
                                          <p:spTgt spid="1190916">
                                            <p:txEl>
                                              <p:pRg st="0" end="0"/>
                                            </p:txEl>
                                          </p:spTgt>
                                        </p:tgtEl>
                                        <p:attrNameLst>
                                          <p:attrName>ppt_w</p:attrName>
                                        </p:attrNameLst>
                                      </p:cBhvr>
                                      <p:tavLst>
                                        <p:tav tm="0">
                                          <p:val>
                                            <p:strVal val="#ppt_w*0.05"/>
                                          </p:val>
                                        </p:tav>
                                        <p:tav tm="100000">
                                          <p:val>
                                            <p:strVal val="#ppt_w"/>
                                          </p:val>
                                        </p:tav>
                                      </p:tavLst>
                                    </p:anim>
                                    <p:anim calcmode="lin" valueType="num">
                                      <p:cBhvr>
                                        <p:cTn id="23" dur="500" fill="hold"/>
                                        <p:tgtEl>
                                          <p:spTgt spid="1190916">
                                            <p:txEl>
                                              <p:pRg st="0" end="0"/>
                                            </p:txEl>
                                          </p:spTgt>
                                        </p:tgtEl>
                                        <p:attrNameLst>
                                          <p:attrName>ppt_h</p:attrName>
                                        </p:attrNameLst>
                                      </p:cBhvr>
                                      <p:tavLst>
                                        <p:tav tm="0">
                                          <p:val>
                                            <p:strVal val="#ppt_h"/>
                                          </p:val>
                                        </p:tav>
                                        <p:tav tm="100000">
                                          <p:val>
                                            <p:strVal val="#ppt_h"/>
                                          </p:val>
                                        </p:tav>
                                      </p:tavLst>
                                    </p:anim>
                                    <p:anim calcmode="lin" valueType="num">
                                      <p:cBhvr>
                                        <p:cTn id="24" dur="500" fill="hold"/>
                                        <p:tgtEl>
                                          <p:spTgt spid="1190916">
                                            <p:txEl>
                                              <p:pRg st="0" end="0"/>
                                            </p:txEl>
                                          </p:spTgt>
                                        </p:tgtEl>
                                        <p:attrNameLst>
                                          <p:attrName>ppt_x</p:attrName>
                                        </p:attrNameLst>
                                      </p:cBhvr>
                                      <p:tavLst>
                                        <p:tav tm="0">
                                          <p:val>
                                            <p:strVal val="#ppt_x-.2"/>
                                          </p:val>
                                        </p:tav>
                                        <p:tav tm="100000">
                                          <p:val>
                                            <p:strVal val="#ppt_x"/>
                                          </p:val>
                                        </p:tav>
                                      </p:tavLst>
                                    </p:anim>
                                    <p:anim calcmode="lin" valueType="num">
                                      <p:cBhvr>
                                        <p:cTn id="25" dur="500" fill="hold"/>
                                        <p:tgtEl>
                                          <p:spTgt spid="1190916">
                                            <p:txEl>
                                              <p:pRg st="0" end="0"/>
                                            </p:txEl>
                                          </p:spTgt>
                                        </p:tgtEl>
                                        <p:attrNameLst>
                                          <p:attrName>ppt_y</p:attrName>
                                        </p:attrNameLst>
                                      </p:cBhvr>
                                      <p:tavLst>
                                        <p:tav tm="0">
                                          <p:val>
                                            <p:strVal val="#ppt_y"/>
                                          </p:val>
                                        </p:tav>
                                        <p:tav tm="100000">
                                          <p:val>
                                            <p:strVal val="#ppt_y"/>
                                          </p:val>
                                        </p:tav>
                                      </p:tavLst>
                                    </p:anim>
                                    <p:animEffect transition="in" filter="fade">
                                      <p:cBhvr>
                                        <p:cTn id="26" dur="500"/>
                                        <p:tgtEl>
                                          <p:spTgt spid="1190916">
                                            <p:txEl>
                                              <p:pRg st="0" end="0"/>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4" presetClass="entr" presetSubtype="0" accel="100000" fill="hold" grpId="0" nodeType="clickEffect">
                                  <p:stCondLst>
                                    <p:cond delay="0"/>
                                  </p:stCondLst>
                                  <p:childTnLst>
                                    <p:set>
                                      <p:cBhvr>
                                        <p:cTn id="30" dur="1" fill="hold">
                                          <p:stCondLst>
                                            <p:cond delay="0"/>
                                          </p:stCondLst>
                                        </p:cTn>
                                        <p:tgtEl>
                                          <p:spTgt spid="1190916">
                                            <p:txEl>
                                              <p:pRg st="1" end="1"/>
                                            </p:txEl>
                                          </p:spTgt>
                                        </p:tgtEl>
                                        <p:attrNameLst>
                                          <p:attrName>style.visibility</p:attrName>
                                        </p:attrNameLst>
                                      </p:cBhvr>
                                      <p:to>
                                        <p:strVal val="visible"/>
                                      </p:to>
                                    </p:set>
                                    <p:anim calcmode="lin" valueType="num">
                                      <p:cBhvr>
                                        <p:cTn id="31" dur="500" fill="hold"/>
                                        <p:tgtEl>
                                          <p:spTgt spid="1190916">
                                            <p:txEl>
                                              <p:pRg st="1" end="1"/>
                                            </p:txEl>
                                          </p:spTgt>
                                        </p:tgtEl>
                                        <p:attrNameLst>
                                          <p:attrName>ppt_w</p:attrName>
                                        </p:attrNameLst>
                                      </p:cBhvr>
                                      <p:tavLst>
                                        <p:tav tm="0">
                                          <p:val>
                                            <p:strVal val="#ppt_w*0.05"/>
                                          </p:val>
                                        </p:tav>
                                        <p:tav tm="100000">
                                          <p:val>
                                            <p:strVal val="#ppt_w"/>
                                          </p:val>
                                        </p:tav>
                                      </p:tavLst>
                                    </p:anim>
                                    <p:anim calcmode="lin" valueType="num">
                                      <p:cBhvr>
                                        <p:cTn id="32" dur="500" fill="hold"/>
                                        <p:tgtEl>
                                          <p:spTgt spid="1190916">
                                            <p:txEl>
                                              <p:pRg st="1" end="1"/>
                                            </p:txEl>
                                          </p:spTgt>
                                        </p:tgtEl>
                                        <p:attrNameLst>
                                          <p:attrName>ppt_h</p:attrName>
                                        </p:attrNameLst>
                                      </p:cBhvr>
                                      <p:tavLst>
                                        <p:tav tm="0">
                                          <p:val>
                                            <p:strVal val="#ppt_h"/>
                                          </p:val>
                                        </p:tav>
                                        <p:tav tm="100000">
                                          <p:val>
                                            <p:strVal val="#ppt_h"/>
                                          </p:val>
                                        </p:tav>
                                      </p:tavLst>
                                    </p:anim>
                                    <p:anim calcmode="lin" valueType="num">
                                      <p:cBhvr>
                                        <p:cTn id="33" dur="500" fill="hold"/>
                                        <p:tgtEl>
                                          <p:spTgt spid="1190916">
                                            <p:txEl>
                                              <p:pRg st="1" end="1"/>
                                            </p:txEl>
                                          </p:spTgt>
                                        </p:tgtEl>
                                        <p:attrNameLst>
                                          <p:attrName>ppt_x</p:attrName>
                                        </p:attrNameLst>
                                      </p:cBhvr>
                                      <p:tavLst>
                                        <p:tav tm="0">
                                          <p:val>
                                            <p:strVal val="#ppt_x-.2"/>
                                          </p:val>
                                        </p:tav>
                                        <p:tav tm="100000">
                                          <p:val>
                                            <p:strVal val="#ppt_x"/>
                                          </p:val>
                                        </p:tav>
                                      </p:tavLst>
                                    </p:anim>
                                    <p:anim calcmode="lin" valueType="num">
                                      <p:cBhvr>
                                        <p:cTn id="34" dur="500" fill="hold"/>
                                        <p:tgtEl>
                                          <p:spTgt spid="1190916">
                                            <p:txEl>
                                              <p:pRg st="1" end="1"/>
                                            </p:txEl>
                                          </p:spTgt>
                                        </p:tgtEl>
                                        <p:attrNameLst>
                                          <p:attrName>ppt_y</p:attrName>
                                        </p:attrNameLst>
                                      </p:cBhvr>
                                      <p:tavLst>
                                        <p:tav tm="0">
                                          <p:val>
                                            <p:strVal val="#ppt_y"/>
                                          </p:val>
                                        </p:tav>
                                        <p:tav tm="100000">
                                          <p:val>
                                            <p:strVal val="#ppt_y"/>
                                          </p:val>
                                        </p:tav>
                                      </p:tavLst>
                                    </p:anim>
                                    <p:animEffect transition="in" filter="fade">
                                      <p:cBhvr>
                                        <p:cTn id="35" dur="500"/>
                                        <p:tgtEl>
                                          <p:spTgt spid="1190916">
                                            <p:txEl>
                                              <p:pRg st="1" end="1"/>
                                            </p:txEl>
                                          </p:spTgt>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54" presetClass="entr" presetSubtype="0" accel="100000" fill="hold" grpId="0" nodeType="clickEffect">
                                  <p:stCondLst>
                                    <p:cond delay="0"/>
                                  </p:stCondLst>
                                  <p:childTnLst>
                                    <p:set>
                                      <p:cBhvr>
                                        <p:cTn id="39" dur="1" fill="hold">
                                          <p:stCondLst>
                                            <p:cond delay="0"/>
                                          </p:stCondLst>
                                        </p:cTn>
                                        <p:tgtEl>
                                          <p:spTgt spid="1190916">
                                            <p:txEl>
                                              <p:pRg st="2" end="2"/>
                                            </p:txEl>
                                          </p:spTgt>
                                        </p:tgtEl>
                                        <p:attrNameLst>
                                          <p:attrName>style.visibility</p:attrName>
                                        </p:attrNameLst>
                                      </p:cBhvr>
                                      <p:to>
                                        <p:strVal val="visible"/>
                                      </p:to>
                                    </p:set>
                                    <p:anim calcmode="lin" valueType="num">
                                      <p:cBhvr>
                                        <p:cTn id="40" dur="500" fill="hold"/>
                                        <p:tgtEl>
                                          <p:spTgt spid="1190916">
                                            <p:txEl>
                                              <p:pRg st="2" end="2"/>
                                            </p:txEl>
                                          </p:spTgt>
                                        </p:tgtEl>
                                        <p:attrNameLst>
                                          <p:attrName>ppt_w</p:attrName>
                                        </p:attrNameLst>
                                      </p:cBhvr>
                                      <p:tavLst>
                                        <p:tav tm="0">
                                          <p:val>
                                            <p:strVal val="#ppt_w*0.05"/>
                                          </p:val>
                                        </p:tav>
                                        <p:tav tm="100000">
                                          <p:val>
                                            <p:strVal val="#ppt_w"/>
                                          </p:val>
                                        </p:tav>
                                      </p:tavLst>
                                    </p:anim>
                                    <p:anim calcmode="lin" valueType="num">
                                      <p:cBhvr>
                                        <p:cTn id="41" dur="500" fill="hold"/>
                                        <p:tgtEl>
                                          <p:spTgt spid="1190916">
                                            <p:txEl>
                                              <p:pRg st="2" end="2"/>
                                            </p:txEl>
                                          </p:spTgt>
                                        </p:tgtEl>
                                        <p:attrNameLst>
                                          <p:attrName>ppt_h</p:attrName>
                                        </p:attrNameLst>
                                      </p:cBhvr>
                                      <p:tavLst>
                                        <p:tav tm="0">
                                          <p:val>
                                            <p:strVal val="#ppt_h"/>
                                          </p:val>
                                        </p:tav>
                                        <p:tav tm="100000">
                                          <p:val>
                                            <p:strVal val="#ppt_h"/>
                                          </p:val>
                                        </p:tav>
                                      </p:tavLst>
                                    </p:anim>
                                    <p:anim calcmode="lin" valueType="num">
                                      <p:cBhvr>
                                        <p:cTn id="42" dur="500" fill="hold"/>
                                        <p:tgtEl>
                                          <p:spTgt spid="1190916">
                                            <p:txEl>
                                              <p:pRg st="2" end="2"/>
                                            </p:txEl>
                                          </p:spTgt>
                                        </p:tgtEl>
                                        <p:attrNameLst>
                                          <p:attrName>ppt_x</p:attrName>
                                        </p:attrNameLst>
                                      </p:cBhvr>
                                      <p:tavLst>
                                        <p:tav tm="0">
                                          <p:val>
                                            <p:strVal val="#ppt_x-.2"/>
                                          </p:val>
                                        </p:tav>
                                        <p:tav tm="100000">
                                          <p:val>
                                            <p:strVal val="#ppt_x"/>
                                          </p:val>
                                        </p:tav>
                                      </p:tavLst>
                                    </p:anim>
                                    <p:anim calcmode="lin" valueType="num">
                                      <p:cBhvr>
                                        <p:cTn id="43" dur="500" fill="hold"/>
                                        <p:tgtEl>
                                          <p:spTgt spid="1190916">
                                            <p:txEl>
                                              <p:pRg st="2" end="2"/>
                                            </p:txEl>
                                          </p:spTgt>
                                        </p:tgtEl>
                                        <p:attrNameLst>
                                          <p:attrName>ppt_y</p:attrName>
                                        </p:attrNameLst>
                                      </p:cBhvr>
                                      <p:tavLst>
                                        <p:tav tm="0">
                                          <p:val>
                                            <p:strVal val="#ppt_y"/>
                                          </p:val>
                                        </p:tav>
                                        <p:tav tm="100000">
                                          <p:val>
                                            <p:strVal val="#ppt_y"/>
                                          </p:val>
                                        </p:tav>
                                      </p:tavLst>
                                    </p:anim>
                                    <p:animEffect transition="in" filter="fade">
                                      <p:cBhvr>
                                        <p:cTn id="44" dur="500"/>
                                        <p:tgtEl>
                                          <p:spTgt spid="1190916">
                                            <p:txEl>
                                              <p:pRg st="2" end="2"/>
                                            </p:txEl>
                                          </p:spTgt>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1" presetClass="entr" presetSubtype="0" fill="hold" grpId="0" nodeType="clickEffect">
                                  <p:stCondLst>
                                    <p:cond delay="0"/>
                                  </p:stCondLst>
                                  <p:childTnLst>
                                    <p:set>
                                      <p:cBhvr>
                                        <p:cTn id="48" dur="1" fill="hold">
                                          <p:stCondLst>
                                            <p:cond delay="0"/>
                                          </p:stCondLst>
                                        </p:cTn>
                                        <p:tgtEl>
                                          <p:spTgt spid="1190922"/>
                                        </p:tgtEl>
                                        <p:attrNameLst>
                                          <p:attrName>style.visibility</p:attrName>
                                        </p:attrNameLst>
                                      </p:cBhvr>
                                      <p:to>
                                        <p:strVal val="visible"/>
                                      </p:to>
                                    </p:set>
                                    <p:animEffect transition="in" filter="fade">
                                      <p:cBhvr>
                                        <p:cTn id="49" dur="770" decel="100000"/>
                                        <p:tgtEl>
                                          <p:spTgt spid="1190922"/>
                                        </p:tgtEl>
                                      </p:cBhvr>
                                    </p:animEffect>
                                    <p:animScale>
                                      <p:cBhvr>
                                        <p:cTn id="50" dur="770" decel="100000"/>
                                        <p:tgtEl>
                                          <p:spTgt spid="1190922"/>
                                        </p:tgtEl>
                                      </p:cBhvr>
                                      <p:from x="10000" y="10000"/>
                                      <p:to x="200000" y="450000"/>
                                    </p:animScale>
                                    <p:animScale>
                                      <p:cBhvr>
                                        <p:cTn id="51" dur="1230" accel="100000" fill="hold">
                                          <p:stCondLst>
                                            <p:cond delay="770"/>
                                          </p:stCondLst>
                                        </p:cTn>
                                        <p:tgtEl>
                                          <p:spTgt spid="1190922"/>
                                        </p:tgtEl>
                                      </p:cBhvr>
                                      <p:from x="200000" y="450000"/>
                                      <p:to x="100000" y="100000"/>
                                    </p:animScale>
                                    <p:set>
                                      <p:cBhvr>
                                        <p:cTn id="52" dur="770" fill="hold"/>
                                        <p:tgtEl>
                                          <p:spTgt spid="1190922"/>
                                        </p:tgtEl>
                                        <p:attrNameLst>
                                          <p:attrName>ppt_x</p:attrName>
                                        </p:attrNameLst>
                                      </p:cBhvr>
                                      <p:to>
                                        <p:strVal val="(0.5)"/>
                                      </p:to>
                                    </p:set>
                                    <p:anim from="(0.5)" to="(#ppt_x)" calcmode="lin" valueType="num">
                                      <p:cBhvr>
                                        <p:cTn id="53" dur="1230" accel="100000" fill="hold">
                                          <p:stCondLst>
                                            <p:cond delay="770"/>
                                          </p:stCondLst>
                                        </p:cTn>
                                        <p:tgtEl>
                                          <p:spTgt spid="1190922"/>
                                        </p:tgtEl>
                                        <p:attrNameLst>
                                          <p:attrName>ppt_x</p:attrName>
                                        </p:attrNameLst>
                                      </p:cBhvr>
                                    </p:anim>
                                    <p:set>
                                      <p:cBhvr>
                                        <p:cTn id="54" dur="770" fill="hold"/>
                                        <p:tgtEl>
                                          <p:spTgt spid="1190922"/>
                                        </p:tgtEl>
                                        <p:attrNameLst>
                                          <p:attrName>ppt_y</p:attrName>
                                        </p:attrNameLst>
                                      </p:cBhvr>
                                      <p:to>
                                        <p:strVal val="(#ppt_y+0.4)"/>
                                      </p:to>
                                    </p:set>
                                    <p:anim from="(#ppt_y+0.4)" to="(#ppt_y)" calcmode="lin" valueType="num">
                                      <p:cBhvr>
                                        <p:cTn id="55" dur="1230" accel="100000" fill="hold">
                                          <p:stCondLst>
                                            <p:cond delay="770"/>
                                          </p:stCondLst>
                                        </p:cTn>
                                        <p:tgtEl>
                                          <p:spTgt spid="1190922"/>
                                        </p:tgtEl>
                                        <p:attrNameLst>
                                          <p:attrName>ppt_y</p:attrName>
                                        </p:attrNameLst>
                                      </p:cBhvr>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1" presetClass="entr" presetSubtype="4" fill="hold" grpId="0" nodeType="clickEffect">
                                  <p:stCondLst>
                                    <p:cond delay="0"/>
                                  </p:stCondLst>
                                  <p:childTnLst>
                                    <p:set>
                                      <p:cBhvr>
                                        <p:cTn id="59" dur="1" fill="hold">
                                          <p:stCondLst>
                                            <p:cond delay="0"/>
                                          </p:stCondLst>
                                        </p:cTn>
                                        <p:tgtEl>
                                          <p:spTgt spid="1190921">
                                            <p:bg/>
                                          </p:spTgt>
                                        </p:tgtEl>
                                        <p:attrNameLst>
                                          <p:attrName>style.visibility</p:attrName>
                                        </p:attrNameLst>
                                      </p:cBhvr>
                                      <p:to>
                                        <p:strVal val="visible"/>
                                      </p:to>
                                    </p:set>
                                    <p:animEffect transition="in" filter="wheel(4)">
                                      <p:cBhvr>
                                        <p:cTn id="60" dur="2000"/>
                                        <p:tgtEl>
                                          <p:spTgt spid="1190921">
                                            <p:bg/>
                                          </p:spTgt>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1" presetClass="entr" presetSubtype="4" fill="hold" grpId="0" nodeType="clickEffect">
                                  <p:stCondLst>
                                    <p:cond delay="0"/>
                                  </p:stCondLst>
                                  <p:childTnLst>
                                    <p:set>
                                      <p:cBhvr>
                                        <p:cTn id="64" dur="1" fill="hold">
                                          <p:stCondLst>
                                            <p:cond delay="0"/>
                                          </p:stCondLst>
                                        </p:cTn>
                                        <p:tgtEl>
                                          <p:spTgt spid="1190921">
                                            <p:txEl>
                                              <p:pRg st="0" end="0"/>
                                            </p:txEl>
                                          </p:spTgt>
                                        </p:tgtEl>
                                        <p:attrNameLst>
                                          <p:attrName>style.visibility</p:attrName>
                                        </p:attrNameLst>
                                      </p:cBhvr>
                                      <p:to>
                                        <p:strVal val="visible"/>
                                      </p:to>
                                    </p:set>
                                    <p:animEffect transition="in" filter="wheel(4)">
                                      <p:cBhvr>
                                        <p:cTn id="65" dur="2000"/>
                                        <p:tgtEl>
                                          <p:spTgt spid="1190921">
                                            <p:txEl>
                                              <p:pRg st="0" end="0"/>
                                            </p:txEl>
                                          </p:spTgt>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21" presetClass="entr" presetSubtype="4" fill="hold" grpId="0" nodeType="clickEffect">
                                  <p:stCondLst>
                                    <p:cond delay="0"/>
                                  </p:stCondLst>
                                  <p:childTnLst>
                                    <p:set>
                                      <p:cBhvr>
                                        <p:cTn id="69" dur="1" fill="hold">
                                          <p:stCondLst>
                                            <p:cond delay="0"/>
                                          </p:stCondLst>
                                        </p:cTn>
                                        <p:tgtEl>
                                          <p:spTgt spid="1190921">
                                            <p:txEl>
                                              <p:pRg st="1" end="1"/>
                                            </p:txEl>
                                          </p:spTgt>
                                        </p:tgtEl>
                                        <p:attrNameLst>
                                          <p:attrName>style.visibility</p:attrName>
                                        </p:attrNameLst>
                                      </p:cBhvr>
                                      <p:to>
                                        <p:strVal val="visible"/>
                                      </p:to>
                                    </p:set>
                                    <p:animEffect transition="in" filter="wheel(4)">
                                      <p:cBhvr>
                                        <p:cTn id="70" dur="2000"/>
                                        <p:tgtEl>
                                          <p:spTgt spid="119092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0916" grpId="0" build="p" animBg="1"/>
      <p:bldP spid="1190920" grpId="0" animBg="1"/>
      <p:bldP spid="1190921" grpId="0" build="p" animBg="1"/>
      <p:bldP spid="1190922"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87B8E20A-B745-420C-A007-3E8CAD9BAD78}"/>
              </a:ext>
            </a:extLst>
          </p:cNvPr>
          <p:cNvSpPr/>
          <p:nvPr/>
        </p:nvSpPr>
        <p:spPr bwMode="auto">
          <a:xfrm>
            <a:off x="0" y="1412875"/>
            <a:ext cx="9144000" cy="4679950"/>
          </a:xfrm>
          <a:prstGeom prst="rect">
            <a:avLst/>
          </a:prstGeom>
          <a:solidFill>
            <a:schemeClr val="bg2">
              <a:lumMod val="20000"/>
              <a:lumOff val="80000"/>
            </a:schemeClr>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ea typeface="仿宋_GB2312" panose="02010609030101010101" pitchFamily="49" charset="-122"/>
            </a:endParaRPr>
          </a:p>
        </p:txBody>
      </p:sp>
      <p:grpSp>
        <p:nvGrpSpPr>
          <p:cNvPr id="40963" name="Group 4">
            <a:extLst>
              <a:ext uri="{FF2B5EF4-FFF2-40B4-BE49-F238E27FC236}">
                <a16:creationId xmlns:a16="http://schemas.microsoft.com/office/drawing/2014/main" id="{844B76FD-37D2-B44F-925A-B5A6876FA972}"/>
              </a:ext>
            </a:extLst>
          </p:cNvPr>
          <p:cNvGrpSpPr>
            <a:grpSpLocks/>
          </p:cNvGrpSpPr>
          <p:nvPr/>
        </p:nvGrpSpPr>
        <p:grpSpPr bwMode="auto">
          <a:xfrm>
            <a:off x="395288" y="1689100"/>
            <a:ext cx="8447087" cy="4176713"/>
            <a:chOff x="144" y="1434"/>
            <a:chExt cx="5321" cy="2178"/>
          </a:xfrm>
        </p:grpSpPr>
        <p:graphicFrame>
          <p:nvGraphicFramePr>
            <p:cNvPr id="40967" name="Object 5">
              <a:extLst>
                <a:ext uri="{FF2B5EF4-FFF2-40B4-BE49-F238E27FC236}">
                  <a16:creationId xmlns:a16="http://schemas.microsoft.com/office/drawing/2014/main" id="{DB4CD25A-B6E4-C848-9FB3-C3F29273AF46}"/>
                </a:ext>
              </a:extLst>
            </p:cNvPr>
            <p:cNvGraphicFramePr>
              <a:graphicFrameLocks/>
            </p:cNvGraphicFramePr>
            <p:nvPr/>
          </p:nvGraphicFramePr>
          <p:xfrm>
            <a:off x="912" y="1434"/>
            <a:ext cx="4553" cy="2178"/>
          </p:xfrm>
          <a:graphic>
            <a:graphicData uri="http://schemas.openxmlformats.org/presentationml/2006/ole">
              <mc:AlternateContent xmlns:mc="http://schemas.openxmlformats.org/markup-compatibility/2006">
                <mc:Choice xmlns:v="urn:schemas-microsoft-com:vml" Requires="v">
                  <p:oleObj spid="_x0000_s40975" r:id="rId3" imgW="16014700" imgH="8064500" progId="SmartDraw.2">
                    <p:embed/>
                  </p:oleObj>
                </mc:Choice>
                <mc:Fallback>
                  <p:oleObj r:id="rId3" imgW="16014700" imgH="8064500" progId="SmartDraw.2">
                    <p:embed/>
                    <p:pic>
                      <p:nvPicPr>
                        <p:cNvPr id="0" name="Object 5"/>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12" y="1434"/>
                          <a:ext cx="4553" cy="2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sp>
          <p:nvSpPr>
            <p:cNvPr id="25604" name="Text Box 6">
              <a:extLst>
                <a:ext uri="{FF2B5EF4-FFF2-40B4-BE49-F238E27FC236}">
                  <a16:creationId xmlns:a16="http://schemas.microsoft.com/office/drawing/2014/main" id="{292F4DE5-D356-4BEE-A321-53E72F24DEC1}"/>
                </a:ext>
              </a:extLst>
            </p:cNvPr>
            <p:cNvSpPr txBox="1">
              <a:spLocks noChangeArrowheads="1"/>
            </p:cNvSpPr>
            <p:nvPr/>
          </p:nvSpPr>
          <p:spPr bwMode="auto">
            <a:xfrm>
              <a:off x="144" y="1590"/>
              <a:ext cx="649" cy="3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3200">
                  <a:solidFill>
                    <a:srgbClr val="FF6600"/>
                  </a:solidFill>
                  <a:latin typeface="+mn-lt"/>
                  <a:ea typeface="+mn-ea"/>
                  <a:cs typeface="+mn-ea"/>
                  <a:sym typeface="+mn-lt"/>
                </a:rPr>
                <a:t>i=2</a:t>
              </a:r>
            </a:p>
          </p:txBody>
        </p:sp>
      </p:grpSp>
      <p:sp>
        <p:nvSpPr>
          <p:cNvPr id="25605" name="Rectangle 7">
            <a:extLst>
              <a:ext uri="{FF2B5EF4-FFF2-40B4-BE49-F238E27FC236}">
                <a16:creationId xmlns:a16="http://schemas.microsoft.com/office/drawing/2014/main" id="{10D35A85-286F-42E8-9C14-A45961846B6A}"/>
              </a:ext>
            </a:extLst>
          </p:cNvPr>
          <p:cNvSpPr>
            <a:spLocks noChangeArrowheads="1"/>
          </p:cNvSpPr>
          <p:nvPr/>
        </p:nvSpPr>
        <p:spPr bwMode="auto">
          <a:xfrm>
            <a:off x="815975" y="207963"/>
            <a:ext cx="3092450" cy="515937"/>
          </a:xfrm>
          <a:prstGeom prst="rect">
            <a:avLst/>
          </a:prstGeom>
        </p:spPr>
        <p:txBody>
          <a:bodyPr/>
          <a:lstStyle/>
          <a:p>
            <a:pPr>
              <a:defRPr/>
            </a:pPr>
            <a:r>
              <a:rPr lang="zh-CN" altLang="en-US" b="0" kern="0" dirty="0">
                <a:solidFill>
                  <a:schemeClr val="bg1"/>
                </a:solidFill>
                <a:latin typeface="+mn-lt"/>
                <a:ea typeface="+mn-ea"/>
                <a:cs typeface="+mn-ea"/>
                <a:sym typeface="+mn-lt"/>
              </a:rPr>
              <a:t>折半插入排序</a:t>
            </a:r>
          </a:p>
        </p:txBody>
      </p:sp>
      <p:sp>
        <p:nvSpPr>
          <p:cNvPr id="1107976" name="Oval 8">
            <a:extLst>
              <a:ext uri="{FF2B5EF4-FFF2-40B4-BE49-F238E27FC236}">
                <a16:creationId xmlns:a16="http://schemas.microsoft.com/office/drawing/2014/main" id="{7D2EEDCF-1D70-49D1-B4CD-BE4CF7EDD563}"/>
              </a:ext>
            </a:extLst>
          </p:cNvPr>
          <p:cNvSpPr>
            <a:spLocks noChangeArrowheads="1"/>
          </p:cNvSpPr>
          <p:nvPr/>
        </p:nvSpPr>
        <p:spPr bwMode="auto">
          <a:xfrm>
            <a:off x="2901950" y="1844675"/>
            <a:ext cx="877888" cy="863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07977" name="Line 9">
            <a:extLst>
              <a:ext uri="{FF2B5EF4-FFF2-40B4-BE49-F238E27FC236}">
                <a16:creationId xmlns:a16="http://schemas.microsoft.com/office/drawing/2014/main" id="{E6F2186A-1214-468C-9ACD-B983001A649C}"/>
              </a:ext>
            </a:extLst>
          </p:cNvPr>
          <p:cNvSpPr>
            <a:spLocks noChangeShapeType="1"/>
          </p:cNvSpPr>
          <p:nvPr/>
        </p:nvSpPr>
        <p:spPr bwMode="auto">
          <a:xfrm>
            <a:off x="2182813" y="3392488"/>
            <a:ext cx="719137" cy="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1107976"/>
                                        </p:tgtEl>
                                        <p:attrNameLst>
                                          <p:attrName>style.visibility</p:attrName>
                                        </p:attrNameLst>
                                      </p:cBhvr>
                                      <p:to>
                                        <p:strVal val="visible"/>
                                      </p:to>
                                    </p:set>
                                    <p:anim calcmode="lin" valueType="num">
                                      <p:cBhvr>
                                        <p:cTn id="7" dur="3000" fill="hold"/>
                                        <p:tgtEl>
                                          <p:spTgt spid="1107976"/>
                                        </p:tgtEl>
                                        <p:attrNameLst>
                                          <p:attrName>ppt_w</p:attrName>
                                        </p:attrNameLst>
                                      </p:cBhvr>
                                      <p:tavLst>
                                        <p:tav tm="0" fmla="#ppt_w*sin(2.5*pi*$)">
                                          <p:val>
                                            <p:fltVal val="0"/>
                                          </p:val>
                                        </p:tav>
                                        <p:tav tm="100000">
                                          <p:val>
                                            <p:fltVal val="1"/>
                                          </p:val>
                                        </p:tav>
                                      </p:tavLst>
                                    </p:anim>
                                    <p:anim calcmode="lin" valueType="num">
                                      <p:cBhvr>
                                        <p:cTn id="8" dur="3000" fill="hold"/>
                                        <p:tgtEl>
                                          <p:spTgt spid="1107976"/>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107977"/>
                                        </p:tgtEl>
                                        <p:attrNameLst>
                                          <p:attrName>style.visibility</p:attrName>
                                        </p:attrNameLst>
                                      </p:cBhvr>
                                      <p:to>
                                        <p:strVal val="visible"/>
                                      </p:to>
                                    </p:set>
                                    <p:anim calcmode="lin" valueType="num">
                                      <p:cBhvr additive="base">
                                        <p:cTn id="13" dur="500" fill="hold"/>
                                        <p:tgtEl>
                                          <p:spTgt spid="1107977"/>
                                        </p:tgtEl>
                                        <p:attrNameLst>
                                          <p:attrName>ppt_x</p:attrName>
                                        </p:attrNameLst>
                                      </p:cBhvr>
                                      <p:tavLst>
                                        <p:tav tm="0">
                                          <p:val>
                                            <p:strVal val="0-#ppt_w/2"/>
                                          </p:val>
                                        </p:tav>
                                        <p:tav tm="100000">
                                          <p:val>
                                            <p:strVal val="#ppt_x"/>
                                          </p:val>
                                        </p:tav>
                                      </p:tavLst>
                                    </p:anim>
                                    <p:anim calcmode="lin" valueType="num">
                                      <p:cBhvr additive="base">
                                        <p:cTn id="14" dur="500" fill="hold"/>
                                        <p:tgtEl>
                                          <p:spTgt spid="110797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7976"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a:extLst>
              <a:ext uri="{FF2B5EF4-FFF2-40B4-BE49-F238E27FC236}">
                <a16:creationId xmlns:a16="http://schemas.microsoft.com/office/drawing/2014/main" id="{3738FB37-3F13-4391-9244-6DFB62FC9C25}"/>
              </a:ext>
            </a:extLst>
          </p:cNvPr>
          <p:cNvSpPr/>
          <p:nvPr/>
        </p:nvSpPr>
        <p:spPr bwMode="auto">
          <a:xfrm>
            <a:off x="0" y="1412875"/>
            <a:ext cx="9144000" cy="4679950"/>
          </a:xfrm>
          <a:prstGeom prst="rect">
            <a:avLst/>
          </a:prstGeom>
          <a:solidFill>
            <a:schemeClr val="bg2">
              <a:lumMod val="20000"/>
              <a:lumOff val="80000"/>
            </a:schemeClr>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ea typeface="仿宋_GB2312" panose="02010609030101010101" pitchFamily="49" charset="-122"/>
            </a:endParaRPr>
          </a:p>
        </p:txBody>
      </p:sp>
      <p:grpSp>
        <p:nvGrpSpPr>
          <p:cNvPr id="41987" name="Group 8">
            <a:extLst>
              <a:ext uri="{FF2B5EF4-FFF2-40B4-BE49-F238E27FC236}">
                <a16:creationId xmlns:a16="http://schemas.microsoft.com/office/drawing/2014/main" id="{4373F073-3BC5-A34D-B632-E21ED4918BB7}"/>
              </a:ext>
            </a:extLst>
          </p:cNvPr>
          <p:cNvGrpSpPr>
            <a:grpSpLocks/>
          </p:cNvGrpSpPr>
          <p:nvPr/>
        </p:nvGrpSpPr>
        <p:grpSpPr bwMode="auto">
          <a:xfrm>
            <a:off x="323850" y="1666875"/>
            <a:ext cx="8569325" cy="3887788"/>
            <a:chOff x="113" y="482"/>
            <a:chExt cx="5398" cy="2449"/>
          </a:xfrm>
        </p:grpSpPr>
        <p:graphicFrame>
          <p:nvGraphicFramePr>
            <p:cNvPr id="41991" name="Object 4">
              <a:extLst>
                <a:ext uri="{FF2B5EF4-FFF2-40B4-BE49-F238E27FC236}">
                  <a16:creationId xmlns:a16="http://schemas.microsoft.com/office/drawing/2014/main" id="{4AD246C0-B3F2-794F-9354-A2B23B52AB72}"/>
                </a:ext>
              </a:extLst>
            </p:cNvPr>
            <p:cNvGraphicFramePr>
              <a:graphicFrameLocks/>
            </p:cNvGraphicFramePr>
            <p:nvPr/>
          </p:nvGraphicFramePr>
          <p:xfrm>
            <a:off x="748" y="482"/>
            <a:ext cx="4763" cy="2449"/>
          </p:xfrm>
          <a:graphic>
            <a:graphicData uri="http://schemas.openxmlformats.org/presentationml/2006/ole">
              <mc:AlternateContent xmlns:mc="http://schemas.openxmlformats.org/markup-compatibility/2006">
                <mc:Choice xmlns:v="urn:schemas-microsoft-com:vml" Requires="v">
                  <p:oleObj spid="_x0000_s41999" r:id="rId3" imgW="16179800" imgH="7620000" progId="SmartDraw.2">
                    <p:embed/>
                  </p:oleObj>
                </mc:Choice>
                <mc:Fallback>
                  <p:oleObj r:id="rId3" imgW="16179800" imgH="7620000" progId="SmartDraw.2">
                    <p:embed/>
                    <p:pic>
                      <p:nvPicPr>
                        <p:cNvPr id="0" name="Object 4"/>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8" y="482"/>
                          <a:ext cx="4763" cy="2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sp>
          <p:nvSpPr>
            <p:cNvPr id="26628" name="Text Box 6">
              <a:extLst>
                <a:ext uri="{FF2B5EF4-FFF2-40B4-BE49-F238E27FC236}">
                  <a16:creationId xmlns:a16="http://schemas.microsoft.com/office/drawing/2014/main" id="{E0C10250-3772-4226-B9FD-61037C07D0D8}"/>
                </a:ext>
              </a:extLst>
            </p:cNvPr>
            <p:cNvSpPr txBox="1">
              <a:spLocks noChangeArrowheads="1"/>
            </p:cNvSpPr>
            <p:nvPr/>
          </p:nvSpPr>
          <p:spPr bwMode="auto">
            <a:xfrm>
              <a:off x="113" y="663"/>
              <a:ext cx="635"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3200">
                  <a:solidFill>
                    <a:srgbClr val="FF6600"/>
                  </a:solidFill>
                  <a:latin typeface="+mn-lt"/>
                  <a:ea typeface="+mn-ea"/>
                  <a:cs typeface="+mn-ea"/>
                  <a:sym typeface="+mn-lt"/>
                </a:rPr>
                <a:t>i=3</a:t>
              </a:r>
            </a:p>
          </p:txBody>
        </p:sp>
      </p:grpSp>
      <p:sp>
        <p:nvSpPr>
          <p:cNvPr id="26629" name="Rectangle 7">
            <a:extLst>
              <a:ext uri="{FF2B5EF4-FFF2-40B4-BE49-F238E27FC236}">
                <a16:creationId xmlns:a16="http://schemas.microsoft.com/office/drawing/2014/main" id="{4AF5FEA3-D08B-4B23-A591-65153BEF5975}"/>
              </a:ext>
            </a:extLst>
          </p:cNvPr>
          <p:cNvSpPr>
            <a:spLocks noChangeArrowheads="1"/>
          </p:cNvSpPr>
          <p:nvPr/>
        </p:nvSpPr>
        <p:spPr bwMode="auto">
          <a:xfrm>
            <a:off x="865188" y="207963"/>
            <a:ext cx="3092450" cy="515937"/>
          </a:xfrm>
          <a:prstGeom prst="rect">
            <a:avLst/>
          </a:prstGeom>
        </p:spPr>
        <p:txBody>
          <a:bodyPr/>
          <a:lstStyle/>
          <a:p>
            <a:pPr>
              <a:defRPr/>
            </a:pPr>
            <a:r>
              <a:rPr lang="zh-CN" altLang="en-US" b="0" kern="0" dirty="0">
                <a:solidFill>
                  <a:schemeClr val="bg1"/>
                </a:solidFill>
                <a:latin typeface="+mn-lt"/>
                <a:ea typeface="+mn-ea"/>
                <a:cs typeface="+mn-ea"/>
                <a:sym typeface="+mn-lt"/>
              </a:rPr>
              <a:t>折半插入排序</a:t>
            </a:r>
          </a:p>
        </p:txBody>
      </p:sp>
      <p:sp>
        <p:nvSpPr>
          <p:cNvPr id="1101833" name="Oval 9">
            <a:extLst>
              <a:ext uri="{FF2B5EF4-FFF2-40B4-BE49-F238E27FC236}">
                <a16:creationId xmlns:a16="http://schemas.microsoft.com/office/drawing/2014/main" id="{FE81D200-6BEF-400F-8E6B-2D1EF932554B}"/>
              </a:ext>
            </a:extLst>
          </p:cNvPr>
          <p:cNvSpPr>
            <a:spLocks noChangeArrowheads="1"/>
          </p:cNvSpPr>
          <p:nvPr/>
        </p:nvSpPr>
        <p:spPr bwMode="auto">
          <a:xfrm>
            <a:off x="4140200" y="1844675"/>
            <a:ext cx="792163" cy="863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01834" name="Line 10">
            <a:extLst>
              <a:ext uri="{FF2B5EF4-FFF2-40B4-BE49-F238E27FC236}">
                <a16:creationId xmlns:a16="http://schemas.microsoft.com/office/drawing/2014/main" id="{9D3105E0-39AE-47EC-9025-D7DE66851BA3}"/>
              </a:ext>
            </a:extLst>
          </p:cNvPr>
          <p:cNvSpPr>
            <a:spLocks noChangeShapeType="1"/>
          </p:cNvSpPr>
          <p:nvPr/>
        </p:nvSpPr>
        <p:spPr bwMode="auto">
          <a:xfrm>
            <a:off x="2455863" y="3351213"/>
            <a:ext cx="719137" cy="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1101833"/>
                                        </p:tgtEl>
                                        <p:attrNameLst>
                                          <p:attrName>style.visibility</p:attrName>
                                        </p:attrNameLst>
                                      </p:cBhvr>
                                      <p:to>
                                        <p:strVal val="visible"/>
                                      </p:to>
                                    </p:set>
                                    <p:anim calcmode="lin" valueType="num">
                                      <p:cBhvr>
                                        <p:cTn id="7" dur="3000" fill="hold"/>
                                        <p:tgtEl>
                                          <p:spTgt spid="1101833"/>
                                        </p:tgtEl>
                                        <p:attrNameLst>
                                          <p:attrName>ppt_w</p:attrName>
                                        </p:attrNameLst>
                                      </p:cBhvr>
                                      <p:tavLst>
                                        <p:tav tm="0" fmla="#ppt_w*sin(2.5*pi*$)">
                                          <p:val>
                                            <p:fltVal val="0"/>
                                          </p:val>
                                        </p:tav>
                                        <p:tav tm="100000">
                                          <p:val>
                                            <p:fltVal val="1"/>
                                          </p:val>
                                        </p:tav>
                                      </p:tavLst>
                                    </p:anim>
                                    <p:anim calcmode="lin" valueType="num">
                                      <p:cBhvr>
                                        <p:cTn id="8" dur="3000" fill="hold"/>
                                        <p:tgtEl>
                                          <p:spTgt spid="1101833"/>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101834"/>
                                        </p:tgtEl>
                                        <p:attrNameLst>
                                          <p:attrName>style.visibility</p:attrName>
                                        </p:attrNameLst>
                                      </p:cBhvr>
                                      <p:to>
                                        <p:strVal val="visible"/>
                                      </p:to>
                                    </p:set>
                                    <p:anim calcmode="lin" valueType="num">
                                      <p:cBhvr additive="base">
                                        <p:cTn id="13" dur="500" fill="hold"/>
                                        <p:tgtEl>
                                          <p:spTgt spid="1101834"/>
                                        </p:tgtEl>
                                        <p:attrNameLst>
                                          <p:attrName>ppt_x</p:attrName>
                                        </p:attrNameLst>
                                      </p:cBhvr>
                                      <p:tavLst>
                                        <p:tav tm="0">
                                          <p:val>
                                            <p:strVal val="0-#ppt_w/2"/>
                                          </p:val>
                                        </p:tav>
                                        <p:tav tm="100000">
                                          <p:val>
                                            <p:strVal val="#ppt_x"/>
                                          </p:val>
                                        </p:tav>
                                      </p:tavLst>
                                    </p:anim>
                                    <p:anim calcmode="lin" valueType="num">
                                      <p:cBhvr additive="base">
                                        <p:cTn id="14" dur="500" fill="hold"/>
                                        <p:tgtEl>
                                          <p:spTgt spid="11018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1833"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a:extLst>
              <a:ext uri="{FF2B5EF4-FFF2-40B4-BE49-F238E27FC236}">
                <a16:creationId xmlns:a16="http://schemas.microsoft.com/office/drawing/2014/main" id="{6CC898B9-7094-4073-B2DC-F221BA7139F4}"/>
              </a:ext>
            </a:extLst>
          </p:cNvPr>
          <p:cNvSpPr/>
          <p:nvPr/>
        </p:nvSpPr>
        <p:spPr bwMode="auto">
          <a:xfrm>
            <a:off x="0" y="981075"/>
            <a:ext cx="9144000" cy="5688013"/>
          </a:xfrm>
          <a:prstGeom prst="rect">
            <a:avLst/>
          </a:prstGeom>
          <a:solidFill>
            <a:schemeClr val="bg2">
              <a:lumMod val="20000"/>
              <a:lumOff val="80000"/>
            </a:schemeClr>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ea typeface="仿宋_GB2312" panose="02010609030101010101" pitchFamily="49" charset="-122"/>
            </a:endParaRPr>
          </a:p>
        </p:txBody>
      </p:sp>
      <p:graphicFrame>
        <p:nvGraphicFramePr>
          <p:cNvPr id="43011" name="Object 3">
            <a:extLst>
              <a:ext uri="{FF2B5EF4-FFF2-40B4-BE49-F238E27FC236}">
                <a16:creationId xmlns:a16="http://schemas.microsoft.com/office/drawing/2014/main" id="{76043D34-F5C1-E345-BBA8-1AD4883BE836}"/>
              </a:ext>
            </a:extLst>
          </p:cNvPr>
          <p:cNvGraphicFramePr>
            <a:graphicFrameLocks/>
          </p:cNvGraphicFramePr>
          <p:nvPr/>
        </p:nvGraphicFramePr>
        <p:xfrm>
          <a:off x="1835150" y="1268413"/>
          <a:ext cx="6048375" cy="2498725"/>
        </p:xfrm>
        <a:graphic>
          <a:graphicData uri="http://schemas.openxmlformats.org/presentationml/2006/ole">
            <mc:AlternateContent xmlns:mc="http://schemas.openxmlformats.org/markup-compatibility/2006">
              <mc:Choice xmlns:v="urn:schemas-microsoft-com:vml" Requires="v">
                <p:oleObj spid="_x0000_s43030" r:id="rId3" imgW="16179800" imgH="7785100" progId="SmartDraw.2">
                  <p:embed/>
                </p:oleObj>
              </mc:Choice>
              <mc:Fallback>
                <p:oleObj r:id="rId3" imgW="16179800" imgH="7785100" progId="SmartDraw.2">
                  <p:embed/>
                  <p:pic>
                    <p:nvPicPr>
                      <p:cNvPr id="0" name="Object 3"/>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35150" y="1268413"/>
                        <a:ext cx="6048375" cy="249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graphicFrame>
        <p:nvGraphicFramePr>
          <p:cNvPr id="1102852" name="Object 4">
            <a:extLst>
              <a:ext uri="{FF2B5EF4-FFF2-40B4-BE49-F238E27FC236}">
                <a16:creationId xmlns:a16="http://schemas.microsoft.com/office/drawing/2014/main" id="{5E33E7A9-8179-FB4E-A844-CF7436C2A921}"/>
              </a:ext>
            </a:extLst>
          </p:cNvPr>
          <p:cNvGraphicFramePr>
            <a:graphicFrameLocks/>
          </p:cNvGraphicFramePr>
          <p:nvPr/>
        </p:nvGraphicFramePr>
        <p:xfrm>
          <a:off x="1979613" y="3767138"/>
          <a:ext cx="5903912" cy="2613025"/>
        </p:xfrm>
        <a:graphic>
          <a:graphicData uri="http://schemas.openxmlformats.org/presentationml/2006/ole">
            <mc:AlternateContent xmlns:mc="http://schemas.openxmlformats.org/markup-compatibility/2006">
              <mc:Choice xmlns:v="urn:schemas-microsoft-com:vml" Requires="v">
                <p:oleObj spid="_x0000_s43031" r:id="rId5" imgW="16014700" imgH="7620000" progId="SmartDraw.2">
                  <p:embed/>
                </p:oleObj>
              </mc:Choice>
              <mc:Fallback>
                <p:oleObj r:id="rId5" imgW="16014700" imgH="7620000" progId="SmartDraw.2">
                  <p:embed/>
                  <p:pic>
                    <p:nvPicPr>
                      <p:cNvPr id="0" name="Object 4"/>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79613" y="3767138"/>
                        <a:ext cx="5903912" cy="261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sp>
        <p:nvSpPr>
          <p:cNvPr id="27652" name="Text Box 5">
            <a:extLst>
              <a:ext uri="{FF2B5EF4-FFF2-40B4-BE49-F238E27FC236}">
                <a16:creationId xmlns:a16="http://schemas.microsoft.com/office/drawing/2014/main" id="{501919C6-C15F-4E43-AD08-122C5768E178}"/>
              </a:ext>
            </a:extLst>
          </p:cNvPr>
          <p:cNvSpPr txBox="1">
            <a:spLocks noChangeArrowheads="1"/>
          </p:cNvSpPr>
          <p:nvPr/>
        </p:nvSpPr>
        <p:spPr bwMode="auto">
          <a:xfrm>
            <a:off x="538163" y="1268413"/>
            <a:ext cx="100806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3200">
                <a:solidFill>
                  <a:srgbClr val="FF6600"/>
                </a:solidFill>
                <a:latin typeface="+mn-lt"/>
                <a:ea typeface="+mn-ea"/>
                <a:cs typeface="+mn-ea"/>
                <a:sym typeface="+mn-lt"/>
              </a:rPr>
              <a:t>i=4</a:t>
            </a:r>
          </a:p>
        </p:txBody>
      </p:sp>
      <p:sp>
        <p:nvSpPr>
          <p:cNvPr id="27653" name="Rectangle 6">
            <a:extLst>
              <a:ext uri="{FF2B5EF4-FFF2-40B4-BE49-F238E27FC236}">
                <a16:creationId xmlns:a16="http://schemas.microsoft.com/office/drawing/2014/main" id="{9356A8D9-1E3F-464C-BD0B-7CE0B7D92734}"/>
              </a:ext>
            </a:extLst>
          </p:cNvPr>
          <p:cNvSpPr>
            <a:spLocks noChangeArrowheads="1"/>
          </p:cNvSpPr>
          <p:nvPr/>
        </p:nvSpPr>
        <p:spPr bwMode="auto">
          <a:xfrm>
            <a:off x="754063" y="217488"/>
            <a:ext cx="3092450" cy="515937"/>
          </a:xfrm>
          <a:prstGeom prst="rect">
            <a:avLst/>
          </a:prstGeom>
        </p:spPr>
        <p:txBody>
          <a:bodyPr/>
          <a:lstStyle/>
          <a:p>
            <a:pPr>
              <a:defRPr/>
            </a:pPr>
            <a:r>
              <a:rPr lang="zh-CN" altLang="en-US" b="0" kern="0" dirty="0">
                <a:solidFill>
                  <a:schemeClr val="bg1"/>
                </a:solidFill>
                <a:latin typeface="+mn-lt"/>
                <a:ea typeface="+mn-ea"/>
                <a:cs typeface="+mn-ea"/>
                <a:sym typeface="+mn-lt"/>
              </a:rPr>
              <a:t>折半插入排序</a:t>
            </a:r>
          </a:p>
        </p:txBody>
      </p:sp>
      <p:sp>
        <p:nvSpPr>
          <p:cNvPr id="1102855" name="Oval 7">
            <a:extLst>
              <a:ext uri="{FF2B5EF4-FFF2-40B4-BE49-F238E27FC236}">
                <a16:creationId xmlns:a16="http://schemas.microsoft.com/office/drawing/2014/main" id="{9DCFA2D3-60FD-4821-8B75-BA027B8B52DA}"/>
              </a:ext>
            </a:extLst>
          </p:cNvPr>
          <p:cNvSpPr>
            <a:spLocks noChangeArrowheads="1"/>
          </p:cNvSpPr>
          <p:nvPr/>
        </p:nvSpPr>
        <p:spPr bwMode="auto">
          <a:xfrm>
            <a:off x="5075238" y="1412875"/>
            <a:ext cx="649287" cy="503238"/>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02857" name="Line 9">
            <a:extLst>
              <a:ext uri="{FF2B5EF4-FFF2-40B4-BE49-F238E27FC236}">
                <a16:creationId xmlns:a16="http://schemas.microsoft.com/office/drawing/2014/main" id="{C1CB240F-F039-40F6-9A2C-6AD40A3B055C}"/>
              </a:ext>
            </a:extLst>
          </p:cNvPr>
          <p:cNvSpPr>
            <a:spLocks noChangeShapeType="1"/>
          </p:cNvSpPr>
          <p:nvPr/>
        </p:nvSpPr>
        <p:spPr bwMode="auto">
          <a:xfrm>
            <a:off x="3276600" y="5788025"/>
            <a:ext cx="935038" cy="0"/>
          </a:xfrm>
          <a:prstGeom prst="line">
            <a:avLst/>
          </a:prstGeom>
          <a:noFill/>
          <a:ln w="76200">
            <a:solidFill>
              <a:srgbClr val="FF0000"/>
            </a:solidFill>
            <a:round/>
            <a:headEnd type="triangle" w="med" len="me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02858" name="Line 10">
            <a:extLst>
              <a:ext uri="{FF2B5EF4-FFF2-40B4-BE49-F238E27FC236}">
                <a16:creationId xmlns:a16="http://schemas.microsoft.com/office/drawing/2014/main" id="{8591143E-9F67-4EF7-916A-55D70CBA1B0B}"/>
              </a:ext>
            </a:extLst>
          </p:cNvPr>
          <p:cNvSpPr>
            <a:spLocks noChangeShapeType="1"/>
          </p:cNvSpPr>
          <p:nvPr/>
        </p:nvSpPr>
        <p:spPr bwMode="auto">
          <a:xfrm>
            <a:off x="2914650" y="2325688"/>
            <a:ext cx="935038" cy="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1102855"/>
                                        </p:tgtEl>
                                        <p:attrNameLst>
                                          <p:attrName>style.visibility</p:attrName>
                                        </p:attrNameLst>
                                      </p:cBhvr>
                                      <p:to>
                                        <p:strVal val="visible"/>
                                      </p:to>
                                    </p:set>
                                    <p:anim calcmode="lin" valueType="num">
                                      <p:cBhvr>
                                        <p:cTn id="7" dur="3000" fill="hold"/>
                                        <p:tgtEl>
                                          <p:spTgt spid="1102855"/>
                                        </p:tgtEl>
                                        <p:attrNameLst>
                                          <p:attrName>ppt_w</p:attrName>
                                        </p:attrNameLst>
                                      </p:cBhvr>
                                      <p:tavLst>
                                        <p:tav tm="0" fmla="#ppt_w*sin(2.5*pi*$)">
                                          <p:val>
                                            <p:fltVal val="0"/>
                                          </p:val>
                                        </p:tav>
                                        <p:tav tm="100000">
                                          <p:val>
                                            <p:fltVal val="1"/>
                                          </p:val>
                                        </p:tav>
                                      </p:tavLst>
                                    </p:anim>
                                    <p:anim calcmode="lin" valueType="num">
                                      <p:cBhvr>
                                        <p:cTn id="8" dur="3000" fill="hold"/>
                                        <p:tgtEl>
                                          <p:spTgt spid="1102855"/>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102858"/>
                                        </p:tgtEl>
                                        <p:attrNameLst>
                                          <p:attrName>style.visibility</p:attrName>
                                        </p:attrNameLst>
                                      </p:cBhvr>
                                      <p:to>
                                        <p:strVal val="visible"/>
                                      </p:to>
                                    </p:set>
                                    <p:anim calcmode="lin" valueType="num">
                                      <p:cBhvr additive="base">
                                        <p:cTn id="13" dur="1000" fill="hold"/>
                                        <p:tgtEl>
                                          <p:spTgt spid="1102858"/>
                                        </p:tgtEl>
                                        <p:attrNameLst>
                                          <p:attrName>ppt_x</p:attrName>
                                        </p:attrNameLst>
                                      </p:cBhvr>
                                      <p:tavLst>
                                        <p:tav tm="0">
                                          <p:val>
                                            <p:strVal val="0-#ppt_w/2"/>
                                          </p:val>
                                        </p:tav>
                                        <p:tav tm="100000">
                                          <p:val>
                                            <p:strVal val="#ppt_x"/>
                                          </p:val>
                                        </p:tav>
                                      </p:tavLst>
                                    </p:anim>
                                    <p:anim calcmode="lin" valueType="num">
                                      <p:cBhvr additive="base">
                                        <p:cTn id="14" dur="1000" fill="hold"/>
                                        <p:tgtEl>
                                          <p:spTgt spid="110285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55" presetClass="entr" presetSubtype="0" fill="hold" nodeType="clickEffect">
                                  <p:stCondLst>
                                    <p:cond delay="0"/>
                                  </p:stCondLst>
                                  <p:childTnLst>
                                    <p:set>
                                      <p:cBhvr>
                                        <p:cTn id="18" dur="1" fill="hold">
                                          <p:stCondLst>
                                            <p:cond delay="0"/>
                                          </p:stCondLst>
                                        </p:cTn>
                                        <p:tgtEl>
                                          <p:spTgt spid="1102852"/>
                                        </p:tgtEl>
                                        <p:attrNameLst>
                                          <p:attrName>style.visibility</p:attrName>
                                        </p:attrNameLst>
                                      </p:cBhvr>
                                      <p:to>
                                        <p:strVal val="visible"/>
                                      </p:to>
                                    </p:set>
                                    <p:anim calcmode="lin" valueType="num">
                                      <p:cBhvr>
                                        <p:cTn id="19" dur="1000" fill="hold"/>
                                        <p:tgtEl>
                                          <p:spTgt spid="1102852"/>
                                        </p:tgtEl>
                                        <p:attrNameLst>
                                          <p:attrName>ppt_w</p:attrName>
                                        </p:attrNameLst>
                                      </p:cBhvr>
                                      <p:tavLst>
                                        <p:tav tm="0">
                                          <p:val>
                                            <p:strVal val="#ppt_w*0.70"/>
                                          </p:val>
                                        </p:tav>
                                        <p:tav tm="100000">
                                          <p:val>
                                            <p:strVal val="#ppt_w"/>
                                          </p:val>
                                        </p:tav>
                                      </p:tavLst>
                                    </p:anim>
                                    <p:anim calcmode="lin" valueType="num">
                                      <p:cBhvr>
                                        <p:cTn id="20" dur="1000" fill="hold"/>
                                        <p:tgtEl>
                                          <p:spTgt spid="1102852"/>
                                        </p:tgtEl>
                                        <p:attrNameLst>
                                          <p:attrName>ppt_h</p:attrName>
                                        </p:attrNameLst>
                                      </p:cBhvr>
                                      <p:tavLst>
                                        <p:tav tm="0">
                                          <p:val>
                                            <p:strVal val="#ppt_h"/>
                                          </p:val>
                                        </p:tav>
                                        <p:tav tm="100000">
                                          <p:val>
                                            <p:strVal val="#ppt_h"/>
                                          </p:val>
                                        </p:tav>
                                      </p:tavLst>
                                    </p:anim>
                                    <p:animEffect transition="in" filter="fade">
                                      <p:cBhvr>
                                        <p:cTn id="21" dur="1000"/>
                                        <p:tgtEl>
                                          <p:spTgt spid="1102852"/>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nodeType="clickEffect">
                                  <p:stCondLst>
                                    <p:cond delay="0"/>
                                  </p:stCondLst>
                                  <p:childTnLst>
                                    <p:set>
                                      <p:cBhvr>
                                        <p:cTn id="25" dur="1" fill="hold">
                                          <p:stCondLst>
                                            <p:cond delay="0"/>
                                          </p:stCondLst>
                                        </p:cTn>
                                        <p:tgtEl>
                                          <p:spTgt spid="1102857"/>
                                        </p:tgtEl>
                                        <p:attrNameLst>
                                          <p:attrName>style.visibility</p:attrName>
                                        </p:attrNameLst>
                                      </p:cBhvr>
                                      <p:to>
                                        <p:strVal val="visible"/>
                                      </p:to>
                                    </p:set>
                                    <p:anim calcmode="lin" valueType="num">
                                      <p:cBhvr additive="base">
                                        <p:cTn id="26" dur="1000" fill="hold"/>
                                        <p:tgtEl>
                                          <p:spTgt spid="1102857"/>
                                        </p:tgtEl>
                                        <p:attrNameLst>
                                          <p:attrName>ppt_x</p:attrName>
                                        </p:attrNameLst>
                                      </p:cBhvr>
                                      <p:tavLst>
                                        <p:tav tm="0">
                                          <p:val>
                                            <p:strVal val="1+#ppt_w/2"/>
                                          </p:val>
                                        </p:tav>
                                        <p:tav tm="100000">
                                          <p:val>
                                            <p:strVal val="#ppt_x"/>
                                          </p:val>
                                        </p:tav>
                                      </p:tavLst>
                                    </p:anim>
                                    <p:anim calcmode="lin" valueType="num">
                                      <p:cBhvr additive="base">
                                        <p:cTn id="27" dur="1000" fill="hold"/>
                                        <p:tgtEl>
                                          <p:spTgt spid="11028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285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矩形 10">
            <a:extLst>
              <a:ext uri="{FF2B5EF4-FFF2-40B4-BE49-F238E27FC236}">
                <a16:creationId xmlns:a16="http://schemas.microsoft.com/office/drawing/2014/main" id="{6D741C36-4ED2-48A1-9D98-D515375E82D6}"/>
              </a:ext>
            </a:extLst>
          </p:cNvPr>
          <p:cNvSpPr/>
          <p:nvPr/>
        </p:nvSpPr>
        <p:spPr bwMode="auto">
          <a:xfrm>
            <a:off x="0" y="981075"/>
            <a:ext cx="9144000" cy="5688013"/>
          </a:xfrm>
          <a:prstGeom prst="rect">
            <a:avLst/>
          </a:prstGeom>
          <a:solidFill>
            <a:schemeClr val="bg2">
              <a:lumMod val="20000"/>
              <a:lumOff val="80000"/>
            </a:schemeClr>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ea typeface="仿宋_GB2312" panose="02010609030101010101" pitchFamily="49" charset="-122"/>
            </a:endParaRPr>
          </a:p>
        </p:txBody>
      </p:sp>
      <p:graphicFrame>
        <p:nvGraphicFramePr>
          <p:cNvPr id="44035" name="Object 2">
            <a:extLst>
              <a:ext uri="{FF2B5EF4-FFF2-40B4-BE49-F238E27FC236}">
                <a16:creationId xmlns:a16="http://schemas.microsoft.com/office/drawing/2014/main" id="{FC38B887-A145-214C-93A7-4BA9ABBE8157}"/>
              </a:ext>
            </a:extLst>
          </p:cNvPr>
          <p:cNvGraphicFramePr>
            <a:graphicFrameLocks/>
          </p:cNvGraphicFramePr>
          <p:nvPr/>
        </p:nvGraphicFramePr>
        <p:xfrm>
          <a:off x="2122488" y="1031875"/>
          <a:ext cx="5838825" cy="2057400"/>
        </p:xfrm>
        <a:graphic>
          <a:graphicData uri="http://schemas.openxmlformats.org/presentationml/2006/ole">
            <mc:AlternateContent xmlns:mc="http://schemas.openxmlformats.org/markup-compatibility/2006">
              <mc:Choice xmlns:v="urn:schemas-microsoft-com:vml" Requires="v">
                <p:oleObj spid="_x0000_s44054" r:id="rId3" imgW="16179800" imgH="5156200" progId="SmartDraw.2">
                  <p:embed/>
                </p:oleObj>
              </mc:Choice>
              <mc:Fallback>
                <p:oleObj r:id="rId3" imgW="16179800" imgH="5156200" progId="SmartDraw.2">
                  <p:embed/>
                  <p:pic>
                    <p:nvPicPr>
                      <p:cNvPr id="0" name="Object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22488" y="1031875"/>
                        <a:ext cx="5838825" cy="2057400"/>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103875" name="Object 3">
            <a:extLst>
              <a:ext uri="{FF2B5EF4-FFF2-40B4-BE49-F238E27FC236}">
                <a16:creationId xmlns:a16="http://schemas.microsoft.com/office/drawing/2014/main" id="{39F28F62-08D1-724F-9808-0C3161DEAAD7}"/>
              </a:ext>
            </a:extLst>
          </p:cNvPr>
          <p:cNvGraphicFramePr>
            <a:graphicFrameLocks/>
          </p:cNvGraphicFramePr>
          <p:nvPr/>
        </p:nvGraphicFramePr>
        <p:xfrm>
          <a:off x="1481138" y="3305175"/>
          <a:ext cx="6264275" cy="2808288"/>
        </p:xfrm>
        <a:graphic>
          <a:graphicData uri="http://schemas.openxmlformats.org/presentationml/2006/ole">
            <mc:AlternateContent xmlns:mc="http://schemas.openxmlformats.org/markup-compatibility/2006">
              <mc:Choice xmlns:v="urn:schemas-microsoft-com:vml" Requires="v">
                <p:oleObj spid="_x0000_s44055" r:id="rId5" imgW="18161000" imgH="7620000" progId="SmartDraw.2">
                  <p:embed/>
                </p:oleObj>
              </mc:Choice>
              <mc:Fallback>
                <p:oleObj r:id="rId5" imgW="18161000" imgH="7620000" progId="SmartDraw.2">
                  <p:embed/>
                  <p:pic>
                    <p:nvPicPr>
                      <p:cNvPr id="0" name="Object 3"/>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81138" y="3305175"/>
                        <a:ext cx="6264275" cy="280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sp>
        <p:nvSpPr>
          <p:cNvPr id="1103877" name="Text Box 5">
            <a:extLst>
              <a:ext uri="{FF2B5EF4-FFF2-40B4-BE49-F238E27FC236}">
                <a16:creationId xmlns:a16="http://schemas.microsoft.com/office/drawing/2014/main" id="{5C8418DC-73EF-45F9-8753-E037E56DECA2}"/>
              </a:ext>
            </a:extLst>
          </p:cNvPr>
          <p:cNvSpPr txBox="1">
            <a:spLocks noChangeArrowheads="1"/>
          </p:cNvSpPr>
          <p:nvPr/>
        </p:nvSpPr>
        <p:spPr bwMode="auto">
          <a:xfrm>
            <a:off x="750888" y="1074738"/>
            <a:ext cx="116681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3200" dirty="0" err="1">
                <a:solidFill>
                  <a:srgbClr val="FF6600"/>
                </a:solidFill>
                <a:latin typeface="+mn-lt"/>
                <a:ea typeface="+mn-ea"/>
                <a:cs typeface="+mn-ea"/>
                <a:sym typeface="+mn-lt"/>
              </a:rPr>
              <a:t>i</a:t>
            </a:r>
            <a:r>
              <a:rPr lang="en-US" altLang="zh-CN" sz="3200" dirty="0">
                <a:solidFill>
                  <a:srgbClr val="FF6600"/>
                </a:solidFill>
                <a:latin typeface="+mn-lt"/>
                <a:ea typeface="+mn-ea"/>
                <a:cs typeface="+mn-ea"/>
                <a:sym typeface="+mn-lt"/>
              </a:rPr>
              <a:t>=5</a:t>
            </a:r>
          </a:p>
        </p:txBody>
      </p:sp>
      <p:sp>
        <p:nvSpPr>
          <p:cNvPr id="1103880" name="Oval 8">
            <a:extLst>
              <a:ext uri="{FF2B5EF4-FFF2-40B4-BE49-F238E27FC236}">
                <a16:creationId xmlns:a16="http://schemas.microsoft.com/office/drawing/2014/main" id="{52FE3E71-657A-4073-A5B9-76230F327CBF}"/>
              </a:ext>
            </a:extLst>
          </p:cNvPr>
          <p:cNvSpPr>
            <a:spLocks noChangeArrowheads="1"/>
          </p:cNvSpPr>
          <p:nvPr/>
        </p:nvSpPr>
        <p:spPr bwMode="auto">
          <a:xfrm>
            <a:off x="6207125" y="1168400"/>
            <a:ext cx="620713" cy="6604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03881" name="Line 9">
            <a:extLst>
              <a:ext uri="{FF2B5EF4-FFF2-40B4-BE49-F238E27FC236}">
                <a16:creationId xmlns:a16="http://schemas.microsoft.com/office/drawing/2014/main" id="{60689407-1DFA-4EC7-91F1-406FE009B8CC}"/>
              </a:ext>
            </a:extLst>
          </p:cNvPr>
          <p:cNvSpPr>
            <a:spLocks noChangeShapeType="1"/>
          </p:cNvSpPr>
          <p:nvPr/>
        </p:nvSpPr>
        <p:spPr bwMode="auto">
          <a:xfrm>
            <a:off x="4383088" y="2368550"/>
            <a:ext cx="935037" cy="0"/>
          </a:xfrm>
          <a:prstGeom prst="line">
            <a:avLst/>
          </a:prstGeom>
          <a:noFill/>
          <a:ln w="76200">
            <a:solidFill>
              <a:srgbClr val="FF0000"/>
            </a:solidFill>
            <a:round/>
            <a:headEnd type="triangle" w="med" len="me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03882" name="Line 10">
            <a:extLst>
              <a:ext uri="{FF2B5EF4-FFF2-40B4-BE49-F238E27FC236}">
                <a16:creationId xmlns:a16="http://schemas.microsoft.com/office/drawing/2014/main" id="{287C7144-2D61-4D6B-8806-2BB4977EC490}"/>
              </a:ext>
            </a:extLst>
          </p:cNvPr>
          <p:cNvSpPr>
            <a:spLocks noChangeShapeType="1"/>
          </p:cNvSpPr>
          <p:nvPr/>
        </p:nvSpPr>
        <p:spPr bwMode="auto">
          <a:xfrm>
            <a:off x="1481138" y="5465763"/>
            <a:ext cx="935037" cy="0"/>
          </a:xfrm>
          <a:prstGeom prst="line">
            <a:avLst/>
          </a:prstGeom>
          <a:noFill/>
          <a:ln w="76200">
            <a:solidFill>
              <a:srgbClr val="FF0000"/>
            </a:solidFill>
            <a:round/>
            <a:headEnd type="triangle" w="med" len="me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 name="Rectangle 6">
            <a:extLst>
              <a:ext uri="{FF2B5EF4-FFF2-40B4-BE49-F238E27FC236}">
                <a16:creationId xmlns:a16="http://schemas.microsoft.com/office/drawing/2014/main" id="{2E096F09-CB08-471B-8A0F-90256C687280}"/>
              </a:ext>
            </a:extLst>
          </p:cNvPr>
          <p:cNvSpPr>
            <a:spLocks noChangeArrowheads="1"/>
          </p:cNvSpPr>
          <p:nvPr/>
        </p:nvSpPr>
        <p:spPr bwMode="auto">
          <a:xfrm>
            <a:off x="754063" y="217488"/>
            <a:ext cx="3092450" cy="515937"/>
          </a:xfrm>
          <a:prstGeom prst="rect">
            <a:avLst/>
          </a:prstGeom>
        </p:spPr>
        <p:txBody>
          <a:bodyPr/>
          <a:lstStyle/>
          <a:p>
            <a:pPr>
              <a:defRPr/>
            </a:pPr>
            <a:r>
              <a:rPr lang="zh-CN" altLang="en-US" b="0" kern="0" dirty="0">
                <a:solidFill>
                  <a:schemeClr val="bg1"/>
                </a:solidFill>
                <a:latin typeface="+mn-lt"/>
                <a:ea typeface="+mn-ea"/>
                <a:cs typeface="+mn-ea"/>
                <a:sym typeface="+mn-lt"/>
              </a:rPr>
              <a:t>折半插入排序</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1103880"/>
                                        </p:tgtEl>
                                        <p:attrNameLst>
                                          <p:attrName>style.visibility</p:attrName>
                                        </p:attrNameLst>
                                      </p:cBhvr>
                                      <p:to>
                                        <p:strVal val="visible"/>
                                      </p:to>
                                    </p:set>
                                    <p:anim calcmode="lin" valueType="num">
                                      <p:cBhvr>
                                        <p:cTn id="7" dur="3000" fill="hold"/>
                                        <p:tgtEl>
                                          <p:spTgt spid="1103880"/>
                                        </p:tgtEl>
                                        <p:attrNameLst>
                                          <p:attrName>ppt_w</p:attrName>
                                        </p:attrNameLst>
                                      </p:cBhvr>
                                      <p:tavLst>
                                        <p:tav tm="0" fmla="#ppt_w*sin(2.5*pi*$)">
                                          <p:val>
                                            <p:fltVal val="0"/>
                                          </p:val>
                                        </p:tav>
                                        <p:tav tm="100000">
                                          <p:val>
                                            <p:fltVal val="1"/>
                                          </p:val>
                                        </p:tav>
                                      </p:tavLst>
                                    </p:anim>
                                    <p:anim calcmode="lin" valueType="num">
                                      <p:cBhvr>
                                        <p:cTn id="8" dur="3000" fill="hold"/>
                                        <p:tgtEl>
                                          <p:spTgt spid="1103880"/>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1" presetClass="entr" presetSubtype="0" fill="hold" grpId="0" nodeType="clickEffect">
                                  <p:stCondLst>
                                    <p:cond delay="0"/>
                                  </p:stCondLst>
                                  <p:childTnLst>
                                    <p:set>
                                      <p:cBhvr>
                                        <p:cTn id="12" dur="1" fill="hold">
                                          <p:stCondLst>
                                            <p:cond delay="0"/>
                                          </p:stCondLst>
                                        </p:cTn>
                                        <p:tgtEl>
                                          <p:spTgt spid="1103877"/>
                                        </p:tgtEl>
                                        <p:attrNameLst>
                                          <p:attrName>style.visibility</p:attrName>
                                        </p:attrNameLst>
                                      </p:cBhvr>
                                      <p:to>
                                        <p:strVal val="visible"/>
                                      </p:to>
                                    </p:set>
                                    <p:animEffect transition="in" filter="fade">
                                      <p:cBhvr>
                                        <p:cTn id="13" dur="770" decel="100000"/>
                                        <p:tgtEl>
                                          <p:spTgt spid="1103877"/>
                                        </p:tgtEl>
                                      </p:cBhvr>
                                    </p:animEffect>
                                    <p:animScale>
                                      <p:cBhvr>
                                        <p:cTn id="14" dur="770" decel="100000"/>
                                        <p:tgtEl>
                                          <p:spTgt spid="1103877"/>
                                        </p:tgtEl>
                                      </p:cBhvr>
                                      <p:from x="10000" y="10000"/>
                                      <p:to x="200000" y="450000"/>
                                    </p:animScale>
                                    <p:animScale>
                                      <p:cBhvr>
                                        <p:cTn id="15" dur="1230" accel="100000" fill="hold">
                                          <p:stCondLst>
                                            <p:cond delay="770"/>
                                          </p:stCondLst>
                                        </p:cTn>
                                        <p:tgtEl>
                                          <p:spTgt spid="1103877"/>
                                        </p:tgtEl>
                                      </p:cBhvr>
                                      <p:from x="200000" y="450000"/>
                                      <p:to x="100000" y="100000"/>
                                    </p:animScale>
                                    <p:set>
                                      <p:cBhvr>
                                        <p:cTn id="16" dur="770" fill="hold"/>
                                        <p:tgtEl>
                                          <p:spTgt spid="1103877"/>
                                        </p:tgtEl>
                                        <p:attrNameLst>
                                          <p:attrName>ppt_x</p:attrName>
                                        </p:attrNameLst>
                                      </p:cBhvr>
                                      <p:to>
                                        <p:strVal val="(0.5)"/>
                                      </p:to>
                                    </p:set>
                                    <p:anim from="(0.5)" to="(#ppt_x)" calcmode="lin" valueType="num">
                                      <p:cBhvr>
                                        <p:cTn id="17" dur="1230" accel="100000" fill="hold">
                                          <p:stCondLst>
                                            <p:cond delay="770"/>
                                          </p:stCondLst>
                                        </p:cTn>
                                        <p:tgtEl>
                                          <p:spTgt spid="1103877"/>
                                        </p:tgtEl>
                                        <p:attrNameLst>
                                          <p:attrName>ppt_x</p:attrName>
                                        </p:attrNameLst>
                                      </p:cBhvr>
                                    </p:anim>
                                    <p:set>
                                      <p:cBhvr>
                                        <p:cTn id="18" dur="770" fill="hold"/>
                                        <p:tgtEl>
                                          <p:spTgt spid="1103877"/>
                                        </p:tgtEl>
                                        <p:attrNameLst>
                                          <p:attrName>ppt_y</p:attrName>
                                        </p:attrNameLst>
                                      </p:cBhvr>
                                      <p:to>
                                        <p:strVal val="(#ppt_y+0.4)"/>
                                      </p:to>
                                    </p:set>
                                    <p:anim from="(#ppt_y+0.4)" to="(#ppt_y)" calcmode="lin" valueType="num">
                                      <p:cBhvr>
                                        <p:cTn id="19" dur="1230" accel="100000" fill="hold">
                                          <p:stCondLst>
                                            <p:cond delay="770"/>
                                          </p:stCondLst>
                                        </p:cTn>
                                        <p:tgtEl>
                                          <p:spTgt spid="1103877"/>
                                        </p:tgtEl>
                                        <p:attrNameLst>
                                          <p:attrName>ppt_y</p:attrName>
                                        </p:attrNameLst>
                                      </p:cBhvr>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nodeType="clickEffect">
                                  <p:stCondLst>
                                    <p:cond delay="0"/>
                                  </p:stCondLst>
                                  <p:childTnLst>
                                    <p:set>
                                      <p:cBhvr>
                                        <p:cTn id="23" dur="1" fill="hold">
                                          <p:stCondLst>
                                            <p:cond delay="0"/>
                                          </p:stCondLst>
                                        </p:cTn>
                                        <p:tgtEl>
                                          <p:spTgt spid="1103881"/>
                                        </p:tgtEl>
                                        <p:attrNameLst>
                                          <p:attrName>style.visibility</p:attrName>
                                        </p:attrNameLst>
                                      </p:cBhvr>
                                      <p:to>
                                        <p:strVal val="visible"/>
                                      </p:to>
                                    </p:set>
                                    <p:anim calcmode="lin" valueType="num">
                                      <p:cBhvr additive="base">
                                        <p:cTn id="24" dur="1000" fill="hold"/>
                                        <p:tgtEl>
                                          <p:spTgt spid="1103881"/>
                                        </p:tgtEl>
                                        <p:attrNameLst>
                                          <p:attrName>ppt_x</p:attrName>
                                        </p:attrNameLst>
                                      </p:cBhvr>
                                      <p:tavLst>
                                        <p:tav tm="0">
                                          <p:val>
                                            <p:strVal val="1+#ppt_w/2"/>
                                          </p:val>
                                        </p:tav>
                                        <p:tav tm="100000">
                                          <p:val>
                                            <p:strVal val="#ppt_x"/>
                                          </p:val>
                                        </p:tav>
                                      </p:tavLst>
                                    </p:anim>
                                    <p:anim calcmode="lin" valueType="num">
                                      <p:cBhvr additive="base">
                                        <p:cTn id="25" dur="1000" fill="hold"/>
                                        <p:tgtEl>
                                          <p:spTgt spid="1103881"/>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15" presetClass="entr" presetSubtype="0" fill="hold" nodeType="clickEffect">
                                  <p:stCondLst>
                                    <p:cond delay="0"/>
                                  </p:stCondLst>
                                  <p:childTnLst>
                                    <p:set>
                                      <p:cBhvr>
                                        <p:cTn id="29" dur="1" fill="hold">
                                          <p:stCondLst>
                                            <p:cond delay="0"/>
                                          </p:stCondLst>
                                        </p:cTn>
                                        <p:tgtEl>
                                          <p:spTgt spid="1103875"/>
                                        </p:tgtEl>
                                        <p:attrNameLst>
                                          <p:attrName>style.visibility</p:attrName>
                                        </p:attrNameLst>
                                      </p:cBhvr>
                                      <p:to>
                                        <p:strVal val="visible"/>
                                      </p:to>
                                    </p:set>
                                    <p:anim calcmode="lin" valueType="num">
                                      <p:cBhvr>
                                        <p:cTn id="30" dur="1000" fill="hold"/>
                                        <p:tgtEl>
                                          <p:spTgt spid="1103875"/>
                                        </p:tgtEl>
                                        <p:attrNameLst>
                                          <p:attrName>ppt_w</p:attrName>
                                        </p:attrNameLst>
                                      </p:cBhvr>
                                      <p:tavLst>
                                        <p:tav tm="0">
                                          <p:val>
                                            <p:fltVal val="0"/>
                                          </p:val>
                                        </p:tav>
                                        <p:tav tm="100000">
                                          <p:val>
                                            <p:strVal val="#ppt_w"/>
                                          </p:val>
                                        </p:tav>
                                      </p:tavLst>
                                    </p:anim>
                                    <p:anim calcmode="lin" valueType="num">
                                      <p:cBhvr>
                                        <p:cTn id="31" dur="1000" fill="hold"/>
                                        <p:tgtEl>
                                          <p:spTgt spid="1103875"/>
                                        </p:tgtEl>
                                        <p:attrNameLst>
                                          <p:attrName>ppt_h</p:attrName>
                                        </p:attrNameLst>
                                      </p:cBhvr>
                                      <p:tavLst>
                                        <p:tav tm="0">
                                          <p:val>
                                            <p:fltVal val="0"/>
                                          </p:val>
                                        </p:tav>
                                        <p:tav tm="100000">
                                          <p:val>
                                            <p:strVal val="#ppt_h"/>
                                          </p:val>
                                        </p:tav>
                                      </p:tavLst>
                                    </p:anim>
                                    <p:anim calcmode="lin" valueType="num">
                                      <p:cBhvr>
                                        <p:cTn id="32" dur="1000" fill="hold"/>
                                        <p:tgtEl>
                                          <p:spTgt spid="1103875"/>
                                        </p:tgtEl>
                                        <p:attrNameLst>
                                          <p:attrName>ppt_x</p:attrName>
                                        </p:attrNameLst>
                                      </p:cBhvr>
                                      <p:tavLst>
                                        <p:tav tm="0" fmla="#ppt_x+(cos(-2*pi*(1-$))*-#ppt_x-sin(-2*pi*(1-$))*(1-#ppt_y))*(1-$)">
                                          <p:val>
                                            <p:fltVal val="0"/>
                                          </p:val>
                                        </p:tav>
                                        <p:tav tm="100000">
                                          <p:val>
                                            <p:fltVal val="1"/>
                                          </p:val>
                                        </p:tav>
                                      </p:tavLst>
                                    </p:anim>
                                    <p:anim calcmode="lin" valueType="num">
                                      <p:cBhvr>
                                        <p:cTn id="33" dur="1000" fill="hold"/>
                                        <p:tgtEl>
                                          <p:spTgt spid="110387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2" fill="hold" nodeType="clickEffect">
                                  <p:stCondLst>
                                    <p:cond delay="0"/>
                                  </p:stCondLst>
                                  <p:childTnLst>
                                    <p:set>
                                      <p:cBhvr>
                                        <p:cTn id="37" dur="1" fill="hold">
                                          <p:stCondLst>
                                            <p:cond delay="0"/>
                                          </p:stCondLst>
                                        </p:cTn>
                                        <p:tgtEl>
                                          <p:spTgt spid="1103882"/>
                                        </p:tgtEl>
                                        <p:attrNameLst>
                                          <p:attrName>style.visibility</p:attrName>
                                        </p:attrNameLst>
                                      </p:cBhvr>
                                      <p:to>
                                        <p:strVal val="visible"/>
                                      </p:to>
                                    </p:set>
                                    <p:anim calcmode="lin" valueType="num">
                                      <p:cBhvr additive="base">
                                        <p:cTn id="38" dur="1000" fill="hold"/>
                                        <p:tgtEl>
                                          <p:spTgt spid="1103882"/>
                                        </p:tgtEl>
                                        <p:attrNameLst>
                                          <p:attrName>ppt_x</p:attrName>
                                        </p:attrNameLst>
                                      </p:cBhvr>
                                      <p:tavLst>
                                        <p:tav tm="0">
                                          <p:val>
                                            <p:strVal val="1+#ppt_w/2"/>
                                          </p:val>
                                        </p:tav>
                                        <p:tav tm="100000">
                                          <p:val>
                                            <p:strVal val="#ppt_x"/>
                                          </p:val>
                                        </p:tav>
                                      </p:tavLst>
                                    </p:anim>
                                    <p:anim calcmode="lin" valueType="num">
                                      <p:cBhvr additive="base">
                                        <p:cTn id="39" dur="1000" fill="hold"/>
                                        <p:tgtEl>
                                          <p:spTgt spid="110388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3877" grpId="0"/>
      <p:bldP spid="1103880"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04898" name="Object 2">
            <a:extLst>
              <a:ext uri="{FF2B5EF4-FFF2-40B4-BE49-F238E27FC236}">
                <a16:creationId xmlns:a16="http://schemas.microsoft.com/office/drawing/2014/main" id="{46E3FF82-1AE7-8B4A-AB02-783A377016C5}"/>
              </a:ext>
            </a:extLst>
          </p:cNvPr>
          <p:cNvGraphicFramePr>
            <a:graphicFrameLocks/>
          </p:cNvGraphicFramePr>
          <p:nvPr/>
        </p:nvGraphicFramePr>
        <p:xfrm>
          <a:off x="1582738" y="3317875"/>
          <a:ext cx="6264275" cy="2863850"/>
        </p:xfrm>
        <a:graphic>
          <a:graphicData uri="http://schemas.openxmlformats.org/presentationml/2006/ole">
            <mc:AlternateContent xmlns:mc="http://schemas.openxmlformats.org/markup-compatibility/2006">
              <mc:Choice xmlns:v="urn:schemas-microsoft-com:vml" Requires="v">
                <p:oleObj spid="_x0000_s45086" r:id="rId3" imgW="16510000" imgH="7353300" progId="SmartDraw.2">
                  <p:embed/>
                </p:oleObj>
              </mc:Choice>
              <mc:Fallback>
                <p:oleObj r:id="rId3" imgW="16510000" imgH="7353300" progId="SmartDraw.2">
                  <p:embed/>
                  <p:pic>
                    <p:nvPicPr>
                      <p:cNvPr id="0" name="Object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82738" y="3317875"/>
                        <a:ext cx="6264275" cy="286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45059" name="Object 4">
            <a:extLst>
              <a:ext uri="{FF2B5EF4-FFF2-40B4-BE49-F238E27FC236}">
                <a16:creationId xmlns:a16="http://schemas.microsoft.com/office/drawing/2014/main" id="{233CD405-6650-3D4E-A78C-131D2B83FDEE}"/>
              </a:ext>
            </a:extLst>
          </p:cNvPr>
          <p:cNvGraphicFramePr>
            <a:graphicFrameLocks/>
          </p:cNvGraphicFramePr>
          <p:nvPr/>
        </p:nvGraphicFramePr>
        <p:xfrm>
          <a:off x="1582738" y="1271588"/>
          <a:ext cx="6408737" cy="2046287"/>
        </p:xfrm>
        <a:graphic>
          <a:graphicData uri="http://schemas.openxmlformats.org/presentationml/2006/ole">
            <mc:AlternateContent xmlns:mc="http://schemas.openxmlformats.org/markup-compatibility/2006">
              <mc:Choice xmlns:v="urn:schemas-microsoft-com:vml" Requires="v">
                <p:oleObj spid="_x0000_s45087" r:id="rId5" imgW="16510000" imgH="5041900" progId="SmartDraw.2">
                  <p:embed/>
                </p:oleObj>
              </mc:Choice>
              <mc:Fallback>
                <p:oleObj r:id="rId5" imgW="16510000" imgH="5041900" progId="SmartDraw.2">
                  <p:embed/>
                  <p:pic>
                    <p:nvPicPr>
                      <p:cNvPr id="0" name="Object 4"/>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2738" y="1271588"/>
                        <a:ext cx="6408737" cy="2046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sp>
        <p:nvSpPr>
          <p:cNvPr id="1104902" name="Text Box 6">
            <a:extLst>
              <a:ext uri="{FF2B5EF4-FFF2-40B4-BE49-F238E27FC236}">
                <a16:creationId xmlns:a16="http://schemas.microsoft.com/office/drawing/2014/main" id="{2EE5B36D-D3FC-4A3E-941B-6570EFF13ACE}"/>
              </a:ext>
            </a:extLst>
          </p:cNvPr>
          <p:cNvSpPr txBox="1">
            <a:spLocks noChangeArrowheads="1"/>
          </p:cNvSpPr>
          <p:nvPr/>
        </p:nvSpPr>
        <p:spPr bwMode="auto">
          <a:xfrm>
            <a:off x="415925" y="1271588"/>
            <a:ext cx="116681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50000"/>
              </a:spcBef>
              <a:buFont typeface="Arial" panose="020B0604020202020204" pitchFamily="34" charset="0"/>
              <a:buNone/>
              <a:defRPr/>
            </a:pPr>
            <a:r>
              <a:rPr lang="en-US" altLang="zh-CN" sz="3200">
                <a:solidFill>
                  <a:srgbClr val="FF6600"/>
                </a:solidFill>
                <a:latin typeface="+mn-lt"/>
                <a:ea typeface="+mn-ea"/>
                <a:cs typeface="+mn-ea"/>
                <a:sym typeface="+mn-lt"/>
              </a:rPr>
              <a:t>i=6</a:t>
            </a:r>
          </a:p>
        </p:txBody>
      </p:sp>
      <p:sp>
        <p:nvSpPr>
          <p:cNvPr id="29701" name="Rectangle 7">
            <a:extLst>
              <a:ext uri="{FF2B5EF4-FFF2-40B4-BE49-F238E27FC236}">
                <a16:creationId xmlns:a16="http://schemas.microsoft.com/office/drawing/2014/main" id="{44944CA6-3B38-475C-80E9-6817985EE4F9}"/>
              </a:ext>
            </a:extLst>
          </p:cNvPr>
          <p:cNvSpPr>
            <a:spLocks noChangeArrowheads="1"/>
          </p:cNvSpPr>
          <p:nvPr/>
        </p:nvSpPr>
        <p:spPr bwMode="auto">
          <a:xfrm>
            <a:off x="830263" y="223838"/>
            <a:ext cx="3092450" cy="515937"/>
          </a:xfrm>
          <a:prstGeom prst="rect">
            <a:avLst/>
          </a:prstGeom>
        </p:spPr>
        <p:txBody>
          <a:bodyPr/>
          <a:lstStyle/>
          <a:p>
            <a:pPr>
              <a:defRPr/>
            </a:pPr>
            <a:r>
              <a:rPr lang="zh-CN" altLang="en-US" b="0" kern="0" dirty="0">
                <a:solidFill>
                  <a:schemeClr val="bg1"/>
                </a:solidFill>
                <a:latin typeface="+mn-lt"/>
                <a:ea typeface="+mn-ea"/>
                <a:cs typeface="+mn-ea"/>
                <a:sym typeface="+mn-lt"/>
              </a:rPr>
              <a:t>折半插入排序</a:t>
            </a:r>
          </a:p>
        </p:txBody>
      </p:sp>
      <p:sp>
        <p:nvSpPr>
          <p:cNvPr id="1104904" name="Oval 8">
            <a:extLst>
              <a:ext uri="{FF2B5EF4-FFF2-40B4-BE49-F238E27FC236}">
                <a16:creationId xmlns:a16="http://schemas.microsoft.com/office/drawing/2014/main" id="{BF98C2C9-3473-4ED6-8D18-E6FDD2661A34}"/>
              </a:ext>
            </a:extLst>
          </p:cNvPr>
          <p:cNvSpPr>
            <a:spLocks noChangeArrowheads="1"/>
          </p:cNvSpPr>
          <p:nvPr/>
        </p:nvSpPr>
        <p:spPr bwMode="auto">
          <a:xfrm>
            <a:off x="7199313" y="1416050"/>
            <a:ext cx="695325" cy="6604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04905" name="Line 9">
            <a:extLst>
              <a:ext uri="{FF2B5EF4-FFF2-40B4-BE49-F238E27FC236}">
                <a16:creationId xmlns:a16="http://schemas.microsoft.com/office/drawing/2014/main" id="{45842B59-436D-4006-9F7E-18B101B90AE7}"/>
              </a:ext>
            </a:extLst>
          </p:cNvPr>
          <p:cNvSpPr>
            <a:spLocks noChangeShapeType="1"/>
          </p:cNvSpPr>
          <p:nvPr/>
        </p:nvSpPr>
        <p:spPr bwMode="auto">
          <a:xfrm>
            <a:off x="5327650" y="2436813"/>
            <a:ext cx="935038" cy="0"/>
          </a:xfrm>
          <a:prstGeom prst="line">
            <a:avLst/>
          </a:prstGeom>
          <a:noFill/>
          <a:ln w="76200">
            <a:solidFill>
              <a:srgbClr val="FF0000"/>
            </a:solidFill>
            <a:round/>
            <a:headEnd type="triangle" w="med" len="me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04906" name="Line 10">
            <a:extLst>
              <a:ext uri="{FF2B5EF4-FFF2-40B4-BE49-F238E27FC236}">
                <a16:creationId xmlns:a16="http://schemas.microsoft.com/office/drawing/2014/main" id="{ED213587-781A-4529-A28C-4BD792C22795}"/>
              </a:ext>
            </a:extLst>
          </p:cNvPr>
          <p:cNvSpPr>
            <a:spLocks noChangeShapeType="1"/>
          </p:cNvSpPr>
          <p:nvPr/>
        </p:nvSpPr>
        <p:spPr bwMode="auto">
          <a:xfrm>
            <a:off x="2087563" y="4452938"/>
            <a:ext cx="935037" cy="0"/>
          </a:xfrm>
          <a:prstGeom prst="line">
            <a:avLst/>
          </a:prstGeom>
          <a:noFill/>
          <a:ln w="76200">
            <a:solidFill>
              <a:srgbClr val="FF0000"/>
            </a:solidFill>
            <a:round/>
            <a:headEnd type="triangle" w="med" len="me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aphicFrame>
        <p:nvGraphicFramePr>
          <p:cNvPr id="1104907" name="Object 11">
            <a:extLst>
              <a:ext uri="{FF2B5EF4-FFF2-40B4-BE49-F238E27FC236}">
                <a16:creationId xmlns:a16="http://schemas.microsoft.com/office/drawing/2014/main" id="{CA391235-9228-6E46-BF0B-C03ED4C00CD8}"/>
              </a:ext>
            </a:extLst>
          </p:cNvPr>
          <p:cNvGraphicFramePr>
            <a:graphicFrameLocks/>
          </p:cNvGraphicFramePr>
          <p:nvPr/>
        </p:nvGraphicFramePr>
        <p:xfrm>
          <a:off x="1582738" y="2525713"/>
          <a:ext cx="6192837" cy="1584325"/>
        </p:xfrm>
        <a:graphic>
          <a:graphicData uri="http://schemas.openxmlformats.org/presentationml/2006/ole">
            <mc:AlternateContent xmlns:mc="http://schemas.openxmlformats.org/markup-compatibility/2006">
              <mc:Choice xmlns:v="urn:schemas-microsoft-com:vml" Requires="v">
                <p:oleObj spid="_x0000_s45088" r:id="rId7" imgW="15684500" imgH="2298700" progId="SmartDraw.2">
                  <p:embed/>
                </p:oleObj>
              </mc:Choice>
              <mc:Fallback>
                <p:oleObj r:id="rId7" imgW="15684500" imgH="2298700" progId="SmartDraw.2">
                  <p:embed/>
                  <p:pic>
                    <p:nvPicPr>
                      <p:cNvPr id="0" name="Object 11"/>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82738" y="2525713"/>
                        <a:ext cx="6192837" cy="1584325"/>
                      </a:xfrm>
                      <a:prstGeom prst="rect">
                        <a:avLst/>
                      </a:prstGeom>
                      <a:solidFill>
                        <a:srgbClr val="E2D9EB"/>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5066" name="矩形 1">
            <a:extLst>
              <a:ext uri="{FF2B5EF4-FFF2-40B4-BE49-F238E27FC236}">
                <a16:creationId xmlns:a16="http://schemas.microsoft.com/office/drawing/2014/main" id="{D97ECBC3-8D21-7F4C-AC4A-70CF68912D51}"/>
              </a:ext>
            </a:extLst>
          </p:cNvPr>
          <p:cNvSpPr>
            <a:spLocks noChangeArrowheads="1"/>
          </p:cNvSpPr>
          <p:nvPr/>
        </p:nvSpPr>
        <p:spPr bwMode="auto">
          <a:xfrm flipV="1">
            <a:off x="-36513" y="6313488"/>
            <a:ext cx="9144001" cy="44450"/>
          </a:xfrm>
          <a:prstGeom prst="rect">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45067" name="矩形 11">
            <a:extLst>
              <a:ext uri="{FF2B5EF4-FFF2-40B4-BE49-F238E27FC236}">
                <a16:creationId xmlns:a16="http://schemas.microsoft.com/office/drawing/2014/main" id="{6FFEDCAC-73B9-4D46-A746-61859D587A28}"/>
              </a:ext>
            </a:extLst>
          </p:cNvPr>
          <p:cNvSpPr>
            <a:spLocks noChangeArrowheads="1"/>
          </p:cNvSpPr>
          <p:nvPr/>
        </p:nvSpPr>
        <p:spPr bwMode="auto">
          <a:xfrm>
            <a:off x="-36513" y="6394450"/>
            <a:ext cx="9144001" cy="130175"/>
          </a:xfrm>
          <a:prstGeom prst="rect">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1104904"/>
                                        </p:tgtEl>
                                        <p:attrNameLst>
                                          <p:attrName>style.visibility</p:attrName>
                                        </p:attrNameLst>
                                      </p:cBhvr>
                                      <p:to>
                                        <p:strVal val="visible"/>
                                      </p:to>
                                    </p:set>
                                    <p:anim calcmode="lin" valueType="num">
                                      <p:cBhvr>
                                        <p:cTn id="7" dur="3000" fill="hold"/>
                                        <p:tgtEl>
                                          <p:spTgt spid="1104904"/>
                                        </p:tgtEl>
                                        <p:attrNameLst>
                                          <p:attrName>ppt_w</p:attrName>
                                        </p:attrNameLst>
                                      </p:cBhvr>
                                      <p:tavLst>
                                        <p:tav tm="0" fmla="#ppt_w*sin(2.5*pi*$)">
                                          <p:val>
                                            <p:fltVal val="0"/>
                                          </p:val>
                                        </p:tav>
                                        <p:tav tm="100000">
                                          <p:val>
                                            <p:fltVal val="1"/>
                                          </p:val>
                                        </p:tav>
                                      </p:tavLst>
                                    </p:anim>
                                    <p:anim calcmode="lin" valueType="num">
                                      <p:cBhvr>
                                        <p:cTn id="8" dur="3000" fill="hold"/>
                                        <p:tgtEl>
                                          <p:spTgt spid="1104904"/>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1" presetClass="entr" presetSubtype="0" fill="hold" grpId="0" nodeType="clickEffect">
                                  <p:stCondLst>
                                    <p:cond delay="0"/>
                                  </p:stCondLst>
                                  <p:childTnLst>
                                    <p:set>
                                      <p:cBhvr>
                                        <p:cTn id="12" dur="1" fill="hold">
                                          <p:stCondLst>
                                            <p:cond delay="0"/>
                                          </p:stCondLst>
                                        </p:cTn>
                                        <p:tgtEl>
                                          <p:spTgt spid="1104902"/>
                                        </p:tgtEl>
                                        <p:attrNameLst>
                                          <p:attrName>style.visibility</p:attrName>
                                        </p:attrNameLst>
                                      </p:cBhvr>
                                      <p:to>
                                        <p:strVal val="visible"/>
                                      </p:to>
                                    </p:set>
                                    <p:animEffect transition="in" filter="fade">
                                      <p:cBhvr>
                                        <p:cTn id="13" dur="770" decel="100000"/>
                                        <p:tgtEl>
                                          <p:spTgt spid="1104902"/>
                                        </p:tgtEl>
                                      </p:cBhvr>
                                    </p:animEffect>
                                    <p:animScale>
                                      <p:cBhvr>
                                        <p:cTn id="14" dur="770" decel="100000"/>
                                        <p:tgtEl>
                                          <p:spTgt spid="1104902"/>
                                        </p:tgtEl>
                                      </p:cBhvr>
                                      <p:from x="10000" y="10000"/>
                                      <p:to x="200000" y="450000"/>
                                    </p:animScale>
                                    <p:animScale>
                                      <p:cBhvr>
                                        <p:cTn id="15" dur="1230" accel="100000" fill="hold">
                                          <p:stCondLst>
                                            <p:cond delay="770"/>
                                          </p:stCondLst>
                                        </p:cTn>
                                        <p:tgtEl>
                                          <p:spTgt spid="1104902"/>
                                        </p:tgtEl>
                                      </p:cBhvr>
                                      <p:from x="200000" y="450000"/>
                                      <p:to x="100000" y="100000"/>
                                    </p:animScale>
                                    <p:set>
                                      <p:cBhvr>
                                        <p:cTn id="16" dur="770" fill="hold"/>
                                        <p:tgtEl>
                                          <p:spTgt spid="1104902"/>
                                        </p:tgtEl>
                                        <p:attrNameLst>
                                          <p:attrName>ppt_x</p:attrName>
                                        </p:attrNameLst>
                                      </p:cBhvr>
                                      <p:to>
                                        <p:strVal val="(0.5)"/>
                                      </p:to>
                                    </p:set>
                                    <p:anim from="(0.5)" to="(#ppt_x)" calcmode="lin" valueType="num">
                                      <p:cBhvr>
                                        <p:cTn id="17" dur="1230" accel="100000" fill="hold">
                                          <p:stCondLst>
                                            <p:cond delay="770"/>
                                          </p:stCondLst>
                                        </p:cTn>
                                        <p:tgtEl>
                                          <p:spTgt spid="1104902"/>
                                        </p:tgtEl>
                                        <p:attrNameLst>
                                          <p:attrName>ppt_x</p:attrName>
                                        </p:attrNameLst>
                                      </p:cBhvr>
                                    </p:anim>
                                    <p:set>
                                      <p:cBhvr>
                                        <p:cTn id="18" dur="770" fill="hold"/>
                                        <p:tgtEl>
                                          <p:spTgt spid="1104902"/>
                                        </p:tgtEl>
                                        <p:attrNameLst>
                                          <p:attrName>ppt_y</p:attrName>
                                        </p:attrNameLst>
                                      </p:cBhvr>
                                      <p:to>
                                        <p:strVal val="(#ppt_y+0.4)"/>
                                      </p:to>
                                    </p:set>
                                    <p:anim from="(#ppt_y+0.4)" to="(#ppt_y)" calcmode="lin" valueType="num">
                                      <p:cBhvr>
                                        <p:cTn id="19" dur="1230" accel="100000" fill="hold">
                                          <p:stCondLst>
                                            <p:cond delay="770"/>
                                          </p:stCondLst>
                                        </p:cTn>
                                        <p:tgtEl>
                                          <p:spTgt spid="1104902"/>
                                        </p:tgtEl>
                                        <p:attrNameLst>
                                          <p:attrName>ppt_y</p:attrName>
                                        </p:attrNameLst>
                                      </p:cBhvr>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15" presetClass="entr" presetSubtype="0" fill="hold" nodeType="clickEffect">
                                  <p:stCondLst>
                                    <p:cond delay="0"/>
                                  </p:stCondLst>
                                  <p:childTnLst>
                                    <p:set>
                                      <p:cBhvr>
                                        <p:cTn id="23" dur="1" fill="hold">
                                          <p:stCondLst>
                                            <p:cond delay="0"/>
                                          </p:stCondLst>
                                        </p:cTn>
                                        <p:tgtEl>
                                          <p:spTgt spid="1104898"/>
                                        </p:tgtEl>
                                        <p:attrNameLst>
                                          <p:attrName>style.visibility</p:attrName>
                                        </p:attrNameLst>
                                      </p:cBhvr>
                                      <p:to>
                                        <p:strVal val="visible"/>
                                      </p:to>
                                    </p:set>
                                    <p:anim calcmode="lin" valueType="num">
                                      <p:cBhvr>
                                        <p:cTn id="24" dur="1000" fill="hold"/>
                                        <p:tgtEl>
                                          <p:spTgt spid="1104898"/>
                                        </p:tgtEl>
                                        <p:attrNameLst>
                                          <p:attrName>ppt_w</p:attrName>
                                        </p:attrNameLst>
                                      </p:cBhvr>
                                      <p:tavLst>
                                        <p:tav tm="0">
                                          <p:val>
                                            <p:fltVal val="0"/>
                                          </p:val>
                                        </p:tav>
                                        <p:tav tm="100000">
                                          <p:val>
                                            <p:strVal val="#ppt_w"/>
                                          </p:val>
                                        </p:tav>
                                      </p:tavLst>
                                    </p:anim>
                                    <p:anim calcmode="lin" valueType="num">
                                      <p:cBhvr>
                                        <p:cTn id="25" dur="1000" fill="hold"/>
                                        <p:tgtEl>
                                          <p:spTgt spid="1104898"/>
                                        </p:tgtEl>
                                        <p:attrNameLst>
                                          <p:attrName>ppt_h</p:attrName>
                                        </p:attrNameLst>
                                      </p:cBhvr>
                                      <p:tavLst>
                                        <p:tav tm="0">
                                          <p:val>
                                            <p:fltVal val="0"/>
                                          </p:val>
                                        </p:tav>
                                        <p:tav tm="100000">
                                          <p:val>
                                            <p:strVal val="#ppt_h"/>
                                          </p:val>
                                        </p:tav>
                                      </p:tavLst>
                                    </p:anim>
                                    <p:anim calcmode="lin" valueType="num">
                                      <p:cBhvr>
                                        <p:cTn id="26" dur="1000" fill="hold"/>
                                        <p:tgtEl>
                                          <p:spTgt spid="1104898"/>
                                        </p:tgtEl>
                                        <p:attrNameLst>
                                          <p:attrName>ppt_x</p:attrName>
                                        </p:attrNameLst>
                                      </p:cBhvr>
                                      <p:tavLst>
                                        <p:tav tm="0" fmla="#ppt_x+(cos(-2*pi*(1-$))*-#ppt_x-sin(-2*pi*(1-$))*(1-#ppt_y))*(1-$)">
                                          <p:val>
                                            <p:fltVal val="0"/>
                                          </p:val>
                                        </p:tav>
                                        <p:tav tm="100000">
                                          <p:val>
                                            <p:fltVal val="1"/>
                                          </p:val>
                                        </p:tav>
                                      </p:tavLst>
                                    </p:anim>
                                    <p:anim calcmode="lin" valueType="num">
                                      <p:cBhvr>
                                        <p:cTn id="27" dur="1000" fill="hold"/>
                                        <p:tgtEl>
                                          <p:spTgt spid="110489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nodeType="clickEffect">
                                  <p:stCondLst>
                                    <p:cond delay="0"/>
                                  </p:stCondLst>
                                  <p:childTnLst>
                                    <p:set>
                                      <p:cBhvr>
                                        <p:cTn id="31" dur="1" fill="hold">
                                          <p:stCondLst>
                                            <p:cond delay="0"/>
                                          </p:stCondLst>
                                        </p:cTn>
                                        <p:tgtEl>
                                          <p:spTgt spid="1104905"/>
                                        </p:tgtEl>
                                        <p:attrNameLst>
                                          <p:attrName>style.visibility</p:attrName>
                                        </p:attrNameLst>
                                      </p:cBhvr>
                                      <p:to>
                                        <p:strVal val="visible"/>
                                      </p:to>
                                    </p:set>
                                    <p:anim calcmode="lin" valueType="num">
                                      <p:cBhvr additive="base">
                                        <p:cTn id="32" dur="1000" fill="hold"/>
                                        <p:tgtEl>
                                          <p:spTgt spid="1104905"/>
                                        </p:tgtEl>
                                        <p:attrNameLst>
                                          <p:attrName>ppt_x</p:attrName>
                                        </p:attrNameLst>
                                      </p:cBhvr>
                                      <p:tavLst>
                                        <p:tav tm="0">
                                          <p:val>
                                            <p:strVal val="1+#ppt_w/2"/>
                                          </p:val>
                                        </p:tav>
                                        <p:tav tm="100000">
                                          <p:val>
                                            <p:strVal val="#ppt_x"/>
                                          </p:val>
                                        </p:tav>
                                      </p:tavLst>
                                    </p:anim>
                                    <p:anim calcmode="lin" valueType="num">
                                      <p:cBhvr additive="base">
                                        <p:cTn id="33" dur="1000" fill="hold"/>
                                        <p:tgtEl>
                                          <p:spTgt spid="1104905"/>
                                        </p:tgtEl>
                                        <p:attrNameLst>
                                          <p:attrName>ppt_y</p:attrName>
                                        </p:attrNameLst>
                                      </p:cBhvr>
                                      <p:tavLst>
                                        <p:tav tm="0">
                                          <p:val>
                                            <p:strVal val="#ppt_y"/>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2" fill="hold" nodeType="clickEffect">
                                  <p:stCondLst>
                                    <p:cond delay="0"/>
                                  </p:stCondLst>
                                  <p:childTnLst>
                                    <p:set>
                                      <p:cBhvr>
                                        <p:cTn id="37" dur="1" fill="hold">
                                          <p:stCondLst>
                                            <p:cond delay="0"/>
                                          </p:stCondLst>
                                        </p:cTn>
                                        <p:tgtEl>
                                          <p:spTgt spid="1104906"/>
                                        </p:tgtEl>
                                        <p:attrNameLst>
                                          <p:attrName>style.visibility</p:attrName>
                                        </p:attrNameLst>
                                      </p:cBhvr>
                                      <p:to>
                                        <p:strVal val="visible"/>
                                      </p:to>
                                    </p:set>
                                    <p:anim calcmode="lin" valueType="num">
                                      <p:cBhvr additive="base">
                                        <p:cTn id="38" dur="1000" fill="hold"/>
                                        <p:tgtEl>
                                          <p:spTgt spid="1104906"/>
                                        </p:tgtEl>
                                        <p:attrNameLst>
                                          <p:attrName>ppt_x</p:attrName>
                                        </p:attrNameLst>
                                      </p:cBhvr>
                                      <p:tavLst>
                                        <p:tav tm="0">
                                          <p:val>
                                            <p:strVal val="1+#ppt_w/2"/>
                                          </p:val>
                                        </p:tav>
                                        <p:tav tm="100000">
                                          <p:val>
                                            <p:strVal val="#ppt_x"/>
                                          </p:val>
                                        </p:tav>
                                      </p:tavLst>
                                    </p:anim>
                                    <p:anim calcmode="lin" valueType="num">
                                      <p:cBhvr additive="base">
                                        <p:cTn id="39" dur="1000" fill="hold"/>
                                        <p:tgtEl>
                                          <p:spTgt spid="1104906"/>
                                        </p:tgtEl>
                                        <p:attrNameLst>
                                          <p:attrName>ppt_y</p:attrName>
                                        </p:attrNameLst>
                                      </p:cBhvr>
                                      <p:tavLst>
                                        <p:tav tm="0">
                                          <p:val>
                                            <p:strVal val="#ppt_y"/>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54" presetClass="entr" presetSubtype="0" accel="100000" fill="hold" nodeType="clickEffect">
                                  <p:stCondLst>
                                    <p:cond delay="0"/>
                                  </p:stCondLst>
                                  <p:childTnLst>
                                    <p:set>
                                      <p:cBhvr>
                                        <p:cTn id="43" dur="1" fill="hold">
                                          <p:stCondLst>
                                            <p:cond delay="0"/>
                                          </p:stCondLst>
                                        </p:cTn>
                                        <p:tgtEl>
                                          <p:spTgt spid="1104907"/>
                                        </p:tgtEl>
                                        <p:attrNameLst>
                                          <p:attrName>style.visibility</p:attrName>
                                        </p:attrNameLst>
                                      </p:cBhvr>
                                      <p:to>
                                        <p:strVal val="visible"/>
                                      </p:to>
                                    </p:set>
                                    <p:anim calcmode="lin" valueType="num">
                                      <p:cBhvr>
                                        <p:cTn id="44" dur="500" fill="hold"/>
                                        <p:tgtEl>
                                          <p:spTgt spid="1104907"/>
                                        </p:tgtEl>
                                        <p:attrNameLst>
                                          <p:attrName>ppt_w</p:attrName>
                                        </p:attrNameLst>
                                      </p:cBhvr>
                                      <p:tavLst>
                                        <p:tav tm="0">
                                          <p:val>
                                            <p:strVal val="#ppt_w*0.05"/>
                                          </p:val>
                                        </p:tav>
                                        <p:tav tm="100000">
                                          <p:val>
                                            <p:strVal val="#ppt_w"/>
                                          </p:val>
                                        </p:tav>
                                      </p:tavLst>
                                    </p:anim>
                                    <p:anim calcmode="lin" valueType="num">
                                      <p:cBhvr>
                                        <p:cTn id="45" dur="500" fill="hold"/>
                                        <p:tgtEl>
                                          <p:spTgt spid="1104907"/>
                                        </p:tgtEl>
                                        <p:attrNameLst>
                                          <p:attrName>ppt_h</p:attrName>
                                        </p:attrNameLst>
                                      </p:cBhvr>
                                      <p:tavLst>
                                        <p:tav tm="0">
                                          <p:val>
                                            <p:strVal val="#ppt_h"/>
                                          </p:val>
                                        </p:tav>
                                        <p:tav tm="100000">
                                          <p:val>
                                            <p:strVal val="#ppt_h"/>
                                          </p:val>
                                        </p:tav>
                                      </p:tavLst>
                                    </p:anim>
                                    <p:anim calcmode="lin" valueType="num">
                                      <p:cBhvr>
                                        <p:cTn id="46" dur="500" fill="hold"/>
                                        <p:tgtEl>
                                          <p:spTgt spid="1104907"/>
                                        </p:tgtEl>
                                        <p:attrNameLst>
                                          <p:attrName>ppt_x</p:attrName>
                                        </p:attrNameLst>
                                      </p:cBhvr>
                                      <p:tavLst>
                                        <p:tav tm="0">
                                          <p:val>
                                            <p:strVal val="#ppt_x-.2"/>
                                          </p:val>
                                        </p:tav>
                                        <p:tav tm="100000">
                                          <p:val>
                                            <p:strVal val="#ppt_x"/>
                                          </p:val>
                                        </p:tav>
                                      </p:tavLst>
                                    </p:anim>
                                    <p:anim calcmode="lin" valueType="num">
                                      <p:cBhvr>
                                        <p:cTn id="47" dur="500" fill="hold"/>
                                        <p:tgtEl>
                                          <p:spTgt spid="1104907"/>
                                        </p:tgtEl>
                                        <p:attrNameLst>
                                          <p:attrName>ppt_y</p:attrName>
                                        </p:attrNameLst>
                                      </p:cBhvr>
                                      <p:tavLst>
                                        <p:tav tm="0">
                                          <p:val>
                                            <p:strVal val="#ppt_y"/>
                                          </p:val>
                                        </p:tav>
                                        <p:tav tm="100000">
                                          <p:val>
                                            <p:strVal val="#ppt_y"/>
                                          </p:val>
                                        </p:tav>
                                      </p:tavLst>
                                    </p:anim>
                                    <p:animEffect transition="in" filter="fade">
                                      <p:cBhvr>
                                        <p:cTn id="48" dur="500"/>
                                        <p:tgtEl>
                                          <p:spTgt spid="1104907"/>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6" presetClass="emph" presetSubtype="0" fill="hold" nodeType="clickEffect">
                                  <p:stCondLst>
                                    <p:cond delay="0"/>
                                  </p:stCondLst>
                                  <p:childTnLst>
                                    <p:animScale>
                                      <p:cBhvr>
                                        <p:cTn id="52" dur="2000" fill="hold"/>
                                        <p:tgtEl>
                                          <p:spTgt spid="1104907"/>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4902" grpId="0"/>
      <p:bldP spid="110490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ext Box 7">
            <a:extLst>
              <a:ext uri="{FF2B5EF4-FFF2-40B4-BE49-F238E27FC236}">
                <a16:creationId xmlns:a16="http://schemas.microsoft.com/office/drawing/2014/main" id="{1322946D-CD0C-4D99-97B0-2072C6AEDBA6}"/>
              </a:ext>
            </a:extLst>
          </p:cNvPr>
          <p:cNvSpPr txBox="1">
            <a:spLocks noChangeArrowheads="1"/>
          </p:cNvSpPr>
          <p:nvPr/>
        </p:nvSpPr>
        <p:spPr bwMode="auto">
          <a:xfrm>
            <a:off x="0" y="1052513"/>
            <a:ext cx="9144000" cy="5435600"/>
          </a:xfrm>
          <a:prstGeom prst="rect">
            <a:avLst/>
          </a:prstGeom>
          <a:solidFill>
            <a:srgbClr val="E2D9EB"/>
          </a:solidFill>
          <a:ln w="9525">
            <a:noFill/>
            <a:miter lim="800000"/>
            <a:headEnd/>
            <a:tailEnd/>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marL="360000">
              <a:spcBef>
                <a:spcPct val="50000"/>
              </a:spcBef>
              <a:buFont typeface="Arial" panose="020B0604020202020204" pitchFamily="34" charset="0"/>
              <a:buNone/>
              <a:defRPr/>
            </a:pPr>
            <a:r>
              <a:rPr lang="en-US" altLang="zh-CN" sz="2000" b="0" dirty="0">
                <a:latin typeface="+mn-lt"/>
                <a:ea typeface="+mn-ea"/>
                <a:cs typeface="+mn-ea"/>
                <a:sym typeface="+mn-lt"/>
              </a:rPr>
              <a:t>void  </a:t>
            </a:r>
            <a:r>
              <a:rPr lang="en-US" altLang="zh-CN" sz="2000" b="0" dirty="0" err="1">
                <a:latin typeface="+mn-lt"/>
                <a:ea typeface="+mn-ea"/>
                <a:cs typeface="+mn-ea"/>
                <a:sym typeface="+mn-lt"/>
              </a:rPr>
              <a:t>BInsertSort</a:t>
            </a:r>
            <a:r>
              <a:rPr lang="en-US" altLang="zh-CN" sz="2000" b="0" dirty="0">
                <a:latin typeface="+mn-lt"/>
                <a:ea typeface="+mn-ea"/>
                <a:cs typeface="+mn-ea"/>
                <a:sym typeface="+mn-lt"/>
              </a:rPr>
              <a:t> ( </a:t>
            </a:r>
            <a:r>
              <a:rPr lang="en-US" altLang="zh-CN" sz="2000" b="0" dirty="0" err="1">
                <a:latin typeface="+mn-lt"/>
                <a:ea typeface="+mn-ea"/>
                <a:cs typeface="+mn-ea"/>
                <a:sym typeface="+mn-lt"/>
              </a:rPr>
              <a:t>SqList</a:t>
            </a:r>
            <a:r>
              <a:rPr lang="en-US" altLang="zh-CN" sz="2000" b="0" dirty="0">
                <a:latin typeface="+mn-lt"/>
                <a:ea typeface="+mn-ea"/>
                <a:cs typeface="+mn-ea"/>
                <a:sym typeface="+mn-lt"/>
              </a:rPr>
              <a:t> &amp;L )</a:t>
            </a:r>
            <a:endParaRPr lang="en-US" altLang="zh-CN" sz="3200" b="0" dirty="0">
              <a:solidFill>
                <a:srgbClr val="FF3300"/>
              </a:solidFill>
              <a:latin typeface="+mn-lt"/>
              <a:ea typeface="+mn-ea"/>
              <a:cs typeface="+mn-ea"/>
              <a:sym typeface="+mn-lt"/>
            </a:endParaRPr>
          </a:p>
          <a:p>
            <a:pPr marL="360000">
              <a:spcBef>
                <a:spcPct val="50000"/>
              </a:spcBef>
              <a:buFont typeface="Arial" panose="020B0604020202020204" pitchFamily="34" charset="0"/>
              <a:buNone/>
              <a:defRPr/>
            </a:pPr>
            <a:r>
              <a:rPr lang="en-US" altLang="zh-CN" sz="2000" b="0" dirty="0">
                <a:latin typeface="+mn-lt"/>
                <a:ea typeface="+mn-ea"/>
                <a:cs typeface="+mn-ea"/>
                <a:sym typeface="+mn-lt"/>
              </a:rPr>
              <a:t> { for ( </a:t>
            </a:r>
            <a:r>
              <a:rPr lang="en-US" altLang="zh-CN" sz="2000" b="0" dirty="0" err="1">
                <a:latin typeface="+mn-lt"/>
                <a:ea typeface="+mn-ea"/>
                <a:cs typeface="+mn-ea"/>
                <a:sym typeface="+mn-lt"/>
              </a:rPr>
              <a:t>i</a:t>
            </a:r>
            <a:r>
              <a:rPr lang="en-US" altLang="zh-CN" sz="2000" b="0" dirty="0">
                <a:latin typeface="+mn-lt"/>
                <a:ea typeface="+mn-ea"/>
                <a:cs typeface="+mn-ea"/>
                <a:sym typeface="+mn-lt"/>
              </a:rPr>
              <a:t> = 2;  </a:t>
            </a:r>
            <a:r>
              <a:rPr lang="en-US" altLang="zh-CN" sz="2000" b="0" dirty="0" err="1">
                <a:latin typeface="+mn-lt"/>
                <a:ea typeface="+mn-ea"/>
                <a:cs typeface="+mn-ea"/>
                <a:sym typeface="+mn-lt"/>
              </a:rPr>
              <a:t>i</a:t>
            </a:r>
            <a:r>
              <a:rPr lang="en-US" altLang="zh-CN" sz="2000" b="0" dirty="0">
                <a:latin typeface="+mn-lt"/>
                <a:ea typeface="+mn-ea"/>
                <a:cs typeface="+mn-ea"/>
                <a:sym typeface="+mn-lt"/>
              </a:rPr>
              <a:t> &lt;= </a:t>
            </a:r>
            <a:r>
              <a:rPr lang="en-US" altLang="zh-CN" sz="2000" b="0" dirty="0" err="1">
                <a:latin typeface="+mn-lt"/>
                <a:ea typeface="+mn-ea"/>
                <a:cs typeface="+mn-ea"/>
                <a:sym typeface="+mn-lt"/>
              </a:rPr>
              <a:t>L.length</a:t>
            </a:r>
            <a:r>
              <a:rPr lang="en-US" altLang="zh-CN" sz="2000" b="0" dirty="0">
                <a:latin typeface="+mn-lt"/>
                <a:ea typeface="+mn-ea"/>
                <a:cs typeface="+mn-ea"/>
                <a:sym typeface="+mn-lt"/>
              </a:rPr>
              <a:t> ; ++</a:t>
            </a:r>
            <a:r>
              <a:rPr lang="en-US" altLang="zh-CN" sz="2000" b="0" dirty="0" err="1">
                <a:latin typeface="+mn-lt"/>
                <a:ea typeface="+mn-ea"/>
                <a:cs typeface="+mn-ea"/>
                <a:sym typeface="+mn-lt"/>
              </a:rPr>
              <a:t>i</a:t>
            </a:r>
            <a:r>
              <a:rPr lang="en-US" altLang="zh-CN" sz="2000" b="0" dirty="0">
                <a:latin typeface="+mn-lt"/>
                <a:ea typeface="+mn-ea"/>
                <a:cs typeface="+mn-ea"/>
                <a:sym typeface="+mn-lt"/>
              </a:rPr>
              <a:t> )</a:t>
            </a:r>
          </a:p>
          <a:p>
            <a:pPr marL="360000">
              <a:spcBef>
                <a:spcPct val="50000"/>
              </a:spcBef>
              <a:buFont typeface="Arial" panose="020B0604020202020204" pitchFamily="34" charset="0"/>
              <a:buNone/>
              <a:defRPr/>
            </a:pPr>
            <a:r>
              <a:rPr lang="en-US" altLang="zh-CN" sz="2000" b="0" dirty="0">
                <a:latin typeface="+mn-lt"/>
                <a:ea typeface="+mn-ea"/>
                <a:cs typeface="+mn-ea"/>
                <a:sym typeface="+mn-lt"/>
              </a:rPr>
              <a:t>    {  </a:t>
            </a:r>
            <a:r>
              <a:rPr lang="en-US" altLang="zh-CN" sz="2000" b="0" dirty="0" err="1">
                <a:solidFill>
                  <a:srgbClr val="FF0000"/>
                </a:solidFill>
                <a:latin typeface="+mn-lt"/>
                <a:ea typeface="+mn-ea"/>
                <a:cs typeface="+mn-ea"/>
                <a:sym typeface="+mn-lt"/>
              </a:rPr>
              <a:t>L.r</a:t>
            </a:r>
            <a:r>
              <a:rPr lang="en-US" altLang="zh-CN" sz="2000" b="0" dirty="0">
                <a:solidFill>
                  <a:srgbClr val="FF0000"/>
                </a:solidFill>
                <a:latin typeface="+mn-lt"/>
                <a:ea typeface="+mn-ea"/>
                <a:cs typeface="+mn-ea"/>
                <a:sym typeface="+mn-lt"/>
              </a:rPr>
              <a:t>[0] = </a:t>
            </a:r>
            <a:r>
              <a:rPr lang="en-US" altLang="zh-CN" sz="2000" b="0" dirty="0" err="1">
                <a:solidFill>
                  <a:srgbClr val="FF0000"/>
                </a:solidFill>
                <a:latin typeface="+mn-lt"/>
                <a:ea typeface="+mn-ea"/>
                <a:cs typeface="+mn-ea"/>
                <a:sym typeface="+mn-lt"/>
              </a:rPr>
              <a:t>L.r</a:t>
            </a:r>
            <a:r>
              <a:rPr lang="en-US" altLang="zh-CN" sz="2000" b="0" dirty="0">
                <a:solidFill>
                  <a:srgbClr val="FF0000"/>
                </a:solidFill>
                <a:latin typeface="+mn-lt"/>
                <a:ea typeface="+mn-ea"/>
                <a:cs typeface="+mn-ea"/>
                <a:sym typeface="+mn-lt"/>
              </a:rPr>
              <a:t>[</a:t>
            </a:r>
            <a:r>
              <a:rPr lang="en-US" altLang="zh-CN" sz="2000" b="0" dirty="0" err="1">
                <a:solidFill>
                  <a:srgbClr val="FF0000"/>
                </a:solidFill>
                <a:latin typeface="+mn-lt"/>
                <a:ea typeface="+mn-ea"/>
                <a:cs typeface="+mn-ea"/>
                <a:sym typeface="+mn-lt"/>
              </a:rPr>
              <a:t>i</a:t>
            </a:r>
            <a:r>
              <a:rPr lang="en-US" altLang="zh-CN" sz="2000" b="0" dirty="0">
                <a:solidFill>
                  <a:srgbClr val="FF0000"/>
                </a:solidFill>
                <a:latin typeface="+mn-lt"/>
                <a:ea typeface="+mn-ea"/>
                <a:cs typeface="+mn-ea"/>
                <a:sym typeface="+mn-lt"/>
              </a:rPr>
              <a:t>]; low = 1 ; high = i-1 ;</a:t>
            </a:r>
          </a:p>
          <a:p>
            <a:pPr marL="360000">
              <a:spcBef>
                <a:spcPct val="50000"/>
              </a:spcBef>
              <a:buFont typeface="Arial" panose="020B0604020202020204" pitchFamily="34" charset="0"/>
              <a:buNone/>
              <a:defRPr/>
            </a:pPr>
            <a:r>
              <a:rPr lang="en-US" altLang="zh-CN" sz="2000" b="0" dirty="0">
                <a:solidFill>
                  <a:srgbClr val="FF0000"/>
                </a:solidFill>
                <a:latin typeface="+mn-lt"/>
                <a:ea typeface="+mn-ea"/>
                <a:cs typeface="+mn-ea"/>
                <a:sym typeface="+mn-lt"/>
              </a:rPr>
              <a:t>       while ( low &lt;= high )       </a:t>
            </a:r>
          </a:p>
          <a:p>
            <a:pPr marL="360000">
              <a:spcBef>
                <a:spcPct val="50000"/>
              </a:spcBef>
              <a:buFont typeface="Arial" panose="020B0604020202020204" pitchFamily="34" charset="0"/>
              <a:buNone/>
              <a:defRPr/>
            </a:pPr>
            <a:r>
              <a:rPr lang="en-US" altLang="zh-CN" sz="2000" b="0" dirty="0">
                <a:solidFill>
                  <a:srgbClr val="FF0000"/>
                </a:solidFill>
                <a:latin typeface="+mn-lt"/>
                <a:ea typeface="+mn-ea"/>
                <a:cs typeface="+mn-ea"/>
                <a:sym typeface="+mn-lt"/>
              </a:rPr>
              <a:t>          {  m = ( low + high ) / 2 ; </a:t>
            </a:r>
          </a:p>
          <a:p>
            <a:pPr marL="360000">
              <a:spcBef>
                <a:spcPct val="50000"/>
              </a:spcBef>
              <a:buFont typeface="Arial" panose="020B0604020202020204" pitchFamily="34" charset="0"/>
              <a:buNone/>
              <a:defRPr/>
            </a:pPr>
            <a:r>
              <a:rPr lang="en-US" altLang="zh-CN" sz="2000" b="0" dirty="0">
                <a:solidFill>
                  <a:srgbClr val="FF0000"/>
                </a:solidFill>
                <a:latin typeface="+mn-lt"/>
                <a:ea typeface="+mn-ea"/>
                <a:cs typeface="+mn-ea"/>
                <a:sym typeface="+mn-lt"/>
              </a:rPr>
              <a:t>             if  (  </a:t>
            </a:r>
            <a:r>
              <a:rPr lang="en-US" altLang="zh-CN" sz="2000" b="0" dirty="0" err="1">
                <a:solidFill>
                  <a:srgbClr val="FF0000"/>
                </a:solidFill>
                <a:latin typeface="+mn-lt"/>
                <a:ea typeface="+mn-ea"/>
                <a:cs typeface="+mn-ea"/>
                <a:sym typeface="+mn-lt"/>
              </a:rPr>
              <a:t>L.r</a:t>
            </a:r>
            <a:r>
              <a:rPr lang="en-US" altLang="zh-CN" sz="2000" b="0" dirty="0">
                <a:solidFill>
                  <a:srgbClr val="FF0000"/>
                </a:solidFill>
                <a:latin typeface="+mn-lt"/>
                <a:ea typeface="+mn-ea"/>
                <a:cs typeface="+mn-ea"/>
                <a:sym typeface="+mn-lt"/>
              </a:rPr>
              <a:t>[0].key &lt; </a:t>
            </a:r>
            <a:r>
              <a:rPr lang="en-US" altLang="zh-CN" sz="2000" b="0" dirty="0" err="1">
                <a:solidFill>
                  <a:srgbClr val="FF0000"/>
                </a:solidFill>
                <a:latin typeface="+mn-lt"/>
                <a:ea typeface="+mn-ea"/>
                <a:cs typeface="+mn-ea"/>
                <a:sym typeface="+mn-lt"/>
              </a:rPr>
              <a:t>L.r</a:t>
            </a:r>
            <a:r>
              <a:rPr lang="en-US" altLang="zh-CN" sz="2000" b="0" dirty="0">
                <a:solidFill>
                  <a:srgbClr val="FF0000"/>
                </a:solidFill>
                <a:latin typeface="+mn-lt"/>
                <a:ea typeface="+mn-ea"/>
                <a:cs typeface="+mn-ea"/>
                <a:sym typeface="+mn-lt"/>
              </a:rPr>
              <a:t>[m]. key  )  high = m -1 ;</a:t>
            </a:r>
          </a:p>
          <a:p>
            <a:pPr marL="360000">
              <a:spcBef>
                <a:spcPct val="50000"/>
              </a:spcBef>
              <a:buFont typeface="Arial" panose="020B0604020202020204" pitchFamily="34" charset="0"/>
              <a:buNone/>
              <a:defRPr/>
            </a:pPr>
            <a:r>
              <a:rPr lang="en-US" altLang="zh-CN" sz="2000" b="0" dirty="0">
                <a:solidFill>
                  <a:srgbClr val="FF0000"/>
                </a:solidFill>
                <a:latin typeface="+mn-lt"/>
                <a:ea typeface="+mn-ea"/>
                <a:cs typeface="+mn-ea"/>
                <a:sym typeface="+mn-lt"/>
              </a:rPr>
              <a:t>            else  low = m + 1; </a:t>
            </a:r>
          </a:p>
          <a:p>
            <a:pPr marL="360000">
              <a:spcBef>
                <a:spcPct val="50000"/>
              </a:spcBef>
              <a:buFont typeface="Arial" panose="020B0604020202020204" pitchFamily="34" charset="0"/>
              <a:buNone/>
              <a:defRPr/>
            </a:pPr>
            <a:r>
              <a:rPr lang="en-US" altLang="zh-CN" sz="2000" b="0" dirty="0">
                <a:latin typeface="+mn-lt"/>
                <a:ea typeface="+mn-ea"/>
                <a:cs typeface="+mn-ea"/>
                <a:sym typeface="+mn-lt"/>
              </a:rPr>
              <a:t>           }</a:t>
            </a:r>
          </a:p>
          <a:p>
            <a:pPr marL="360000">
              <a:spcBef>
                <a:spcPct val="50000"/>
              </a:spcBef>
              <a:buFont typeface="Arial" panose="020B0604020202020204" pitchFamily="34" charset="0"/>
              <a:buNone/>
              <a:defRPr/>
            </a:pPr>
            <a:r>
              <a:rPr lang="en-US" altLang="zh-CN" sz="2000" b="0" dirty="0">
                <a:latin typeface="+mn-lt"/>
                <a:ea typeface="+mn-ea"/>
                <a:cs typeface="+mn-ea"/>
                <a:sym typeface="+mn-lt"/>
              </a:rPr>
              <a:t>       for ( j=i-1; j&gt;=high+1; - - j ) </a:t>
            </a:r>
            <a:r>
              <a:rPr lang="en-US" altLang="zh-CN" sz="2000" b="0" dirty="0" err="1">
                <a:latin typeface="+mn-lt"/>
                <a:ea typeface="+mn-ea"/>
                <a:cs typeface="+mn-ea"/>
                <a:sym typeface="+mn-lt"/>
              </a:rPr>
              <a:t>L.r</a:t>
            </a:r>
            <a:r>
              <a:rPr lang="en-US" altLang="zh-CN" sz="2000" b="0" dirty="0">
                <a:latin typeface="+mn-lt"/>
                <a:ea typeface="+mn-ea"/>
                <a:cs typeface="+mn-ea"/>
                <a:sym typeface="+mn-lt"/>
              </a:rPr>
              <a:t>[j+1] = </a:t>
            </a:r>
            <a:r>
              <a:rPr lang="en-US" altLang="zh-CN" sz="2000" b="0" dirty="0" err="1">
                <a:latin typeface="+mn-lt"/>
                <a:ea typeface="+mn-ea"/>
                <a:cs typeface="+mn-ea"/>
                <a:sym typeface="+mn-lt"/>
              </a:rPr>
              <a:t>L.r</a:t>
            </a:r>
            <a:r>
              <a:rPr lang="en-US" altLang="zh-CN" sz="2000" b="0" dirty="0">
                <a:latin typeface="+mn-lt"/>
                <a:ea typeface="+mn-ea"/>
                <a:cs typeface="+mn-ea"/>
                <a:sym typeface="+mn-lt"/>
              </a:rPr>
              <a:t>[j];</a:t>
            </a:r>
          </a:p>
          <a:p>
            <a:pPr marL="360000">
              <a:spcBef>
                <a:spcPct val="50000"/>
              </a:spcBef>
              <a:buFont typeface="Arial" panose="020B0604020202020204" pitchFamily="34" charset="0"/>
              <a:buNone/>
              <a:defRPr/>
            </a:pPr>
            <a:r>
              <a:rPr lang="en-US" altLang="zh-CN" sz="2000" b="0" dirty="0">
                <a:latin typeface="+mn-lt"/>
                <a:ea typeface="+mn-ea"/>
                <a:cs typeface="+mn-ea"/>
                <a:sym typeface="+mn-lt"/>
              </a:rPr>
              <a:t>       </a:t>
            </a:r>
            <a:r>
              <a:rPr lang="en-US" altLang="zh-CN" sz="2000" b="0" dirty="0" err="1">
                <a:latin typeface="+mn-lt"/>
                <a:ea typeface="+mn-ea"/>
                <a:cs typeface="+mn-ea"/>
                <a:sym typeface="+mn-lt"/>
              </a:rPr>
              <a:t>L.r</a:t>
            </a:r>
            <a:r>
              <a:rPr lang="en-US" altLang="zh-CN" sz="2000" b="0" dirty="0">
                <a:latin typeface="+mn-lt"/>
                <a:ea typeface="+mn-ea"/>
                <a:cs typeface="+mn-ea"/>
                <a:sym typeface="+mn-lt"/>
              </a:rPr>
              <a:t>[high+1] = </a:t>
            </a:r>
            <a:r>
              <a:rPr lang="en-US" altLang="zh-CN" sz="2000" b="0" dirty="0" err="1">
                <a:latin typeface="+mn-lt"/>
                <a:ea typeface="+mn-ea"/>
                <a:cs typeface="+mn-ea"/>
                <a:sym typeface="+mn-lt"/>
              </a:rPr>
              <a:t>L.r</a:t>
            </a:r>
            <a:r>
              <a:rPr lang="en-US" altLang="zh-CN" sz="2000" b="0" dirty="0">
                <a:latin typeface="+mn-lt"/>
                <a:ea typeface="+mn-ea"/>
                <a:cs typeface="+mn-ea"/>
                <a:sym typeface="+mn-lt"/>
              </a:rPr>
              <a:t>[0];</a:t>
            </a:r>
          </a:p>
          <a:p>
            <a:pPr marL="360000">
              <a:spcBef>
                <a:spcPct val="50000"/>
              </a:spcBef>
              <a:buFont typeface="Arial" panose="020B0604020202020204" pitchFamily="34" charset="0"/>
              <a:buNone/>
              <a:defRPr/>
            </a:pPr>
            <a:r>
              <a:rPr lang="en-US" altLang="zh-CN" sz="2000" b="0" dirty="0">
                <a:latin typeface="+mn-lt"/>
                <a:ea typeface="+mn-ea"/>
                <a:cs typeface="+mn-ea"/>
                <a:sym typeface="+mn-lt"/>
              </a:rPr>
              <a:t>     }</a:t>
            </a:r>
          </a:p>
          <a:p>
            <a:pPr marL="360000">
              <a:spcBef>
                <a:spcPct val="50000"/>
              </a:spcBef>
              <a:buFont typeface="Arial" panose="020B0604020202020204" pitchFamily="34" charset="0"/>
              <a:buNone/>
              <a:defRPr/>
            </a:pPr>
            <a:r>
              <a:rPr lang="en-US" altLang="zh-CN" sz="2000" b="0" dirty="0">
                <a:latin typeface="+mn-lt"/>
                <a:ea typeface="+mn-ea"/>
                <a:cs typeface="+mn-ea"/>
                <a:sym typeface="+mn-lt"/>
              </a:rPr>
              <a:t>  }  // </a:t>
            </a:r>
            <a:r>
              <a:rPr lang="en-US" altLang="zh-CN" sz="2000" b="0" dirty="0" err="1">
                <a:latin typeface="+mn-lt"/>
                <a:ea typeface="+mn-ea"/>
                <a:cs typeface="+mn-ea"/>
                <a:sym typeface="+mn-lt"/>
              </a:rPr>
              <a:t>BInsertSort</a:t>
            </a:r>
            <a:endParaRPr lang="en-US" altLang="zh-CN" sz="2000" b="0" dirty="0">
              <a:latin typeface="+mn-lt"/>
              <a:ea typeface="+mn-ea"/>
              <a:cs typeface="+mn-ea"/>
              <a:sym typeface="+mn-lt"/>
            </a:endParaRPr>
          </a:p>
        </p:txBody>
      </p:sp>
      <p:sp>
        <p:nvSpPr>
          <p:cNvPr id="46083" name="矩形 1">
            <a:extLst>
              <a:ext uri="{FF2B5EF4-FFF2-40B4-BE49-F238E27FC236}">
                <a16:creationId xmlns:a16="http://schemas.microsoft.com/office/drawing/2014/main" id="{6373A31A-A54A-8649-80C2-3B351BF9CF70}"/>
              </a:ext>
            </a:extLst>
          </p:cNvPr>
          <p:cNvSpPr>
            <a:spLocks noChangeArrowheads="1"/>
          </p:cNvSpPr>
          <p:nvPr/>
        </p:nvSpPr>
        <p:spPr bwMode="auto">
          <a:xfrm>
            <a:off x="7885113" y="5084763"/>
            <a:ext cx="1258887" cy="46037"/>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46084" name="矩形 4">
            <a:extLst>
              <a:ext uri="{FF2B5EF4-FFF2-40B4-BE49-F238E27FC236}">
                <a16:creationId xmlns:a16="http://schemas.microsoft.com/office/drawing/2014/main" id="{3A1F6505-BB8E-C842-9AC7-1662083E6DB1}"/>
              </a:ext>
            </a:extLst>
          </p:cNvPr>
          <p:cNvSpPr>
            <a:spLocks noChangeArrowheads="1"/>
          </p:cNvSpPr>
          <p:nvPr/>
        </p:nvSpPr>
        <p:spPr bwMode="auto">
          <a:xfrm>
            <a:off x="7885113" y="5300663"/>
            <a:ext cx="1258887" cy="46037"/>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46085" name="矩形 5">
            <a:extLst>
              <a:ext uri="{FF2B5EF4-FFF2-40B4-BE49-F238E27FC236}">
                <a16:creationId xmlns:a16="http://schemas.microsoft.com/office/drawing/2014/main" id="{36B81DCA-589F-B147-8E82-832E701E853B}"/>
              </a:ext>
            </a:extLst>
          </p:cNvPr>
          <p:cNvSpPr>
            <a:spLocks noChangeArrowheads="1"/>
          </p:cNvSpPr>
          <p:nvPr/>
        </p:nvSpPr>
        <p:spPr bwMode="auto">
          <a:xfrm>
            <a:off x="7885113" y="5535613"/>
            <a:ext cx="1258887" cy="46037"/>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46086" name="矩形 6">
            <a:extLst>
              <a:ext uri="{FF2B5EF4-FFF2-40B4-BE49-F238E27FC236}">
                <a16:creationId xmlns:a16="http://schemas.microsoft.com/office/drawing/2014/main" id="{7BB6E24F-26C3-184D-89A9-208B8F194FC2}"/>
              </a:ext>
            </a:extLst>
          </p:cNvPr>
          <p:cNvSpPr>
            <a:spLocks noChangeArrowheads="1"/>
          </p:cNvSpPr>
          <p:nvPr/>
        </p:nvSpPr>
        <p:spPr bwMode="auto">
          <a:xfrm>
            <a:off x="7885113" y="5751513"/>
            <a:ext cx="1258887" cy="46037"/>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46087" name="矩形 7">
            <a:extLst>
              <a:ext uri="{FF2B5EF4-FFF2-40B4-BE49-F238E27FC236}">
                <a16:creationId xmlns:a16="http://schemas.microsoft.com/office/drawing/2014/main" id="{05C7042F-2576-F949-89E9-ED9C7C617BE6}"/>
              </a:ext>
            </a:extLst>
          </p:cNvPr>
          <p:cNvSpPr>
            <a:spLocks noChangeArrowheads="1"/>
          </p:cNvSpPr>
          <p:nvPr/>
        </p:nvSpPr>
        <p:spPr bwMode="auto">
          <a:xfrm>
            <a:off x="7885113" y="5962650"/>
            <a:ext cx="1258887" cy="4603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46088" name="矩形 8">
            <a:extLst>
              <a:ext uri="{FF2B5EF4-FFF2-40B4-BE49-F238E27FC236}">
                <a16:creationId xmlns:a16="http://schemas.microsoft.com/office/drawing/2014/main" id="{95506BE3-486E-D54D-81C3-E471E89952D3}"/>
              </a:ext>
            </a:extLst>
          </p:cNvPr>
          <p:cNvSpPr>
            <a:spLocks noChangeArrowheads="1"/>
          </p:cNvSpPr>
          <p:nvPr/>
        </p:nvSpPr>
        <p:spPr bwMode="auto">
          <a:xfrm>
            <a:off x="7885113" y="6202363"/>
            <a:ext cx="1258887" cy="46037"/>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10" name="Rectangle 7">
            <a:extLst>
              <a:ext uri="{FF2B5EF4-FFF2-40B4-BE49-F238E27FC236}">
                <a16:creationId xmlns:a16="http://schemas.microsoft.com/office/drawing/2014/main" id="{8B058FD9-448F-488E-B8F6-AB0DC654BF78}"/>
              </a:ext>
            </a:extLst>
          </p:cNvPr>
          <p:cNvSpPr>
            <a:spLocks noChangeArrowheads="1"/>
          </p:cNvSpPr>
          <p:nvPr/>
        </p:nvSpPr>
        <p:spPr bwMode="auto">
          <a:xfrm>
            <a:off x="830263" y="223838"/>
            <a:ext cx="3092450" cy="515937"/>
          </a:xfrm>
          <a:prstGeom prst="rect">
            <a:avLst/>
          </a:prstGeom>
        </p:spPr>
        <p:txBody>
          <a:bodyPr/>
          <a:lstStyle/>
          <a:p>
            <a:pPr>
              <a:defRPr/>
            </a:pPr>
            <a:r>
              <a:rPr lang="zh-CN" altLang="en-US" b="0" kern="0" dirty="0">
                <a:solidFill>
                  <a:schemeClr val="bg1"/>
                </a:solidFill>
                <a:latin typeface="+mn-lt"/>
                <a:ea typeface="+mn-ea"/>
                <a:cs typeface="+mn-ea"/>
                <a:sym typeface="+mn-lt"/>
              </a:rPr>
              <a:t>折半插入排序</a:t>
            </a:r>
          </a:p>
        </p:txBody>
      </p:sp>
    </p:spTree>
  </p:cSld>
  <p:clrMapOvr>
    <a:masterClrMapping/>
  </p:clrMapOvr>
  <p:transition spd="slow"/>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2724" name="Rectangle 4">
            <a:extLst>
              <a:ext uri="{FF2B5EF4-FFF2-40B4-BE49-F238E27FC236}">
                <a16:creationId xmlns:a16="http://schemas.microsoft.com/office/drawing/2014/main" id="{A3347AF8-A985-4588-81B1-2A54F8E35AB5}"/>
              </a:ext>
            </a:extLst>
          </p:cNvPr>
          <p:cNvSpPr>
            <a:spLocks noChangeArrowheads="1"/>
          </p:cNvSpPr>
          <p:nvPr/>
        </p:nvSpPr>
        <p:spPr bwMode="auto">
          <a:xfrm>
            <a:off x="493713" y="1844675"/>
            <a:ext cx="3627437" cy="3419475"/>
          </a:xfrm>
          <a:prstGeom prst="roundRect">
            <a:avLst>
              <a:gd name="adj" fmla="val 4784"/>
            </a:avLst>
          </a:prstGeom>
          <a:solidFill>
            <a:srgbClr val="CCCCFF"/>
          </a:solidFill>
          <a:ln w="9525">
            <a:noFill/>
            <a:miter lim="800000"/>
          </a:ln>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20000"/>
              </a:spcBef>
              <a:buFont typeface="Arial" panose="020B0604020202020204" pitchFamily="34" charset="0"/>
              <a:buNone/>
            </a:pPr>
            <a:r>
              <a:rPr kumimoji="1" lang="zh-CN" altLang="en-US" sz="2400" b="0">
                <a:ea typeface="微软雅黑" panose="020B0503020204020204" pitchFamily="34" charset="-122"/>
                <a:sym typeface="+mn-lt"/>
              </a:rPr>
              <a:t>折半查找比顺序查找快，所以折半插入排序就平均性能来说比直接插入排序要快。</a:t>
            </a:r>
          </a:p>
        </p:txBody>
      </p:sp>
      <p:sp>
        <p:nvSpPr>
          <p:cNvPr id="1182725" name="Rectangle 5">
            <a:extLst>
              <a:ext uri="{FF2B5EF4-FFF2-40B4-BE49-F238E27FC236}">
                <a16:creationId xmlns:a16="http://schemas.microsoft.com/office/drawing/2014/main" id="{B04F3564-6158-40D1-B2E0-82CDBCA7EC4A}"/>
              </a:ext>
            </a:extLst>
          </p:cNvPr>
          <p:cNvSpPr>
            <a:spLocks noChangeArrowheads="1"/>
          </p:cNvSpPr>
          <p:nvPr/>
        </p:nvSpPr>
        <p:spPr bwMode="auto">
          <a:xfrm>
            <a:off x="900113" y="22383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算法分析</a:t>
            </a:r>
          </a:p>
        </p:txBody>
      </p:sp>
      <p:sp>
        <p:nvSpPr>
          <p:cNvPr id="8" name="Rectangle 4">
            <a:extLst>
              <a:ext uri="{FF2B5EF4-FFF2-40B4-BE49-F238E27FC236}">
                <a16:creationId xmlns:a16="http://schemas.microsoft.com/office/drawing/2014/main" id="{6DA459A9-6588-4EBF-992C-B2219723649A}"/>
              </a:ext>
            </a:extLst>
          </p:cNvPr>
          <p:cNvSpPr>
            <a:spLocks noChangeArrowheads="1"/>
          </p:cNvSpPr>
          <p:nvPr/>
        </p:nvSpPr>
        <p:spPr bwMode="auto">
          <a:xfrm>
            <a:off x="4787900" y="1844675"/>
            <a:ext cx="3960813" cy="3419475"/>
          </a:xfrm>
          <a:prstGeom prst="roundRect">
            <a:avLst>
              <a:gd name="adj" fmla="val 4041"/>
            </a:avLst>
          </a:prstGeom>
          <a:solidFill>
            <a:srgbClr val="EBEBEB"/>
          </a:solidFill>
          <a:ln w="9525">
            <a:noFill/>
            <a:miter lim="800000"/>
          </a:ln>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20000"/>
              </a:spcBef>
              <a:buFont typeface="Arial" panose="020B0604020202020204" pitchFamily="34" charset="0"/>
              <a:buNone/>
            </a:pPr>
            <a:r>
              <a:rPr kumimoji="1" lang="zh-CN" altLang="en-US" sz="2400" b="0">
                <a:ea typeface="微软雅黑" panose="020B0503020204020204" pitchFamily="34" charset="-122"/>
                <a:sym typeface="+mn-lt"/>
              </a:rPr>
              <a:t>它所需要的关键码比较次数与待排序对象序列的初始排列无关，仅依赖于对象个数。</a:t>
            </a:r>
            <a:r>
              <a:rPr kumimoji="1" lang="zh-CN" altLang="en-US" sz="2400" b="0">
                <a:solidFill>
                  <a:srgbClr val="FF3300"/>
                </a:solidFill>
                <a:ea typeface="微软雅黑" panose="020B0503020204020204" pitchFamily="34" charset="-122"/>
                <a:sym typeface="+mn-lt"/>
              </a:rPr>
              <a:t>在插入第 </a:t>
            </a:r>
            <a:r>
              <a:rPr kumimoji="1" lang="en-US" altLang="zh-CN" sz="2400" b="0" i="1">
                <a:solidFill>
                  <a:srgbClr val="FF3300"/>
                </a:solidFill>
                <a:ea typeface="微软雅黑" panose="020B0503020204020204" pitchFamily="34" charset="-122"/>
                <a:sym typeface="+mn-lt"/>
              </a:rPr>
              <a:t>i </a:t>
            </a:r>
            <a:r>
              <a:rPr kumimoji="1" lang="zh-CN" altLang="en-US" sz="2400" b="0">
                <a:solidFill>
                  <a:srgbClr val="FF3300"/>
                </a:solidFill>
                <a:ea typeface="微软雅黑" panose="020B0503020204020204" pitchFamily="34" charset="-122"/>
                <a:sym typeface="+mn-lt"/>
              </a:rPr>
              <a:t>个对象时，需要经过 </a:t>
            </a:r>
            <a:r>
              <a:rPr kumimoji="1" lang="zh-CN" altLang="en-US" sz="2400">
                <a:solidFill>
                  <a:srgbClr val="FF3300"/>
                </a:solidFill>
                <a:latin typeface="楷体_GB2312" pitchFamily="49" charset="-122"/>
                <a:sym typeface="Symbol" pitchFamily="2" charset="2"/>
              </a:rPr>
              <a:t> </a:t>
            </a:r>
            <a:r>
              <a:rPr kumimoji="1" lang="en-US" altLang="zh-CN" sz="2400" b="0">
                <a:solidFill>
                  <a:srgbClr val="FF3300"/>
                </a:solidFill>
                <a:ea typeface="微软雅黑" panose="020B0503020204020204" pitchFamily="34" charset="-122"/>
                <a:sym typeface="+mn-lt"/>
              </a:rPr>
              <a:t>log</a:t>
            </a:r>
            <a:r>
              <a:rPr kumimoji="1" lang="en-US" altLang="zh-CN" sz="2400" b="0" baseline="-25000">
                <a:solidFill>
                  <a:srgbClr val="FF3300"/>
                </a:solidFill>
                <a:ea typeface="微软雅黑" panose="020B0503020204020204" pitchFamily="34" charset="-122"/>
                <a:sym typeface="+mn-lt"/>
              </a:rPr>
              <a:t>2</a:t>
            </a:r>
            <a:r>
              <a:rPr kumimoji="1" lang="en-US" altLang="zh-CN" sz="2400" b="0" i="1">
                <a:solidFill>
                  <a:srgbClr val="FF3300"/>
                </a:solidFill>
                <a:ea typeface="微软雅黑" panose="020B0503020204020204" pitchFamily="34" charset="-122"/>
                <a:sym typeface="+mn-lt"/>
              </a:rPr>
              <a:t>i</a:t>
            </a:r>
            <a:r>
              <a:rPr kumimoji="1" lang="en-US" altLang="zh-CN" sz="2400">
                <a:solidFill>
                  <a:srgbClr val="FF3300"/>
                </a:solidFill>
                <a:effectLst>
                  <a:outerShdw blurRad="38100" dist="38100" dir="2700000" algn="tl">
                    <a:srgbClr val="000000"/>
                  </a:outerShdw>
                </a:effectLst>
                <a:latin typeface="楷体_GB2312" pitchFamily="49" charset="-122"/>
                <a:sym typeface="Symbol" pitchFamily="2" charset="2"/>
              </a:rPr>
              <a:t> </a:t>
            </a:r>
            <a:r>
              <a:rPr kumimoji="1" lang="en-US" altLang="zh-CN" sz="2400">
                <a:solidFill>
                  <a:srgbClr val="FF3300"/>
                </a:solidFill>
                <a:latin typeface="楷体_GB2312" pitchFamily="49" charset="-122"/>
                <a:sym typeface="Symbol" pitchFamily="2" charset="2"/>
              </a:rPr>
              <a:t></a:t>
            </a:r>
            <a:r>
              <a:rPr kumimoji="1" lang="en-US" altLang="zh-CN" sz="2400" b="0">
                <a:solidFill>
                  <a:srgbClr val="FF3300"/>
                </a:solidFill>
                <a:ea typeface="微软雅黑" panose="020B0503020204020204" pitchFamily="34" charset="-122"/>
                <a:sym typeface="+mn-lt"/>
              </a:rPr>
              <a:t> +1  </a:t>
            </a:r>
            <a:r>
              <a:rPr kumimoji="1" lang="zh-CN" altLang="en-US" sz="2400" b="0">
                <a:solidFill>
                  <a:srgbClr val="FF3300"/>
                </a:solidFill>
                <a:ea typeface="微软雅黑" panose="020B0503020204020204" pitchFamily="34" charset="-122"/>
                <a:sym typeface="+mn-lt"/>
              </a:rPr>
              <a:t>次关键码比较，才能确定它应插入的位置</a:t>
            </a:r>
            <a:r>
              <a:rPr kumimoji="1" lang="en-US" altLang="zh-CN" sz="2400" b="0">
                <a:solidFill>
                  <a:srgbClr val="FF3300"/>
                </a:solidFill>
                <a:ea typeface="微软雅黑" panose="020B0503020204020204" pitchFamily="34" charset="-122"/>
                <a:sym typeface="+mn-lt"/>
              </a:rPr>
              <a:t> </a:t>
            </a:r>
            <a:r>
              <a:rPr kumimoji="1" lang="zh-CN" altLang="en-US" sz="2400" b="0">
                <a:solidFill>
                  <a:srgbClr val="FF3300"/>
                </a:solidFill>
                <a:ea typeface="微软雅黑" panose="020B0503020204020204" pitchFamily="34" charset="-122"/>
                <a:sym typeface="+mn-lt"/>
              </a:rPr>
              <a:t>。</a:t>
            </a:r>
          </a:p>
        </p:txBody>
      </p:sp>
      <p:sp>
        <p:nvSpPr>
          <p:cNvPr id="47109" name="矩形 1">
            <a:extLst>
              <a:ext uri="{FF2B5EF4-FFF2-40B4-BE49-F238E27FC236}">
                <a16:creationId xmlns:a16="http://schemas.microsoft.com/office/drawing/2014/main" id="{EF976172-3F5E-CC4D-8CB6-F8A1395052E5}"/>
              </a:ext>
            </a:extLst>
          </p:cNvPr>
          <p:cNvSpPr>
            <a:spLocks noChangeArrowheads="1"/>
          </p:cNvSpPr>
          <p:nvPr/>
        </p:nvSpPr>
        <p:spPr bwMode="auto">
          <a:xfrm>
            <a:off x="493713" y="4005263"/>
            <a:ext cx="3627437" cy="46037"/>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47110" name="矩形 9">
            <a:extLst>
              <a:ext uri="{FF2B5EF4-FFF2-40B4-BE49-F238E27FC236}">
                <a16:creationId xmlns:a16="http://schemas.microsoft.com/office/drawing/2014/main" id="{11BC1CCC-679A-B147-9A10-808D3EBB0D09}"/>
              </a:ext>
            </a:extLst>
          </p:cNvPr>
          <p:cNvSpPr>
            <a:spLocks noChangeArrowheads="1"/>
          </p:cNvSpPr>
          <p:nvPr/>
        </p:nvSpPr>
        <p:spPr bwMode="auto">
          <a:xfrm>
            <a:off x="493713" y="4221163"/>
            <a:ext cx="3627437" cy="46037"/>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47111" name="矩形 10">
            <a:extLst>
              <a:ext uri="{FF2B5EF4-FFF2-40B4-BE49-F238E27FC236}">
                <a16:creationId xmlns:a16="http://schemas.microsoft.com/office/drawing/2014/main" id="{27D1D467-9550-6F4B-9B89-3699AFAF995C}"/>
              </a:ext>
            </a:extLst>
          </p:cNvPr>
          <p:cNvSpPr>
            <a:spLocks noChangeArrowheads="1"/>
          </p:cNvSpPr>
          <p:nvPr/>
        </p:nvSpPr>
        <p:spPr bwMode="auto">
          <a:xfrm>
            <a:off x="493713" y="4473575"/>
            <a:ext cx="3627437" cy="4603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47112" name="矩形 11">
            <a:extLst>
              <a:ext uri="{FF2B5EF4-FFF2-40B4-BE49-F238E27FC236}">
                <a16:creationId xmlns:a16="http://schemas.microsoft.com/office/drawing/2014/main" id="{A740C7FC-039E-DC4F-8A21-C8EFBF524267}"/>
              </a:ext>
            </a:extLst>
          </p:cNvPr>
          <p:cNvSpPr>
            <a:spLocks noChangeArrowheads="1"/>
          </p:cNvSpPr>
          <p:nvPr/>
        </p:nvSpPr>
        <p:spPr bwMode="auto">
          <a:xfrm>
            <a:off x="493713" y="4725988"/>
            <a:ext cx="3627437" cy="44450"/>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82724">
                                            <p:bg/>
                                          </p:spTgt>
                                        </p:tgtEl>
                                        <p:attrNameLst>
                                          <p:attrName>style.visibility</p:attrName>
                                        </p:attrNameLst>
                                      </p:cBhvr>
                                      <p:to>
                                        <p:strVal val="visible"/>
                                      </p:to>
                                    </p:set>
                                    <p:anim calcmode="lin" valueType="num">
                                      <p:cBhvr additive="base">
                                        <p:cTn id="7" dur="500" fill="hold"/>
                                        <p:tgtEl>
                                          <p:spTgt spid="1182724">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1182724">
                                            <p:bg/>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82724">
                                            <p:txEl>
                                              <p:pRg st="0" end="0"/>
                                            </p:txEl>
                                          </p:spTgt>
                                        </p:tgtEl>
                                        <p:attrNameLst>
                                          <p:attrName>style.visibility</p:attrName>
                                        </p:attrNameLst>
                                      </p:cBhvr>
                                      <p:to>
                                        <p:strVal val="visible"/>
                                      </p:to>
                                    </p:set>
                                    <p:anim calcmode="lin" valueType="num">
                                      <p:cBhvr additive="base">
                                        <p:cTn id="13" dur="500" fill="hold"/>
                                        <p:tgtEl>
                                          <p:spTgt spid="1182724">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8272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
                                            <p:bg/>
                                          </p:spTgt>
                                        </p:tgtEl>
                                        <p:attrNameLst>
                                          <p:attrName>style.visibility</p:attrName>
                                        </p:attrNameLst>
                                      </p:cBhvr>
                                      <p:to>
                                        <p:strVal val="visible"/>
                                      </p:to>
                                    </p:set>
                                    <p:anim calcmode="lin" valueType="num">
                                      <p:cBhvr additive="base">
                                        <p:cTn id="19" dur="500" fill="hold"/>
                                        <p:tgtEl>
                                          <p:spTgt spid="8">
                                            <p:bg/>
                                          </p:spTgt>
                                        </p:tgtEl>
                                        <p:attrNameLst>
                                          <p:attrName>ppt_x</p:attrName>
                                        </p:attrNameLst>
                                      </p:cBhvr>
                                      <p:tavLst>
                                        <p:tav tm="0">
                                          <p:val>
                                            <p:strVal val="0-#ppt_w/2"/>
                                          </p:val>
                                        </p:tav>
                                        <p:tav tm="100000">
                                          <p:val>
                                            <p:strVal val="#ppt_x"/>
                                          </p:val>
                                        </p:tav>
                                      </p:tavLst>
                                    </p:anim>
                                    <p:anim calcmode="lin" valueType="num">
                                      <p:cBhvr additive="base">
                                        <p:cTn id="20" dur="500" fill="hold"/>
                                        <p:tgtEl>
                                          <p:spTgt spid="8">
                                            <p:bg/>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
                                            <p:txEl>
                                              <p:pRg st="0" end="0"/>
                                            </p:txEl>
                                          </p:spTgt>
                                        </p:tgtEl>
                                        <p:attrNameLst>
                                          <p:attrName>style.visibility</p:attrName>
                                        </p:attrNameLst>
                                      </p:cBhvr>
                                      <p:to>
                                        <p:strVal val="visible"/>
                                      </p:to>
                                    </p:set>
                                    <p:anim calcmode="lin" valueType="num">
                                      <p:cBhvr additive="base">
                                        <p:cTn id="25"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2724" grpId="0" build="p" bldLvl="2" animBg="1"/>
      <p:bldP spid="8" grpId="0" build="p" bldLvl="2"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矩形 50">
            <a:extLst>
              <a:ext uri="{FF2B5EF4-FFF2-40B4-BE49-F238E27FC236}">
                <a16:creationId xmlns:a16="http://schemas.microsoft.com/office/drawing/2014/main" id="{2E7E5015-CDDD-459B-9D8F-AE298B5DFFC6}"/>
              </a:ext>
            </a:extLst>
          </p:cNvPr>
          <p:cNvSpPr/>
          <p:nvPr/>
        </p:nvSpPr>
        <p:spPr bwMode="auto">
          <a:xfrm>
            <a:off x="0" y="1727200"/>
            <a:ext cx="9144000" cy="53975"/>
          </a:xfrm>
          <a:prstGeom prst="rect">
            <a:avLst/>
          </a:prstGeom>
          <a:solidFill>
            <a:srgbClr val="6C4C8F"/>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solidFill>
                <a:srgbClr val="9476B6"/>
              </a:solidFill>
              <a:latin typeface="+mn-lt"/>
              <a:ea typeface="+mn-ea"/>
              <a:cs typeface="+mn-ea"/>
              <a:sym typeface="+mn-lt"/>
            </a:endParaRPr>
          </a:p>
        </p:txBody>
      </p:sp>
      <p:pic>
        <p:nvPicPr>
          <p:cNvPr id="19459" name="图片 2">
            <a:extLst>
              <a:ext uri="{FF2B5EF4-FFF2-40B4-BE49-F238E27FC236}">
                <a16:creationId xmlns:a16="http://schemas.microsoft.com/office/drawing/2014/main" id="{4846DD93-8608-A94E-8AD4-7CF644B2D39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575" t="11116"/>
          <a:stretch>
            <a:fillRect/>
          </a:stretch>
        </p:blipFill>
        <p:spPr bwMode="auto">
          <a:xfrm>
            <a:off x="-4763" y="0"/>
            <a:ext cx="9124951" cy="162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 name="矩形 62">
            <a:extLst>
              <a:ext uri="{FF2B5EF4-FFF2-40B4-BE49-F238E27FC236}">
                <a16:creationId xmlns:a16="http://schemas.microsoft.com/office/drawing/2014/main" id="{8D3E8CA9-0B7F-4083-A2BB-23D4955B405C}"/>
              </a:ext>
            </a:extLst>
          </p:cNvPr>
          <p:cNvSpPr/>
          <p:nvPr/>
        </p:nvSpPr>
        <p:spPr bwMode="auto">
          <a:xfrm>
            <a:off x="23813" y="9525"/>
            <a:ext cx="9151937" cy="1609725"/>
          </a:xfrm>
          <a:prstGeom prst="rect">
            <a:avLst/>
          </a:prstGeom>
          <a:solidFill>
            <a:schemeClr val="tx1">
              <a:alpha val="50000"/>
            </a:schemeClr>
          </a:solidFill>
          <a:ln w="12700" cap="flat" cmpd="sng" algn="ctr">
            <a:noFill/>
            <a:prstDash val="solid"/>
            <a:miter lim="800000"/>
          </a:ln>
          <a:effectLst/>
        </p:spPr>
        <p:txBody>
          <a:bodyPr anchor="ctr"/>
          <a:lstStyle/>
          <a:p>
            <a:pPr algn="ctr" eaLnBrk="1" fontAlgn="auto" hangingPunct="1">
              <a:spcBef>
                <a:spcPts val="0"/>
              </a:spcBef>
              <a:spcAft>
                <a:spcPts val="0"/>
              </a:spcAft>
              <a:defRPr/>
            </a:pPr>
            <a:endParaRPr lang="zh-CN" altLang="en-US" sz="1800" b="0" kern="0">
              <a:solidFill>
                <a:prstClr val="white"/>
              </a:solidFill>
              <a:latin typeface="+mn-lt"/>
              <a:ea typeface="+mn-ea"/>
              <a:cs typeface="+mn-ea"/>
              <a:sym typeface="+mn-lt"/>
            </a:endParaRPr>
          </a:p>
        </p:txBody>
      </p:sp>
      <p:sp>
        <p:nvSpPr>
          <p:cNvPr id="64" name="Shape 26">
            <a:extLst>
              <a:ext uri="{FF2B5EF4-FFF2-40B4-BE49-F238E27FC236}">
                <a16:creationId xmlns:a16="http://schemas.microsoft.com/office/drawing/2014/main" id="{16F94922-2C14-4D72-AAC6-4AA5D4F6CBF3}"/>
              </a:ext>
            </a:extLst>
          </p:cNvPr>
          <p:cNvSpPr/>
          <p:nvPr/>
        </p:nvSpPr>
        <p:spPr>
          <a:xfrm flipH="1">
            <a:off x="0" y="5607050"/>
            <a:ext cx="9140825" cy="1250950"/>
          </a:xfrm>
          <a:custGeom>
            <a:avLst/>
            <a:gdLst/>
            <a:ahLst/>
            <a:cxnLst/>
            <a:rect l="0" t="0" r="0" b="0"/>
            <a:pathLst>
              <a:path w="120000" h="120000" extrusionOk="0">
                <a:moveTo>
                  <a:pt x="0" y="120000"/>
                </a:moveTo>
                <a:lnTo>
                  <a:pt x="0" y="102222"/>
                </a:lnTo>
                <a:lnTo>
                  <a:pt x="583" y="102222"/>
                </a:lnTo>
                <a:lnTo>
                  <a:pt x="583" y="89777"/>
                </a:lnTo>
                <a:lnTo>
                  <a:pt x="4166" y="89777"/>
                </a:lnTo>
                <a:lnTo>
                  <a:pt x="4166" y="79111"/>
                </a:lnTo>
                <a:lnTo>
                  <a:pt x="6416" y="79111"/>
                </a:lnTo>
                <a:lnTo>
                  <a:pt x="6416" y="91111"/>
                </a:lnTo>
                <a:lnTo>
                  <a:pt x="7625" y="91111"/>
                </a:lnTo>
                <a:lnTo>
                  <a:pt x="7625" y="79111"/>
                </a:lnTo>
                <a:lnTo>
                  <a:pt x="8958" y="79111"/>
                </a:lnTo>
                <a:lnTo>
                  <a:pt x="8958" y="45333"/>
                </a:lnTo>
                <a:lnTo>
                  <a:pt x="9541" y="45333"/>
                </a:lnTo>
                <a:lnTo>
                  <a:pt x="9541" y="39111"/>
                </a:lnTo>
                <a:lnTo>
                  <a:pt x="10958" y="39111"/>
                </a:lnTo>
                <a:lnTo>
                  <a:pt x="10958" y="45333"/>
                </a:lnTo>
                <a:lnTo>
                  <a:pt x="11583" y="45333"/>
                </a:lnTo>
                <a:lnTo>
                  <a:pt x="11583" y="76000"/>
                </a:lnTo>
                <a:lnTo>
                  <a:pt x="12083" y="76000"/>
                </a:lnTo>
                <a:lnTo>
                  <a:pt x="12083" y="95555"/>
                </a:lnTo>
                <a:lnTo>
                  <a:pt x="13250" y="95555"/>
                </a:lnTo>
                <a:lnTo>
                  <a:pt x="13250" y="60000"/>
                </a:lnTo>
                <a:lnTo>
                  <a:pt x="14041" y="60000"/>
                </a:lnTo>
                <a:lnTo>
                  <a:pt x="14041" y="45333"/>
                </a:lnTo>
                <a:lnTo>
                  <a:pt x="14583" y="45333"/>
                </a:lnTo>
                <a:lnTo>
                  <a:pt x="14583" y="27555"/>
                </a:lnTo>
                <a:lnTo>
                  <a:pt x="14958" y="27555"/>
                </a:lnTo>
                <a:lnTo>
                  <a:pt x="14958" y="14222"/>
                </a:lnTo>
                <a:lnTo>
                  <a:pt x="15333" y="14222"/>
                </a:lnTo>
                <a:lnTo>
                  <a:pt x="15333" y="0"/>
                </a:lnTo>
                <a:lnTo>
                  <a:pt x="15958" y="0"/>
                </a:lnTo>
                <a:lnTo>
                  <a:pt x="15958" y="13777"/>
                </a:lnTo>
                <a:lnTo>
                  <a:pt x="16416" y="13777"/>
                </a:lnTo>
                <a:lnTo>
                  <a:pt x="16416" y="24888"/>
                </a:lnTo>
                <a:lnTo>
                  <a:pt x="16791" y="24888"/>
                </a:lnTo>
                <a:lnTo>
                  <a:pt x="16791" y="46222"/>
                </a:lnTo>
                <a:lnTo>
                  <a:pt x="17333" y="46222"/>
                </a:lnTo>
                <a:lnTo>
                  <a:pt x="17333" y="61333"/>
                </a:lnTo>
                <a:lnTo>
                  <a:pt x="17916" y="61333"/>
                </a:lnTo>
                <a:lnTo>
                  <a:pt x="17916" y="101333"/>
                </a:lnTo>
                <a:lnTo>
                  <a:pt x="18875" y="101333"/>
                </a:lnTo>
                <a:lnTo>
                  <a:pt x="18875" y="92000"/>
                </a:lnTo>
                <a:lnTo>
                  <a:pt x="20958" y="92000"/>
                </a:lnTo>
                <a:lnTo>
                  <a:pt x="20958" y="96444"/>
                </a:lnTo>
                <a:lnTo>
                  <a:pt x="21750" y="96444"/>
                </a:lnTo>
                <a:lnTo>
                  <a:pt x="21750" y="54666"/>
                </a:lnTo>
                <a:lnTo>
                  <a:pt x="22333" y="54666"/>
                </a:lnTo>
                <a:lnTo>
                  <a:pt x="22333" y="42666"/>
                </a:lnTo>
                <a:lnTo>
                  <a:pt x="24166" y="42666"/>
                </a:lnTo>
                <a:lnTo>
                  <a:pt x="24166" y="53777"/>
                </a:lnTo>
                <a:lnTo>
                  <a:pt x="24583" y="56888"/>
                </a:lnTo>
                <a:lnTo>
                  <a:pt x="24583" y="85777"/>
                </a:lnTo>
                <a:lnTo>
                  <a:pt x="25291" y="85777"/>
                </a:lnTo>
                <a:lnTo>
                  <a:pt x="25291" y="79555"/>
                </a:lnTo>
                <a:lnTo>
                  <a:pt x="27125" y="79555"/>
                </a:lnTo>
                <a:lnTo>
                  <a:pt x="27125" y="86222"/>
                </a:lnTo>
                <a:lnTo>
                  <a:pt x="28208" y="86222"/>
                </a:lnTo>
                <a:lnTo>
                  <a:pt x="28208" y="92000"/>
                </a:lnTo>
                <a:lnTo>
                  <a:pt x="29416" y="92000"/>
                </a:lnTo>
                <a:lnTo>
                  <a:pt x="29416" y="83555"/>
                </a:lnTo>
                <a:lnTo>
                  <a:pt x="30250" y="83555"/>
                </a:lnTo>
                <a:lnTo>
                  <a:pt x="30250" y="65777"/>
                </a:lnTo>
                <a:lnTo>
                  <a:pt x="35041" y="65777"/>
                </a:lnTo>
                <a:lnTo>
                  <a:pt x="35041" y="83555"/>
                </a:lnTo>
                <a:lnTo>
                  <a:pt x="35875" y="83555"/>
                </a:lnTo>
                <a:lnTo>
                  <a:pt x="35875" y="65777"/>
                </a:lnTo>
                <a:lnTo>
                  <a:pt x="39916" y="65777"/>
                </a:lnTo>
                <a:lnTo>
                  <a:pt x="39916" y="72888"/>
                </a:lnTo>
                <a:lnTo>
                  <a:pt x="41041" y="72888"/>
                </a:lnTo>
                <a:lnTo>
                  <a:pt x="41041" y="99555"/>
                </a:lnTo>
                <a:lnTo>
                  <a:pt x="42583" y="99555"/>
                </a:lnTo>
                <a:lnTo>
                  <a:pt x="42583" y="76888"/>
                </a:lnTo>
                <a:lnTo>
                  <a:pt x="45250" y="56000"/>
                </a:lnTo>
                <a:lnTo>
                  <a:pt x="47875" y="76888"/>
                </a:lnTo>
                <a:lnTo>
                  <a:pt x="47875" y="88888"/>
                </a:lnTo>
                <a:lnTo>
                  <a:pt x="48666" y="88888"/>
                </a:lnTo>
                <a:lnTo>
                  <a:pt x="48666" y="104000"/>
                </a:lnTo>
                <a:lnTo>
                  <a:pt x="49208" y="104000"/>
                </a:lnTo>
                <a:lnTo>
                  <a:pt x="49208" y="73333"/>
                </a:lnTo>
                <a:lnTo>
                  <a:pt x="51500" y="73333"/>
                </a:lnTo>
                <a:lnTo>
                  <a:pt x="51500" y="85777"/>
                </a:lnTo>
                <a:lnTo>
                  <a:pt x="53708" y="85777"/>
                </a:lnTo>
                <a:lnTo>
                  <a:pt x="53708" y="94666"/>
                </a:lnTo>
                <a:lnTo>
                  <a:pt x="54500" y="94666"/>
                </a:lnTo>
                <a:lnTo>
                  <a:pt x="54500" y="85777"/>
                </a:lnTo>
                <a:lnTo>
                  <a:pt x="57125" y="85777"/>
                </a:lnTo>
                <a:lnTo>
                  <a:pt x="57125" y="102222"/>
                </a:lnTo>
                <a:lnTo>
                  <a:pt x="57625" y="102222"/>
                </a:lnTo>
                <a:lnTo>
                  <a:pt x="57625" y="104888"/>
                </a:lnTo>
                <a:lnTo>
                  <a:pt x="58875" y="104888"/>
                </a:lnTo>
                <a:lnTo>
                  <a:pt x="58875" y="94222"/>
                </a:lnTo>
                <a:lnTo>
                  <a:pt x="61666" y="94222"/>
                </a:lnTo>
                <a:lnTo>
                  <a:pt x="61666" y="89777"/>
                </a:lnTo>
                <a:lnTo>
                  <a:pt x="62250" y="89777"/>
                </a:lnTo>
                <a:lnTo>
                  <a:pt x="62250" y="84000"/>
                </a:lnTo>
                <a:lnTo>
                  <a:pt x="62833" y="84000"/>
                </a:lnTo>
                <a:lnTo>
                  <a:pt x="62833" y="88888"/>
                </a:lnTo>
                <a:lnTo>
                  <a:pt x="63500" y="88888"/>
                </a:lnTo>
                <a:lnTo>
                  <a:pt x="63500" y="83111"/>
                </a:lnTo>
                <a:lnTo>
                  <a:pt x="64999" y="83111"/>
                </a:lnTo>
                <a:lnTo>
                  <a:pt x="64999" y="88444"/>
                </a:lnTo>
                <a:lnTo>
                  <a:pt x="65666" y="88444"/>
                </a:lnTo>
                <a:lnTo>
                  <a:pt x="65666" y="103111"/>
                </a:lnTo>
                <a:lnTo>
                  <a:pt x="66916" y="103111"/>
                </a:lnTo>
                <a:lnTo>
                  <a:pt x="66916" y="82666"/>
                </a:lnTo>
                <a:lnTo>
                  <a:pt x="69375" y="82666"/>
                </a:lnTo>
                <a:lnTo>
                  <a:pt x="69375" y="88888"/>
                </a:lnTo>
                <a:lnTo>
                  <a:pt x="70416" y="88888"/>
                </a:lnTo>
                <a:lnTo>
                  <a:pt x="70416" y="46222"/>
                </a:lnTo>
                <a:lnTo>
                  <a:pt x="71500" y="35111"/>
                </a:lnTo>
                <a:lnTo>
                  <a:pt x="72458" y="45777"/>
                </a:lnTo>
                <a:lnTo>
                  <a:pt x="72458" y="103111"/>
                </a:lnTo>
                <a:lnTo>
                  <a:pt x="73583" y="103111"/>
                </a:lnTo>
                <a:lnTo>
                  <a:pt x="73583" y="47555"/>
                </a:lnTo>
                <a:lnTo>
                  <a:pt x="76916" y="47555"/>
                </a:lnTo>
                <a:lnTo>
                  <a:pt x="76916" y="97777"/>
                </a:lnTo>
                <a:lnTo>
                  <a:pt x="77541" y="97777"/>
                </a:lnTo>
                <a:lnTo>
                  <a:pt x="77541" y="85777"/>
                </a:lnTo>
                <a:lnTo>
                  <a:pt x="79000" y="85777"/>
                </a:lnTo>
                <a:lnTo>
                  <a:pt x="79000" y="92888"/>
                </a:lnTo>
                <a:lnTo>
                  <a:pt x="82000" y="92888"/>
                </a:lnTo>
                <a:lnTo>
                  <a:pt x="82000" y="102222"/>
                </a:lnTo>
                <a:lnTo>
                  <a:pt x="84333" y="102222"/>
                </a:lnTo>
                <a:lnTo>
                  <a:pt x="84333" y="88000"/>
                </a:lnTo>
                <a:lnTo>
                  <a:pt x="85583" y="88000"/>
                </a:lnTo>
                <a:lnTo>
                  <a:pt x="85583" y="96000"/>
                </a:lnTo>
                <a:lnTo>
                  <a:pt x="86500" y="96000"/>
                </a:lnTo>
                <a:lnTo>
                  <a:pt x="86500" y="91111"/>
                </a:lnTo>
                <a:lnTo>
                  <a:pt x="87791" y="91111"/>
                </a:lnTo>
                <a:lnTo>
                  <a:pt x="87791" y="84888"/>
                </a:lnTo>
                <a:lnTo>
                  <a:pt x="89375" y="84888"/>
                </a:lnTo>
                <a:lnTo>
                  <a:pt x="89375" y="100888"/>
                </a:lnTo>
                <a:lnTo>
                  <a:pt x="90541" y="100888"/>
                </a:lnTo>
                <a:lnTo>
                  <a:pt x="90541" y="63111"/>
                </a:lnTo>
                <a:lnTo>
                  <a:pt x="92458" y="63555"/>
                </a:lnTo>
                <a:lnTo>
                  <a:pt x="92458" y="84444"/>
                </a:lnTo>
                <a:lnTo>
                  <a:pt x="93750" y="84444"/>
                </a:lnTo>
                <a:lnTo>
                  <a:pt x="93750" y="97333"/>
                </a:lnTo>
                <a:lnTo>
                  <a:pt x="95375" y="97333"/>
                </a:lnTo>
                <a:lnTo>
                  <a:pt x="95375" y="83111"/>
                </a:lnTo>
                <a:lnTo>
                  <a:pt x="96500" y="83111"/>
                </a:lnTo>
                <a:lnTo>
                  <a:pt x="96500" y="77333"/>
                </a:lnTo>
                <a:lnTo>
                  <a:pt x="98000" y="77333"/>
                </a:lnTo>
                <a:lnTo>
                  <a:pt x="98000" y="81333"/>
                </a:lnTo>
                <a:lnTo>
                  <a:pt x="99041" y="81333"/>
                </a:lnTo>
                <a:lnTo>
                  <a:pt x="99041" y="75111"/>
                </a:lnTo>
                <a:lnTo>
                  <a:pt x="101000" y="59555"/>
                </a:lnTo>
                <a:lnTo>
                  <a:pt x="102916" y="75111"/>
                </a:lnTo>
                <a:lnTo>
                  <a:pt x="102916" y="96444"/>
                </a:lnTo>
                <a:lnTo>
                  <a:pt x="103250" y="96444"/>
                </a:lnTo>
                <a:lnTo>
                  <a:pt x="103250" y="92000"/>
                </a:lnTo>
                <a:lnTo>
                  <a:pt x="104750" y="92000"/>
                </a:lnTo>
                <a:lnTo>
                  <a:pt x="104750" y="111111"/>
                </a:lnTo>
                <a:lnTo>
                  <a:pt x="105125" y="111111"/>
                </a:lnTo>
                <a:lnTo>
                  <a:pt x="105125" y="101777"/>
                </a:lnTo>
                <a:lnTo>
                  <a:pt x="106291" y="101777"/>
                </a:lnTo>
                <a:lnTo>
                  <a:pt x="106291" y="81777"/>
                </a:lnTo>
                <a:lnTo>
                  <a:pt x="107791" y="81777"/>
                </a:lnTo>
                <a:lnTo>
                  <a:pt x="107791" y="101777"/>
                </a:lnTo>
                <a:lnTo>
                  <a:pt x="107833" y="101777"/>
                </a:lnTo>
                <a:lnTo>
                  <a:pt x="107833" y="93777"/>
                </a:lnTo>
                <a:lnTo>
                  <a:pt x="108583" y="93777"/>
                </a:lnTo>
                <a:lnTo>
                  <a:pt x="108583" y="89777"/>
                </a:lnTo>
                <a:lnTo>
                  <a:pt x="110166" y="89777"/>
                </a:lnTo>
                <a:lnTo>
                  <a:pt x="110166" y="103111"/>
                </a:lnTo>
                <a:lnTo>
                  <a:pt x="110416" y="103111"/>
                </a:lnTo>
                <a:lnTo>
                  <a:pt x="110416" y="93777"/>
                </a:lnTo>
                <a:lnTo>
                  <a:pt x="110625" y="93777"/>
                </a:lnTo>
                <a:lnTo>
                  <a:pt x="110625" y="76444"/>
                </a:lnTo>
                <a:lnTo>
                  <a:pt x="111416" y="76444"/>
                </a:lnTo>
                <a:lnTo>
                  <a:pt x="111416" y="68444"/>
                </a:lnTo>
                <a:lnTo>
                  <a:pt x="111833" y="68444"/>
                </a:lnTo>
                <a:lnTo>
                  <a:pt x="111833" y="64000"/>
                </a:lnTo>
                <a:lnTo>
                  <a:pt x="112916" y="64000"/>
                </a:lnTo>
                <a:lnTo>
                  <a:pt x="112916" y="68444"/>
                </a:lnTo>
                <a:lnTo>
                  <a:pt x="113375" y="68444"/>
                </a:lnTo>
                <a:lnTo>
                  <a:pt x="113375" y="91555"/>
                </a:lnTo>
                <a:lnTo>
                  <a:pt x="113416" y="91555"/>
                </a:lnTo>
                <a:lnTo>
                  <a:pt x="113416" y="91555"/>
                </a:lnTo>
                <a:lnTo>
                  <a:pt x="114666" y="91555"/>
                </a:lnTo>
                <a:lnTo>
                  <a:pt x="114666" y="79555"/>
                </a:lnTo>
                <a:lnTo>
                  <a:pt x="115250" y="79555"/>
                </a:lnTo>
                <a:lnTo>
                  <a:pt x="115250" y="68444"/>
                </a:lnTo>
                <a:lnTo>
                  <a:pt x="115625" y="68444"/>
                </a:lnTo>
                <a:lnTo>
                  <a:pt x="115625" y="55111"/>
                </a:lnTo>
                <a:lnTo>
                  <a:pt x="115916" y="55111"/>
                </a:lnTo>
                <a:lnTo>
                  <a:pt x="115916" y="44888"/>
                </a:lnTo>
                <a:lnTo>
                  <a:pt x="116250" y="44888"/>
                </a:lnTo>
                <a:lnTo>
                  <a:pt x="116250" y="34222"/>
                </a:lnTo>
                <a:lnTo>
                  <a:pt x="116666" y="34222"/>
                </a:lnTo>
                <a:lnTo>
                  <a:pt x="116666" y="44444"/>
                </a:lnTo>
                <a:lnTo>
                  <a:pt x="117000" y="44444"/>
                </a:lnTo>
                <a:lnTo>
                  <a:pt x="117000" y="52888"/>
                </a:lnTo>
                <a:lnTo>
                  <a:pt x="117333" y="52888"/>
                </a:lnTo>
                <a:lnTo>
                  <a:pt x="117333" y="68888"/>
                </a:lnTo>
                <a:lnTo>
                  <a:pt x="117708" y="68888"/>
                </a:lnTo>
                <a:lnTo>
                  <a:pt x="117708" y="80444"/>
                </a:lnTo>
                <a:lnTo>
                  <a:pt x="118166" y="80444"/>
                </a:lnTo>
                <a:lnTo>
                  <a:pt x="118166" y="92000"/>
                </a:lnTo>
                <a:lnTo>
                  <a:pt x="120000" y="92000"/>
                </a:lnTo>
                <a:lnTo>
                  <a:pt x="120000" y="120000"/>
                </a:lnTo>
                <a:lnTo>
                  <a:pt x="0" y="120000"/>
                </a:lnTo>
                <a:close/>
              </a:path>
            </a:pathLst>
          </a:custGeom>
          <a:solidFill>
            <a:schemeClr val="tx1">
              <a:lumMod val="50000"/>
              <a:lumOff val="50000"/>
            </a:schemeClr>
          </a:solidFill>
          <a:ln w="9525" cap="flat" cmpd="sng">
            <a:noFill/>
            <a:prstDash val="solid"/>
            <a:round/>
            <a:headEnd type="none" w="med" len="med"/>
            <a:tailEnd type="none" w="med" len="med"/>
          </a:ln>
        </p:spPr>
        <p:txBody>
          <a:bodyPr lIns="68569" tIns="34275" rIns="68569" bIns="34275"/>
          <a:lstStyle/>
          <a:p>
            <a:pPr>
              <a:defRPr/>
            </a:pPr>
            <a:endParaRPr sz="1013" b="0">
              <a:solidFill>
                <a:srgbClr val="000000"/>
              </a:solidFill>
              <a:latin typeface="+mn-lt"/>
              <a:ea typeface="+mn-ea"/>
              <a:cs typeface="+mn-ea"/>
              <a:sym typeface="+mn-lt"/>
            </a:endParaRPr>
          </a:p>
        </p:txBody>
      </p:sp>
      <p:sp>
        <p:nvSpPr>
          <p:cNvPr id="25" name="矩形 24">
            <a:extLst>
              <a:ext uri="{FF2B5EF4-FFF2-40B4-BE49-F238E27FC236}">
                <a16:creationId xmlns:a16="http://schemas.microsoft.com/office/drawing/2014/main" id="{EBACCD66-428F-450F-BC49-B0B1C2ABA4FB}"/>
              </a:ext>
            </a:extLst>
          </p:cNvPr>
          <p:cNvSpPr/>
          <p:nvPr/>
        </p:nvSpPr>
        <p:spPr>
          <a:xfrm>
            <a:off x="854075" y="2008188"/>
            <a:ext cx="8266113" cy="4164012"/>
          </a:xfrm>
          <a:prstGeom prst="rect">
            <a:avLst/>
          </a:prstGeom>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30000"/>
              </a:lnSpc>
              <a:spcBef>
                <a:spcPts val="600"/>
              </a:spcBef>
            </a:pPr>
            <a:r>
              <a:rPr kumimoji="1" lang="zh-CN" altLang="en-US" sz="2400" b="0">
                <a:solidFill>
                  <a:srgbClr val="000000"/>
                </a:solidFill>
                <a:ea typeface="微软雅黑" panose="020B0503020204020204" pitchFamily="34" charset="-122"/>
                <a:sym typeface="+mn-lt"/>
              </a:rPr>
              <a:t>掌握排序的</a:t>
            </a:r>
            <a:r>
              <a:rPr kumimoji="1" lang="zh-CN" altLang="en-US" sz="2400" b="0">
                <a:solidFill>
                  <a:srgbClr val="FF0000"/>
                </a:solidFill>
                <a:ea typeface="微软雅黑" panose="020B0503020204020204" pitchFamily="34" charset="-122"/>
                <a:sym typeface="+mn-lt"/>
              </a:rPr>
              <a:t>基本概念</a:t>
            </a:r>
            <a:r>
              <a:rPr kumimoji="1" lang="zh-CN" altLang="en-US" sz="2400" b="0">
                <a:solidFill>
                  <a:srgbClr val="000000"/>
                </a:solidFill>
                <a:ea typeface="微软雅黑" panose="020B0503020204020204" pitchFamily="34" charset="-122"/>
                <a:sym typeface="+mn-lt"/>
              </a:rPr>
              <a:t>和各种排序方法的</a:t>
            </a:r>
            <a:r>
              <a:rPr kumimoji="1" lang="zh-CN" altLang="en-US" sz="2400" b="0">
                <a:solidFill>
                  <a:srgbClr val="FF0000"/>
                </a:solidFill>
                <a:ea typeface="微软雅黑" panose="020B0503020204020204" pitchFamily="34" charset="-122"/>
                <a:sym typeface="+mn-lt"/>
              </a:rPr>
              <a:t>特点</a:t>
            </a:r>
            <a:r>
              <a:rPr kumimoji="1" lang="zh-CN" altLang="en-US" sz="2400" b="0">
                <a:solidFill>
                  <a:srgbClr val="000000"/>
                </a:solidFill>
                <a:ea typeface="微软雅黑" panose="020B0503020204020204" pitchFamily="34" charset="-122"/>
                <a:sym typeface="+mn-lt"/>
              </a:rPr>
              <a:t>，并能加以灵活应用</a:t>
            </a:r>
          </a:p>
          <a:p>
            <a:pPr>
              <a:lnSpc>
                <a:spcPct val="130000"/>
              </a:lnSpc>
              <a:spcBef>
                <a:spcPts val="600"/>
              </a:spcBef>
            </a:pPr>
            <a:r>
              <a:rPr kumimoji="1" lang="zh-CN" altLang="en-US" sz="2400" b="0">
                <a:solidFill>
                  <a:srgbClr val="000000"/>
                </a:solidFill>
                <a:ea typeface="微软雅黑" panose="020B0503020204020204" pitchFamily="34" charset="-122"/>
                <a:sym typeface="+mn-lt"/>
              </a:rPr>
              <a:t>熟练掌握</a:t>
            </a:r>
            <a:r>
              <a:rPr kumimoji="1" lang="zh-CN" altLang="en-US" sz="2400" b="0">
                <a:solidFill>
                  <a:srgbClr val="FF0000"/>
                </a:solidFill>
                <a:ea typeface="微软雅黑" panose="020B0503020204020204" pitchFamily="34" charset="-122"/>
                <a:sym typeface="+mn-lt"/>
              </a:rPr>
              <a:t>直接插入排序</a:t>
            </a:r>
            <a:r>
              <a:rPr kumimoji="1" lang="zh-CN" altLang="en-US" sz="2400" b="0">
                <a:solidFill>
                  <a:srgbClr val="000000"/>
                </a:solidFill>
                <a:ea typeface="微软雅黑" panose="020B0503020204020204" pitchFamily="34" charset="-122"/>
                <a:sym typeface="+mn-lt"/>
              </a:rPr>
              <a:t>、</a:t>
            </a:r>
            <a:r>
              <a:rPr kumimoji="1" lang="zh-CN" altLang="en-US" sz="2400" b="0">
                <a:solidFill>
                  <a:srgbClr val="FF0000"/>
                </a:solidFill>
                <a:ea typeface="微软雅黑" panose="020B0503020204020204" pitchFamily="34" charset="-122"/>
                <a:sym typeface="+mn-lt"/>
              </a:rPr>
              <a:t>折半插入排序</a:t>
            </a:r>
            <a:r>
              <a:rPr kumimoji="1" lang="zh-CN" altLang="en-US" sz="2400" b="0">
                <a:solidFill>
                  <a:srgbClr val="000000"/>
                </a:solidFill>
                <a:ea typeface="微软雅黑" panose="020B0503020204020204" pitchFamily="34" charset="-122"/>
                <a:sym typeface="+mn-lt"/>
              </a:rPr>
              <a:t>、起泡排序、直接选择排序、</a:t>
            </a:r>
            <a:r>
              <a:rPr kumimoji="1" lang="zh-CN" altLang="en-US" sz="2400" b="0">
                <a:solidFill>
                  <a:srgbClr val="FF0000"/>
                </a:solidFill>
                <a:ea typeface="微软雅黑" panose="020B0503020204020204" pitchFamily="34" charset="-122"/>
                <a:sym typeface="+mn-lt"/>
              </a:rPr>
              <a:t>快速排序</a:t>
            </a:r>
            <a:r>
              <a:rPr kumimoji="1" lang="zh-CN" altLang="en-US" sz="2400" b="0">
                <a:solidFill>
                  <a:srgbClr val="000000"/>
                </a:solidFill>
                <a:ea typeface="微软雅黑" panose="020B0503020204020204" pitchFamily="34" charset="-122"/>
                <a:sym typeface="+mn-lt"/>
              </a:rPr>
              <a:t>的排序算法及其性能分析</a:t>
            </a:r>
          </a:p>
          <a:p>
            <a:pPr>
              <a:lnSpc>
                <a:spcPct val="130000"/>
              </a:lnSpc>
              <a:spcBef>
                <a:spcPts val="600"/>
              </a:spcBef>
            </a:pPr>
            <a:r>
              <a:rPr kumimoji="1" lang="zh-CN" altLang="en-US" sz="2400" b="0">
                <a:solidFill>
                  <a:srgbClr val="000000"/>
                </a:solidFill>
                <a:ea typeface="微软雅黑" panose="020B0503020204020204" pitchFamily="34" charset="-122"/>
                <a:sym typeface="+mn-lt"/>
              </a:rPr>
              <a:t>掌握希尔排序、归并排序、堆排序、基数排序的方法及其性能分析</a:t>
            </a:r>
          </a:p>
          <a:p>
            <a:pPr>
              <a:lnSpc>
                <a:spcPct val="130000"/>
              </a:lnSpc>
              <a:spcBef>
                <a:spcPts val="600"/>
              </a:spcBef>
            </a:pPr>
            <a:r>
              <a:rPr kumimoji="1" lang="zh-CN" altLang="en-US" sz="2400" b="0">
                <a:solidFill>
                  <a:srgbClr val="000000"/>
                </a:solidFill>
                <a:ea typeface="微软雅黑" panose="020B0503020204020204" pitchFamily="34" charset="-122"/>
                <a:sym typeface="+mn-lt"/>
              </a:rPr>
              <a:t>掌握外部排序方法中败者树的建立及归并方法，掌握置换</a:t>
            </a:r>
            <a:r>
              <a:rPr kumimoji="1" lang="en-US" altLang="zh-CN" sz="2400" b="0">
                <a:solidFill>
                  <a:srgbClr val="000000"/>
                </a:solidFill>
                <a:ea typeface="微软雅黑" panose="020B0503020204020204" pitchFamily="34" charset="-122"/>
                <a:sym typeface="+mn-lt"/>
              </a:rPr>
              <a:t>-</a:t>
            </a:r>
            <a:r>
              <a:rPr kumimoji="1" lang="zh-CN" altLang="en-US" sz="2400" b="0">
                <a:solidFill>
                  <a:srgbClr val="000000"/>
                </a:solidFill>
                <a:ea typeface="微软雅黑" panose="020B0503020204020204" pitchFamily="34" charset="-122"/>
                <a:sym typeface="+mn-lt"/>
              </a:rPr>
              <a:t>选择排序的过程和最佳归并树的构造方法。</a:t>
            </a:r>
          </a:p>
        </p:txBody>
      </p:sp>
      <p:grpSp>
        <p:nvGrpSpPr>
          <p:cNvPr id="19463" name="组合 28">
            <a:extLst>
              <a:ext uri="{FF2B5EF4-FFF2-40B4-BE49-F238E27FC236}">
                <a16:creationId xmlns:a16="http://schemas.microsoft.com/office/drawing/2014/main" id="{F3F33D12-50CB-2549-B4C7-A8835B46A5CC}"/>
              </a:ext>
            </a:extLst>
          </p:cNvPr>
          <p:cNvGrpSpPr>
            <a:grpSpLocks/>
          </p:cNvGrpSpPr>
          <p:nvPr/>
        </p:nvGrpSpPr>
        <p:grpSpPr bwMode="auto">
          <a:xfrm>
            <a:off x="236538" y="1989138"/>
            <a:ext cx="590550" cy="627062"/>
            <a:chOff x="6242320" y="1105727"/>
            <a:chExt cx="589786" cy="626517"/>
          </a:xfrm>
        </p:grpSpPr>
        <p:sp>
          <p:nvSpPr>
            <p:cNvPr id="12310" name="TextBox 6">
              <a:extLst>
                <a:ext uri="{FF2B5EF4-FFF2-40B4-BE49-F238E27FC236}">
                  <a16:creationId xmlns:a16="http://schemas.microsoft.com/office/drawing/2014/main" id="{DC36FD47-6C24-4C40-8FD0-92F7E71DD084}"/>
                </a:ext>
              </a:extLst>
            </p:cNvPr>
            <p:cNvSpPr txBox="1">
              <a:spLocks noChangeArrowheads="1"/>
            </p:cNvSpPr>
            <p:nvPr/>
          </p:nvSpPr>
          <p:spPr bwMode="auto">
            <a:xfrm>
              <a:off x="6327934" y="1105727"/>
              <a:ext cx="447096" cy="491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defRPr/>
              </a:pPr>
              <a:r>
                <a:rPr lang="en-US" altLang="zh-CN" sz="3200" b="0" dirty="0">
                  <a:solidFill>
                    <a:srgbClr val="FF9900"/>
                  </a:solidFill>
                  <a:latin typeface="+mn-lt"/>
                  <a:ea typeface="+mn-ea"/>
                  <a:cs typeface="+mn-ea"/>
                  <a:sym typeface="+mn-lt"/>
                </a:rPr>
                <a:t>01</a:t>
              </a:r>
              <a:endParaRPr lang="zh-CN" altLang="en-US" sz="3200" b="0" dirty="0">
                <a:solidFill>
                  <a:srgbClr val="FF9900"/>
                </a:solidFill>
                <a:latin typeface="+mn-lt"/>
                <a:ea typeface="+mn-ea"/>
                <a:cs typeface="+mn-ea"/>
                <a:sym typeface="+mn-lt"/>
              </a:endParaRPr>
            </a:p>
          </p:txBody>
        </p:sp>
        <p:sp>
          <p:nvSpPr>
            <p:cNvPr id="12311" name="文本框 22">
              <a:extLst>
                <a:ext uri="{FF2B5EF4-FFF2-40B4-BE49-F238E27FC236}">
                  <a16:creationId xmlns:a16="http://schemas.microsoft.com/office/drawing/2014/main" id="{5E05FA1A-F1B8-4C97-A5D4-CE0176848CAC}"/>
                </a:ext>
              </a:extLst>
            </p:cNvPr>
            <p:cNvSpPr txBox="1">
              <a:spLocks noChangeArrowheads="1"/>
            </p:cNvSpPr>
            <p:nvPr/>
          </p:nvSpPr>
          <p:spPr bwMode="auto">
            <a:xfrm>
              <a:off x="6242320" y="1516532"/>
              <a:ext cx="589786" cy="215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defRPr/>
              </a:pPr>
              <a:r>
                <a:rPr lang="en-US" altLang="zh-CN" sz="800">
                  <a:solidFill>
                    <a:srgbClr val="818181"/>
                  </a:solidFill>
                  <a:latin typeface="+mn-lt"/>
                  <a:ea typeface="+mn-ea"/>
                  <a:cs typeface="+mn-ea"/>
                  <a:sym typeface="+mn-lt"/>
                </a:rPr>
                <a:t>OPTION</a:t>
              </a:r>
              <a:endParaRPr lang="zh-CN" altLang="en-US" sz="800">
                <a:solidFill>
                  <a:srgbClr val="818181"/>
                </a:solidFill>
                <a:latin typeface="+mn-lt"/>
                <a:ea typeface="+mn-ea"/>
                <a:cs typeface="+mn-ea"/>
                <a:sym typeface="+mn-lt"/>
              </a:endParaRPr>
            </a:p>
          </p:txBody>
        </p:sp>
      </p:grpSp>
      <p:grpSp>
        <p:nvGrpSpPr>
          <p:cNvPr id="19464" name="组合 45">
            <a:extLst>
              <a:ext uri="{FF2B5EF4-FFF2-40B4-BE49-F238E27FC236}">
                <a16:creationId xmlns:a16="http://schemas.microsoft.com/office/drawing/2014/main" id="{7DC1C70A-9E6B-4E43-AC40-DA3B0EFAA2AC}"/>
              </a:ext>
            </a:extLst>
          </p:cNvPr>
          <p:cNvGrpSpPr>
            <a:grpSpLocks/>
          </p:cNvGrpSpPr>
          <p:nvPr/>
        </p:nvGrpSpPr>
        <p:grpSpPr bwMode="auto">
          <a:xfrm>
            <a:off x="236538" y="3068638"/>
            <a:ext cx="590550" cy="631825"/>
            <a:chOff x="6242320" y="2373233"/>
            <a:chExt cx="589786" cy="631741"/>
          </a:xfrm>
        </p:grpSpPr>
        <p:sp>
          <p:nvSpPr>
            <p:cNvPr id="12308" name="TextBox 6">
              <a:extLst>
                <a:ext uri="{FF2B5EF4-FFF2-40B4-BE49-F238E27FC236}">
                  <a16:creationId xmlns:a16="http://schemas.microsoft.com/office/drawing/2014/main" id="{1126DCF6-3D77-4341-83AA-43C8CF08071B}"/>
                </a:ext>
              </a:extLst>
            </p:cNvPr>
            <p:cNvSpPr txBox="1">
              <a:spLocks noChangeArrowheads="1"/>
            </p:cNvSpPr>
            <p:nvPr/>
          </p:nvSpPr>
          <p:spPr bwMode="auto">
            <a:xfrm>
              <a:off x="6327934" y="2373233"/>
              <a:ext cx="447096" cy="4920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defRPr/>
              </a:pPr>
              <a:r>
                <a:rPr lang="en-US" altLang="zh-CN" sz="3200" b="0" dirty="0">
                  <a:solidFill>
                    <a:srgbClr val="6C4C8F"/>
                  </a:solidFill>
                  <a:latin typeface="+mn-lt"/>
                  <a:ea typeface="+mn-ea"/>
                  <a:cs typeface="+mn-ea"/>
                  <a:sym typeface="+mn-lt"/>
                </a:rPr>
                <a:t>02</a:t>
              </a:r>
              <a:endParaRPr lang="zh-CN" altLang="en-US" sz="3200" b="0" dirty="0">
                <a:solidFill>
                  <a:srgbClr val="6C4C8F"/>
                </a:solidFill>
                <a:latin typeface="+mn-lt"/>
                <a:ea typeface="+mn-ea"/>
                <a:cs typeface="+mn-ea"/>
                <a:sym typeface="+mn-lt"/>
              </a:endParaRPr>
            </a:p>
          </p:txBody>
        </p:sp>
        <p:sp>
          <p:nvSpPr>
            <p:cNvPr id="12309" name="文本框 23">
              <a:extLst>
                <a:ext uri="{FF2B5EF4-FFF2-40B4-BE49-F238E27FC236}">
                  <a16:creationId xmlns:a16="http://schemas.microsoft.com/office/drawing/2014/main" id="{CBAE6D6B-21B6-46B1-98A3-813E3B1018E8}"/>
                </a:ext>
              </a:extLst>
            </p:cNvPr>
            <p:cNvSpPr txBox="1">
              <a:spLocks noChangeArrowheads="1"/>
            </p:cNvSpPr>
            <p:nvPr/>
          </p:nvSpPr>
          <p:spPr bwMode="auto">
            <a:xfrm>
              <a:off x="6242320" y="2789103"/>
              <a:ext cx="589786" cy="215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defRPr/>
              </a:pPr>
              <a:r>
                <a:rPr lang="en-US" altLang="zh-CN" sz="800">
                  <a:solidFill>
                    <a:srgbClr val="818181"/>
                  </a:solidFill>
                  <a:latin typeface="+mn-lt"/>
                  <a:ea typeface="+mn-ea"/>
                  <a:cs typeface="+mn-ea"/>
                  <a:sym typeface="+mn-lt"/>
                </a:rPr>
                <a:t>OPTION</a:t>
              </a:r>
              <a:endParaRPr lang="zh-CN" altLang="en-US" sz="800">
                <a:solidFill>
                  <a:srgbClr val="818181"/>
                </a:solidFill>
                <a:latin typeface="+mn-lt"/>
                <a:ea typeface="+mn-ea"/>
                <a:cs typeface="+mn-ea"/>
                <a:sym typeface="+mn-lt"/>
              </a:endParaRPr>
            </a:p>
          </p:txBody>
        </p:sp>
      </p:grpSp>
      <p:grpSp>
        <p:nvGrpSpPr>
          <p:cNvPr id="19465" name="组合 48">
            <a:extLst>
              <a:ext uri="{FF2B5EF4-FFF2-40B4-BE49-F238E27FC236}">
                <a16:creationId xmlns:a16="http://schemas.microsoft.com/office/drawing/2014/main" id="{86DDBC51-E423-384E-9845-EB703812B4C0}"/>
              </a:ext>
            </a:extLst>
          </p:cNvPr>
          <p:cNvGrpSpPr>
            <a:grpSpLocks/>
          </p:cNvGrpSpPr>
          <p:nvPr/>
        </p:nvGrpSpPr>
        <p:grpSpPr bwMode="auto">
          <a:xfrm>
            <a:off x="236538" y="4076700"/>
            <a:ext cx="590550" cy="620713"/>
            <a:chOff x="6242320" y="3640739"/>
            <a:chExt cx="589786" cy="620418"/>
          </a:xfrm>
        </p:grpSpPr>
        <p:sp>
          <p:nvSpPr>
            <p:cNvPr id="12306" name="TextBox 6">
              <a:extLst>
                <a:ext uri="{FF2B5EF4-FFF2-40B4-BE49-F238E27FC236}">
                  <a16:creationId xmlns:a16="http://schemas.microsoft.com/office/drawing/2014/main" id="{E4A4C705-21FC-447D-A2CF-87FEA50CEFEB}"/>
                </a:ext>
              </a:extLst>
            </p:cNvPr>
            <p:cNvSpPr txBox="1">
              <a:spLocks noChangeArrowheads="1"/>
            </p:cNvSpPr>
            <p:nvPr/>
          </p:nvSpPr>
          <p:spPr bwMode="auto">
            <a:xfrm>
              <a:off x="6327934" y="3640739"/>
              <a:ext cx="447096" cy="4918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defRPr/>
              </a:pPr>
              <a:r>
                <a:rPr lang="en-US" altLang="zh-CN" sz="3200" b="0" dirty="0">
                  <a:solidFill>
                    <a:srgbClr val="76AEDD"/>
                  </a:solidFill>
                  <a:latin typeface="+mn-lt"/>
                  <a:ea typeface="+mn-ea"/>
                  <a:cs typeface="+mn-ea"/>
                  <a:sym typeface="+mn-lt"/>
                </a:rPr>
                <a:t>03</a:t>
              </a:r>
              <a:endParaRPr lang="zh-CN" altLang="en-US" sz="3200" b="0" dirty="0">
                <a:solidFill>
                  <a:srgbClr val="76AEDD"/>
                </a:solidFill>
                <a:latin typeface="+mn-lt"/>
                <a:ea typeface="+mn-ea"/>
                <a:cs typeface="+mn-ea"/>
                <a:sym typeface="+mn-lt"/>
              </a:endParaRPr>
            </a:p>
          </p:txBody>
        </p:sp>
        <p:sp>
          <p:nvSpPr>
            <p:cNvPr id="12307" name="文本框 24">
              <a:extLst>
                <a:ext uri="{FF2B5EF4-FFF2-40B4-BE49-F238E27FC236}">
                  <a16:creationId xmlns:a16="http://schemas.microsoft.com/office/drawing/2014/main" id="{7E41168A-089E-4A8F-950E-09EBDE518F6E}"/>
                </a:ext>
              </a:extLst>
            </p:cNvPr>
            <p:cNvSpPr txBox="1">
              <a:spLocks noChangeArrowheads="1"/>
            </p:cNvSpPr>
            <p:nvPr/>
          </p:nvSpPr>
          <p:spPr bwMode="auto">
            <a:xfrm>
              <a:off x="6242320" y="4045360"/>
              <a:ext cx="589786" cy="215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defRPr/>
              </a:pPr>
              <a:r>
                <a:rPr lang="en-US" altLang="zh-CN" sz="800">
                  <a:solidFill>
                    <a:srgbClr val="818181"/>
                  </a:solidFill>
                  <a:latin typeface="+mn-lt"/>
                  <a:ea typeface="+mn-ea"/>
                  <a:cs typeface="+mn-ea"/>
                  <a:sym typeface="+mn-lt"/>
                </a:rPr>
                <a:t>OPTION</a:t>
              </a:r>
              <a:endParaRPr lang="zh-CN" altLang="en-US" sz="800">
                <a:solidFill>
                  <a:srgbClr val="818181"/>
                </a:solidFill>
                <a:latin typeface="+mn-lt"/>
                <a:ea typeface="+mn-ea"/>
                <a:cs typeface="+mn-ea"/>
                <a:sym typeface="+mn-lt"/>
              </a:endParaRPr>
            </a:p>
          </p:txBody>
        </p:sp>
      </p:grpSp>
      <p:grpSp>
        <p:nvGrpSpPr>
          <p:cNvPr id="19466" name="组合 51">
            <a:extLst>
              <a:ext uri="{FF2B5EF4-FFF2-40B4-BE49-F238E27FC236}">
                <a16:creationId xmlns:a16="http://schemas.microsoft.com/office/drawing/2014/main" id="{728F6896-75F0-B144-BBBC-43533C601D1E}"/>
              </a:ext>
            </a:extLst>
          </p:cNvPr>
          <p:cNvGrpSpPr>
            <a:grpSpLocks/>
          </p:cNvGrpSpPr>
          <p:nvPr/>
        </p:nvGrpSpPr>
        <p:grpSpPr bwMode="auto">
          <a:xfrm>
            <a:off x="236538" y="5129213"/>
            <a:ext cx="590550" cy="608012"/>
            <a:chOff x="6250444" y="4908245"/>
            <a:chExt cx="589786" cy="609656"/>
          </a:xfrm>
        </p:grpSpPr>
        <p:sp>
          <p:nvSpPr>
            <p:cNvPr id="12304" name="TextBox 6">
              <a:extLst>
                <a:ext uri="{FF2B5EF4-FFF2-40B4-BE49-F238E27FC236}">
                  <a16:creationId xmlns:a16="http://schemas.microsoft.com/office/drawing/2014/main" id="{048532A7-9603-46AA-B42D-6AB156157F79}"/>
                </a:ext>
              </a:extLst>
            </p:cNvPr>
            <p:cNvSpPr txBox="1">
              <a:spLocks noChangeArrowheads="1"/>
            </p:cNvSpPr>
            <p:nvPr/>
          </p:nvSpPr>
          <p:spPr bwMode="auto">
            <a:xfrm>
              <a:off x="6326545" y="4908245"/>
              <a:ext cx="448681" cy="49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defRPr/>
              </a:pPr>
              <a:r>
                <a:rPr lang="en-US" altLang="zh-CN" sz="3200" b="0" dirty="0">
                  <a:solidFill>
                    <a:srgbClr val="000000">
                      <a:lumMod val="50000"/>
                      <a:lumOff val="50000"/>
                    </a:srgbClr>
                  </a:solidFill>
                  <a:latin typeface="+mn-lt"/>
                  <a:ea typeface="+mn-ea"/>
                  <a:cs typeface="+mn-ea"/>
                  <a:sym typeface="+mn-lt"/>
                </a:rPr>
                <a:t>04</a:t>
              </a:r>
              <a:endParaRPr lang="zh-CN" altLang="en-US" sz="3200" b="0" dirty="0">
                <a:solidFill>
                  <a:srgbClr val="000000">
                    <a:lumMod val="50000"/>
                    <a:lumOff val="50000"/>
                  </a:srgbClr>
                </a:solidFill>
                <a:latin typeface="+mn-lt"/>
                <a:ea typeface="+mn-ea"/>
                <a:cs typeface="+mn-ea"/>
                <a:sym typeface="+mn-lt"/>
              </a:endParaRPr>
            </a:p>
          </p:txBody>
        </p:sp>
        <p:sp>
          <p:nvSpPr>
            <p:cNvPr id="12305" name="文本框 25">
              <a:extLst>
                <a:ext uri="{FF2B5EF4-FFF2-40B4-BE49-F238E27FC236}">
                  <a16:creationId xmlns:a16="http://schemas.microsoft.com/office/drawing/2014/main" id="{0ECCD419-73DB-498A-95F8-1E978D7C610A}"/>
                </a:ext>
              </a:extLst>
            </p:cNvPr>
            <p:cNvSpPr txBox="1">
              <a:spLocks noChangeArrowheads="1"/>
            </p:cNvSpPr>
            <p:nvPr/>
          </p:nvSpPr>
          <p:spPr bwMode="auto">
            <a:xfrm>
              <a:off x="6250444" y="5301417"/>
              <a:ext cx="589786" cy="216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defRPr/>
              </a:pPr>
              <a:r>
                <a:rPr lang="en-US" altLang="zh-CN" sz="800" dirty="0">
                  <a:solidFill>
                    <a:srgbClr val="818181"/>
                  </a:solidFill>
                  <a:latin typeface="+mn-lt"/>
                  <a:ea typeface="+mn-ea"/>
                  <a:cs typeface="+mn-ea"/>
                  <a:sym typeface="+mn-lt"/>
                </a:rPr>
                <a:t>OPTION</a:t>
              </a:r>
              <a:endParaRPr lang="zh-CN" altLang="en-US" sz="800" dirty="0">
                <a:solidFill>
                  <a:srgbClr val="818181"/>
                </a:solidFill>
                <a:latin typeface="+mn-lt"/>
                <a:ea typeface="+mn-ea"/>
                <a:cs typeface="+mn-ea"/>
                <a:sym typeface="+mn-lt"/>
              </a:endParaRPr>
            </a:p>
          </p:txBody>
        </p:sp>
      </p:grpSp>
      <p:grpSp>
        <p:nvGrpSpPr>
          <p:cNvPr id="19467" name="组合 3">
            <a:extLst>
              <a:ext uri="{FF2B5EF4-FFF2-40B4-BE49-F238E27FC236}">
                <a16:creationId xmlns:a16="http://schemas.microsoft.com/office/drawing/2014/main" id="{7612B30B-5778-C246-AEC5-77C46AE74A85}"/>
              </a:ext>
            </a:extLst>
          </p:cNvPr>
          <p:cNvGrpSpPr>
            <a:grpSpLocks/>
          </p:cNvGrpSpPr>
          <p:nvPr/>
        </p:nvGrpSpPr>
        <p:grpSpPr bwMode="auto">
          <a:xfrm>
            <a:off x="3684588" y="336550"/>
            <a:ext cx="1830387" cy="1831975"/>
            <a:chOff x="3117668" y="234317"/>
            <a:chExt cx="2127323" cy="2127323"/>
          </a:xfrm>
        </p:grpSpPr>
        <p:sp>
          <p:nvSpPr>
            <p:cNvPr id="46" name="椭圆 45">
              <a:extLst>
                <a:ext uri="{FF2B5EF4-FFF2-40B4-BE49-F238E27FC236}">
                  <a16:creationId xmlns:a16="http://schemas.microsoft.com/office/drawing/2014/main" id="{6CDB6B38-AB2C-4677-A595-DF100C9142B3}"/>
                </a:ext>
              </a:extLst>
            </p:cNvPr>
            <p:cNvSpPr/>
            <p:nvPr/>
          </p:nvSpPr>
          <p:spPr>
            <a:xfrm>
              <a:off x="3117668" y="234317"/>
              <a:ext cx="2127323" cy="2127323"/>
            </a:xfrm>
            <a:prstGeom prst="ellipse">
              <a:avLst/>
            </a:prstGeom>
            <a:solidFill>
              <a:schemeClr val="tx1">
                <a:alpha val="3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400" b="0">
                <a:solidFill>
                  <a:srgbClr val="FEFFFF"/>
                </a:solidFill>
                <a:cs typeface="+mn-ea"/>
                <a:sym typeface="+mn-lt"/>
              </a:endParaRPr>
            </a:p>
          </p:txBody>
        </p:sp>
        <p:sp>
          <p:nvSpPr>
            <p:cNvPr id="47" name="椭圆 46">
              <a:extLst>
                <a:ext uri="{FF2B5EF4-FFF2-40B4-BE49-F238E27FC236}">
                  <a16:creationId xmlns:a16="http://schemas.microsoft.com/office/drawing/2014/main" id="{8DCB3599-5C1A-432D-A815-99402ADA6A1B}"/>
                </a:ext>
              </a:extLst>
            </p:cNvPr>
            <p:cNvSpPr/>
            <p:nvPr/>
          </p:nvSpPr>
          <p:spPr>
            <a:xfrm>
              <a:off x="3372208" y="482505"/>
              <a:ext cx="1630947" cy="1630947"/>
            </a:xfrm>
            <a:prstGeom prst="ellipse">
              <a:avLst/>
            </a:prstGeom>
            <a:solidFill>
              <a:schemeClr val="bg1"/>
            </a:solidFill>
            <a:ln>
              <a:noFill/>
            </a:ln>
            <a:effectLst>
              <a:glow rad="165100">
                <a:schemeClr val="tx1">
                  <a:alpha val="27000"/>
                </a:schemeClr>
              </a:glo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400" b="0">
                <a:solidFill>
                  <a:srgbClr val="FEFFFF"/>
                </a:solidFill>
                <a:cs typeface="+mn-ea"/>
                <a:sym typeface="+mn-lt"/>
              </a:endParaRPr>
            </a:p>
          </p:txBody>
        </p:sp>
        <p:grpSp>
          <p:nvGrpSpPr>
            <p:cNvPr id="19472" name="组合 47">
              <a:extLst>
                <a:ext uri="{FF2B5EF4-FFF2-40B4-BE49-F238E27FC236}">
                  <a16:creationId xmlns:a16="http://schemas.microsoft.com/office/drawing/2014/main" id="{B100E093-0CCF-554A-9A62-3DAB48FD78DB}"/>
                </a:ext>
              </a:extLst>
            </p:cNvPr>
            <p:cNvGrpSpPr>
              <a:grpSpLocks/>
            </p:cNvGrpSpPr>
            <p:nvPr/>
          </p:nvGrpSpPr>
          <p:grpSpPr bwMode="auto">
            <a:xfrm>
              <a:off x="3250509" y="768989"/>
              <a:ext cx="1800200" cy="1001573"/>
              <a:chOff x="3896925" y="1033243"/>
              <a:chExt cx="1350150" cy="751179"/>
            </a:xfrm>
          </p:grpSpPr>
          <p:sp>
            <p:nvSpPr>
              <p:cNvPr id="49" name="TextBox 7">
                <a:extLst>
                  <a:ext uri="{FF2B5EF4-FFF2-40B4-BE49-F238E27FC236}">
                    <a16:creationId xmlns:a16="http://schemas.microsoft.com/office/drawing/2014/main" id="{8AFE66AC-6AEC-4800-9F9F-603EFA12496A}"/>
                  </a:ext>
                </a:extLst>
              </p:cNvPr>
              <p:cNvSpPr txBox="1"/>
              <p:nvPr/>
            </p:nvSpPr>
            <p:spPr>
              <a:xfrm>
                <a:off x="4256708" y="1399568"/>
                <a:ext cx="690504" cy="384356"/>
              </a:xfrm>
              <a:prstGeom prst="rect">
                <a:avLst/>
              </a:prstGeom>
              <a:noFill/>
            </p:spPr>
            <p:txBody>
              <a:bodyPr lIns="0" tIns="0" rIns="0" bIns="0" anchor="b">
                <a:normAutofit/>
              </a:bodyPr>
              <a:lstStyle/>
              <a:p>
                <a:pPr algn="dist">
                  <a:defRPr/>
                </a:pPr>
                <a:r>
                  <a:rPr lang="en-US" altLang="zh-CN" sz="2135" b="0" dirty="0">
                    <a:solidFill>
                      <a:srgbClr val="000000"/>
                    </a:solidFill>
                    <a:latin typeface="+mn-lt"/>
                    <a:ea typeface="+mn-ea"/>
                    <a:cs typeface="+mn-ea"/>
                    <a:sym typeface="+mn-lt"/>
                  </a:rPr>
                  <a:t>target</a:t>
                </a:r>
              </a:p>
            </p:txBody>
          </p:sp>
          <p:sp>
            <p:nvSpPr>
              <p:cNvPr id="50" name="Rectangle 9">
                <a:extLst>
                  <a:ext uri="{FF2B5EF4-FFF2-40B4-BE49-F238E27FC236}">
                    <a16:creationId xmlns:a16="http://schemas.microsoft.com/office/drawing/2014/main" id="{9F2DF501-FE72-4640-9931-8B55D672123D}"/>
                  </a:ext>
                </a:extLst>
              </p:cNvPr>
              <p:cNvSpPr/>
              <p:nvPr/>
            </p:nvSpPr>
            <p:spPr>
              <a:xfrm>
                <a:off x="3896926" y="1033186"/>
                <a:ext cx="1350565" cy="692670"/>
              </a:xfrm>
              <a:prstGeom prst="rect">
                <a:avLst/>
              </a:prstGeom>
            </p:spPr>
            <p:txBody>
              <a:bodyPr>
                <a:norm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ctr"/>
                <a:r>
                  <a:rPr lang="zh-CN" altLang="en-US" sz="3700">
                    <a:solidFill>
                      <a:srgbClr val="000000"/>
                    </a:solidFill>
                    <a:ea typeface="微软雅黑" panose="020B0503020204020204" pitchFamily="34" charset="-122"/>
                    <a:sym typeface="+mn-lt"/>
                  </a:rPr>
                  <a:t>目标</a:t>
                </a:r>
              </a:p>
            </p:txBody>
          </p:sp>
        </p:gr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with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3749" name="Rectangle 5">
            <a:extLst>
              <a:ext uri="{FF2B5EF4-FFF2-40B4-BE49-F238E27FC236}">
                <a16:creationId xmlns:a16="http://schemas.microsoft.com/office/drawing/2014/main" id="{3ABE54BB-5C85-431D-9EA3-410C0D37BA0D}"/>
              </a:ext>
            </a:extLst>
          </p:cNvPr>
          <p:cNvSpPr>
            <a:spLocks noChangeArrowheads="1"/>
          </p:cNvSpPr>
          <p:nvPr/>
        </p:nvSpPr>
        <p:spPr bwMode="auto">
          <a:xfrm>
            <a:off x="900113" y="190500"/>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算法分析</a:t>
            </a:r>
          </a:p>
        </p:txBody>
      </p:sp>
      <p:sp>
        <p:nvSpPr>
          <p:cNvPr id="6" name="Rectangle 6">
            <a:extLst>
              <a:ext uri="{FF2B5EF4-FFF2-40B4-BE49-F238E27FC236}">
                <a16:creationId xmlns:a16="http://schemas.microsoft.com/office/drawing/2014/main" id="{681B2E90-A67C-472B-B20C-DA0DACD7662A}"/>
              </a:ext>
            </a:extLst>
          </p:cNvPr>
          <p:cNvSpPr>
            <a:spLocks noChangeArrowheads="1"/>
          </p:cNvSpPr>
          <p:nvPr/>
        </p:nvSpPr>
        <p:spPr bwMode="auto">
          <a:xfrm>
            <a:off x="331788" y="3644900"/>
            <a:ext cx="2163762" cy="249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0000"/>
              </a:lnSpc>
              <a:spcBef>
                <a:spcPct val="30000"/>
              </a:spcBef>
              <a:buFont typeface="Arial" panose="020B0604020202020204" pitchFamily="34" charset="0"/>
              <a:buNone/>
            </a:pPr>
            <a:r>
              <a:rPr lang="zh-CN" altLang="en-US" sz="2200" b="0">
                <a:ea typeface="微软雅黑" panose="020B0503020204020204" pitchFamily="34" charset="-122"/>
                <a:sym typeface="+mn-lt"/>
              </a:rPr>
              <a:t>当 </a:t>
            </a:r>
            <a:r>
              <a:rPr lang="en-US" altLang="zh-CN" sz="2200" b="0">
                <a:ea typeface="微软雅黑" panose="020B0503020204020204" pitchFamily="34" charset="-122"/>
                <a:sym typeface="+mn-lt"/>
              </a:rPr>
              <a:t>n </a:t>
            </a:r>
            <a:r>
              <a:rPr lang="zh-CN" altLang="en-US" sz="2200" b="0">
                <a:ea typeface="微软雅黑" panose="020B0503020204020204" pitchFamily="34" charset="-122"/>
                <a:sym typeface="+mn-lt"/>
              </a:rPr>
              <a:t>较大时，总关键码比较次数比直接插入排序的最坏情况要好得多，但比其最好情况要差</a:t>
            </a:r>
          </a:p>
        </p:txBody>
      </p:sp>
      <p:grpSp>
        <p:nvGrpSpPr>
          <p:cNvPr id="7" name="组合 6">
            <a:extLst>
              <a:ext uri="{FF2B5EF4-FFF2-40B4-BE49-F238E27FC236}">
                <a16:creationId xmlns:a16="http://schemas.microsoft.com/office/drawing/2014/main" id="{9AB4A122-2470-5B4B-9802-6EEF99F99B6D}"/>
              </a:ext>
            </a:extLst>
          </p:cNvPr>
          <p:cNvGrpSpPr>
            <a:grpSpLocks/>
          </p:cNvGrpSpPr>
          <p:nvPr/>
        </p:nvGrpSpPr>
        <p:grpSpPr bwMode="auto">
          <a:xfrm>
            <a:off x="488950" y="1268413"/>
            <a:ext cx="1900238" cy="2141537"/>
            <a:chOff x="1168053" y="2217316"/>
            <a:chExt cx="1901372" cy="2140857"/>
          </a:xfrm>
        </p:grpSpPr>
        <p:sp>
          <p:nvSpPr>
            <p:cNvPr id="18" name="íṡľíḍè-Rectangle 22">
              <a:extLst>
                <a:ext uri="{FF2B5EF4-FFF2-40B4-BE49-F238E27FC236}">
                  <a16:creationId xmlns:a16="http://schemas.microsoft.com/office/drawing/2014/main" id="{62280589-555D-40B0-9454-DF8F7AF6C611}"/>
                </a:ext>
              </a:extLst>
            </p:cNvPr>
            <p:cNvSpPr/>
            <p:nvPr/>
          </p:nvSpPr>
          <p:spPr>
            <a:xfrm>
              <a:off x="1168053" y="2217316"/>
              <a:ext cx="1901372" cy="1901221"/>
            </a:xfrm>
            <a:prstGeom prst="rect">
              <a:avLst/>
            </a:prstGeom>
            <a:solidFill>
              <a:srgbClr val="4F81BD"/>
            </a:solidFill>
            <a:ln w="25400" cap="flat" cmpd="sng" algn="ctr">
              <a:noFill/>
              <a:prstDash val="solid"/>
            </a:ln>
            <a:effectLst/>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white"/>
                </a:solidFill>
                <a:latin typeface="+mn-lt"/>
                <a:ea typeface="+mn-ea"/>
                <a:cs typeface="+mn-ea"/>
                <a:sym typeface="+mn-lt"/>
              </a:endParaRPr>
            </a:p>
          </p:txBody>
        </p:sp>
        <p:sp>
          <p:nvSpPr>
            <p:cNvPr id="19" name="íṡľíḍè-Freeform: Shape 23">
              <a:extLst>
                <a:ext uri="{FF2B5EF4-FFF2-40B4-BE49-F238E27FC236}">
                  <a16:creationId xmlns:a16="http://schemas.microsoft.com/office/drawing/2014/main" id="{80D32B59-2ACF-44DA-822C-FEE47230AABC}"/>
                </a:ext>
              </a:extLst>
            </p:cNvPr>
            <p:cNvSpPr/>
            <p:nvPr/>
          </p:nvSpPr>
          <p:spPr>
            <a:xfrm rot="10800000">
              <a:off x="1168053" y="3988403"/>
              <a:ext cx="1901372" cy="369770"/>
            </a:xfrm>
            <a:custGeom>
              <a:avLst/>
              <a:gdLst>
                <a:gd name="connsiteX0" fmla="*/ 1901372 w 1901372"/>
                <a:gd name="connsiteY0" fmla="*/ 370114 h 370114"/>
                <a:gd name="connsiteX1" fmla="*/ 0 w 1901372"/>
                <a:gd name="connsiteY1" fmla="*/ 370114 h 370114"/>
                <a:gd name="connsiteX2" fmla="*/ 0 w 1901372"/>
                <a:gd name="connsiteY2" fmla="*/ 239486 h 370114"/>
                <a:gd name="connsiteX3" fmla="*/ 639355 w 1901372"/>
                <a:gd name="connsiteY3" fmla="*/ 239486 h 370114"/>
                <a:gd name="connsiteX4" fmla="*/ 950686 w 1901372"/>
                <a:gd name="connsiteY4" fmla="*/ 0 h 370114"/>
                <a:gd name="connsiteX5" fmla="*/ 1262017 w 1901372"/>
                <a:gd name="connsiteY5" fmla="*/ 239486 h 370114"/>
                <a:gd name="connsiteX6" fmla="*/ 1901372 w 1901372"/>
                <a:gd name="connsiteY6" fmla="*/ 239486 h 37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1372" h="370114">
                  <a:moveTo>
                    <a:pt x="1901372" y="370114"/>
                  </a:moveTo>
                  <a:lnTo>
                    <a:pt x="0" y="370114"/>
                  </a:lnTo>
                  <a:lnTo>
                    <a:pt x="0" y="239486"/>
                  </a:lnTo>
                  <a:lnTo>
                    <a:pt x="639355" y="239486"/>
                  </a:lnTo>
                  <a:lnTo>
                    <a:pt x="950686" y="0"/>
                  </a:lnTo>
                  <a:lnTo>
                    <a:pt x="1262017" y="239486"/>
                  </a:lnTo>
                  <a:lnTo>
                    <a:pt x="1901372" y="239486"/>
                  </a:lnTo>
                  <a:close/>
                </a:path>
              </a:pathLst>
            </a:custGeom>
            <a:solidFill>
              <a:srgbClr val="4F81BD">
                <a:lumMod val="75000"/>
              </a:srgbClr>
            </a:solidFill>
            <a:ln w="25400" cap="flat" cmpd="sng" algn="ctr">
              <a:noFill/>
              <a:prstDash val="solid"/>
            </a:ln>
            <a:effectLst/>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white"/>
                </a:solidFill>
                <a:latin typeface="+mn-lt"/>
                <a:ea typeface="+mn-ea"/>
                <a:cs typeface="+mn-ea"/>
                <a:sym typeface="+mn-lt"/>
              </a:endParaRPr>
            </a:p>
          </p:txBody>
        </p:sp>
        <p:sp>
          <p:nvSpPr>
            <p:cNvPr id="20" name="îŝḷîḓé-Freeform: Shape 42">
              <a:extLst>
                <a:ext uri="{FF2B5EF4-FFF2-40B4-BE49-F238E27FC236}">
                  <a16:creationId xmlns:a16="http://schemas.microsoft.com/office/drawing/2014/main" id="{F5123206-841F-4973-AA41-A7EDD1528F6D}"/>
                </a:ext>
              </a:extLst>
            </p:cNvPr>
            <p:cNvSpPr>
              <a:spLocks/>
            </p:cNvSpPr>
            <p:nvPr/>
          </p:nvSpPr>
          <p:spPr bwMode="auto">
            <a:xfrm>
              <a:off x="1689064" y="2469648"/>
              <a:ext cx="945127" cy="944263"/>
            </a:xfrm>
            <a:custGeom>
              <a:avLst/>
              <a:gdLst>
                <a:gd name="T0" fmla="*/ 184 w 260"/>
                <a:gd name="T1" fmla="*/ 106 h 260"/>
                <a:gd name="T2" fmla="*/ 193 w 260"/>
                <a:gd name="T3" fmla="*/ 143 h 260"/>
                <a:gd name="T4" fmla="*/ 117 w 260"/>
                <a:gd name="T5" fmla="*/ 219 h 260"/>
                <a:gd name="T6" fmla="*/ 42 w 260"/>
                <a:gd name="T7" fmla="*/ 143 h 260"/>
                <a:gd name="T8" fmla="*/ 117 w 260"/>
                <a:gd name="T9" fmla="*/ 66 h 260"/>
                <a:gd name="T10" fmla="*/ 154 w 260"/>
                <a:gd name="T11" fmla="*/ 76 h 260"/>
                <a:gd name="T12" fmla="*/ 183 w 260"/>
                <a:gd name="T13" fmla="*/ 46 h 260"/>
                <a:gd name="T14" fmla="*/ 117 w 260"/>
                <a:gd name="T15" fmla="*/ 25 h 260"/>
                <a:gd name="T16" fmla="*/ 0 w 260"/>
                <a:gd name="T17" fmla="*/ 143 h 260"/>
                <a:gd name="T18" fmla="*/ 117 w 260"/>
                <a:gd name="T19" fmla="*/ 260 h 260"/>
                <a:gd name="T20" fmla="*/ 233 w 260"/>
                <a:gd name="T21" fmla="*/ 143 h 260"/>
                <a:gd name="T22" fmla="*/ 213 w 260"/>
                <a:gd name="T23" fmla="*/ 77 h 260"/>
                <a:gd name="T24" fmla="*/ 184 w 260"/>
                <a:gd name="T25" fmla="*/ 106 h 260"/>
                <a:gd name="T26" fmla="*/ 225 w 260"/>
                <a:gd name="T27" fmla="*/ 35 h 260"/>
                <a:gd name="T28" fmla="*/ 225 w 260"/>
                <a:gd name="T29" fmla="*/ 35 h 260"/>
                <a:gd name="T30" fmla="*/ 225 w 260"/>
                <a:gd name="T31" fmla="*/ 0 h 260"/>
                <a:gd name="T32" fmla="*/ 203 w 260"/>
                <a:gd name="T33" fmla="*/ 23 h 260"/>
                <a:gd name="T34" fmla="*/ 203 w 260"/>
                <a:gd name="T35" fmla="*/ 46 h 260"/>
                <a:gd name="T36" fmla="*/ 139 w 260"/>
                <a:gd name="T37" fmla="*/ 111 h 260"/>
                <a:gd name="T38" fmla="*/ 117 w 260"/>
                <a:gd name="T39" fmla="*/ 104 h 260"/>
                <a:gd name="T40" fmla="*/ 79 w 260"/>
                <a:gd name="T41" fmla="*/ 143 h 260"/>
                <a:gd name="T42" fmla="*/ 117 w 260"/>
                <a:gd name="T43" fmla="*/ 181 h 260"/>
                <a:gd name="T44" fmla="*/ 155 w 260"/>
                <a:gd name="T45" fmla="*/ 143 h 260"/>
                <a:gd name="T46" fmla="*/ 150 w 260"/>
                <a:gd name="T47" fmla="*/ 123 h 260"/>
                <a:gd name="T48" fmla="*/ 215 w 260"/>
                <a:gd name="T49" fmla="*/ 58 h 260"/>
                <a:gd name="T50" fmla="*/ 237 w 260"/>
                <a:gd name="T51" fmla="*/ 58 h 260"/>
                <a:gd name="T52" fmla="*/ 260 w 260"/>
                <a:gd name="T53" fmla="*/ 35 h 260"/>
                <a:gd name="T54" fmla="*/ 225 w 260"/>
                <a:gd name="T55" fmla="*/ 3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0" h="260">
                  <a:moveTo>
                    <a:pt x="184" y="106"/>
                  </a:moveTo>
                  <a:cubicBezTo>
                    <a:pt x="190" y="117"/>
                    <a:pt x="193" y="129"/>
                    <a:pt x="193" y="143"/>
                  </a:cubicBezTo>
                  <a:cubicBezTo>
                    <a:pt x="193" y="185"/>
                    <a:pt x="159" y="219"/>
                    <a:pt x="117" y="219"/>
                  </a:cubicBezTo>
                  <a:cubicBezTo>
                    <a:pt x="76" y="219"/>
                    <a:pt x="42" y="185"/>
                    <a:pt x="42" y="143"/>
                  </a:cubicBezTo>
                  <a:cubicBezTo>
                    <a:pt x="42" y="100"/>
                    <a:pt x="76" y="66"/>
                    <a:pt x="117" y="66"/>
                  </a:cubicBezTo>
                  <a:cubicBezTo>
                    <a:pt x="131" y="66"/>
                    <a:pt x="143" y="70"/>
                    <a:pt x="154" y="76"/>
                  </a:cubicBezTo>
                  <a:cubicBezTo>
                    <a:pt x="183" y="46"/>
                    <a:pt x="183" y="46"/>
                    <a:pt x="183" y="46"/>
                  </a:cubicBezTo>
                  <a:cubicBezTo>
                    <a:pt x="165" y="33"/>
                    <a:pt x="141" y="25"/>
                    <a:pt x="117" y="25"/>
                  </a:cubicBezTo>
                  <a:cubicBezTo>
                    <a:pt x="52" y="25"/>
                    <a:pt x="0" y="78"/>
                    <a:pt x="0" y="143"/>
                  </a:cubicBezTo>
                  <a:cubicBezTo>
                    <a:pt x="0" y="207"/>
                    <a:pt x="52" y="260"/>
                    <a:pt x="117" y="260"/>
                  </a:cubicBezTo>
                  <a:cubicBezTo>
                    <a:pt x="181" y="260"/>
                    <a:pt x="233" y="207"/>
                    <a:pt x="233" y="143"/>
                  </a:cubicBezTo>
                  <a:cubicBezTo>
                    <a:pt x="233" y="118"/>
                    <a:pt x="226" y="96"/>
                    <a:pt x="213" y="77"/>
                  </a:cubicBezTo>
                  <a:cubicBezTo>
                    <a:pt x="184" y="106"/>
                    <a:pt x="184" y="106"/>
                    <a:pt x="184" y="106"/>
                  </a:cubicBezTo>
                  <a:close/>
                  <a:moveTo>
                    <a:pt x="225" y="35"/>
                  </a:moveTo>
                  <a:cubicBezTo>
                    <a:pt x="225" y="35"/>
                    <a:pt x="225" y="35"/>
                    <a:pt x="225" y="35"/>
                  </a:cubicBezTo>
                  <a:cubicBezTo>
                    <a:pt x="225" y="0"/>
                    <a:pt x="225" y="0"/>
                    <a:pt x="225" y="0"/>
                  </a:cubicBezTo>
                  <a:cubicBezTo>
                    <a:pt x="203" y="23"/>
                    <a:pt x="203" y="23"/>
                    <a:pt x="203" y="23"/>
                  </a:cubicBezTo>
                  <a:cubicBezTo>
                    <a:pt x="203" y="46"/>
                    <a:pt x="203" y="46"/>
                    <a:pt x="203" y="46"/>
                  </a:cubicBezTo>
                  <a:cubicBezTo>
                    <a:pt x="139" y="111"/>
                    <a:pt x="139" y="111"/>
                    <a:pt x="139" y="111"/>
                  </a:cubicBezTo>
                  <a:cubicBezTo>
                    <a:pt x="133" y="106"/>
                    <a:pt x="125" y="104"/>
                    <a:pt x="117" y="104"/>
                  </a:cubicBezTo>
                  <a:cubicBezTo>
                    <a:pt x="96" y="104"/>
                    <a:pt x="79" y="121"/>
                    <a:pt x="79" y="143"/>
                  </a:cubicBezTo>
                  <a:cubicBezTo>
                    <a:pt x="79" y="164"/>
                    <a:pt x="96" y="181"/>
                    <a:pt x="117" y="181"/>
                  </a:cubicBezTo>
                  <a:cubicBezTo>
                    <a:pt x="138" y="181"/>
                    <a:pt x="155" y="164"/>
                    <a:pt x="155" y="143"/>
                  </a:cubicBezTo>
                  <a:cubicBezTo>
                    <a:pt x="155" y="136"/>
                    <a:pt x="154" y="129"/>
                    <a:pt x="150" y="123"/>
                  </a:cubicBezTo>
                  <a:cubicBezTo>
                    <a:pt x="215" y="58"/>
                    <a:pt x="215" y="58"/>
                    <a:pt x="215" y="58"/>
                  </a:cubicBezTo>
                  <a:cubicBezTo>
                    <a:pt x="237" y="58"/>
                    <a:pt x="237" y="58"/>
                    <a:pt x="237" y="58"/>
                  </a:cubicBezTo>
                  <a:cubicBezTo>
                    <a:pt x="260" y="35"/>
                    <a:pt x="260" y="35"/>
                    <a:pt x="260" y="35"/>
                  </a:cubicBezTo>
                  <a:cubicBezTo>
                    <a:pt x="225" y="35"/>
                    <a:pt x="225" y="35"/>
                    <a:pt x="225" y="35"/>
                  </a:cubicBezTo>
                  <a:close/>
                </a:path>
              </a:pathLst>
            </a:custGeom>
            <a:solidFill>
              <a:sysClr val="window" lastClr="FFFFFF"/>
            </a:solidFill>
            <a:ln>
              <a:noFill/>
            </a:ln>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black"/>
                </a:solidFill>
                <a:latin typeface="+mn-lt"/>
                <a:ea typeface="+mn-ea"/>
                <a:cs typeface="+mn-ea"/>
                <a:sym typeface="+mn-lt"/>
              </a:endParaRPr>
            </a:p>
          </p:txBody>
        </p:sp>
      </p:grpSp>
      <p:grpSp>
        <p:nvGrpSpPr>
          <p:cNvPr id="8" name="组合 7">
            <a:extLst>
              <a:ext uri="{FF2B5EF4-FFF2-40B4-BE49-F238E27FC236}">
                <a16:creationId xmlns:a16="http://schemas.microsoft.com/office/drawing/2014/main" id="{4EAAE626-ED5C-704D-AF7A-4FC089778975}"/>
              </a:ext>
            </a:extLst>
          </p:cNvPr>
          <p:cNvGrpSpPr>
            <a:grpSpLocks/>
          </p:cNvGrpSpPr>
          <p:nvPr/>
        </p:nvGrpSpPr>
        <p:grpSpPr bwMode="auto">
          <a:xfrm>
            <a:off x="6581775" y="1268413"/>
            <a:ext cx="1901825" cy="2181225"/>
            <a:chOff x="9271092" y="2217316"/>
            <a:chExt cx="1901375" cy="2180771"/>
          </a:xfrm>
        </p:grpSpPr>
        <p:sp>
          <p:nvSpPr>
            <p:cNvPr id="15" name="íṡľíḍè-Rectangle 30">
              <a:extLst>
                <a:ext uri="{FF2B5EF4-FFF2-40B4-BE49-F238E27FC236}">
                  <a16:creationId xmlns:a16="http://schemas.microsoft.com/office/drawing/2014/main" id="{2D50FD64-D6DC-4196-856D-AC6322FA7C89}"/>
                </a:ext>
              </a:extLst>
            </p:cNvPr>
            <p:cNvSpPr/>
            <p:nvPr/>
          </p:nvSpPr>
          <p:spPr>
            <a:xfrm>
              <a:off x="9271092" y="2217316"/>
              <a:ext cx="1901375" cy="1901429"/>
            </a:xfrm>
            <a:prstGeom prst="rect">
              <a:avLst/>
            </a:prstGeom>
            <a:solidFill>
              <a:srgbClr val="8064A2"/>
            </a:solidFill>
            <a:ln w="25400" cap="flat" cmpd="sng" algn="ctr">
              <a:noFill/>
              <a:prstDash val="solid"/>
            </a:ln>
            <a:effectLst/>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white"/>
                </a:solidFill>
                <a:latin typeface="+mn-lt"/>
                <a:ea typeface="+mn-ea"/>
                <a:cs typeface="+mn-ea"/>
                <a:sym typeface="+mn-lt"/>
              </a:endParaRPr>
            </a:p>
          </p:txBody>
        </p:sp>
        <p:sp>
          <p:nvSpPr>
            <p:cNvPr id="16" name="íṡľíḍè-Freeform: Shape 31">
              <a:extLst>
                <a:ext uri="{FF2B5EF4-FFF2-40B4-BE49-F238E27FC236}">
                  <a16:creationId xmlns:a16="http://schemas.microsoft.com/office/drawing/2014/main" id="{0674574A-4460-4DFF-AAFD-C1F133070B49}"/>
                </a:ext>
              </a:extLst>
            </p:cNvPr>
            <p:cNvSpPr/>
            <p:nvPr/>
          </p:nvSpPr>
          <p:spPr>
            <a:xfrm rot="10800000">
              <a:off x="9271092" y="4028276"/>
              <a:ext cx="1901375" cy="369811"/>
            </a:xfrm>
            <a:custGeom>
              <a:avLst/>
              <a:gdLst>
                <a:gd name="connsiteX0" fmla="*/ 1901372 w 1901372"/>
                <a:gd name="connsiteY0" fmla="*/ 370114 h 370114"/>
                <a:gd name="connsiteX1" fmla="*/ 0 w 1901372"/>
                <a:gd name="connsiteY1" fmla="*/ 370114 h 370114"/>
                <a:gd name="connsiteX2" fmla="*/ 0 w 1901372"/>
                <a:gd name="connsiteY2" fmla="*/ 239486 h 370114"/>
                <a:gd name="connsiteX3" fmla="*/ 639355 w 1901372"/>
                <a:gd name="connsiteY3" fmla="*/ 239486 h 370114"/>
                <a:gd name="connsiteX4" fmla="*/ 950686 w 1901372"/>
                <a:gd name="connsiteY4" fmla="*/ 0 h 370114"/>
                <a:gd name="connsiteX5" fmla="*/ 1262017 w 1901372"/>
                <a:gd name="connsiteY5" fmla="*/ 239486 h 370114"/>
                <a:gd name="connsiteX6" fmla="*/ 1901372 w 1901372"/>
                <a:gd name="connsiteY6" fmla="*/ 239486 h 37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1372" h="370114">
                  <a:moveTo>
                    <a:pt x="1901372" y="370114"/>
                  </a:moveTo>
                  <a:lnTo>
                    <a:pt x="0" y="370114"/>
                  </a:lnTo>
                  <a:lnTo>
                    <a:pt x="0" y="239486"/>
                  </a:lnTo>
                  <a:lnTo>
                    <a:pt x="639355" y="239486"/>
                  </a:lnTo>
                  <a:lnTo>
                    <a:pt x="950686" y="0"/>
                  </a:lnTo>
                  <a:lnTo>
                    <a:pt x="1262017" y="239486"/>
                  </a:lnTo>
                  <a:lnTo>
                    <a:pt x="1901372" y="239486"/>
                  </a:lnTo>
                  <a:close/>
                </a:path>
              </a:pathLst>
            </a:custGeom>
            <a:solidFill>
              <a:srgbClr val="8064A2">
                <a:lumMod val="75000"/>
              </a:srgbClr>
            </a:solidFill>
            <a:ln w="25400" cap="flat" cmpd="sng" algn="ctr">
              <a:noFill/>
              <a:prstDash val="solid"/>
            </a:ln>
            <a:effectLst/>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white"/>
                </a:solidFill>
                <a:latin typeface="+mn-lt"/>
                <a:ea typeface="+mn-ea"/>
                <a:cs typeface="+mn-ea"/>
                <a:sym typeface="+mn-lt"/>
              </a:endParaRPr>
            </a:p>
          </p:txBody>
        </p:sp>
        <p:sp>
          <p:nvSpPr>
            <p:cNvPr id="17" name="îŝḷîḓé-Freeform: Shape 43">
              <a:extLst>
                <a:ext uri="{FF2B5EF4-FFF2-40B4-BE49-F238E27FC236}">
                  <a16:creationId xmlns:a16="http://schemas.microsoft.com/office/drawing/2014/main" id="{228D774C-A4BC-4086-B2B4-3951AC0FE305}"/>
                </a:ext>
              </a:extLst>
            </p:cNvPr>
            <p:cNvSpPr>
              <a:spLocks/>
            </p:cNvSpPr>
            <p:nvPr/>
          </p:nvSpPr>
          <p:spPr bwMode="auto">
            <a:xfrm>
              <a:off x="9763101" y="2560145"/>
              <a:ext cx="838002" cy="839612"/>
            </a:xfrm>
            <a:custGeom>
              <a:avLst/>
              <a:gdLst>
                <a:gd name="T0" fmla="*/ 116 w 232"/>
                <a:gd name="T1" fmla="*/ 0 h 232"/>
                <a:gd name="T2" fmla="*/ 0 w 232"/>
                <a:gd name="T3" fmla="*/ 116 h 232"/>
                <a:gd name="T4" fmla="*/ 116 w 232"/>
                <a:gd name="T5" fmla="*/ 232 h 232"/>
                <a:gd name="T6" fmla="*/ 232 w 232"/>
                <a:gd name="T7" fmla="*/ 116 h 232"/>
                <a:gd name="T8" fmla="*/ 116 w 232"/>
                <a:gd name="T9" fmla="*/ 0 h 232"/>
                <a:gd name="T10" fmla="*/ 129 w 232"/>
                <a:gd name="T11" fmla="*/ 208 h 232"/>
                <a:gd name="T12" fmla="*/ 129 w 232"/>
                <a:gd name="T13" fmla="*/ 190 h 232"/>
                <a:gd name="T14" fmla="*/ 117 w 232"/>
                <a:gd name="T15" fmla="*/ 178 h 232"/>
                <a:gd name="T16" fmla="*/ 105 w 232"/>
                <a:gd name="T17" fmla="*/ 190 h 232"/>
                <a:gd name="T18" fmla="*/ 105 w 232"/>
                <a:gd name="T19" fmla="*/ 208 h 232"/>
                <a:gd name="T20" fmla="*/ 25 w 232"/>
                <a:gd name="T21" fmla="*/ 129 h 232"/>
                <a:gd name="T22" fmla="*/ 42 w 232"/>
                <a:gd name="T23" fmla="*/ 129 h 232"/>
                <a:gd name="T24" fmla="*/ 53 w 232"/>
                <a:gd name="T25" fmla="*/ 117 h 232"/>
                <a:gd name="T26" fmla="*/ 42 w 232"/>
                <a:gd name="T27" fmla="*/ 105 h 232"/>
                <a:gd name="T28" fmla="*/ 24 w 232"/>
                <a:gd name="T29" fmla="*/ 105 h 232"/>
                <a:gd name="T30" fmla="*/ 104 w 232"/>
                <a:gd name="T31" fmla="*/ 25 h 232"/>
                <a:gd name="T32" fmla="*/ 104 w 232"/>
                <a:gd name="T33" fmla="*/ 41 h 232"/>
                <a:gd name="T34" fmla="*/ 116 w 232"/>
                <a:gd name="T35" fmla="*/ 53 h 232"/>
                <a:gd name="T36" fmla="*/ 128 w 232"/>
                <a:gd name="T37" fmla="*/ 41 h 232"/>
                <a:gd name="T38" fmla="*/ 128 w 232"/>
                <a:gd name="T39" fmla="*/ 25 h 232"/>
                <a:gd name="T40" fmla="*/ 208 w 232"/>
                <a:gd name="T41" fmla="*/ 104 h 232"/>
                <a:gd name="T42" fmla="*/ 190 w 232"/>
                <a:gd name="T43" fmla="*/ 104 h 232"/>
                <a:gd name="T44" fmla="*/ 179 w 232"/>
                <a:gd name="T45" fmla="*/ 116 h 232"/>
                <a:gd name="T46" fmla="*/ 190 w 232"/>
                <a:gd name="T47" fmla="*/ 128 h 232"/>
                <a:gd name="T48" fmla="*/ 208 w 232"/>
                <a:gd name="T49" fmla="*/ 128 h 232"/>
                <a:gd name="T50" fmla="*/ 129 w 232"/>
                <a:gd name="T51" fmla="*/ 208 h 232"/>
                <a:gd name="T52" fmla="*/ 124 w 232"/>
                <a:gd name="T53" fmla="*/ 94 h 232"/>
                <a:gd name="T54" fmla="*/ 70 w 232"/>
                <a:gd name="T55" fmla="*/ 69 h 232"/>
                <a:gd name="T56" fmla="*/ 94 w 232"/>
                <a:gd name="T57" fmla="*/ 124 h 232"/>
                <a:gd name="T58" fmla="*/ 109 w 232"/>
                <a:gd name="T59" fmla="*/ 138 h 232"/>
                <a:gd name="T60" fmla="*/ 163 w 232"/>
                <a:gd name="T61" fmla="*/ 163 h 232"/>
                <a:gd name="T62" fmla="*/ 138 w 232"/>
                <a:gd name="T63" fmla="*/ 108 h 232"/>
                <a:gd name="T64" fmla="*/ 124 w 232"/>
                <a:gd name="T65" fmla="*/ 94 h 232"/>
                <a:gd name="T66" fmla="*/ 123 w 232"/>
                <a:gd name="T67" fmla="*/ 123 h 232"/>
                <a:gd name="T68" fmla="*/ 110 w 232"/>
                <a:gd name="T69" fmla="*/ 123 h 232"/>
                <a:gd name="T70" fmla="*/ 110 w 232"/>
                <a:gd name="T71" fmla="*/ 109 h 232"/>
                <a:gd name="T72" fmla="*/ 123 w 232"/>
                <a:gd name="T73" fmla="*/ 109 h 232"/>
                <a:gd name="T74" fmla="*/ 123 w 232"/>
                <a:gd name="T75" fmla="*/ 123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2" h="232">
                  <a:moveTo>
                    <a:pt x="116" y="0"/>
                  </a:moveTo>
                  <a:cubicBezTo>
                    <a:pt x="52" y="0"/>
                    <a:pt x="0" y="52"/>
                    <a:pt x="0" y="116"/>
                  </a:cubicBezTo>
                  <a:cubicBezTo>
                    <a:pt x="0" y="180"/>
                    <a:pt x="52" y="232"/>
                    <a:pt x="116" y="232"/>
                  </a:cubicBezTo>
                  <a:cubicBezTo>
                    <a:pt x="180" y="232"/>
                    <a:pt x="232" y="180"/>
                    <a:pt x="232" y="116"/>
                  </a:cubicBezTo>
                  <a:cubicBezTo>
                    <a:pt x="232" y="52"/>
                    <a:pt x="180" y="0"/>
                    <a:pt x="116" y="0"/>
                  </a:cubicBezTo>
                  <a:close/>
                  <a:moveTo>
                    <a:pt x="129" y="208"/>
                  </a:moveTo>
                  <a:cubicBezTo>
                    <a:pt x="129" y="190"/>
                    <a:pt x="129" y="190"/>
                    <a:pt x="129" y="190"/>
                  </a:cubicBezTo>
                  <a:cubicBezTo>
                    <a:pt x="129" y="183"/>
                    <a:pt x="123" y="178"/>
                    <a:pt x="117" y="178"/>
                  </a:cubicBezTo>
                  <a:cubicBezTo>
                    <a:pt x="110" y="178"/>
                    <a:pt x="105" y="183"/>
                    <a:pt x="105" y="190"/>
                  </a:cubicBezTo>
                  <a:cubicBezTo>
                    <a:pt x="105" y="208"/>
                    <a:pt x="105" y="208"/>
                    <a:pt x="105" y="208"/>
                  </a:cubicBezTo>
                  <a:cubicBezTo>
                    <a:pt x="63" y="203"/>
                    <a:pt x="30" y="170"/>
                    <a:pt x="25" y="129"/>
                  </a:cubicBezTo>
                  <a:cubicBezTo>
                    <a:pt x="42" y="129"/>
                    <a:pt x="42" y="129"/>
                    <a:pt x="42" y="129"/>
                  </a:cubicBezTo>
                  <a:cubicBezTo>
                    <a:pt x="48" y="129"/>
                    <a:pt x="53" y="123"/>
                    <a:pt x="53" y="117"/>
                  </a:cubicBezTo>
                  <a:cubicBezTo>
                    <a:pt x="53" y="110"/>
                    <a:pt x="48" y="105"/>
                    <a:pt x="42" y="105"/>
                  </a:cubicBezTo>
                  <a:cubicBezTo>
                    <a:pt x="24" y="105"/>
                    <a:pt x="24" y="105"/>
                    <a:pt x="24" y="105"/>
                  </a:cubicBezTo>
                  <a:cubicBezTo>
                    <a:pt x="29" y="63"/>
                    <a:pt x="63" y="30"/>
                    <a:pt x="104" y="25"/>
                  </a:cubicBezTo>
                  <a:cubicBezTo>
                    <a:pt x="104" y="41"/>
                    <a:pt x="104" y="41"/>
                    <a:pt x="104" y="41"/>
                  </a:cubicBezTo>
                  <a:cubicBezTo>
                    <a:pt x="104" y="47"/>
                    <a:pt x="109" y="53"/>
                    <a:pt x="116" y="53"/>
                  </a:cubicBezTo>
                  <a:cubicBezTo>
                    <a:pt x="122" y="53"/>
                    <a:pt x="128" y="47"/>
                    <a:pt x="128" y="41"/>
                  </a:cubicBezTo>
                  <a:cubicBezTo>
                    <a:pt x="128" y="25"/>
                    <a:pt x="128" y="25"/>
                    <a:pt x="128" y="25"/>
                  </a:cubicBezTo>
                  <a:cubicBezTo>
                    <a:pt x="169" y="30"/>
                    <a:pt x="202" y="63"/>
                    <a:pt x="208" y="104"/>
                  </a:cubicBezTo>
                  <a:cubicBezTo>
                    <a:pt x="190" y="104"/>
                    <a:pt x="190" y="104"/>
                    <a:pt x="190" y="104"/>
                  </a:cubicBezTo>
                  <a:cubicBezTo>
                    <a:pt x="184" y="104"/>
                    <a:pt x="179" y="109"/>
                    <a:pt x="179" y="116"/>
                  </a:cubicBezTo>
                  <a:cubicBezTo>
                    <a:pt x="179" y="122"/>
                    <a:pt x="184" y="128"/>
                    <a:pt x="190" y="128"/>
                  </a:cubicBezTo>
                  <a:cubicBezTo>
                    <a:pt x="208" y="128"/>
                    <a:pt x="208" y="128"/>
                    <a:pt x="208" y="128"/>
                  </a:cubicBezTo>
                  <a:cubicBezTo>
                    <a:pt x="203" y="169"/>
                    <a:pt x="170" y="202"/>
                    <a:pt x="129" y="208"/>
                  </a:cubicBezTo>
                  <a:close/>
                  <a:moveTo>
                    <a:pt x="124" y="94"/>
                  </a:moveTo>
                  <a:cubicBezTo>
                    <a:pt x="70" y="69"/>
                    <a:pt x="70" y="69"/>
                    <a:pt x="70" y="69"/>
                  </a:cubicBezTo>
                  <a:cubicBezTo>
                    <a:pt x="94" y="124"/>
                    <a:pt x="94" y="124"/>
                    <a:pt x="94" y="124"/>
                  </a:cubicBezTo>
                  <a:cubicBezTo>
                    <a:pt x="97" y="129"/>
                    <a:pt x="103" y="136"/>
                    <a:pt x="109" y="138"/>
                  </a:cubicBezTo>
                  <a:cubicBezTo>
                    <a:pt x="163" y="163"/>
                    <a:pt x="163" y="163"/>
                    <a:pt x="163" y="163"/>
                  </a:cubicBezTo>
                  <a:cubicBezTo>
                    <a:pt x="138" y="108"/>
                    <a:pt x="138" y="108"/>
                    <a:pt x="138" y="108"/>
                  </a:cubicBezTo>
                  <a:cubicBezTo>
                    <a:pt x="136" y="103"/>
                    <a:pt x="130" y="96"/>
                    <a:pt x="124" y="94"/>
                  </a:cubicBezTo>
                  <a:close/>
                  <a:moveTo>
                    <a:pt x="123" y="123"/>
                  </a:moveTo>
                  <a:cubicBezTo>
                    <a:pt x="119" y="126"/>
                    <a:pt x="113" y="126"/>
                    <a:pt x="110" y="123"/>
                  </a:cubicBezTo>
                  <a:cubicBezTo>
                    <a:pt x="106" y="119"/>
                    <a:pt x="106" y="113"/>
                    <a:pt x="110" y="109"/>
                  </a:cubicBezTo>
                  <a:cubicBezTo>
                    <a:pt x="113" y="106"/>
                    <a:pt x="119" y="106"/>
                    <a:pt x="123" y="109"/>
                  </a:cubicBezTo>
                  <a:cubicBezTo>
                    <a:pt x="127" y="113"/>
                    <a:pt x="127" y="119"/>
                    <a:pt x="123" y="123"/>
                  </a:cubicBezTo>
                  <a:close/>
                </a:path>
              </a:pathLst>
            </a:custGeom>
            <a:solidFill>
              <a:sysClr val="window" lastClr="FFFFFF"/>
            </a:solidFill>
            <a:ln>
              <a:noFill/>
            </a:ln>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black"/>
                </a:solidFill>
                <a:latin typeface="+mn-lt"/>
                <a:ea typeface="+mn-ea"/>
                <a:cs typeface="+mn-ea"/>
                <a:sym typeface="+mn-lt"/>
              </a:endParaRPr>
            </a:p>
          </p:txBody>
        </p:sp>
      </p:grpSp>
      <p:grpSp>
        <p:nvGrpSpPr>
          <p:cNvPr id="9" name="组合 8">
            <a:extLst>
              <a:ext uri="{FF2B5EF4-FFF2-40B4-BE49-F238E27FC236}">
                <a16:creationId xmlns:a16="http://schemas.microsoft.com/office/drawing/2014/main" id="{F7D69538-09AA-DF48-946F-3896F976CB69}"/>
              </a:ext>
            </a:extLst>
          </p:cNvPr>
          <p:cNvGrpSpPr>
            <a:grpSpLocks/>
          </p:cNvGrpSpPr>
          <p:nvPr/>
        </p:nvGrpSpPr>
        <p:grpSpPr bwMode="auto">
          <a:xfrm>
            <a:off x="3557588" y="1268413"/>
            <a:ext cx="1901825" cy="2144712"/>
            <a:chOff x="3869067" y="2217316"/>
            <a:chExt cx="1901372" cy="2144485"/>
          </a:xfrm>
        </p:grpSpPr>
        <p:sp>
          <p:nvSpPr>
            <p:cNvPr id="12" name="íṡľíḍè-Rectangle 18">
              <a:extLst>
                <a:ext uri="{FF2B5EF4-FFF2-40B4-BE49-F238E27FC236}">
                  <a16:creationId xmlns:a16="http://schemas.microsoft.com/office/drawing/2014/main" id="{64F207F6-7451-4B83-9D0C-20E199D8EBB2}"/>
                </a:ext>
              </a:extLst>
            </p:cNvPr>
            <p:cNvSpPr/>
            <p:nvPr/>
          </p:nvSpPr>
          <p:spPr>
            <a:xfrm>
              <a:off x="3869067" y="2217316"/>
              <a:ext cx="1901372" cy="1901624"/>
            </a:xfrm>
            <a:prstGeom prst="rect">
              <a:avLst/>
            </a:prstGeom>
            <a:solidFill>
              <a:srgbClr val="C0504D"/>
            </a:solidFill>
            <a:ln w="25400" cap="flat" cmpd="sng" algn="ctr">
              <a:noFill/>
              <a:prstDash val="solid"/>
            </a:ln>
            <a:effectLst/>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white"/>
                </a:solidFill>
                <a:latin typeface="+mn-lt"/>
                <a:ea typeface="+mn-ea"/>
                <a:cs typeface="+mn-ea"/>
                <a:sym typeface="+mn-lt"/>
              </a:endParaRPr>
            </a:p>
          </p:txBody>
        </p:sp>
        <p:sp>
          <p:nvSpPr>
            <p:cNvPr id="13" name="íṡľíḍè-Freeform: Shape 19">
              <a:extLst>
                <a:ext uri="{FF2B5EF4-FFF2-40B4-BE49-F238E27FC236}">
                  <a16:creationId xmlns:a16="http://schemas.microsoft.com/office/drawing/2014/main" id="{88116BBF-B1A5-4BDB-8D57-11D52CE1389B}"/>
                </a:ext>
              </a:extLst>
            </p:cNvPr>
            <p:cNvSpPr/>
            <p:nvPr/>
          </p:nvSpPr>
          <p:spPr>
            <a:xfrm rot="10800000">
              <a:off x="3869067" y="3991953"/>
              <a:ext cx="1901372" cy="369848"/>
            </a:xfrm>
            <a:custGeom>
              <a:avLst/>
              <a:gdLst>
                <a:gd name="connsiteX0" fmla="*/ 1901372 w 1901372"/>
                <a:gd name="connsiteY0" fmla="*/ 370114 h 370114"/>
                <a:gd name="connsiteX1" fmla="*/ 0 w 1901372"/>
                <a:gd name="connsiteY1" fmla="*/ 370114 h 370114"/>
                <a:gd name="connsiteX2" fmla="*/ 0 w 1901372"/>
                <a:gd name="connsiteY2" fmla="*/ 239486 h 370114"/>
                <a:gd name="connsiteX3" fmla="*/ 639355 w 1901372"/>
                <a:gd name="connsiteY3" fmla="*/ 239486 h 370114"/>
                <a:gd name="connsiteX4" fmla="*/ 950686 w 1901372"/>
                <a:gd name="connsiteY4" fmla="*/ 0 h 370114"/>
                <a:gd name="connsiteX5" fmla="*/ 1262017 w 1901372"/>
                <a:gd name="connsiteY5" fmla="*/ 239486 h 370114"/>
                <a:gd name="connsiteX6" fmla="*/ 1901372 w 1901372"/>
                <a:gd name="connsiteY6" fmla="*/ 239486 h 37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1372" h="370114">
                  <a:moveTo>
                    <a:pt x="1901372" y="370114"/>
                  </a:moveTo>
                  <a:lnTo>
                    <a:pt x="0" y="370114"/>
                  </a:lnTo>
                  <a:lnTo>
                    <a:pt x="0" y="239486"/>
                  </a:lnTo>
                  <a:lnTo>
                    <a:pt x="639355" y="239486"/>
                  </a:lnTo>
                  <a:lnTo>
                    <a:pt x="950686" y="0"/>
                  </a:lnTo>
                  <a:lnTo>
                    <a:pt x="1262017" y="239486"/>
                  </a:lnTo>
                  <a:lnTo>
                    <a:pt x="1901372" y="239486"/>
                  </a:lnTo>
                  <a:close/>
                </a:path>
              </a:pathLst>
            </a:custGeom>
            <a:solidFill>
              <a:srgbClr val="C0504D">
                <a:lumMod val="75000"/>
              </a:srgbClr>
            </a:solidFill>
            <a:ln w="25400" cap="flat" cmpd="sng" algn="ctr">
              <a:noFill/>
              <a:prstDash val="solid"/>
            </a:ln>
            <a:effectLst/>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white"/>
                </a:solidFill>
                <a:latin typeface="+mn-lt"/>
                <a:ea typeface="+mn-ea"/>
                <a:cs typeface="+mn-ea"/>
                <a:sym typeface="+mn-lt"/>
              </a:endParaRPr>
            </a:p>
          </p:txBody>
        </p:sp>
        <p:sp>
          <p:nvSpPr>
            <p:cNvPr id="14" name="îŝḷîḓé-Freeform: Shape 44">
              <a:extLst>
                <a:ext uri="{FF2B5EF4-FFF2-40B4-BE49-F238E27FC236}">
                  <a16:creationId xmlns:a16="http://schemas.microsoft.com/office/drawing/2014/main" id="{F28B13F7-BB55-48C2-BB84-9886855A0292}"/>
                </a:ext>
              </a:extLst>
            </p:cNvPr>
            <p:cNvSpPr>
              <a:spLocks/>
            </p:cNvSpPr>
            <p:nvPr/>
          </p:nvSpPr>
          <p:spPr bwMode="auto">
            <a:xfrm>
              <a:off x="4388055" y="2568116"/>
              <a:ext cx="852285" cy="850810"/>
            </a:xfrm>
            <a:custGeom>
              <a:avLst/>
              <a:gdLst>
                <a:gd name="T0" fmla="*/ 187 w 228"/>
                <a:gd name="T1" fmla="*/ 114 h 240"/>
                <a:gd name="T2" fmla="*/ 114 w 228"/>
                <a:gd name="T3" fmla="*/ 40 h 240"/>
                <a:gd name="T4" fmla="*/ 40 w 228"/>
                <a:gd name="T5" fmla="*/ 114 h 240"/>
                <a:gd name="T6" fmla="*/ 68 w 228"/>
                <a:gd name="T7" fmla="*/ 171 h 240"/>
                <a:gd name="T8" fmla="*/ 74 w 228"/>
                <a:gd name="T9" fmla="*/ 173 h 240"/>
                <a:gd name="T10" fmla="*/ 81 w 228"/>
                <a:gd name="T11" fmla="*/ 169 h 240"/>
                <a:gd name="T12" fmla="*/ 79 w 228"/>
                <a:gd name="T13" fmla="*/ 156 h 240"/>
                <a:gd name="T14" fmla="*/ 59 w 228"/>
                <a:gd name="T15" fmla="*/ 114 h 240"/>
                <a:gd name="T16" fmla="*/ 114 w 228"/>
                <a:gd name="T17" fmla="*/ 59 h 240"/>
                <a:gd name="T18" fmla="*/ 169 w 228"/>
                <a:gd name="T19" fmla="*/ 114 h 240"/>
                <a:gd name="T20" fmla="*/ 152 w 228"/>
                <a:gd name="T21" fmla="*/ 153 h 240"/>
                <a:gd name="T22" fmla="*/ 151 w 228"/>
                <a:gd name="T23" fmla="*/ 166 h 240"/>
                <a:gd name="T24" fmla="*/ 165 w 228"/>
                <a:gd name="T25" fmla="*/ 167 h 240"/>
                <a:gd name="T26" fmla="*/ 187 w 228"/>
                <a:gd name="T27" fmla="*/ 114 h 240"/>
                <a:gd name="T28" fmla="*/ 116 w 228"/>
                <a:gd name="T29" fmla="*/ 79 h 240"/>
                <a:gd name="T30" fmla="*/ 81 w 228"/>
                <a:gd name="T31" fmla="*/ 114 h 240"/>
                <a:gd name="T32" fmla="*/ 101 w 228"/>
                <a:gd name="T33" fmla="*/ 144 h 240"/>
                <a:gd name="T34" fmla="*/ 101 w 228"/>
                <a:gd name="T35" fmla="*/ 226 h 240"/>
                <a:gd name="T36" fmla="*/ 115 w 228"/>
                <a:gd name="T37" fmla="*/ 240 h 240"/>
                <a:gd name="T38" fmla="*/ 129 w 228"/>
                <a:gd name="T39" fmla="*/ 226 h 240"/>
                <a:gd name="T40" fmla="*/ 129 w 228"/>
                <a:gd name="T41" fmla="*/ 145 h 240"/>
                <a:gd name="T42" fmla="*/ 150 w 228"/>
                <a:gd name="T43" fmla="*/ 114 h 240"/>
                <a:gd name="T44" fmla="*/ 116 w 228"/>
                <a:gd name="T45" fmla="*/ 79 h 240"/>
                <a:gd name="T46" fmla="*/ 114 w 228"/>
                <a:gd name="T47" fmla="*/ 0 h 240"/>
                <a:gd name="T48" fmla="*/ 0 w 228"/>
                <a:gd name="T49" fmla="*/ 114 h 240"/>
                <a:gd name="T50" fmla="*/ 52 w 228"/>
                <a:gd name="T51" fmla="*/ 209 h 240"/>
                <a:gd name="T52" fmla="*/ 57 w 228"/>
                <a:gd name="T53" fmla="*/ 211 h 240"/>
                <a:gd name="T54" fmla="*/ 65 w 228"/>
                <a:gd name="T55" fmla="*/ 206 h 240"/>
                <a:gd name="T56" fmla="*/ 62 w 228"/>
                <a:gd name="T57" fmla="*/ 193 h 240"/>
                <a:gd name="T58" fmla="*/ 19 w 228"/>
                <a:gd name="T59" fmla="*/ 114 h 240"/>
                <a:gd name="T60" fmla="*/ 114 w 228"/>
                <a:gd name="T61" fmla="*/ 18 h 240"/>
                <a:gd name="T62" fmla="*/ 209 w 228"/>
                <a:gd name="T63" fmla="*/ 114 h 240"/>
                <a:gd name="T64" fmla="*/ 168 w 228"/>
                <a:gd name="T65" fmla="*/ 192 h 240"/>
                <a:gd name="T66" fmla="*/ 165 w 228"/>
                <a:gd name="T67" fmla="*/ 205 h 240"/>
                <a:gd name="T68" fmla="*/ 178 w 228"/>
                <a:gd name="T69" fmla="*/ 208 h 240"/>
                <a:gd name="T70" fmla="*/ 228 w 228"/>
                <a:gd name="T71" fmla="*/ 114 h 240"/>
                <a:gd name="T72" fmla="*/ 114 w 228"/>
                <a:gd name="T73"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 h="240">
                  <a:moveTo>
                    <a:pt x="187" y="114"/>
                  </a:moveTo>
                  <a:cubicBezTo>
                    <a:pt x="187" y="73"/>
                    <a:pt x="154" y="40"/>
                    <a:pt x="114" y="40"/>
                  </a:cubicBezTo>
                  <a:cubicBezTo>
                    <a:pt x="73" y="40"/>
                    <a:pt x="40" y="73"/>
                    <a:pt x="40" y="114"/>
                  </a:cubicBezTo>
                  <a:cubicBezTo>
                    <a:pt x="40" y="136"/>
                    <a:pt x="50" y="157"/>
                    <a:pt x="68" y="171"/>
                  </a:cubicBezTo>
                  <a:cubicBezTo>
                    <a:pt x="69" y="172"/>
                    <a:pt x="71" y="173"/>
                    <a:pt x="74" y="173"/>
                  </a:cubicBezTo>
                  <a:cubicBezTo>
                    <a:pt x="76" y="173"/>
                    <a:pt x="79" y="171"/>
                    <a:pt x="81" y="169"/>
                  </a:cubicBezTo>
                  <a:cubicBezTo>
                    <a:pt x="84" y="165"/>
                    <a:pt x="83" y="159"/>
                    <a:pt x="79" y="156"/>
                  </a:cubicBezTo>
                  <a:cubicBezTo>
                    <a:pt x="67" y="146"/>
                    <a:pt x="59" y="130"/>
                    <a:pt x="59" y="114"/>
                  </a:cubicBezTo>
                  <a:cubicBezTo>
                    <a:pt x="59" y="83"/>
                    <a:pt x="84" y="59"/>
                    <a:pt x="114" y="59"/>
                  </a:cubicBezTo>
                  <a:cubicBezTo>
                    <a:pt x="144" y="59"/>
                    <a:pt x="169" y="83"/>
                    <a:pt x="169" y="114"/>
                  </a:cubicBezTo>
                  <a:cubicBezTo>
                    <a:pt x="169" y="129"/>
                    <a:pt x="163" y="143"/>
                    <a:pt x="152" y="153"/>
                  </a:cubicBezTo>
                  <a:cubicBezTo>
                    <a:pt x="148" y="157"/>
                    <a:pt x="148" y="163"/>
                    <a:pt x="151" y="166"/>
                  </a:cubicBezTo>
                  <a:cubicBezTo>
                    <a:pt x="155" y="170"/>
                    <a:pt x="161" y="170"/>
                    <a:pt x="165" y="167"/>
                  </a:cubicBezTo>
                  <a:cubicBezTo>
                    <a:pt x="179" y="153"/>
                    <a:pt x="187" y="134"/>
                    <a:pt x="187" y="114"/>
                  </a:cubicBezTo>
                  <a:close/>
                  <a:moveTo>
                    <a:pt x="116" y="79"/>
                  </a:moveTo>
                  <a:cubicBezTo>
                    <a:pt x="97" y="79"/>
                    <a:pt x="81" y="95"/>
                    <a:pt x="81" y="114"/>
                  </a:cubicBezTo>
                  <a:cubicBezTo>
                    <a:pt x="81" y="127"/>
                    <a:pt x="89" y="139"/>
                    <a:pt x="101" y="144"/>
                  </a:cubicBezTo>
                  <a:cubicBezTo>
                    <a:pt x="101" y="226"/>
                    <a:pt x="101" y="226"/>
                    <a:pt x="101" y="226"/>
                  </a:cubicBezTo>
                  <a:cubicBezTo>
                    <a:pt x="101" y="233"/>
                    <a:pt x="107" y="240"/>
                    <a:pt x="115" y="240"/>
                  </a:cubicBezTo>
                  <a:cubicBezTo>
                    <a:pt x="123" y="240"/>
                    <a:pt x="129" y="233"/>
                    <a:pt x="129" y="226"/>
                  </a:cubicBezTo>
                  <a:cubicBezTo>
                    <a:pt x="129" y="145"/>
                    <a:pt x="129" y="145"/>
                    <a:pt x="129" y="145"/>
                  </a:cubicBezTo>
                  <a:cubicBezTo>
                    <a:pt x="141" y="140"/>
                    <a:pt x="150" y="128"/>
                    <a:pt x="150" y="114"/>
                  </a:cubicBezTo>
                  <a:cubicBezTo>
                    <a:pt x="150" y="95"/>
                    <a:pt x="134" y="79"/>
                    <a:pt x="116" y="79"/>
                  </a:cubicBezTo>
                  <a:close/>
                  <a:moveTo>
                    <a:pt x="114" y="0"/>
                  </a:moveTo>
                  <a:cubicBezTo>
                    <a:pt x="51" y="0"/>
                    <a:pt x="0" y="51"/>
                    <a:pt x="0" y="114"/>
                  </a:cubicBezTo>
                  <a:cubicBezTo>
                    <a:pt x="0" y="152"/>
                    <a:pt x="19" y="188"/>
                    <a:pt x="52" y="209"/>
                  </a:cubicBezTo>
                  <a:cubicBezTo>
                    <a:pt x="54" y="210"/>
                    <a:pt x="55" y="211"/>
                    <a:pt x="57" y="211"/>
                  </a:cubicBezTo>
                  <a:cubicBezTo>
                    <a:pt x="60" y="211"/>
                    <a:pt x="63" y="209"/>
                    <a:pt x="65" y="206"/>
                  </a:cubicBezTo>
                  <a:cubicBezTo>
                    <a:pt x="68" y="202"/>
                    <a:pt x="67" y="196"/>
                    <a:pt x="62" y="193"/>
                  </a:cubicBezTo>
                  <a:cubicBezTo>
                    <a:pt x="35" y="176"/>
                    <a:pt x="19" y="146"/>
                    <a:pt x="19" y="114"/>
                  </a:cubicBezTo>
                  <a:cubicBezTo>
                    <a:pt x="19" y="61"/>
                    <a:pt x="61" y="18"/>
                    <a:pt x="114" y="18"/>
                  </a:cubicBezTo>
                  <a:cubicBezTo>
                    <a:pt x="166" y="18"/>
                    <a:pt x="209" y="61"/>
                    <a:pt x="209" y="114"/>
                  </a:cubicBezTo>
                  <a:cubicBezTo>
                    <a:pt x="209" y="145"/>
                    <a:pt x="194" y="174"/>
                    <a:pt x="168" y="192"/>
                  </a:cubicBezTo>
                  <a:cubicBezTo>
                    <a:pt x="163" y="195"/>
                    <a:pt x="162" y="201"/>
                    <a:pt x="165" y="205"/>
                  </a:cubicBezTo>
                  <a:cubicBezTo>
                    <a:pt x="168" y="209"/>
                    <a:pt x="174" y="211"/>
                    <a:pt x="178" y="208"/>
                  </a:cubicBezTo>
                  <a:cubicBezTo>
                    <a:pt x="209" y="186"/>
                    <a:pt x="228" y="151"/>
                    <a:pt x="228" y="114"/>
                  </a:cubicBezTo>
                  <a:cubicBezTo>
                    <a:pt x="228" y="51"/>
                    <a:pt x="177" y="0"/>
                    <a:pt x="114" y="0"/>
                  </a:cubicBezTo>
                  <a:close/>
                </a:path>
              </a:pathLst>
            </a:custGeom>
            <a:solidFill>
              <a:sysClr val="window" lastClr="FFFFFF"/>
            </a:solidFill>
            <a:ln>
              <a:noFill/>
            </a:ln>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black"/>
                </a:solidFill>
                <a:latin typeface="+mn-lt"/>
                <a:ea typeface="+mn-ea"/>
                <a:cs typeface="+mn-ea"/>
                <a:sym typeface="+mn-lt"/>
              </a:endParaRPr>
            </a:p>
          </p:txBody>
        </p:sp>
      </p:grpSp>
      <p:sp>
        <p:nvSpPr>
          <p:cNvPr id="10" name="Rectangle 6">
            <a:extLst>
              <a:ext uri="{FF2B5EF4-FFF2-40B4-BE49-F238E27FC236}">
                <a16:creationId xmlns:a16="http://schemas.microsoft.com/office/drawing/2014/main" id="{F139FBF9-99B3-4D9B-85CC-12F54515AD97}"/>
              </a:ext>
            </a:extLst>
          </p:cNvPr>
          <p:cNvSpPr>
            <a:spLocks noChangeArrowheads="1"/>
          </p:cNvSpPr>
          <p:nvPr/>
        </p:nvSpPr>
        <p:spPr bwMode="auto">
          <a:xfrm>
            <a:off x="3203575" y="3644900"/>
            <a:ext cx="2820988" cy="253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0000"/>
              </a:lnSpc>
              <a:spcBef>
                <a:spcPct val="30000"/>
              </a:spcBef>
              <a:buFont typeface="Arial" panose="020B0604020202020204" pitchFamily="34" charset="0"/>
              <a:buNone/>
            </a:pPr>
            <a:r>
              <a:rPr lang="zh-CN" altLang="en-US" sz="2200" b="0">
                <a:ea typeface="微软雅黑" panose="020B0503020204020204" pitchFamily="34" charset="-122"/>
                <a:sym typeface="+mn-lt"/>
              </a:rPr>
              <a:t>在对象的初始排列已经按关键码排好序或接近有序时，直接插入排序比折半插入排序执行的关键码比较次数要少</a:t>
            </a:r>
          </a:p>
        </p:txBody>
      </p:sp>
      <p:sp>
        <p:nvSpPr>
          <p:cNvPr id="11" name="Rectangle 6">
            <a:extLst>
              <a:ext uri="{FF2B5EF4-FFF2-40B4-BE49-F238E27FC236}">
                <a16:creationId xmlns:a16="http://schemas.microsoft.com/office/drawing/2014/main" id="{03DFC9C5-998B-4CC1-9388-34DA77E38724}"/>
              </a:ext>
            </a:extLst>
          </p:cNvPr>
          <p:cNvSpPr>
            <a:spLocks noChangeArrowheads="1"/>
          </p:cNvSpPr>
          <p:nvPr/>
        </p:nvSpPr>
        <p:spPr bwMode="auto">
          <a:xfrm>
            <a:off x="6437313" y="3644900"/>
            <a:ext cx="2190750" cy="2089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0000"/>
              </a:lnSpc>
              <a:spcBef>
                <a:spcPct val="30000"/>
              </a:spcBef>
              <a:buFont typeface="Arial" panose="020B0604020202020204" pitchFamily="34" charset="0"/>
              <a:buNone/>
            </a:pPr>
            <a:r>
              <a:rPr lang="zh-CN" altLang="en-US" sz="2200" b="0">
                <a:ea typeface="微软雅黑" panose="020B0503020204020204" pitchFamily="34" charset="-122"/>
                <a:sym typeface="+mn-lt"/>
              </a:rPr>
              <a:t>折半插入排序的对象移动次数与直接插入排序相同，依赖于对象的初始排列</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 calcmode="lin" valueType="num">
                                      <p:cBhvr additive="base">
                                        <p:cTn id="12"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nodeType="click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additive="base">
                                        <p:cTn id="18" dur="500" fill="hold"/>
                                        <p:tgtEl>
                                          <p:spTgt spid="9"/>
                                        </p:tgtEl>
                                        <p:attrNameLst>
                                          <p:attrName>ppt_x</p:attrName>
                                        </p:attrNameLst>
                                      </p:cBhvr>
                                      <p:tavLst>
                                        <p:tav tm="0">
                                          <p:val>
                                            <p:strVal val="0-#ppt_w/2"/>
                                          </p:val>
                                        </p:tav>
                                        <p:tav tm="100000">
                                          <p:val>
                                            <p:strVal val="#ppt_x"/>
                                          </p:val>
                                        </p:tav>
                                      </p:tavLst>
                                    </p:anim>
                                    <p:anim calcmode="lin" valueType="num">
                                      <p:cBhvr additive="base">
                                        <p:cTn id="19" dur="500" fill="hold"/>
                                        <p:tgtEl>
                                          <p:spTgt spid="9"/>
                                        </p:tgtEl>
                                        <p:attrNameLst>
                                          <p:attrName>ppt_y</p:attrName>
                                        </p:attrNameLst>
                                      </p:cBhvr>
                                      <p:tavLst>
                                        <p:tav tm="0">
                                          <p:val>
                                            <p:strVal val="#ppt_y"/>
                                          </p:val>
                                        </p:tav>
                                        <p:tav tm="100000">
                                          <p:val>
                                            <p:strVal val="#ppt_y"/>
                                          </p:val>
                                        </p:tav>
                                      </p:tavLst>
                                    </p:anim>
                                  </p:childTnLst>
                                </p:cTn>
                              </p:par>
                            </p:childTnLst>
                          </p:cTn>
                        </p:par>
                        <p:par>
                          <p:cTn id="20" fill="hold" nodeType="afterGroup">
                            <p:stCondLst>
                              <p:cond delay="500"/>
                            </p:stCondLst>
                            <p:childTnLst>
                              <p:par>
                                <p:cTn id="21" presetID="2" presetClass="entr" presetSubtype="8" fill="hold" grpId="0" nodeType="after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anim calcmode="lin" valueType="num">
                                      <p:cBhvr additive="base">
                                        <p:cTn id="23"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0-#ppt_w/2"/>
                                          </p:val>
                                        </p:tav>
                                        <p:tav tm="100000">
                                          <p:val>
                                            <p:strVal val="#ppt_x"/>
                                          </p:val>
                                        </p:tav>
                                      </p:tavLst>
                                    </p:anim>
                                    <p:anim calcmode="lin" valueType="num">
                                      <p:cBhvr additive="base">
                                        <p:cTn id="30" dur="500" fill="hold"/>
                                        <p:tgtEl>
                                          <p:spTgt spid="8"/>
                                        </p:tgtEl>
                                        <p:attrNameLst>
                                          <p:attrName>ppt_y</p:attrName>
                                        </p:attrNameLst>
                                      </p:cBhvr>
                                      <p:tavLst>
                                        <p:tav tm="0">
                                          <p:val>
                                            <p:strVal val="#ppt_y"/>
                                          </p:val>
                                        </p:tav>
                                        <p:tav tm="100000">
                                          <p:val>
                                            <p:strVal val="#ppt_y"/>
                                          </p:val>
                                        </p:tav>
                                      </p:tavLst>
                                    </p:anim>
                                  </p:childTnLst>
                                </p:cTn>
                              </p:par>
                            </p:childTnLst>
                          </p:cTn>
                        </p:par>
                        <p:par>
                          <p:cTn id="31" fill="hold" nodeType="afterGroup">
                            <p:stCondLst>
                              <p:cond delay="500"/>
                            </p:stCondLst>
                            <p:childTnLst>
                              <p:par>
                                <p:cTn id="32" presetID="2" presetClass="entr" presetSubtype="8" fill="hold" grpId="0" nodeType="afterEffect">
                                  <p:stCondLst>
                                    <p:cond delay="0"/>
                                  </p:stCondLst>
                                  <p:childTnLst>
                                    <p:set>
                                      <p:cBhvr>
                                        <p:cTn id="33" dur="1" fill="hold">
                                          <p:stCondLst>
                                            <p:cond delay="0"/>
                                          </p:stCondLst>
                                        </p:cTn>
                                        <p:tgtEl>
                                          <p:spTgt spid="11">
                                            <p:txEl>
                                              <p:pRg st="0" end="0"/>
                                            </p:txEl>
                                          </p:spTgt>
                                        </p:tgtEl>
                                        <p:attrNameLst>
                                          <p:attrName>style.visibility</p:attrName>
                                        </p:attrNameLst>
                                      </p:cBhvr>
                                      <p:to>
                                        <p:strVal val="visible"/>
                                      </p:to>
                                    </p:set>
                                    <p:anim calcmode="lin" valueType="num">
                                      <p:cBhvr additive="base">
                                        <p:cTn id="34"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35"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10" grpId="0" build="p"/>
      <p:bldP spid="11" grpId="0"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4772" name="Rectangle 4">
            <a:extLst>
              <a:ext uri="{FF2B5EF4-FFF2-40B4-BE49-F238E27FC236}">
                <a16:creationId xmlns:a16="http://schemas.microsoft.com/office/drawing/2014/main" id="{D10942C3-8D04-4C12-A8C1-30F2E2DA841C}"/>
              </a:ext>
            </a:extLst>
          </p:cNvPr>
          <p:cNvSpPr>
            <a:spLocks noChangeArrowheads="1"/>
          </p:cNvSpPr>
          <p:nvPr/>
        </p:nvSpPr>
        <p:spPr bwMode="auto">
          <a:xfrm>
            <a:off x="314325" y="1422400"/>
            <a:ext cx="8650288" cy="1295400"/>
          </a:xfrm>
          <a:prstGeom prst="roundRect">
            <a:avLst>
              <a:gd name="adj" fmla="val 10788"/>
            </a:avLst>
          </a:prstGeom>
          <a:solidFill>
            <a:srgbClr val="E2D9EB"/>
          </a:solidFill>
          <a:ln w="9525">
            <a:noFill/>
            <a:miter lim="800000"/>
          </a:ln>
        </p:spPr>
        <p:txBody>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05000"/>
              </a:lnSpc>
              <a:spcBef>
                <a:spcPct val="20000"/>
              </a:spcBef>
              <a:buFontTx/>
              <a:buChar char="•"/>
            </a:pPr>
            <a:r>
              <a:rPr kumimoji="1" lang="zh-CN" altLang="en-US" sz="3200" b="0">
                <a:ea typeface="微软雅黑" panose="020B0503020204020204" pitchFamily="34" charset="-122"/>
                <a:sym typeface="+mn-lt"/>
              </a:rPr>
              <a:t>减少了</a:t>
            </a:r>
            <a:r>
              <a:rPr kumimoji="1" lang="zh-CN" altLang="en-US" sz="3200" b="0">
                <a:solidFill>
                  <a:srgbClr val="FF0000"/>
                </a:solidFill>
                <a:ea typeface="微软雅黑" panose="020B0503020204020204" pitchFamily="34" charset="-122"/>
                <a:sym typeface="+mn-lt"/>
              </a:rPr>
              <a:t>比较次数</a:t>
            </a:r>
            <a:r>
              <a:rPr kumimoji="1" lang="zh-CN" altLang="en-US" sz="3200" b="0">
                <a:ea typeface="微软雅黑" panose="020B0503020204020204" pitchFamily="34" charset="-122"/>
                <a:sym typeface="+mn-lt"/>
              </a:rPr>
              <a:t>，但没有减少</a:t>
            </a:r>
            <a:r>
              <a:rPr kumimoji="1" lang="zh-CN" altLang="en-US" sz="3200" b="0">
                <a:solidFill>
                  <a:srgbClr val="FF0000"/>
                </a:solidFill>
                <a:ea typeface="微软雅黑" panose="020B0503020204020204" pitchFamily="34" charset="-122"/>
                <a:sym typeface="+mn-lt"/>
              </a:rPr>
              <a:t>移动次数</a:t>
            </a:r>
            <a:endParaRPr kumimoji="1" lang="zh-CN" altLang="en-US" b="0">
              <a:solidFill>
                <a:srgbClr val="FF0000"/>
              </a:solidFill>
              <a:ea typeface="微软雅黑" panose="020B0503020204020204" pitchFamily="34" charset="-122"/>
              <a:sym typeface="+mn-lt"/>
            </a:endParaRPr>
          </a:p>
          <a:p>
            <a:pPr>
              <a:lnSpc>
                <a:spcPct val="105000"/>
              </a:lnSpc>
              <a:spcBef>
                <a:spcPct val="20000"/>
              </a:spcBef>
              <a:buFontTx/>
              <a:buChar char="•"/>
            </a:pPr>
            <a:r>
              <a:rPr kumimoji="1" lang="zh-CN" altLang="en-US" sz="3200" b="0">
                <a:ea typeface="微软雅黑" panose="020B0503020204020204" pitchFamily="34" charset="-122"/>
                <a:sym typeface="+mn-lt"/>
              </a:rPr>
              <a:t>平均性能优于直接插入排序</a:t>
            </a:r>
          </a:p>
        </p:txBody>
      </p:sp>
      <p:sp>
        <p:nvSpPr>
          <p:cNvPr id="1184774" name="Rectangle 6">
            <a:extLst>
              <a:ext uri="{FF2B5EF4-FFF2-40B4-BE49-F238E27FC236}">
                <a16:creationId xmlns:a16="http://schemas.microsoft.com/office/drawing/2014/main" id="{804EA5C5-C555-471E-988E-906F24049DDB}"/>
              </a:ext>
            </a:extLst>
          </p:cNvPr>
          <p:cNvSpPr>
            <a:spLocks noChangeArrowheads="1"/>
          </p:cNvSpPr>
          <p:nvPr/>
        </p:nvSpPr>
        <p:spPr bwMode="auto">
          <a:xfrm>
            <a:off x="804863" y="207963"/>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算法分析</a:t>
            </a:r>
          </a:p>
        </p:txBody>
      </p:sp>
      <p:grpSp>
        <p:nvGrpSpPr>
          <p:cNvPr id="6" name="组合 5">
            <a:extLst>
              <a:ext uri="{FF2B5EF4-FFF2-40B4-BE49-F238E27FC236}">
                <a16:creationId xmlns:a16="http://schemas.microsoft.com/office/drawing/2014/main" id="{4C75C26D-0148-5D4F-A24E-03681B8970AB}"/>
              </a:ext>
            </a:extLst>
          </p:cNvPr>
          <p:cNvGrpSpPr>
            <a:grpSpLocks/>
          </p:cNvGrpSpPr>
          <p:nvPr/>
        </p:nvGrpSpPr>
        <p:grpSpPr bwMode="auto">
          <a:xfrm>
            <a:off x="3459163" y="3586163"/>
            <a:ext cx="2360612" cy="1978025"/>
            <a:chOff x="4561682" y="2200808"/>
            <a:chExt cx="3219450" cy="2697163"/>
          </a:xfrm>
        </p:grpSpPr>
        <p:sp>
          <p:nvSpPr>
            <p:cNvPr id="7" name="i$liḋe-Oval 12">
              <a:extLst>
                <a:ext uri="{FF2B5EF4-FFF2-40B4-BE49-F238E27FC236}">
                  <a16:creationId xmlns:a16="http://schemas.microsoft.com/office/drawing/2014/main" id="{8D9A0C00-B576-4C07-8996-34B98120847C}"/>
                </a:ext>
              </a:extLst>
            </p:cNvPr>
            <p:cNvSpPr>
              <a:spLocks/>
            </p:cNvSpPr>
            <p:nvPr/>
          </p:nvSpPr>
          <p:spPr bwMode="auto">
            <a:xfrm>
              <a:off x="4996859" y="2200808"/>
              <a:ext cx="2284144" cy="2283713"/>
            </a:xfrm>
            <a:prstGeom prst="ellipse">
              <a:avLst/>
            </a:prstGeom>
            <a:solidFill>
              <a:srgbClr val="4F81BD"/>
            </a:solidFill>
            <a:ln w="50800">
              <a:solidFill>
                <a:sysClr val="windowText" lastClr="000000">
                  <a:alpha val="0"/>
                </a:sysClr>
              </a:solidFill>
              <a:miter lim="800000"/>
              <a:headEnd/>
              <a:tailEnd/>
            </a:ln>
          </p:spPr>
          <p:txBody>
            <a:bodyPr wrap="none" lIns="0" tIns="0" rIns="0" bIns="0" anchor="ctr">
              <a:norm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ctr" eaLnBrk="1" hangingPunct="1"/>
              <a:r>
                <a:rPr lang="zh-CN" altLang="en-US" sz="2400" b="0">
                  <a:solidFill>
                    <a:srgbClr val="FFFFFF"/>
                  </a:solidFill>
                  <a:latin typeface="Arial" panose="020B0604020202020204" pitchFamily="34" charset="0"/>
                  <a:ea typeface="微软雅黑" panose="020B0503020204020204" pitchFamily="34" charset="-122"/>
                  <a:sym typeface="Arial" panose="020B0604020202020204" pitchFamily="34" charset="0"/>
                </a:rPr>
                <a:t>空间复杂</a:t>
              </a:r>
              <a:endParaRPr lang="en-US" altLang="zh-CN" sz="2400" b="0">
                <a:solidFill>
                  <a:srgbClr val="FFFFFF"/>
                </a:solidFill>
                <a:latin typeface="Arial" panose="020B0604020202020204" pitchFamily="34" charset="0"/>
                <a:ea typeface="微软雅黑" panose="020B0503020204020204" pitchFamily="34" charset="-122"/>
                <a:sym typeface="Arial" panose="020B0604020202020204" pitchFamily="34" charset="0"/>
              </a:endParaRPr>
            </a:p>
            <a:p>
              <a:pPr algn="ctr" eaLnBrk="1" hangingPunct="1"/>
              <a:r>
                <a:rPr lang="zh-CN" altLang="en-US" sz="2400" b="0">
                  <a:solidFill>
                    <a:srgbClr val="FFFFFF"/>
                  </a:solidFill>
                  <a:latin typeface="Arial" panose="020B0604020202020204" pitchFamily="34" charset="0"/>
                  <a:ea typeface="微软雅黑" panose="020B0503020204020204" pitchFamily="34" charset="-122"/>
                  <a:sym typeface="Arial" panose="020B0604020202020204" pitchFamily="34" charset="0"/>
                </a:rPr>
                <a:t>度为 </a:t>
              </a:r>
              <a:r>
                <a:rPr lang="en-US" altLang="zh-CN" sz="2400" b="0">
                  <a:solidFill>
                    <a:srgbClr val="FF0000"/>
                  </a:solidFill>
                  <a:latin typeface="Arial" panose="020B0604020202020204" pitchFamily="34" charset="0"/>
                  <a:ea typeface="微软雅黑" panose="020B0503020204020204" pitchFamily="34" charset="-122"/>
                  <a:sym typeface="Arial" panose="020B0604020202020204" pitchFamily="34" charset="0"/>
                </a:rPr>
                <a:t>o(1)</a:t>
              </a:r>
            </a:p>
          </p:txBody>
        </p:sp>
        <p:sp>
          <p:nvSpPr>
            <p:cNvPr id="8" name="i$liḋe-Oval 14">
              <a:extLst>
                <a:ext uri="{FF2B5EF4-FFF2-40B4-BE49-F238E27FC236}">
                  <a16:creationId xmlns:a16="http://schemas.microsoft.com/office/drawing/2014/main" id="{7E921372-DAA7-4A1F-9DC6-65F149E6885F}"/>
                </a:ext>
              </a:extLst>
            </p:cNvPr>
            <p:cNvSpPr>
              <a:spLocks/>
            </p:cNvSpPr>
            <p:nvPr/>
          </p:nvSpPr>
          <p:spPr bwMode="auto">
            <a:xfrm>
              <a:off x="4561682" y="3049354"/>
              <a:ext cx="326924" cy="324699"/>
            </a:xfrm>
            <a:prstGeom prst="ellipse">
              <a:avLst/>
            </a:prstGeom>
            <a:solidFill>
              <a:sysClr val="window" lastClr="FFFFFF">
                <a:lumMod val="75000"/>
                <a:alpha val="20000"/>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 name="i$liḋe-Oval 15">
              <a:extLst>
                <a:ext uri="{FF2B5EF4-FFF2-40B4-BE49-F238E27FC236}">
                  <a16:creationId xmlns:a16="http://schemas.microsoft.com/office/drawing/2014/main" id="{F1397F6C-923D-40D9-B359-6BCA516AF5ED}"/>
                </a:ext>
              </a:extLst>
            </p:cNvPr>
            <p:cNvSpPr>
              <a:spLocks/>
            </p:cNvSpPr>
            <p:nvPr/>
          </p:nvSpPr>
          <p:spPr bwMode="auto">
            <a:xfrm>
              <a:off x="5878041" y="4354641"/>
              <a:ext cx="543430" cy="543330"/>
            </a:xfrm>
            <a:prstGeom prst="ellipse">
              <a:avLst/>
            </a:prstGeom>
            <a:solidFill>
              <a:sysClr val="window" lastClr="FFFFFF">
                <a:lumMod val="75000"/>
                <a:alpha val="20000"/>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 name="i$liḋe-Oval 16">
              <a:extLst>
                <a:ext uri="{FF2B5EF4-FFF2-40B4-BE49-F238E27FC236}">
                  <a16:creationId xmlns:a16="http://schemas.microsoft.com/office/drawing/2014/main" id="{C90BB899-E194-4BBB-B165-60ADD437D4DC}"/>
                </a:ext>
              </a:extLst>
            </p:cNvPr>
            <p:cNvSpPr>
              <a:spLocks/>
            </p:cNvSpPr>
            <p:nvPr/>
          </p:nvSpPr>
          <p:spPr bwMode="auto">
            <a:xfrm>
              <a:off x="6856650" y="2222455"/>
              <a:ext cx="173205" cy="173173"/>
            </a:xfrm>
            <a:prstGeom prst="ellipse">
              <a:avLst/>
            </a:prstGeom>
            <a:solidFill>
              <a:sysClr val="window" lastClr="FFFFFF">
                <a:lumMod val="75000"/>
                <a:alpha val="20000"/>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 name="i$liḋe-Oval 17">
              <a:extLst>
                <a:ext uri="{FF2B5EF4-FFF2-40B4-BE49-F238E27FC236}">
                  <a16:creationId xmlns:a16="http://schemas.microsoft.com/office/drawing/2014/main" id="{A111149D-598A-4086-8D69-CF1CAB8695E0}"/>
                </a:ext>
              </a:extLst>
            </p:cNvPr>
            <p:cNvSpPr>
              <a:spLocks/>
            </p:cNvSpPr>
            <p:nvPr/>
          </p:nvSpPr>
          <p:spPr bwMode="auto">
            <a:xfrm>
              <a:off x="7118622" y="3908722"/>
              <a:ext cx="402702" cy="402626"/>
            </a:xfrm>
            <a:prstGeom prst="ellipse">
              <a:avLst/>
            </a:prstGeom>
            <a:solidFill>
              <a:sysClr val="window" lastClr="FFFFFF">
                <a:lumMod val="75000"/>
                <a:alpha val="20000"/>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i$liḋe-Oval 18">
              <a:extLst>
                <a:ext uri="{FF2B5EF4-FFF2-40B4-BE49-F238E27FC236}">
                  <a16:creationId xmlns:a16="http://schemas.microsoft.com/office/drawing/2014/main" id="{AE45338F-8C57-4238-9027-81BD49741D1D}"/>
                </a:ext>
              </a:extLst>
            </p:cNvPr>
            <p:cNvSpPr>
              <a:spLocks/>
            </p:cNvSpPr>
            <p:nvPr/>
          </p:nvSpPr>
          <p:spPr bwMode="auto">
            <a:xfrm>
              <a:off x="7291827" y="2938955"/>
              <a:ext cx="489305" cy="491378"/>
            </a:xfrm>
            <a:prstGeom prst="ellipse">
              <a:avLst/>
            </a:prstGeom>
            <a:solidFill>
              <a:sysClr val="window" lastClr="FFFFFF">
                <a:lumMod val="75000"/>
                <a:alpha val="20000"/>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4" name="组合 13">
            <a:extLst>
              <a:ext uri="{FF2B5EF4-FFF2-40B4-BE49-F238E27FC236}">
                <a16:creationId xmlns:a16="http://schemas.microsoft.com/office/drawing/2014/main" id="{E096ED2B-D689-D14F-A2FB-850AAFDBB937}"/>
              </a:ext>
            </a:extLst>
          </p:cNvPr>
          <p:cNvGrpSpPr>
            <a:grpSpLocks/>
          </p:cNvGrpSpPr>
          <p:nvPr/>
        </p:nvGrpSpPr>
        <p:grpSpPr bwMode="auto">
          <a:xfrm>
            <a:off x="6316663" y="3222625"/>
            <a:ext cx="2603500" cy="2211388"/>
            <a:chOff x="7981950" y="1522152"/>
            <a:chExt cx="3551238" cy="3016250"/>
          </a:xfrm>
        </p:grpSpPr>
        <p:sp>
          <p:nvSpPr>
            <p:cNvPr id="15" name="i$liḋe-Oval 20">
              <a:extLst>
                <a:ext uri="{FF2B5EF4-FFF2-40B4-BE49-F238E27FC236}">
                  <a16:creationId xmlns:a16="http://schemas.microsoft.com/office/drawing/2014/main" id="{23EC3F80-1E08-4404-B7E0-9F52F3E64863}"/>
                </a:ext>
              </a:extLst>
            </p:cNvPr>
            <p:cNvSpPr>
              <a:spLocks/>
            </p:cNvSpPr>
            <p:nvPr/>
          </p:nvSpPr>
          <p:spPr bwMode="auto">
            <a:xfrm>
              <a:off x="8527628" y="2202053"/>
              <a:ext cx="2295312" cy="2295208"/>
            </a:xfrm>
            <a:prstGeom prst="ellipse">
              <a:avLst/>
            </a:prstGeom>
            <a:solidFill>
              <a:srgbClr val="C0504D"/>
            </a:solidFill>
            <a:ln w="50800">
              <a:solidFill>
                <a:sysClr val="windowText" lastClr="000000">
                  <a:alpha val="0"/>
                </a:sysClr>
              </a:solidFill>
              <a:miter lim="800000"/>
              <a:headEnd/>
              <a:tailEnd/>
            </a:ln>
          </p:spPr>
          <p:txBody>
            <a:bodyPr wrap="none" lIns="0" tIns="0" rIns="0" bIns="0" anchor="ctr">
              <a:norm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ctr" eaLnBrk="1" hangingPunct="1"/>
              <a:r>
                <a:rPr lang="zh-CN" altLang="en-US" sz="2200" b="0">
                  <a:solidFill>
                    <a:srgbClr val="FFFFFF"/>
                  </a:solidFill>
                  <a:latin typeface="Arial" panose="020B0604020202020204" pitchFamily="34" charset="0"/>
                  <a:ea typeface="微软雅黑" panose="020B0503020204020204" pitchFamily="34" charset="-122"/>
                  <a:sym typeface="Arial" panose="020B0604020202020204" pitchFamily="34" charset="0"/>
                </a:rPr>
                <a:t>是一种</a:t>
              </a:r>
              <a:r>
                <a:rPr lang="zh-CN" altLang="en-US" sz="2200" b="0">
                  <a:solidFill>
                    <a:srgbClr val="FFFF00"/>
                  </a:solidFill>
                  <a:latin typeface="Arial" panose="020B0604020202020204" pitchFamily="34" charset="0"/>
                  <a:ea typeface="微软雅黑" panose="020B0503020204020204" pitchFamily="34" charset="-122"/>
                  <a:sym typeface="Arial" panose="020B0604020202020204" pitchFamily="34" charset="0"/>
                </a:rPr>
                <a:t>稳定</a:t>
              </a:r>
              <a:endParaRPr lang="en-US" altLang="zh-CN" sz="2200" b="0">
                <a:solidFill>
                  <a:srgbClr val="FFFF00"/>
                </a:solidFill>
                <a:latin typeface="Arial" panose="020B0604020202020204" pitchFamily="34" charset="0"/>
                <a:ea typeface="微软雅黑" panose="020B0503020204020204" pitchFamily="34" charset="-122"/>
                <a:sym typeface="Arial" panose="020B0604020202020204" pitchFamily="34" charset="0"/>
              </a:endParaRPr>
            </a:p>
            <a:p>
              <a:pPr algn="ctr" eaLnBrk="1" hangingPunct="1"/>
              <a:r>
                <a:rPr lang="zh-CN" altLang="en-US" sz="2200" b="0">
                  <a:solidFill>
                    <a:srgbClr val="FFFFFF"/>
                  </a:solidFill>
                  <a:latin typeface="Arial" panose="020B0604020202020204" pitchFamily="34" charset="0"/>
                  <a:ea typeface="微软雅黑" panose="020B0503020204020204" pitchFamily="34" charset="-122"/>
                  <a:sym typeface="Arial" panose="020B0604020202020204" pitchFamily="34" charset="0"/>
                </a:rPr>
                <a:t>的排序方法</a:t>
              </a:r>
            </a:p>
          </p:txBody>
        </p:sp>
        <p:sp>
          <p:nvSpPr>
            <p:cNvPr id="16" name="i$liḋe-Oval 22">
              <a:extLst>
                <a:ext uri="{FF2B5EF4-FFF2-40B4-BE49-F238E27FC236}">
                  <a16:creationId xmlns:a16="http://schemas.microsoft.com/office/drawing/2014/main" id="{73AE6682-1A31-43FB-A46C-3665B144822C}"/>
                </a:ext>
              </a:extLst>
            </p:cNvPr>
            <p:cNvSpPr>
              <a:spLocks/>
            </p:cNvSpPr>
            <p:nvPr/>
          </p:nvSpPr>
          <p:spPr bwMode="auto">
            <a:xfrm>
              <a:off x="7981950" y="3161277"/>
              <a:ext cx="491543" cy="491520"/>
            </a:xfrm>
            <a:prstGeom prst="ellipse">
              <a:avLst/>
            </a:prstGeom>
            <a:solidFill>
              <a:sysClr val="window" lastClr="FFFFFF">
                <a:lumMod val="75000"/>
                <a:alpha val="29803"/>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i$liḋe-Oval 23">
              <a:extLst>
                <a:ext uri="{FF2B5EF4-FFF2-40B4-BE49-F238E27FC236}">
                  <a16:creationId xmlns:a16="http://schemas.microsoft.com/office/drawing/2014/main" id="{F0B83A38-5345-4270-91E9-5B54AB174292}"/>
                </a:ext>
              </a:extLst>
            </p:cNvPr>
            <p:cNvSpPr>
              <a:spLocks/>
            </p:cNvSpPr>
            <p:nvPr/>
          </p:nvSpPr>
          <p:spPr bwMode="auto">
            <a:xfrm>
              <a:off x="9205394" y="1522152"/>
              <a:ext cx="251185" cy="251174"/>
            </a:xfrm>
            <a:prstGeom prst="ellipse">
              <a:avLst/>
            </a:prstGeom>
            <a:solidFill>
              <a:sysClr val="window" lastClr="FFFFFF">
                <a:lumMod val="75000"/>
                <a:alpha val="29803"/>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 name="îṣļîḑé-Oval 24">
              <a:extLst>
                <a:ext uri="{FF2B5EF4-FFF2-40B4-BE49-F238E27FC236}">
                  <a16:creationId xmlns:a16="http://schemas.microsoft.com/office/drawing/2014/main" id="{8336181F-3820-4AB6-9E92-80123B502967}"/>
                </a:ext>
              </a:extLst>
            </p:cNvPr>
            <p:cNvSpPr>
              <a:spLocks/>
            </p:cNvSpPr>
            <p:nvPr/>
          </p:nvSpPr>
          <p:spPr bwMode="auto">
            <a:xfrm>
              <a:off x="10166827" y="3914798"/>
              <a:ext cx="623632" cy="623604"/>
            </a:xfrm>
            <a:prstGeom prst="ellipse">
              <a:avLst/>
            </a:prstGeom>
            <a:solidFill>
              <a:sysClr val="window" lastClr="FFFFFF">
                <a:lumMod val="75000"/>
                <a:alpha val="29803"/>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îṣļîḑé-Oval 25">
              <a:extLst>
                <a:ext uri="{FF2B5EF4-FFF2-40B4-BE49-F238E27FC236}">
                  <a16:creationId xmlns:a16="http://schemas.microsoft.com/office/drawing/2014/main" id="{B4E12077-B3EC-439F-96D9-2CE1F460E900}"/>
                </a:ext>
              </a:extLst>
            </p:cNvPr>
            <p:cNvSpPr>
              <a:spLocks/>
            </p:cNvSpPr>
            <p:nvPr/>
          </p:nvSpPr>
          <p:spPr bwMode="auto">
            <a:xfrm>
              <a:off x="11357791" y="3477410"/>
              <a:ext cx="175397" cy="175388"/>
            </a:xfrm>
            <a:prstGeom prst="ellipse">
              <a:avLst/>
            </a:prstGeom>
            <a:solidFill>
              <a:sysClr val="window" lastClr="FFFFFF">
                <a:lumMod val="75000"/>
                <a:alpha val="29803"/>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 name="îṣļîḑé-Oval 26">
              <a:extLst>
                <a:ext uri="{FF2B5EF4-FFF2-40B4-BE49-F238E27FC236}">
                  <a16:creationId xmlns:a16="http://schemas.microsoft.com/office/drawing/2014/main" id="{CD9EA244-6EE3-495C-A86E-23A61A56A1A5}"/>
                </a:ext>
              </a:extLst>
            </p:cNvPr>
            <p:cNvSpPr>
              <a:spLocks/>
            </p:cNvSpPr>
            <p:nvPr/>
          </p:nvSpPr>
          <p:spPr bwMode="auto">
            <a:xfrm>
              <a:off x="9751072" y="2035326"/>
              <a:ext cx="415755" cy="415736"/>
            </a:xfrm>
            <a:prstGeom prst="ellipse">
              <a:avLst/>
            </a:prstGeom>
            <a:solidFill>
              <a:sysClr val="window" lastClr="FFFFFF">
                <a:lumMod val="75000"/>
                <a:alpha val="29803"/>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2" name="组合 21">
            <a:extLst>
              <a:ext uri="{FF2B5EF4-FFF2-40B4-BE49-F238E27FC236}">
                <a16:creationId xmlns:a16="http://schemas.microsoft.com/office/drawing/2014/main" id="{52D2C13D-A428-0E46-BC1B-6D8833E05D67}"/>
              </a:ext>
            </a:extLst>
          </p:cNvPr>
          <p:cNvGrpSpPr>
            <a:grpSpLocks/>
          </p:cNvGrpSpPr>
          <p:nvPr/>
        </p:nvGrpSpPr>
        <p:grpSpPr bwMode="auto">
          <a:xfrm>
            <a:off x="500063" y="3389313"/>
            <a:ext cx="2613025" cy="2227262"/>
            <a:chOff x="755650" y="1929345"/>
            <a:chExt cx="3562350" cy="3037682"/>
          </a:xfrm>
        </p:grpSpPr>
        <p:sp>
          <p:nvSpPr>
            <p:cNvPr id="23" name="i$liḋe-Oval 4">
              <a:extLst>
                <a:ext uri="{FF2B5EF4-FFF2-40B4-BE49-F238E27FC236}">
                  <a16:creationId xmlns:a16="http://schemas.microsoft.com/office/drawing/2014/main" id="{84D30174-9AD9-416F-A13D-13FB5E16449A}"/>
                </a:ext>
              </a:extLst>
            </p:cNvPr>
            <p:cNvSpPr>
              <a:spLocks/>
            </p:cNvSpPr>
            <p:nvPr/>
          </p:nvSpPr>
          <p:spPr bwMode="auto">
            <a:xfrm>
              <a:off x="1560750" y="2262776"/>
              <a:ext cx="2222681" cy="2223592"/>
            </a:xfrm>
            <a:prstGeom prst="ellipse">
              <a:avLst/>
            </a:prstGeom>
            <a:solidFill>
              <a:srgbClr val="8064A2"/>
            </a:solidFill>
            <a:ln w="50800" cap="flat">
              <a:solidFill>
                <a:sysClr val="windowText" lastClr="000000">
                  <a:alpha val="0"/>
                </a:sysClr>
              </a:solidFill>
              <a:prstDash val="solid"/>
              <a:miter lim="800000"/>
              <a:headEnd type="none" w="med" len="med"/>
              <a:tailEnd type="none" w="med" len="med"/>
            </a:ln>
          </p:spPr>
          <p:txBody>
            <a:bodyPr wrap="none" lIns="0" tIns="0" rIns="0" bIns="0" anchor="ctr">
              <a:norm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ctr" eaLnBrk="1" hangingPunct="1"/>
              <a:r>
                <a:rPr lang="zh-CN" altLang="en-US" sz="2400" b="0">
                  <a:solidFill>
                    <a:srgbClr val="FFFFFF"/>
                  </a:solidFill>
                  <a:latin typeface="Arial" panose="020B0604020202020204" pitchFamily="34" charset="0"/>
                  <a:ea typeface="微软雅黑" panose="020B0503020204020204" pitchFamily="34" charset="-122"/>
                  <a:sym typeface="Arial" panose="020B0604020202020204" pitchFamily="34" charset="0"/>
                </a:rPr>
                <a:t>时间复杂</a:t>
              </a:r>
              <a:endParaRPr lang="en-US" altLang="zh-CN" sz="2400" b="0">
                <a:solidFill>
                  <a:srgbClr val="FFFFFF"/>
                </a:solidFill>
                <a:latin typeface="Arial" panose="020B0604020202020204" pitchFamily="34" charset="0"/>
                <a:ea typeface="微软雅黑" panose="020B0503020204020204" pitchFamily="34" charset="-122"/>
                <a:sym typeface="Arial" panose="020B0604020202020204" pitchFamily="34" charset="0"/>
              </a:endParaRPr>
            </a:p>
            <a:p>
              <a:pPr algn="ctr" eaLnBrk="1" hangingPunct="1"/>
              <a:r>
                <a:rPr lang="zh-CN" altLang="en-US" sz="2400" b="0">
                  <a:solidFill>
                    <a:srgbClr val="FFFFFF"/>
                  </a:solidFill>
                  <a:latin typeface="Arial" panose="020B0604020202020204" pitchFamily="34" charset="0"/>
                  <a:ea typeface="微软雅黑" panose="020B0503020204020204" pitchFamily="34" charset="-122"/>
                  <a:sym typeface="Arial" panose="020B0604020202020204" pitchFamily="34" charset="0"/>
                </a:rPr>
                <a:t>度为 </a:t>
              </a:r>
              <a:r>
                <a:rPr lang="en-US" altLang="zh-CN" sz="2400" b="0">
                  <a:solidFill>
                    <a:srgbClr val="FF0000"/>
                  </a:solidFill>
                  <a:latin typeface="Arial" panose="020B0604020202020204" pitchFamily="34" charset="0"/>
                  <a:ea typeface="微软雅黑" panose="020B0503020204020204" pitchFamily="34" charset="-122"/>
                  <a:sym typeface="Arial" panose="020B0604020202020204" pitchFamily="34" charset="0"/>
                </a:rPr>
                <a:t>o(n2)</a:t>
              </a:r>
            </a:p>
          </p:txBody>
        </p:sp>
        <p:sp>
          <p:nvSpPr>
            <p:cNvPr id="24" name="i$liḋe-Oval 6">
              <a:extLst>
                <a:ext uri="{FF2B5EF4-FFF2-40B4-BE49-F238E27FC236}">
                  <a16:creationId xmlns:a16="http://schemas.microsoft.com/office/drawing/2014/main" id="{DEE1B34A-62A9-4AFB-961C-86A51F5B812A}"/>
                </a:ext>
              </a:extLst>
            </p:cNvPr>
            <p:cNvSpPr>
              <a:spLocks/>
            </p:cNvSpPr>
            <p:nvPr/>
          </p:nvSpPr>
          <p:spPr bwMode="auto">
            <a:xfrm>
              <a:off x="3967392" y="3600828"/>
              <a:ext cx="350608" cy="350752"/>
            </a:xfrm>
            <a:prstGeom prst="ellipse">
              <a:avLst/>
            </a:prstGeom>
            <a:solidFill>
              <a:sysClr val="window" lastClr="FFFFFF">
                <a:lumMod val="75000"/>
                <a:alpha val="39999"/>
              </a:sysClr>
            </a:solidFill>
            <a:ln w="50800" cap="flat">
              <a:solidFill>
                <a:sysClr val="windowText" lastClr="000000">
                  <a:alpha val="0"/>
                </a:sysClr>
              </a:solidFill>
              <a:prstDash val="solid"/>
              <a:miter lim="800000"/>
              <a:headEnd type="none" w="med" len="med"/>
              <a:tailEnd type="none" w="med" len="me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5" name="i$liḋe-Oval 7">
              <a:extLst>
                <a:ext uri="{FF2B5EF4-FFF2-40B4-BE49-F238E27FC236}">
                  <a16:creationId xmlns:a16="http://schemas.microsoft.com/office/drawing/2014/main" id="{F22F0D2F-59BE-4C74-8B28-440FD8BD3A41}"/>
                </a:ext>
              </a:extLst>
            </p:cNvPr>
            <p:cNvSpPr>
              <a:spLocks/>
            </p:cNvSpPr>
            <p:nvPr/>
          </p:nvSpPr>
          <p:spPr bwMode="auto">
            <a:xfrm>
              <a:off x="1523957" y="3834663"/>
              <a:ext cx="348444" cy="348586"/>
            </a:xfrm>
            <a:prstGeom prst="ellipse">
              <a:avLst/>
            </a:prstGeom>
            <a:solidFill>
              <a:sysClr val="window" lastClr="FFFFFF">
                <a:lumMod val="75000"/>
                <a:alpha val="39999"/>
              </a:sysClr>
            </a:solidFill>
            <a:ln w="50800" cap="flat">
              <a:solidFill>
                <a:sysClr val="windowText" lastClr="000000">
                  <a:alpha val="0"/>
                </a:sysClr>
              </a:solidFill>
              <a:prstDash val="solid"/>
              <a:miter lim="800000"/>
              <a:headEnd type="none" w="med" len="med"/>
              <a:tailEnd type="none" w="med" len="me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 name="i$liḋe-Oval 8">
              <a:extLst>
                <a:ext uri="{FF2B5EF4-FFF2-40B4-BE49-F238E27FC236}">
                  <a16:creationId xmlns:a16="http://schemas.microsoft.com/office/drawing/2014/main" id="{3EB5B1A2-3876-4B8C-B139-CDD558CF5F8E}"/>
                </a:ext>
              </a:extLst>
            </p:cNvPr>
            <p:cNvSpPr>
              <a:spLocks/>
            </p:cNvSpPr>
            <p:nvPr/>
          </p:nvSpPr>
          <p:spPr bwMode="auto">
            <a:xfrm>
              <a:off x="2010913" y="4362955"/>
              <a:ext cx="603824" cy="604072"/>
            </a:xfrm>
            <a:prstGeom prst="ellipse">
              <a:avLst/>
            </a:prstGeom>
            <a:solidFill>
              <a:sysClr val="window" lastClr="FFFFFF">
                <a:lumMod val="75000"/>
                <a:alpha val="39999"/>
              </a:sysClr>
            </a:solidFill>
            <a:ln w="50800" cap="flat">
              <a:solidFill>
                <a:sysClr val="windowText" lastClr="000000">
                  <a:alpha val="0"/>
                </a:sysClr>
              </a:solidFill>
              <a:prstDash val="solid"/>
              <a:miter lim="800000"/>
              <a:headEnd type="none" w="med" len="med"/>
              <a:tailEnd type="none" w="med" len="me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7" name="i$liḋe-Oval 9">
              <a:extLst>
                <a:ext uri="{FF2B5EF4-FFF2-40B4-BE49-F238E27FC236}">
                  <a16:creationId xmlns:a16="http://schemas.microsoft.com/office/drawing/2014/main" id="{7247A9D2-32D0-4963-BD7C-EFB96AA3D8FB}"/>
                </a:ext>
              </a:extLst>
            </p:cNvPr>
            <p:cNvSpPr>
              <a:spLocks/>
            </p:cNvSpPr>
            <p:nvPr/>
          </p:nvSpPr>
          <p:spPr bwMode="auto">
            <a:xfrm>
              <a:off x="2487047" y="1929345"/>
              <a:ext cx="201274" cy="201357"/>
            </a:xfrm>
            <a:prstGeom prst="ellipse">
              <a:avLst/>
            </a:prstGeom>
            <a:solidFill>
              <a:sysClr val="window" lastClr="FFFFFF">
                <a:lumMod val="75000"/>
                <a:alpha val="39999"/>
              </a:sysClr>
            </a:solidFill>
            <a:ln w="50800" cap="flat">
              <a:solidFill>
                <a:sysClr val="windowText" lastClr="000000">
                  <a:alpha val="0"/>
                </a:sysClr>
              </a:solidFill>
              <a:prstDash val="solid"/>
              <a:miter lim="800000"/>
              <a:headEnd type="none" w="med" len="med"/>
              <a:tailEnd type="none" w="med" len="me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8" name="i$liḋe-Oval 10">
              <a:extLst>
                <a:ext uri="{FF2B5EF4-FFF2-40B4-BE49-F238E27FC236}">
                  <a16:creationId xmlns:a16="http://schemas.microsoft.com/office/drawing/2014/main" id="{F63EC8AB-2061-48CF-B397-BFE0F22981B6}"/>
                </a:ext>
              </a:extLst>
            </p:cNvPr>
            <p:cNvSpPr>
              <a:spLocks/>
            </p:cNvSpPr>
            <p:nvPr/>
          </p:nvSpPr>
          <p:spPr bwMode="auto">
            <a:xfrm>
              <a:off x="755650" y="3109342"/>
              <a:ext cx="432849" cy="435193"/>
            </a:xfrm>
            <a:prstGeom prst="ellipse">
              <a:avLst/>
            </a:prstGeom>
            <a:solidFill>
              <a:sysClr val="window" lastClr="FFFFFF">
                <a:lumMod val="75000"/>
                <a:alpha val="39999"/>
              </a:sysClr>
            </a:solidFill>
            <a:ln w="50800" cap="flat">
              <a:solidFill>
                <a:sysClr val="windowText" lastClr="000000">
                  <a:alpha val="0"/>
                </a:sysClr>
              </a:solidFill>
              <a:prstDash val="solid"/>
              <a:miter lim="800000"/>
              <a:headEnd type="none" w="med" len="med"/>
              <a:tailEnd type="none" w="med" len="me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up)">
                                      <p:cBhvr>
                                        <p:cTn id="7" dur="500"/>
                                        <p:tgtEl>
                                          <p:spTgt spid="2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up)">
                                      <p:cBhvr>
                                        <p:cTn id="12" dur="5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up)">
                                      <p:cBhvr>
                                        <p:cTn id="1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5">
            <a:extLst>
              <a:ext uri="{FF2B5EF4-FFF2-40B4-BE49-F238E27FC236}">
                <a16:creationId xmlns:a16="http://schemas.microsoft.com/office/drawing/2014/main" id="{5B909D89-1A19-41AA-B3C6-00CF3244744C}"/>
              </a:ext>
            </a:extLst>
          </p:cNvPr>
          <p:cNvSpPr>
            <a:spLocks noChangeArrowheads="1"/>
          </p:cNvSpPr>
          <p:nvPr/>
        </p:nvSpPr>
        <p:spPr bwMode="auto">
          <a:xfrm>
            <a:off x="815975" y="227013"/>
            <a:ext cx="3092450" cy="515937"/>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r>
              <a:rPr lang="zh-CN" altLang="en-US" b="0">
                <a:solidFill>
                  <a:schemeClr val="bg1"/>
                </a:solidFill>
                <a:ea typeface="微软雅黑" panose="020B0503020204020204" pitchFamily="34" charset="-122"/>
                <a:sym typeface="+mn-lt"/>
              </a:rPr>
              <a:t>希尔排序</a:t>
            </a:r>
          </a:p>
        </p:txBody>
      </p:sp>
      <p:sp>
        <p:nvSpPr>
          <p:cNvPr id="1117190" name="Rectangle 6">
            <a:extLst>
              <a:ext uri="{FF2B5EF4-FFF2-40B4-BE49-F238E27FC236}">
                <a16:creationId xmlns:a16="http://schemas.microsoft.com/office/drawing/2014/main" id="{69931995-8C07-42A6-9E76-4DD737625F7A}"/>
              </a:ext>
            </a:extLst>
          </p:cNvPr>
          <p:cNvSpPr>
            <a:spLocks noChangeArrowheads="1"/>
          </p:cNvSpPr>
          <p:nvPr/>
        </p:nvSpPr>
        <p:spPr bwMode="auto">
          <a:xfrm>
            <a:off x="427038" y="1211263"/>
            <a:ext cx="8259762" cy="519112"/>
          </a:xfrm>
          <a:prstGeom prst="rect">
            <a:avLst/>
          </a:prstGeom>
          <a:solidFill>
            <a:schemeClr val="accent1">
              <a:lumMod val="60000"/>
              <a:lumOff val="40000"/>
            </a:schemeClr>
          </a:solidFill>
          <a:ln w="9525">
            <a:noFill/>
            <a:miter lim="800000"/>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r>
              <a:rPr kumimoji="1" lang="zh-CN" altLang="en-US" b="0">
                <a:solidFill>
                  <a:schemeClr val="bg1"/>
                </a:solidFill>
                <a:ea typeface="微软雅黑" panose="020B0503020204020204" pitchFamily="34" charset="-122"/>
                <a:sym typeface="+mn-lt"/>
              </a:rPr>
              <a:t>算法思想的出发点：</a:t>
            </a:r>
          </a:p>
        </p:txBody>
      </p:sp>
      <p:sp>
        <p:nvSpPr>
          <p:cNvPr id="34820" name="Rectangle 7">
            <a:extLst>
              <a:ext uri="{FF2B5EF4-FFF2-40B4-BE49-F238E27FC236}">
                <a16:creationId xmlns:a16="http://schemas.microsoft.com/office/drawing/2014/main" id="{47CA6153-06E3-49CB-85D6-44FA66BCF631}"/>
              </a:ext>
            </a:extLst>
          </p:cNvPr>
          <p:cNvSpPr>
            <a:spLocks noChangeArrowheads="1"/>
          </p:cNvSpPr>
          <p:nvPr/>
        </p:nvSpPr>
        <p:spPr bwMode="auto">
          <a:xfrm>
            <a:off x="423863" y="1816100"/>
            <a:ext cx="8262937" cy="1031875"/>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20000"/>
              </a:spcBef>
              <a:buFont typeface="Arial" panose="020B0604020202020204" pitchFamily="34" charset="0"/>
              <a:buNone/>
            </a:pPr>
            <a:r>
              <a:rPr lang="zh-CN" altLang="en-US" b="0">
                <a:ea typeface="微软雅黑" panose="020B0503020204020204" pitchFamily="34" charset="-122"/>
                <a:sym typeface="+mn-lt"/>
              </a:rPr>
              <a:t>直接插入排序在</a:t>
            </a:r>
            <a:r>
              <a:rPr lang="zh-CN" altLang="en-US" b="0">
                <a:solidFill>
                  <a:srgbClr val="FF0000"/>
                </a:solidFill>
                <a:ea typeface="微软雅黑" panose="020B0503020204020204" pitchFamily="34" charset="-122"/>
                <a:sym typeface="+mn-lt"/>
              </a:rPr>
              <a:t>基本有序</a:t>
            </a:r>
            <a:r>
              <a:rPr lang="zh-CN" altLang="en-US" b="0">
                <a:ea typeface="微软雅黑" panose="020B0503020204020204" pitchFamily="34" charset="-122"/>
                <a:sym typeface="+mn-lt"/>
              </a:rPr>
              <a:t>时，效率较高</a:t>
            </a:r>
          </a:p>
          <a:p>
            <a:pPr>
              <a:spcBef>
                <a:spcPct val="20000"/>
              </a:spcBef>
              <a:buFont typeface="Arial" panose="020B0604020202020204" pitchFamily="34" charset="0"/>
              <a:buNone/>
            </a:pPr>
            <a:r>
              <a:rPr lang="zh-CN" altLang="en-US" b="0">
                <a:ea typeface="微软雅黑" panose="020B0503020204020204" pitchFamily="34" charset="-122"/>
                <a:sym typeface="+mn-lt"/>
              </a:rPr>
              <a:t>在待排序的记录</a:t>
            </a:r>
            <a:r>
              <a:rPr lang="zh-CN" altLang="en-US" b="0">
                <a:solidFill>
                  <a:srgbClr val="FF0000"/>
                </a:solidFill>
                <a:ea typeface="微软雅黑" panose="020B0503020204020204" pitchFamily="34" charset="-122"/>
                <a:sym typeface="+mn-lt"/>
              </a:rPr>
              <a:t>个数较少</a:t>
            </a:r>
            <a:r>
              <a:rPr lang="zh-CN" altLang="en-US" b="0">
                <a:ea typeface="微软雅黑" panose="020B0503020204020204" pitchFamily="34" charset="-122"/>
                <a:sym typeface="+mn-lt"/>
              </a:rPr>
              <a:t>时，效率较高</a:t>
            </a:r>
          </a:p>
        </p:txBody>
      </p:sp>
      <p:grpSp>
        <p:nvGrpSpPr>
          <p:cNvPr id="2" name="Group 11">
            <a:extLst>
              <a:ext uri="{FF2B5EF4-FFF2-40B4-BE49-F238E27FC236}">
                <a16:creationId xmlns:a16="http://schemas.microsoft.com/office/drawing/2014/main" id="{A9F4CD1E-4AC9-1044-8694-52FF679870D2}"/>
              </a:ext>
            </a:extLst>
          </p:cNvPr>
          <p:cNvGrpSpPr>
            <a:grpSpLocks/>
          </p:cNvGrpSpPr>
          <p:nvPr/>
        </p:nvGrpSpPr>
        <p:grpSpPr bwMode="auto">
          <a:xfrm>
            <a:off x="423863" y="3136900"/>
            <a:ext cx="8262937" cy="2843213"/>
            <a:chOff x="144" y="1331"/>
            <a:chExt cx="5205" cy="1791"/>
          </a:xfrm>
        </p:grpSpPr>
        <p:sp>
          <p:nvSpPr>
            <p:cNvPr id="1117192" name="Rectangle 8">
              <a:extLst>
                <a:ext uri="{FF2B5EF4-FFF2-40B4-BE49-F238E27FC236}">
                  <a16:creationId xmlns:a16="http://schemas.microsoft.com/office/drawing/2014/main" id="{D1711A64-AE24-4C45-9289-2E4E9A8377F3}"/>
                </a:ext>
              </a:extLst>
            </p:cNvPr>
            <p:cNvSpPr>
              <a:spLocks noChangeArrowheads="1"/>
            </p:cNvSpPr>
            <p:nvPr/>
          </p:nvSpPr>
          <p:spPr bwMode="auto">
            <a:xfrm>
              <a:off x="144" y="1661"/>
              <a:ext cx="1511" cy="327"/>
            </a:xfrm>
            <a:prstGeom prst="rect">
              <a:avLst/>
            </a:prstGeom>
            <a:noFill/>
            <a:ln w="9525">
              <a:noFill/>
              <a:miter lim="800000"/>
            </a:ln>
          </p:spPr>
          <p:txBody>
            <a:bodyPr>
              <a:spAutoFit/>
            </a:bodyPr>
            <a:lstStyle/>
            <a:p>
              <a:pPr eaLnBrk="1" hangingPunct="1">
                <a:defRPr/>
              </a:pPr>
              <a:r>
                <a:rPr kumimoji="1" lang="zh-CN" altLang="en-US" b="0" dirty="0">
                  <a:solidFill>
                    <a:srgbClr val="FF3300"/>
                  </a:solidFill>
                  <a:latin typeface="+mn-lt"/>
                  <a:ea typeface="+mn-ea"/>
                  <a:cs typeface="+mn-ea"/>
                  <a:sym typeface="+mn-lt"/>
                </a:rPr>
                <a:t>基本思想：</a:t>
              </a:r>
            </a:p>
          </p:txBody>
        </p:sp>
        <p:sp>
          <p:nvSpPr>
            <p:cNvPr id="1117193" name="Rectangle 9">
              <a:extLst>
                <a:ext uri="{FF2B5EF4-FFF2-40B4-BE49-F238E27FC236}">
                  <a16:creationId xmlns:a16="http://schemas.microsoft.com/office/drawing/2014/main" id="{4BC031EF-FDA5-450B-BA40-22234E4E2E3D}"/>
                </a:ext>
              </a:extLst>
            </p:cNvPr>
            <p:cNvSpPr>
              <a:spLocks noChangeArrowheads="1"/>
            </p:cNvSpPr>
            <p:nvPr/>
          </p:nvSpPr>
          <p:spPr bwMode="auto">
            <a:xfrm>
              <a:off x="153" y="2046"/>
              <a:ext cx="5196" cy="1076"/>
            </a:xfrm>
            <a:prstGeom prst="rect">
              <a:avLst/>
            </a:prstGeom>
            <a:solidFill>
              <a:schemeClr val="bg2">
                <a:lumMod val="20000"/>
                <a:lumOff val="80000"/>
              </a:schemeClr>
            </a:solidFill>
            <a:ln w="9525">
              <a:noFill/>
              <a:miter lim="800000"/>
            </a:ln>
            <a:effec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pPr>
              <a:r>
                <a:rPr kumimoji="1" lang="zh-CN" altLang="en-US" b="0">
                  <a:ea typeface="微软雅黑" panose="020B0503020204020204" pitchFamily="34" charset="-122"/>
                  <a:sym typeface="+mn-lt"/>
                </a:rPr>
                <a:t>先将整个待排记录序列分割成</a:t>
              </a:r>
              <a:r>
                <a:rPr kumimoji="1" lang="zh-CN" altLang="en-US" b="0">
                  <a:solidFill>
                    <a:srgbClr val="FF0000"/>
                  </a:solidFill>
                  <a:ea typeface="微软雅黑" panose="020B0503020204020204" pitchFamily="34" charset="-122"/>
                  <a:sym typeface="+mn-lt"/>
                </a:rPr>
                <a:t>若干子序列</a:t>
              </a:r>
              <a:r>
                <a:rPr kumimoji="1" lang="en-US" altLang="zh-CN" b="0">
                  <a:solidFill>
                    <a:srgbClr val="FF0000"/>
                  </a:solidFill>
                  <a:ea typeface="微软雅黑" panose="020B0503020204020204" pitchFamily="34" charset="-122"/>
                  <a:sym typeface="+mn-lt"/>
                </a:rPr>
                <a:t>,</a:t>
              </a:r>
              <a:r>
                <a:rPr kumimoji="1" lang="zh-CN" altLang="en-US" b="0">
                  <a:ea typeface="微软雅黑" panose="020B0503020204020204" pitchFamily="34" charset="-122"/>
                  <a:sym typeface="+mn-lt"/>
                </a:rPr>
                <a:t>分别进行</a:t>
              </a:r>
              <a:r>
                <a:rPr kumimoji="1" lang="zh-CN" altLang="en-US" b="0">
                  <a:solidFill>
                    <a:srgbClr val="FF0000"/>
                  </a:solidFill>
                  <a:ea typeface="微软雅黑" panose="020B0503020204020204" pitchFamily="34" charset="-122"/>
                  <a:sym typeface="+mn-lt"/>
                </a:rPr>
                <a:t>直接插入排序</a:t>
              </a:r>
              <a:r>
                <a:rPr kumimoji="1" lang="zh-CN" altLang="en-US" b="0">
                  <a:ea typeface="微软雅黑" panose="020B0503020204020204" pitchFamily="34" charset="-122"/>
                  <a:sym typeface="+mn-lt"/>
                </a:rPr>
                <a:t>，待整个序列中的记录“</a:t>
              </a:r>
              <a:r>
                <a:rPr kumimoji="1" lang="zh-CN" altLang="en-US" b="0">
                  <a:solidFill>
                    <a:srgbClr val="FF0000"/>
                  </a:solidFill>
                  <a:ea typeface="微软雅黑" panose="020B0503020204020204" pitchFamily="34" charset="-122"/>
                  <a:sym typeface="+mn-lt"/>
                </a:rPr>
                <a:t>基本有序</a:t>
              </a:r>
              <a:r>
                <a:rPr kumimoji="1" lang="zh-CN" altLang="en-US" b="0">
                  <a:ea typeface="微软雅黑" panose="020B0503020204020204" pitchFamily="34" charset="-122"/>
                  <a:sym typeface="+mn-lt"/>
                </a:rPr>
                <a:t>”时，再对全体记录进行一次直接插入排序。</a:t>
              </a:r>
            </a:p>
          </p:txBody>
        </p:sp>
        <p:sp>
          <p:nvSpPr>
            <p:cNvPr id="34824" name="AutoShape 10">
              <a:extLst>
                <a:ext uri="{FF2B5EF4-FFF2-40B4-BE49-F238E27FC236}">
                  <a16:creationId xmlns:a16="http://schemas.microsoft.com/office/drawing/2014/main" id="{BADF4C25-9C62-4FFC-B0E1-50AC3D78D7C4}"/>
                </a:ext>
              </a:extLst>
            </p:cNvPr>
            <p:cNvSpPr>
              <a:spLocks noChangeArrowheads="1"/>
            </p:cNvSpPr>
            <p:nvPr/>
          </p:nvSpPr>
          <p:spPr bwMode="auto">
            <a:xfrm>
              <a:off x="2653" y="1331"/>
              <a:ext cx="227" cy="599"/>
            </a:xfrm>
            <a:prstGeom prst="downArrow">
              <a:avLst>
                <a:gd name="adj1" fmla="val 50000"/>
                <a:gd name="adj2" fmla="val 65945"/>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b="0">
                <a:latin typeface="+mn-lt"/>
                <a:ea typeface="+mn-ea"/>
                <a:cs typeface="+mn-ea"/>
                <a:sym typeface="+mn-lt"/>
              </a:endParaRP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000" fill="hold"/>
                                        <p:tgtEl>
                                          <p:spTgt spid="2"/>
                                        </p:tgtEl>
                                        <p:attrNameLst>
                                          <p:attrName>ppt_x</p:attrName>
                                        </p:attrNameLst>
                                      </p:cBhvr>
                                      <p:tavLst>
                                        <p:tav tm="0">
                                          <p:val>
                                            <p:strVal val="#ppt_x"/>
                                          </p:val>
                                        </p:tav>
                                        <p:tav tm="100000">
                                          <p:val>
                                            <p:strVal val="#ppt_x"/>
                                          </p:val>
                                        </p:tav>
                                      </p:tavLst>
                                    </p:anim>
                                    <p:anim calcmode="lin" valueType="num">
                                      <p:cBhvr additive="base">
                                        <p:cTn id="8" dur="20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5">
            <a:extLst>
              <a:ext uri="{FF2B5EF4-FFF2-40B4-BE49-F238E27FC236}">
                <a16:creationId xmlns:a16="http://schemas.microsoft.com/office/drawing/2014/main" id="{78323933-A746-454E-BE55-864C21CC5C94}"/>
              </a:ext>
            </a:extLst>
          </p:cNvPr>
          <p:cNvSpPr>
            <a:spLocks noChangeArrowheads="1"/>
          </p:cNvSpPr>
          <p:nvPr/>
        </p:nvSpPr>
        <p:spPr bwMode="auto">
          <a:xfrm>
            <a:off x="827088" y="211138"/>
            <a:ext cx="3092450" cy="517525"/>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r>
              <a:rPr lang="zh-CN" altLang="en-US" b="0">
                <a:solidFill>
                  <a:schemeClr val="bg1"/>
                </a:solidFill>
                <a:ea typeface="微软雅黑" panose="020B0503020204020204" pitchFamily="34" charset="-122"/>
                <a:sym typeface="+mn-lt"/>
              </a:rPr>
              <a:t>希尔排序</a:t>
            </a:r>
          </a:p>
        </p:txBody>
      </p:sp>
      <p:sp>
        <p:nvSpPr>
          <p:cNvPr id="8" name="Rectangle 5">
            <a:extLst>
              <a:ext uri="{FF2B5EF4-FFF2-40B4-BE49-F238E27FC236}">
                <a16:creationId xmlns:a16="http://schemas.microsoft.com/office/drawing/2014/main" id="{09395983-244B-497B-9672-03B8BCE84126}"/>
              </a:ext>
            </a:extLst>
          </p:cNvPr>
          <p:cNvSpPr>
            <a:spLocks noChangeArrowheads="1"/>
          </p:cNvSpPr>
          <p:nvPr/>
        </p:nvSpPr>
        <p:spPr bwMode="auto">
          <a:xfrm>
            <a:off x="803275" y="3789363"/>
            <a:ext cx="4035425" cy="2357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spcBef>
                <a:spcPct val="20000"/>
              </a:spcBef>
              <a:buFont typeface="Arial" panose="020B0604020202020204" pitchFamily="34" charset="0"/>
              <a:buNone/>
            </a:pPr>
            <a:r>
              <a:rPr lang="zh-CN" altLang="en-US" sz="2400" b="0">
                <a:ea typeface="微软雅黑" panose="020B0503020204020204" pitchFamily="34" charset="-122"/>
                <a:sym typeface="+mn-lt"/>
              </a:rPr>
              <a:t>子序列的构成不是简单地“逐段分割”将相隔某个增量</a:t>
            </a:r>
            <a:r>
              <a:rPr lang="en-US" altLang="zh-CN" sz="2400" b="0">
                <a:ea typeface="微软雅黑" panose="020B0503020204020204" pitchFamily="34" charset="-122"/>
                <a:sym typeface="+mn-lt"/>
              </a:rPr>
              <a:t>dk</a:t>
            </a:r>
            <a:r>
              <a:rPr lang="zh-CN" altLang="en-US" sz="2400" b="0">
                <a:ea typeface="微软雅黑" panose="020B0503020204020204" pitchFamily="34" charset="-122"/>
                <a:sym typeface="+mn-lt"/>
              </a:rPr>
              <a:t>的记录组成一个子序列让增量</a:t>
            </a:r>
            <a:r>
              <a:rPr lang="en-US" altLang="zh-CN" sz="2400" b="0">
                <a:ea typeface="微软雅黑" panose="020B0503020204020204" pitchFamily="34" charset="-122"/>
                <a:sym typeface="+mn-lt"/>
              </a:rPr>
              <a:t>dk</a:t>
            </a:r>
            <a:r>
              <a:rPr lang="zh-CN" altLang="en-US" sz="2400" b="0">
                <a:ea typeface="微软雅黑" panose="020B0503020204020204" pitchFamily="34" charset="-122"/>
                <a:sym typeface="+mn-lt"/>
              </a:rPr>
              <a:t>逐趟缩短（例如依次取</a:t>
            </a:r>
            <a:r>
              <a:rPr lang="en-US" altLang="zh-CN" sz="2400" b="0">
                <a:ea typeface="微软雅黑" panose="020B0503020204020204" pitchFamily="34" charset="-122"/>
                <a:sym typeface="+mn-lt"/>
              </a:rPr>
              <a:t>5,3,1</a:t>
            </a:r>
            <a:r>
              <a:rPr lang="zh-CN" altLang="en-US" sz="2400" b="0">
                <a:ea typeface="微软雅黑" panose="020B0503020204020204" pitchFamily="34" charset="-122"/>
                <a:sym typeface="+mn-lt"/>
              </a:rPr>
              <a:t>）直到</a:t>
            </a:r>
            <a:r>
              <a:rPr lang="en-US" altLang="zh-CN" sz="2400" b="0">
                <a:ea typeface="微软雅黑" panose="020B0503020204020204" pitchFamily="34" charset="-122"/>
                <a:sym typeface="+mn-lt"/>
              </a:rPr>
              <a:t>dk</a:t>
            </a:r>
            <a:r>
              <a:rPr lang="zh-CN" altLang="en-US" sz="2400" b="0">
                <a:ea typeface="微软雅黑" panose="020B0503020204020204" pitchFamily="34" charset="-122"/>
                <a:sym typeface="+mn-lt"/>
              </a:rPr>
              <a:t>＝</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为止。</a:t>
            </a:r>
          </a:p>
        </p:txBody>
      </p:sp>
      <p:sp>
        <p:nvSpPr>
          <p:cNvPr id="9" name="Rectangle 6">
            <a:extLst>
              <a:ext uri="{FF2B5EF4-FFF2-40B4-BE49-F238E27FC236}">
                <a16:creationId xmlns:a16="http://schemas.microsoft.com/office/drawing/2014/main" id="{09EF24C5-E3F3-4F3F-BB98-81903D78F41A}"/>
              </a:ext>
            </a:extLst>
          </p:cNvPr>
          <p:cNvSpPr>
            <a:spLocks noChangeArrowheads="1"/>
          </p:cNvSpPr>
          <p:nvPr/>
        </p:nvSpPr>
        <p:spPr bwMode="auto">
          <a:xfrm>
            <a:off x="5249863" y="3824288"/>
            <a:ext cx="2916237"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spcBef>
                <a:spcPct val="20000"/>
              </a:spcBef>
              <a:buFont typeface="Arial" panose="020B0604020202020204" pitchFamily="34" charset="0"/>
              <a:buNone/>
            </a:pPr>
            <a:r>
              <a:rPr lang="zh-CN" altLang="en-US" sz="2400" b="0">
                <a:ea typeface="微软雅黑" panose="020B0503020204020204" pitchFamily="34" charset="-122"/>
                <a:sym typeface="+mn-lt"/>
              </a:rPr>
              <a:t>小元素跳跃式前移最后一趟增量为</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时，序列已基本有序平均性能优于直接插入排序</a:t>
            </a:r>
          </a:p>
        </p:txBody>
      </p:sp>
      <p:grpSp>
        <p:nvGrpSpPr>
          <p:cNvPr id="10" name="组合 9">
            <a:extLst>
              <a:ext uri="{FF2B5EF4-FFF2-40B4-BE49-F238E27FC236}">
                <a16:creationId xmlns:a16="http://schemas.microsoft.com/office/drawing/2014/main" id="{4E00C000-F4D8-4444-8201-630DB5EADE9C}"/>
              </a:ext>
            </a:extLst>
          </p:cNvPr>
          <p:cNvGrpSpPr>
            <a:grpSpLocks/>
          </p:cNvGrpSpPr>
          <p:nvPr/>
        </p:nvGrpSpPr>
        <p:grpSpPr bwMode="auto">
          <a:xfrm>
            <a:off x="5248275" y="1420813"/>
            <a:ext cx="2711450" cy="2270125"/>
            <a:chOff x="4561682" y="2200808"/>
            <a:chExt cx="3219450" cy="2697163"/>
          </a:xfrm>
        </p:grpSpPr>
        <p:sp>
          <p:nvSpPr>
            <p:cNvPr id="51213" name="i$liḋe-Oval 12">
              <a:extLst>
                <a:ext uri="{FF2B5EF4-FFF2-40B4-BE49-F238E27FC236}">
                  <a16:creationId xmlns:a16="http://schemas.microsoft.com/office/drawing/2014/main" id="{6047C2B3-46EB-8846-A300-375BAAFB6AE3}"/>
                </a:ext>
              </a:extLst>
            </p:cNvPr>
            <p:cNvSpPr>
              <a:spLocks/>
            </p:cNvSpPr>
            <p:nvPr/>
          </p:nvSpPr>
          <p:spPr bwMode="auto">
            <a:xfrm>
              <a:off x="4997100" y="2200808"/>
              <a:ext cx="2284528" cy="2284100"/>
            </a:xfrm>
            <a:prstGeom prst="ellipse">
              <a:avLst/>
            </a:prstGeom>
            <a:solidFill>
              <a:schemeClr val="accent1"/>
            </a:solidFill>
            <a:ln w="50800">
              <a:solidFill>
                <a:schemeClr val="tx1">
                  <a:alpha val="0"/>
                </a:schemeClr>
              </a:solidFill>
              <a:miter lim="800000"/>
              <a:headEnd/>
              <a:tailEnd/>
            </a:ln>
          </p:spPr>
          <p:txBody>
            <a:bodyPr wrap="none" lIns="0" tIns="0" rIns="0" bIns="0"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eaLnBrk="1" hangingPunct="1">
                <a:lnSpc>
                  <a:spcPct val="100000"/>
                </a:lnSpc>
                <a:spcBef>
                  <a:spcPct val="20000"/>
                </a:spcBef>
              </a:pPr>
              <a:r>
                <a:rPr lang="zh-CN" altLang="en-US" sz="2800">
                  <a:solidFill>
                    <a:schemeClr val="bg1"/>
                  </a:solidFill>
                  <a:sym typeface="+mn-lt"/>
                </a:rPr>
                <a:t>优点</a:t>
              </a:r>
            </a:p>
          </p:txBody>
        </p:sp>
        <p:sp>
          <p:nvSpPr>
            <p:cNvPr id="12" name="i$liḋe-Oval 14">
              <a:extLst>
                <a:ext uri="{FF2B5EF4-FFF2-40B4-BE49-F238E27FC236}">
                  <a16:creationId xmlns:a16="http://schemas.microsoft.com/office/drawing/2014/main" id="{39CE72B8-45FE-4CBF-A543-DC8559C474C6}"/>
                </a:ext>
              </a:extLst>
            </p:cNvPr>
            <p:cNvSpPr>
              <a:spLocks/>
            </p:cNvSpPr>
            <p:nvPr/>
          </p:nvSpPr>
          <p:spPr bwMode="auto">
            <a:xfrm>
              <a:off x="4561682" y="3047679"/>
              <a:ext cx="326092" cy="326301"/>
            </a:xfrm>
            <a:prstGeom prst="ellipse">
              <a:avLst/>
            </a:prstGeom>
            <a:solidFill>
              <a:schemeClr val="accent1">
                <a:lumMod val="40000"/>
                <a:lumOff val="60000"/>
                <a:alpha val="20000"/>
              </a:schemeClr>
            </a:solidFill>
            <a:ln w="50800">
              <a:solidFill>
                <a:schemeClr val="tx1">
                  <a:alpha val="0"/>
                </a:schemeClr>
              </a:solidFill>
              <a:miter lim="800000"/>
              <a:headEnd/>
              <a:tailEnd/>
            </a:ln>
          </p:spPr>
          <p:txBody>
            <a:bodyPr anchor="ctr"/>
            <a:lstStyle/>
            <a:p>
              <a:pPr algn="ctr" eaLnBrk="1" hangingPunct="1">
                <a:spcBef>
                  <a:spcPct val="20000"/>
                </a:spcBef>
                <a:buFont typeface="Arial" panose="020B0604020202020204" pitchFamily="34" charset="0"/>
                <a:buNone/>
                <a:defRPr/>
              </a:pPr>
              <a:endParaRPr>
                <a:latin typeface="+mn-lt"/>
                <a:ea typeface="+mn-ea"/>
                <a:cs typeface="+mn-ea"/>
                <a:sym typeface="+mn-lt"/>
              </a:endParaRPr>
            </a:p>
          </p:txBody>
        </p:sp>
        <p:sp>
          <p:nvSpPr>
            <p:cNvPr id="13" name="i$liḋe-Oval 15">
              <a:extLst>
                <a:ext uri="{FF2B5EF4-FFF2-40B4-BE49-F238E27FC236}">
                  <a16:creationId xmlns:a16="http://schemas.microsoft.com/office/drawing/2014/main" id="{3AC4AA3B-D721-4AFC-920A-D64A0AB7A91E}"/>
                </a:ext>
              </a:extLst>
            </p:cNvPr>
            <p:cNvSpPr>
              <a:spLocks/>
            </p:cNvSpPr>
            <p:nvPr/>
          </p:nvSpPr>
          <p:spPr bwMode="auto">
            <a:xfrm>
              <a:off x="5877359" y="4354766"/>
              <a:ext cx="544744" cy="543205"/>
            </a:xfrm>
            <a:prstGeom prst="ellipse">
              <a:avLst/>
            </a:prstGeom>
            <a:solidFill>
              <a:schemeClr val="accent1">
                <a:lumMod val="40000"/>
                <a:lumOff val="60000"/>
                <a:alpha val="20000"/>
              </a:schemeClr>
            </a:solidFill>
            <a:ln w="50800">
              <a:solidFill>
                <a:schemeClr val="tx1">
                  <a:alpha val="0"/>
                </a:schemeClr>
              </a:solidFill>
              <a:miter lim="800000"/>
              <a:headEnd/>
              <a:tailEnd/>
            </a:ln>
          </p:spPr>
          <p:txBody>
            <a:bodyPr anchor="ctr"/>
            <a:lstStyle/>
            <a:p>
              <a:pPr algn="ctr" eaLnBrk="1" hangingPunct="1">
                <a:spcBef>
                  <a:spcPct val="20000"/>
                </a:spcBef>
                <a:buFont typeface="Arial" panose="020B0604020202020204" pitchFamily="34" charset="0"/>
                <a:buNone/>
                <a:defRPr/>
              </a:pPr>
              <a:endParaRPr>
                <a:latin typeface="+mn-lt"/>
                <a:ea typeface="+mn-ea"/>
                <a:cs typeface="+mn-ea"/>
                <a:sym typeface="+mn-lt"/>
              </a:endParaRPr>
            </a:p>
          </p:txBody>
        </p:sp>
        <p:sp>
          <p:nvSpPr>
            <p:cNvPr id="14" name="i$liḋe-Oval 16">
              <a:extLst>
                <a:ext uri="{FF2B5EF4-FFF2-40B4-BE49-F238E27FC236}">
                  <a16:creationId xmlns:a16="http://schemas.microsoft.com/office/drawing/2014/main" id="{5CBDCFCD-7682-4084-BE37-B8F593AC33D1}"/>
                </a:ext>
              </a:extLst>
            </p:cNvPr>
            <p:cNvSpPr>
              <a:spLocks/>
            </p:cNvSpPr>
            <p:nvPr/>
          </p:nvSpPr>
          <p:spPr bwMode="auto">
            <a:xfrm>
              <a:off x="6857519" y="2221555"/>
              <a:ext cx="173413" cy="175410"/>
            </a:xfrm>
            <a:prstGeom prst="ellipse">
              <a:avLst/>
            </a:prstGeom>
            <a:solidFill>
              <a:schemeClr val="accent1">
                <a:lumMod val="40000"/>
                <a:lumOff val="60000"/>
                <a:alpha val="20000"/>
              </a:schemeClr>
            </a:solidFill>
            <a:ln w="50800">
              <a:noFill/>
              <a:miter lim="800000"/>
              <a:headEnd/>
              <a:tailEnd/>
            </a:ln>
          </p:spPr>
          <p:txBody>
            <a:bodyPr anchor="ctr"/>
            <a:lstStyle/>
            <a:p>
              <a:pPr algn="ctr" eaLnBrk="1" hangingPunct="1">
                <a:spcBef>
                  <a:spcPct val="20000"/>
                </a:spcBef>
                <a:buFont typeface="Arial" panose="020B0604020202020204" pitchFamily="34" charset="0"/>
                <a:buNone/>
                <a:defRPr/>
              </a:pPr>
              <a:endParaRPr>
                <a:latin typeface="+mn-lt"/>
                <a:ea typeface="+mn-ea"/>
                <a:cs typeface="+mn-ea"/>
                <a:sym typeface="+mn-lt"/>
              </a:endParaRPr>
            </a:p>
          </p:txBody>
        </p:sp>
        <p:sp>
          <p:nvSpPr>
            <p:cNvPr id="15" name="i$liḋe-Oval 17">
              <a:extLst>
                <a:ext uri="{FF2B5EF4-FFF2-40B4-BE49-F238E27FC236}">
                  <a16:creationId xmlns:a16="http://schemas.microsoft.com/office/drawing/2014/main" id="{DC285768-124D-4B96-AE46-E55A63200763}"/>
                </a:ext>
              </a:extLst>
            </p:cNvPr>
            <p:cNvSpPr>
              <a:spLocks/>
            </p:cNvSpPr>
            <p:nvPr/>
          </p:nvSpPr>
          <p:spPr bwMode="auto">
            <a:xfrm>
              <a:off x="7117639" y="3907753"/>
              <a:ext cx="403374" cy="403631"/>
            </a:xfrm>
            <a:prstGeom prst="ellipse">
              <a:avLst/>
            </a:prstGeom>
            <a:solidFill>
              <a:schemeClr val="accent1">
                <a:lumMod val="40000"/>
                <a:lumOff val="60000"/>
                <a:alpha val="20000"/>
              </a:schemeClr>
            </a:solidFill>
            <a:ln w="50800">
              <a:solidFill>
                <a:schemeClr val="tx1">
                  <a:alpha val="0"/>
                </a:schemeClr>
              </a:solidFill>
              <a:miter lim="800000"/>
              <a:headEnd/>
              <a:tailEnd/>
            </a:ln>
          </p:spPr>
          <p:txBody>
            <a:bodyPr anchor="ctr"/>
            <a:lstStyle/>
            <a:p>
              <a:pPr algn="ctr" eaLnBrk="1" hangingPunct="1">
                <a:spcBef>
                  <a:spcPct val="20000"/>
                </a:spcBef>
                <a:buFont typeface="Arial" panose="020B0604020202020204" pitchFamily="34" charset="0"/>
                <a:buNone/>
                <a:defRPr/>
              </a:pPr>
              <a:endParaRPr>
                <a:latin typeface="+mn-lt"/>
                <a:ea typeface="+mn-ea"/>
                <a:cs typeface="+mn-ea"/>
                <a:sym typeface="+mn-lt"/>
              </a:endParaRPr>
            </a:p>
          </p:txBody>
        </p:sp>
        <p:sp>
          <p:nvSpPr>
            <p:cNvPr id="16" name="i$liḋe-Oval 18">
              <a:extLst>
                <a:ext uri="{FF2B5EF4-FFF2-40B4-BE49-F238E27FC236}">
                  <a16:creationId xmlns:a16="http://schemas.microsoft.com/office/drawing/2014/main" id="{839F511F-BC39-4FEA-B8EE-27CCB0C1EF6E}"/>
                </a:ext>
              </a:extLst>
            </p:cNvPr>
            <p:cNvSpPr>
              <a:spLocks/>
            </p:cNvSpPr>
            <p:nvPr/>
          </p:nvSpPr>
          <p:spPr bwMode="auto">
            <a:xfrm>
              <a:off x="7292937" y="2940170"/>
              <a:ext cx="488195" cy="488507"/>
            </a:xfrm>
            <a:prstGeom prst="ellipse">
              <a:avLst/>
            </a:prstGeom>
            <a:solidFill>
              <a:schemeClr val="accent1">
                <a:lumMod val="40000"/>
                <a:lumOff val="60000"/>
                <a:alpha val="20000"/>
              </a:schemeClr>
            </a:solidFill>
            <a:ln w="50800">
              <a:solidFill>
                <a:schemeClr val="tx1">
                  <a:alpha val="0"/>
                </a:schemeClr>
              </a:solidFill>
              <a:miter lim="800000"/>
              <a:headEnd/>
              <a:tailEnd/>
            </a:ln>
          </p:spPr>
          <p:txBody>
            <a:bodyPr anchor="ctr"/>
            <a:lstStyle/>
            <a:p>
              <a:pPr algn="ctr" eaLnBrk="1" hangingPunct="1">
                <a:spcBef>
                  <a:spcPct val="20000"/>
                </a:spcBef>
                <a:buFont typeface="Arial" panose="020B0604020202020204" pitchFamily="34" charset="0"/>
                <a:buNone/>
                <a:defRPr/>
              </a:pPr>
              <a:endParaRPr>
                <a:latin typeface="+mn-lt"/>
                <a:ea typeface="+mn-ea"/>
                <a:cs typeface="+mn-ea"/>
                <a:sym typeface="+mn-lt"/>
              </a:endParaRPr>
            </a:p>
          </p:txBody>
        </p:sp>
      </p:grpSp>
      <p:grpSp>
        <p:nvGrpSpPr>
          <p:cNvPr id="17" name="组合 16">
            <a:extLst>
              <a:ext uri="{FF2B5EF4-FFF2-40B4-BE49-F238E27FC236}">
                <a16:creationId xmlns:a16="http://schemas.microsoft.com/office/drawing/2014/main" id="{07E3A13D-36F7-E045-AAD2-1852FBC60E6D}"/>
              </a:ext>
            </a:extLst>
          </p:cNvPr>
          <p:cNvGrpSpPr>
            <a:grpSpLocks/>
          </p:cNvGrpSpPr>
          <p:nvPr/>
        </p:nvGrpSpPr>
        <p:grpSpPr bwMode="auto">
          <a:xfrm>
            <a:off x="954088" y="1128713"/>
            <a:ext cx="3000375" cy="2557462"/>
            <a:chOff x="755650" y="1929345"/>
            <a:chExt cx="3562350" cy="3037682"/>
          </a:xfrm>
        </p:grpSpPr>
        <p:sp>
          <p:nvSpPr>
            <p:cNvPr id="18" name="i$liḋe-Oval 4">
              <a:extLst>
                <a:ext uri="{FF2B5EF4-FFF2-40B4-BE49-F238E27FC236}">
                  <a16:creationId xmlns:a16="http://schemas.microsoft.com/office/drawing/2014/main" id="{6994E4FD-8D75-4A0E-B9F9-B4EBFD2DFEAA}"/>
                </a:ext>
              </a:extLst>
            </p:cNvPr>
            <p:cNvSpPr>
              <a:spLocks/>
            </p:cNvSpPr>
            <p:nvPr/>
          </p:nvSpPr>
          <p:spPr bwMode="auto">
            <a:xfrm>
              <a:off x="1560477" y="2263094"/>
              <a:ext cx="2222228" cy="2223109"/>
            </a:xfrm>
            <a:prstGeom prst="ellipse">
              <a:avLst/>
            </a:prstGeom>
            <a:solidFill>
              <a:schemeClr val="tx1">
                <a:lumMod val="65000"/>
                <a:lumOff val="35000"/>
              </a:schemeClr>
            </a:solidFill>
            <a:ln w="50800" cap="flat">
              <a:solidFill>
                <a:schemeClr val="tx1">
                  <a:alpha val="0"/>
                </a:schemeClr>
              </a:solidFill>
              <a:prstDash val="solid"/>
              <a:miter lim="800000"/>
              <a:headEnd type="none" w="med" len="med"/>
              <a:tailEnd type="none" w="med" len="med"/>
            </a:ln>
          </p:spPr>
          <p:txBody>
            <a:bodyPr wrap="none" lIns="0" tIns="0" rIns="0" bIns="0" anchor="ctr">
              <a:normAutofit/>
            </a:bodyPr>
            <a:lstStyle/>
            <a:p>
              <a:pPr algn="ctr" eaLnBrk="1" hangingPunct="1">
                <a:spcBef>
                  <a:spcPct val="20000"/>
                </a:spcBef>
                <a:buFont typeface="Arial" panose="020B0604020202020204" pitchFamily="34" charset="0"/>
                <a:buNone/>
                <a:defRPr/>
              </a:pPr>
              <a:r>
                <a:rPr lang="zh-CN" altLang="en-US" dirty="0">
                  <a:solidFill>
                    <a:schemeClr val="bg1"/>
                  </a:solidFill>
                  <a:latin typeface="+mn-lt"/>
                  <a:ea typeface="+mn-ea"/>
                  <a:cs typeface="+mn-ea"/>
                  <a:sym typeface="+mn-lt"/>
                </a:rPr>
                <a:t>技巧</a:t>
              </a:r>
              <a:endParaRPr lang="en-US" altLang="zh-CN" dirty="0">
                <a:solidFill>
                  <a:schemeClr val="bg1"/>
                </a:solidFill>
                <a:latin typeface="+mn-lt"/>
                <a:ea typeface="+mn-ea"/>
                <a:cs typeface="+mn-ea"/>
                <a:sym typeface="+mn-lt"/>
              </a:endParaRPr>
            </a:p>
          </p:txBody>
        </p:sp>
        <p:sp>
          <p:nvSpPr>
            <p:cNvPr id="19" name="i$liḋe-Oval 6">
              <a:extLst>
                <a:ext uri="{FF2B5EF4-FFF2-40B4-BE49-F238E27FC236}">
                  <a16:creationId xmlns:a16="http://schemas.microsoft.com/office/drawing/2014/main" id="{56B51650-BE8F-4A79-8A52-03ECF3FDE3BA}"/>
                </a:ext>
              </a:extLst>
            </p:cNvPr>
            <p:cNvSpPr>
              <a:spLocks/>
            </p:cNvSpPr>
            <p:nvPr/>
          </p:nvSpPr>
          <p:spPr bwMode="auto">
            <a:xfrm>
              <a:off x="3967420" y="3601861"/>
              <a:ext cx="350580" cy="348834"/>
            </a:xfrm>
            <a:prstGeom prst="ellipse">
              <a:avLst/>
            </a:prstGeom>
            <a:solidFill>
              <a:schemeClr val="accent1">
                <a:lumMod val="40000"/>
                <a:lumOff val="60000"/>
                <a:alpha val="39999"/>
              </a:schemeClr>
            </a:solidFill>
            <a:ln w="50800" cap="flat">
              <a:solidFill>
                <a:schemeClr val="tx1">
                  <a:alpha val="0"/>
                </a:schemeClr>
              </a:solidFill>
              <a:prstDash val="solid"/>
              <a:miter lim="800000"/>
              <a:headEnd type="none" w="med" len="med"/>
              <a:tailEnd type="none" w="med" len="med"/>
            </a:ln>
          </p:spPr>
          <p:txBody>
            <a:bodyPr anchor="ctr"/>
            <a:lstStyle/>
            <a:p>
              <a:pPr algn="ctr" eaLnBrk="1" hangingPunct="1">
                <a:spcBef>
                  <a:spcPct val="20000"/>
                </a:spcBef>
                <a:buFont typeface="Arial" panose="020B0604020202020204" pitchFamily="34" charset="0"/>
                <a:buNone/>
                <a:defRPr/>
              </a:pPr>
              <a:endParaRPr>
                <a:latin typeface="+mn-lt"/>
                <a:ea typeface="+mn-ea"/>
                <a:cs typeface="+mn-ea"/>
                <a:sym typeface="+mn-lt"/>
              </a:endParaRPr>
            </a:p>
          </p:txBody>
        </p:sp>
        <p:sp>
          <p:nvSpPr>
            <p:cNvPr id="20" name="i$liḋe-Oval 7">
              <a:extLst>
                <a:ext uri="{FF2B5EF4-FFF2-40B4-BE49-F238E27FC236}">
                  <a16:creationId xmlns:a16="http://schemas.microsoft.com/office/drawing/2014/main" id="{CEAF4936-FDBC-4C8C-A884-6893C9415BD0}"/>
                </a:ext>
              </a:extLst>
            </p:cNvPr>
            <p:cNvSpPr>
              <a:spLocks/>
            </p:cNvSpPr>
            <p:nvPr/>
          </p:nvSpPr>
          <p:spPr bwMode="auto">
            <a:xfrm>
              <a:off x="1524665" y="3835674"/>
              <a:ext cx="348695" cy="348834"/>
            </a:xfrm>
            <a:prstGeom prst="ellipse">
              <a:avLst/>
            </a:prstGeom>
            <a:solidFill>
              <a:schemeClr val="accent1">
                <a:lumMod val="40000"/>
                <a:lumOff val="60000"/>
                <a:alpha val="39999"/>
              </a:schemeClr>
            </a:solidFill>
            <a:ln w="50800" cap="flat">
              <a:solidFill>
                <a:schemeClr val="tx1">
                  <a:alpha val="0"/>
                </a:schemeClr>
              </a:solidFill>
              <a:prstDash val="solid"/>
              <a:miter lim="800000"/>
              <a:headEnd type="none" w="med" len="med"/>
              <a:tailEnd type="none" w="med" len="med"/>
            </a:ln>
          </p:spPr>
          <p:txBody>
            <a:bodyPr anchor="ctr"/>
            <a:lstStyle/>
            <a:p>
              <a:pPr algn="ctr" eaLnBrk="1" hangingPunct="1">
                <a:spcBef>
                  <a:spcPct val="20000"/>
                </a:spcBef>
                <a:buFont typeface="Arial" panose="020B0604020202020204" pitchFamily="34" charset="0"/>
                <a:buNone/>
                <a:defRPr/>
              </a:pPr>
              <a:endParaRPr>
                <a:latin typeface="+mn-lt"/>
                <a:ea typeface="+mn-ea"/>
                <a:cs typeface="+mn-ea"/>
                <a:sym typeface="+mn-lt"/>
              </a:endParaRPr>
            </a:p>
          </p:txBody>
        </p:sp>
        <p:sp>
          <p:nvSpPr>
            <p:cNvPr id="21" name="i$liḋe-Oval 8">
              <a:extLst>
                <a:ext uri="{FF2B5EF4-FFF2-40B4-BE49-F238E27FC236}">
                  <a16:creationId xmlns:a16="http://schemas.microsoft.com/office/drawing/2014/main" id="{BC233B82-4F1E-416D-BDF5-1E6B32354A51}"/>
                </a:ext>
              </a:extLst>
            </p:cNvPr>
            <p:cNvSpPr>
              <a:spLocks/>
            </p:cNvSpPr>
            <p:nvPr/>
          </p:nvSpPr>
          <p:spPr bwMode="auto">
            <a:xfrm>
              <a:off x="2010954" y="4363639"/>
              <a:ext cx="603149" cy="603388"/>
            </a:xfrm>
            <a:prstGeom prst="ellipse">
              <a:avLst/>
            </a:prstGeom>
            <a:solidFill>
              <a:schemeClr val="accent1">
                <a:lumMod val="40000"/>
                <a:lumOff val="60000"/>
                <a:alpha val="39999"/>
              </a:schemeClr>
            </a:solidFill>
            <a:ln w="50800" cap="flat">
              <a:solidFill>
                <a:schemeClr val="tx1">
                  <a:alpha val="0"/>
                </a:schemeClr>
              </a:solidFill>
              <a:prstDash val="solid"/>
              <a:miter lim="800000"/>
              <a:headEnd type="none" w="med" len="med"/>
              <a:tailEnd type="none" w="med" len="med"/>
            </a:ln>
          </p:spPr>
          <p:txBody>
            <a:bodyPr anchor="ctr"/>
            <a:lstStyle/>
            <a:p>
              <a:pPr algn="ctr" eaLnBrk="1" hangingPunct="1">
                <a:spcBef>
                  <a:spcPct val="20000"/>
                </a:spcBef>
                <a:buFont typeface="Arial" panose="020B0604020202020204" pitchFamily="34" charset="0"/>
                <a:buNone/>
                <a:defRPr/>
              </a:pPr>
              <a:endParaRPr>
                <a:latin typeface="+mn-lt"/>
                <a:ea typeface="+mn-ea"/>
                <a:cs typeface="+mn-ea"/>
                <a:sym typeface="+mn-lt"/>
              </a:endParaRPr>
            </a:p>
          </p:txBody>
        </p:sp>
        <p:sp>
          <p:nvSpPr>
            <p:cNvPr id="22" name="i$liḋe-Oval 9">
              <a:extLst>
                <a:ext uri="{FF2B5EF4-FFF2-40B4-BE49-F238E27FC236}">
                  <a16:creationId xmlns:a16="http://schemas.microsoft.com/office/drawing/2014/main" id="{66923ECF-78C5-4546-8A98-1B241EB5C0B9}"/>
                </a:ext>
              </a:extLst>
            </p:cNvPr>
            <p:cNvSpPr>
              <a:spLocks/>
            </p:cNvSpPr>
            <p:nvPr/>
          </p:nvSpPr>
          <p:spPr bwMode="auto">
            <a:xfrm>
              <a:off x="2485934" y="1929345"/>
              <a:ext cx="201677" cy="201757"/>
            </a:xfrm>
            <a:prstGeom prst="ellipse">
              <a:avLst/>
            </a:prstGeom>
            <a:solidFill>
              <a:schemeClr val="accent1">
                <a:lumMod val="40000"/>
                <a:lumOff val="60000"/>
                <a:alpha val="39999"/>
              </a:schemeClr>
            </a:solidFill>
            <a:ln w="50800" cap="flat">
              <a:solidFill>
                <a:schemeClr val="tx1">
                  <a:alpha val="0"/>
                </a:schemeClr>
              </a:solidFill>
              <a:prstDash val="solid"/>
              <a:miter lim="800000"/>
              <a:headEnd type="none" w="med" len="med"/>
              <a:tailEnd type="none" w="med" len="med"/>
            </a:ln>
          </p:spPr>
          <p:txBody>
            <a:bodyPr anchor="ctr"/>
            <a:lstStyle/>
            <a:p>
              <a:pPr algn="ctr" eaLnBrk="1" hangingPunct="1">
                <a:spcBef>
                  <a:spcPct val="20000"/>
                </a:spcBef>
                <a:buFont typeface="Arial" panose="020B0604020202020204" pitchFamily="34" charset="0"/>
                <a:buNone/>
                <a:defRPr/>
              </a:pPr>
              <a:endParaRPr>
                <a:latin typeface="+mn-lt"/>
                <a:ea typeface="+mn-ea"/>
                <a:cs typeface="+mn-ea"/>
                <a:sym typeface="+mn-lt"/>
              </a:endParaRPr>
            </a:p>
          </p:txBody>
        </p:sp>
        <p:sp>
          <p:nvSpPr>
            <p:cNvPr id="23" name="i$liḋe-Oval 10">
              <a:extLst>
                <a:ext uri="{FF2B5EF4-FFF2-40B4-BE49-F238E27FC236}">
                  <a16:creationId xmlns:a16="http://schemas.microsoft.com/office/drawing/2014/main" id="{389C1114-7E28-49B8-92B3-1E8146D35A1F}"/>
                </a:ext>
              </a:extLst>
            </p:cNvPr>
            <p:cNvSpPr>
              <a:spLocks/>
            </p:cNvSpPr>
            <p:nvPr/>
          </p:nvSpPr>
          <p:spPr bwMode="auto">
            <a:xfrm>
              <a:off x="755650" y="3109723"/>
              <a:ext cx="433513" cy="435570"/>
            </a:xfrm>
            <a:prstGeom prst="ellipse">
              <a:avLst/>
            </a:prstGeom>
            <a:solidFill>
              <a:schemeClr val="accent1">
                <a:lumMod val="40000"/>
                <a:lumOff val="60000"/>
                <a:alpha val="39999"/>
              </a:schemeClr>
            </a:solidFill>
            <a:ln w="50800" cap="flat">
              <a:solidFill>
                <a:schemeClr val="tx1">
                  <a:alpha val="0"/>
                </a:schemeClr>
              </a:solidFill>
              <a:prstDash val="solid"/>
              <a:miter lim="800000"/>
              <a:headEnd type="none" w="med" len="med"/>
              <a:tailEnd type="none" w="med" len="med"/>
            </a:ln>
          </p:spPr>
          <p:txBody>
            <a:bodyPr anchor="ctr"/>
            <a:lstStyle/>
            <a:p>
              <a:pPr algn="ctr" eaLnBrk="1" hangingPunct="1">
                <a:spcBef>
                  <a:spcPct val="20000"/>
                </a:spcBef>
                <a:buFont typeface="Arial" panose="020B0604020202020204" pitchFamily="34" charset="0"/>
                <a:buNone/>
                <a:defRPr/>
              </a:pPr>
              <a:endParaRPr>
                <a:latin typeface="+mn-lt"/>
                <a:ea typeface="+mn-ea"/>
                <a:cs typeface="+mn-ea"/>
                <a:sym typeface="+mn-lt"/>
              </a:endParaRP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up)">
                                      <p:cBhvr>
                                        <p:cTn id="7" dur="500"/>
                                        <p:tgtEl>
                                          <p:spTgt spid="17"/>
                                        </p:tgtEl>
                                      </p:cBhvr>
                                    </p:animEffect>
                                  </p:childTnLst>
                                </p:cTn>
                              </p:par>
                            </p:childTnLst>
                          </p:cTn>
                        </p:par>
                        <p:par>
                          <p:cTn id="8" fill="hold" nodeType="afterGroup">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0-#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up)">
                                      <p:cBhvr>
                                        <p:cTn id="17" dur="500"/>
                                        <p:tgtEl>
                                          <p:spTgt spid="10"/>
                                        </p:tgtEl>
                                      </p:cBhvr>
                                    </p:animEffect>
                                  </p:childTnLst>
                                </p:cTn>
                              </p:par>
                            </p:childTnLst>
                          </p:cTn>
                        </p:par>
                        <p:par>
                          <p:cTn id="18" fill="hold" nodeType="afterGroup">
                            <p:stCondLst>
                              <p:cond delay="500"/>
                            </p:stCondLst>
                            <p:childTnLst>
                              <p:par>
                                <p:cTn id="19" presetID="2" presetClass="entr" presetSubtype="4"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ppt_x"/>
                                          </p:val>
                                        </p:tav>
                                        <p:tav tm="100000">
                                          <p:val>
                                            <p:strVal val="#ppt_x"/>
                                          </p:val>
                                        </p:tav>
                                      </p:tavLst>
                                    </p:anim>
                                    <p:anim calcmode="lin" valueType="num">
                                      <p:cBhvr additive="base">
                                        <p:cTn id="2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CCA3135B-10A4-456B-9CA7-E1D80C218CA7}"/>
              </a:ext>
            </a:extLst>
          </p:cNvPr>
          <p:cNvSpPr/>
          <p:nvPr/>
        </p:nvSpPr>
        <p:spPr bwMode="auto">
          <a:xfrm>
            <a:off x="0" y="1682750"/>
            <a:ext cx="9144000" cy="3330575"/>
          </a:xfrm>
          <a:prstGeom prst="rect">
            <a:avLst/>
          </a:prstGeom>
          <a:solidFill>
            <a:schemeClr val="bg2">
              <a:lumMod val="20000"/>
              <a:lumOff val="80000"/>
            </a:schemeClr>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ea typeface="仿宋_GB2312" panose="02010609030101010101" pitchFamily="49" charset="-122"/>
            </a:endParaRPr>
          </a:p>
        </p:txBody>
      </p:sp>
      <p:sp>
        <p:nvSpPr>
          <p:cNvPr id="1113092" name="Rectangle 4">
            <a:extLst>
              <a:ext uri="{FF2B5EF4-FFF2-40B4-BE49-F238E27FC236}">
                <a16:creationId xmlns:a16="http://schemas.microsoft.com/office/drawing/2014/main" id="{F4C0550C-F143-4525-A780-4DBEC0510977}"/>
              </a:ext>
            </a:extLst>
          </p:cNvPr>
          <p:cNvSpPr>
            <a:spLocks noChangeArrowheads="1"/>
          </p:cNvSpPr>
          <p:nvPr/>
        </p:nvSpPr>
        <p:spPr bwMode="auto">
          <a:xfrm>
            <a:off x="6467475" y="36703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FF"/>
                </a:solidFill>
                <a:latin typeface="+mn-lt"/>
                <a:ea typeface="+mn-ea"/>
                <a:cs typeface="+mn-ea"/>
                <a:sym typeface="+mn-lt"/>
              </a:rPr>
              <a:t>38</a:t>
            </a:r>
          </a:p>
        </p:txBody>
      </p:sp>
      <p:sp>
        <p:nvSpPr>
          <p:cNvPr id="1113093" name="Rectangle 5">
            <a:extLst>
              <a:ext uri="{FF2B5EF4-FFF2-40B4-BE49-F238E27FC236}">
                <a16:creationId xmlns:a16="http://schemas.microsoft.com/office/drawing/2014/main" id="{85EBAB03-6A21-4374-9D35-285A6B949903}"/>
              </a:ext>
            </a:extLst>
          </p:cNvPr>
          <p:cNvSpPr>
            <a:spLocks noChangeArrowheads="1"/>
          </p:cNvSpPr>
          <p:nvPr/>
        </p:nvSpPr>
        <p:spPr bwMode="auto">
          <a:xfrm>
            <a:off x="290513" y="950913"/>
            <a:ext cx="8686800" cy="546100"/>
          </a:xfrm>
          <a:prstGeom prst="rect">
            <a:avLst/>
          </a:prstGeom>
          <a:noFill/>
          <a:ln w="9525">
            <a:noFill/>
            <a:miter lim="800000"/>
          </a:ln>
          <a:effectLst/>
        </p:spPr>
        <p:txBody>
          <a:bodyPr anchor="ctr"/>
          <a:lstStyle>
            <a:lvl1pPr marL="762000" indent="-7620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r>
              <a:rPr kumimoji="1" lang="zh-CN" altLang="en-US" b="0">
                <a:solidFill>
                  <a:srgbClr val="FF3300"/>
                </a:solidFill>
                <a:ea typeface="微软雅黑" panose="020B0503020204020204" pitchFamily="34" charset="-122"/>
                <a:sym typeface="+mn-lt"/>
              </a:rPr>
              <a:t>例：</a:t>
            </a:r>
            <a:r>
              <a:rPr kumimoji="1" lang="zh-CN" altLang="en-US" sz="2400" b="0">
                <a:ea typeface="微软雅黑" panose="020B0503020204020204" pitchFamily="34" charset="-122"/>
                <a:sym typeface="+mn-lt"/>
              </a:rPr>
              <a:t>关键字序列 </a:t>
            </a:r>
            <a:r>
              <a:rPr kumimoji="1" lang="en-US" altLang="zh-CN" sz="2400" b="0">
                <a:ea typeface="微软雅黑" panose="020B0503020204020204" pitchFamily="34" charset="-122"/>
                <a:sym typeface="+mn-lt"/>
              </a:rPr>
              <a:t>T=(49</a:t>
            </a:r>
            <a:r>
              <a:rPr kumimoji="1" lang="zh-CN" altLang="en-US" sz="2400" b="0">
                <a:ea typeface="微软雅黑" panose="020B0503020204020204" pitchFamily="34" charset="-122"/>
                <a:sym typeface="+mn-lt"/>
              </a:rPr>
              <a:t>，</a:t>
            </a:r>
            <a:r>
              <a:rPr kumimoji="1" lang="en-US" altLang="zh-CN" sz="2400" b="0">
                <a:ea typeface="微软雅黑" panose="020B0503020204020204" pitchFamily="34" charset="-122"/>
                <a:sym typeface="+mn-lt"/>
              </a:rPr>
              <a:t>38</a:t>
            </a:r>
            <a:r>
              <a:rPr kumimoji="1" lang="zh-CN" altLang="en-US" sz="2400" b="0">
                <a:ea typeface="微软雅黑" panose="020B0503020204020204" pitchFamily="34" charset="-122"/>
                <a:sym typeface="+mn-lt"/>
              </a:rPr>
              <a:t>，</a:t>
            </a:r>
            <a:r>
              <a:rPr kumimoji="1" lang="en-US" altLang="zh-CN" sz="2400" b="0">
                <a:ea typeface="微软雅黑" panose="020B0503020204020204" pitchFamily="34" charset="-122"/>
                <a:sym typeface="+mn-lt"/>
              </a:rPr>
              <a:t>65</a:t>
            </a:r>
            <a:r>
              <a:rPr kumimoji="1" lang="zh-CN" altLang="en-US" sz="2400" b="0">
                <a:ea typeface="微软雅黑" panose="020B0503020204020204" pitchFamily="34" charset="-122"/>
                <a:sym typeface="+mn-lt"/>
              </a:rPr>
              <a:t>，</a:t>
            </a:r>
            <a:r>
              <a:rPr kumimoji="1" lang="en-US" altLang="zh-CN" sz="2400" b="0">
                <a:ea typeface="微软雅黑" panose="020B0503020204020204" pitchFamily="34" charset="-122"/>
                <a:sym typeface="+mn-lt"/>
              </a:rPr>
              <a:t>97, 76, 13, 27, 49</a:t>
            </a:r>
            <a:r>
              <a:rPr kumimoji="1" lang="en-US" altLang="zh-CN" sz="2400" b="0">
                <a:solidFill>
                  <a:schemeClr val="accent1"/>
                </a:solidFill>
                <a:ea typeface="微软雅黑" panose="020B0503020204020204" pitchFamily="34" charset="-122"/>
                <a:sym typeface="+mn-lt"/>
              </a:rPr>
              <a:t>*</a:t>
            </a:r>
            <a:r>
              <a:rPr kumimoji="1" lang="zh-CN" altLang="en-US" sz="2400" b="0">
                <a:ea typeface="微软雅黑" panose="020B0503020204020204" pitchFamily="34" charset="-122"/>
                <a:sym typeface="+mn-lt"/>
              </a:rPr>
              <a:t>，</a:t>
            </a:r>
            <a:r>
              <a:rPr kumimoji="1" lang="en-US" altLang="zh-CN" sz="2400" b="0">
                <a:ea typeface="微软雅黑" panose="020B0503020204020204" pitchFamily="34" charset="-122"/>
                <a:sym typeface="+mn-lt"/>
              </a:rPr>
              <a:t>55,  04</a:t>
            </a:r>
            <a:r>
              <a:rPr kumimoji="1" lang="zh-CN" altLang="en-US" sz="2400" b="0">
                <a:ea typeface="微软雅黑" panose="020B0503020204020204" pitchFamily="34" charset="-122"/>
                <a:sym typeface="+mn-lt"/>
              </a:rPr>
              <a:t>）</a:t>
            </a:r>
          </a:p>
        </p:txBody>
      </p:sp>
      <p:graphicFrame>
        <p:nvGraphicFramePr>
          <p:cNvPr id="41989" name="表格 41988">
            <a:extLst>
              <a:ext uri="{FF2B5EF4-FFF2-40B4-BE49-F238E27FC236}">
                <a16:creationId xmlns:a16="http://schemas.microsoft.com/office/drawing/2014/main" id="{33A9E6FD-FE37-465F-BE80-74F858E678C3}"/>
              </a:ext>
            </a:extLst>
          </p:cNvPr>
          <p:cNvGraphicFramePr/>
          <p:nvPr/>
        </p:nvGraphicFramePr>
        <p:xfrm>
          <a:off x="1743075" y="1765300"/>
          <a:ext cx="7162800" cy="3019423"/>
        </p:xfrm>
        <a:graphic>
          <a:graphicData uri="http://schemas.openxmlformats.org/drawingml/2006/table">
            <a:tbl>
              <a:tblPr/>
              <a:tblGrid>
                <a:gridCol w="650875">
                  <a:extLst>
                    <a:ext uri="{9D8B030D-6E8A-4147-A177-3AD203B41FA5}">
                      <a16:colId xmlns:a16="http://schemas.microsoft.com/office/drawing/2014/main" val="20000"/>
                    </a:ext>
                  </a:extLst>
                </a:gridCol>
                <a:gridCol w="649288">
                  <a:extLst>
                    <a:ext uri="{9D8B030D-6E8A-4147-A177-3AD203B41FA5}">
                      <a16:colId xmlns:a16="http://schemas.microsoft.com/office/drawing/2014/main" val="20001"/>
                    </a:ext>
                  </a:extLst>
                </a:gridCol>
                <a:gridCol w="652462">
                  <a:extLst>
                    <a:ext uri="{9D8B030D-6E8A-4147-A177-3AD203B41FA5}">
                      <a16:colId xmlns:a16="http://schemas.microsoft.com/office/drawing/2014/main" val="20002"/>
                    </a:ext>
                  </a:extLst>
                </a:gridCol>
                <a:gridCol w="650875">
                  <a:extLst>
                    <a:ext uri="{9D8B030D-6E8A-4147-A177-3AD203B41FA5}">
                      <a16:colId xmlns:a16="http://schemas.microsoft.com/office/drawing/2014/main" val="20003"/>
                    </a:ext>
                  </a:extLst>
                </a:gridCol>
                <a:gridCol w="650875">
                  <a:extLst>
                    <a:ext uri="{9D8B030D-6E8A-4147-A177-3AD203B41FA5}">
                      <a16:colId xmlns:a16="http://schemas.microsoft.com/office/drawing/2014/main" val="20004"/>
                    </a:ext>
                  </a:extLst>
                </a:gridCol>
                <a:gridCol w="644525">
                  <a:extLst>
                    <a:ext uri="{9D8B030D-6E8A-4147-A177-3AD203B41FA5}">
                      <a16:colId xmlns:a16="http://schemas.microsoft.com/office/drawing/2014/main" val="20005"/>
                    </a:ext>
                  </a:extLst>
                </a:gridCol>
                <a:gridCol w="182563">
                  <a:extLst>
                    <a:ext uri="{9D8B030D-6E8A-4147-A177-3AD203B41FA5}">
                      <a16:colId xmlns:a16="http://schemas.microsoft.com/office/drawing/2014/main" val="20006"/>
                    </a:ext>
                  </a:extLst>
                </a:gridCol>
                <a:gridCol w="474662">
                  <a:extLst>
                    <a:ext uri="{9D8B030D-6E8A-4147-A177-3AD203B41FA5}">
                      <a16:colId xmlns:a16="http://schemas.microsoft.com/office/drawing/2014/main" val="20007"/>
                    </a:ext>
                  </a:extLst>
                </a:gridCol>
                <a:gridCol w="650875">
                  <a:extLst>
                    <a:ext uri="{9D8B030D-6E8A-4147-A177-3AD203B41FA5}">
                      <a16:colId xmlns:a16="http://schemas.microsoft.com/office/drawing/2014/main" val="20008"/>
                    </a:ext>
                  </a:extLst>
                </a:gridCol>
                <a:gridCol w="650875">
                  <a:extLst>
                    <a:ext uri="{9D8B030D-6E8A-4147-A177-3AD203B41FA5}">
                      <a16:colId xmlns:a16="http://schemas.microsoft.com/office/drawing/2014/main" val="20009"/>
                    </a:ext>
                  </a:extLst>
                </a:gridCol>
                <a:gridCol w="654050">
                  <a:extLst>
                    <a:ext uri="{9D8B030D-6E8A-4147-A177-3AD203B41FA5}">
                      <a16:colId xmlns:a16="http://schemas.microsoft.com/office/drawing/2014/main" val="20010"/>
                    </a:ext>
                  </a:extLst>
                </a:gridCol>
                <a:gridCol w="650875">
                  <a:extLst>
                    <a:ext uri="{9D8B030D-6E8A-4147-A177-3AD203B41FA5}">
                      <a16:colId xmlns:a16="http://schemas.microsoft.com/office/drawing/2014/main" val="20011"/>
                    </a:ext>
                  </a:extLst>
                </a:gridCol>
              </a:tblGrid>
              <a:tr h="457296">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r>
                        <a:rPr lang="en-US" altLang="zh-CN" sz="2400" b="0" dirty="0">
                          <a:solidFill>
                            <a:srgbClr val="008000"/>
                          </a:solidFill>
                          <a:latin typeface="+mn-lt"/>
                          <a:ea typeface="+mn-ea"/>
                          <a:cs typeface="+mn-ea"/>
                          <a:sym typeface="+mn-lt"/>
                        </a:rPr>
                        <a:t>0</a:t>
                      </a:r>
                    </a:p>
                  </a:txBody>
                  <a:tcPr marT="45730" marB="45730">
                    <a:lnL>
                      <a:noFill/>
                    </a:lnL>
                    <a:lnR>
                      <a:noFill/>
                    </a:lnR>
                    <a:lnT>
                      <a:noFill/>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r>
                        <a:rPr lang="en-US" altLang="zh-CN" sz="2400" b="0" dirty="0">
                          <a:solidFill>
                            <a:srgbClr val="008000"/>
                          </a:solidFill>
                          <a:latin typeface="+mn-lt"/>
                          <a:ea typeface="+mn-ea"/>
                          <a:cs typeface="+mn-ea"/>
                          <a:sym typeface="+mn-lt"/>
                        </a:rPr>
                        <a:t>1</a:t>
                      </a:r>
                    </a:p>
                  </a:txBody>
                  <a:tcPr marT="45730" marB="45730">
                    <a:lnL>
                      <a:noFill/>
                    </a:lnL>
                    <a:lnR>
                      <a:noFill/>
                    </a:lnR>
                    <a:lnT>
                      <a:noFill/>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r>
                        <a:rPr lang="en-US" altLang="zh-CN" sz="2400" b="0" dirty="0">
                          <a:solidFill>
                            <a:srgbClr val="008000"/>
                          </a:solidFill>
                          <a:latin typeface="+mn-lt"/>
                          <a:ea typeface="+mn-ea"/>
                          <a:cs typeface="+mn-ea"/>
                          <a:sym typeface="+mn-lt"/>
                        </a:rPr>
                        <a:t>2</a:t>
                      </a:r>
                    </a:p>
                  </a:txBody>
                  <a:tcPr marT="45730" marB="45730">
                    <a:lnL>
                      <a:noFill/>
                    </a:lnL>
                    <a:lnR>
                      <a:noFill/>
                    </a:lnR>
                    <a:lnT>
                      <a:noFill/>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r>
                        <a:rPr lang="en-US" altLang="zh-CN" sz="2400" b="0" dirty="0">
                          <a:solidFill>
                            <a:srgbClr val="008000"/>
                          </a:solidFill>
                          <a:latin typeface="+mn-lt"/>
                          <a:ea typeface="+mn-ea"/>
                          <a:cs typeface="+mn-ea"/>
                          <a:sym typeface="+mn-lt"/>
                        </a:rPr>
                        <a:t>3</a:t>
                      </a:r>
                    </a:p>
                  </a:txBody>
                  <a:tcPr marT="45730" marB="45730">
                    <a:lnL>
                      <a:noFill/>
                    </a:lnL>
                    <a:lnR>
                      <a:noFill/>
                    </a:lnR>
                    <a:lnT>
                      <a:noFill/>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r>
                        <a:rPr lang="en-US" altLang="zh-CN" sz="2400" b="0" dirty="0">
                          <a:solidFill>
                            <a:srgbClr val="008000"/>
                          </a:solidFill>
                          <a:latin typeface="+mn-lt"/>
                          <a:ea typeface="+mn-ea"/>
                          <a:cs typeface="+mn-ea"/>
                          <a:sym typeface="+mn-lt"/>
                        </a:rPr>
                        <a:t>4</a:t>
                      </a:r>
                    </a:p>
                  </a:txBody>
                  <a:tcPr marT="45730" marB="45730">
                    <a:lnL>
                      <a:noFill/>
                    </a:lnL>
                    <a:lnR>
                      <a:noFill/>
                    </a:lnR>
                    <a:lnT>
                      <a:noFill/>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r>
                        <a:rPr lang="en-US" altLang="zh-CN" sz="2400" b="0" dirty="0">
                          <a:solidFill>
                            <a:srgbClr val="008000"/>
                          </a:solidFill>
                          <a:latin typeface="+mn-lt"/>
                          <a:ea typeface="+mn-ea"/>
                          <a:cs typeface="+mn-ea"/>
                          <a:sym typeface="+mn-lt"/>
                        </a:rPr>
                        <a:t>5</a:t>
                      </a:r>
                    </a:p>
                  </a:txBody>
                  <a:tcPr marT="45730" marB="45730">
                    <a:lnL>
                      <a:noFill/>
                    </a:lnL>
                    <a:lnR>
                      <a:noFill/>
                    </a:lnR>
                    <a:lnT>
                      <a:noFill/>
                    </a:lnT>
                    <a:lnB w="12700" cap="flat" cmpd="sng">
                      <a:solidFill>
                        <a:schemeClr val="tx1"/>
                      </a:solidFill>
                      <a:prstDash val="solid"/>
                      <a:headEnd type="none" w="med" len="med"/>
                      <a:tailEnd type="none" w="med" len="med"/>
                    </a:lnB>
                    <a:lnTlToBr>
                      <a:noFill/>
                    </a:lnTlToBr>
                    <a:lnBlToTr>
                      <a:noFill/>
                    </a:lnBlToTr>
                    <a:noFill/>
                  </a:tcPr>
                </a:tc>
                <a:tc gridSpan="2">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r>
                        <a:rPr lang="en-US" altLang="zh-CN" sz="2400" b="0" dirty="0">
                          <a:solidFill>
                            <a:srgbClr val="008000"/>
                          </a:solidFill>
                          <a:latin typeface="+mn-lt"/>
                          <a:ea typeface="+mn-ea"/>
                          <a:cs typeface="+mn-ea"/>
                          <a:sym typeface="+mn-lt"/>
                        </a:rPr>
                        <a:t>6</a:t>
                      </a:r>
                    </a:p>
                  </a:txBody>
                  <a:tcPr marT="45730" marB="45730">
                    <a:lnL>
                      <a:noFill/>
                    </a:lnL>
                    <a:lnR>
                      <a:noFill/>
                    </a:lnR>
                    <a:lnT>
                      <a:noFill/>
                    </a:lnT>
                    <a:lnB w="12700" cap="flat" cmpd="sng">
                      <a:solidFill>
                        <a:schemeClr val="tx1"/>
                      </a:solidFill>
                      <a:prstDash val="solid"/>
                      <a:headEnd type="none" w="med" len="med"/>
                      <a:tailEnd type="none" w="med" len="med"/>
                    </a:lnB>
                    <a:lnTlToBr>
                      <a:noFill/>
                    </a:lnTlToBr>
                    <a:lnBlToTr>
                      <a:noFill/>
                    </a:lnBlToTr>
                    <a:noFill/>
                  </a:tcPr>
                </a:tc>
                <a:tc hMerge="1">
                  <a:txBody>
                    <a:bodyPr/>
                    <a:lstStyle/>
                    <a:p>
                      <a:endParaRPr lang="zh-CN"/>
                    </a:p>
                  </a:txBody>
                  <a:tcPr>
                    <a:lnB w="12700" cap="flat" cmpd="sng">
                      <a:solidFill>
                        <a:schemeClr val="tx1"/>
                      </a:solidFill>
                      <a:prstDash val="solid"/>
                      <a:headEnd type="none" w="med" len="med"/>
                      <a:tailEnd type="none" w="med" len="med"/>
                    </a:lnB>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r>
                        <a:rPr lang="en-US" altLang="zh-CN" sz="2400" b="0" dirty="0">
                          <a:solidFill>
                            <a:srgbClr val="008000"/>
                          </a:solidFill>
                          <a:latin typeface="+mn-lt"/>
                          <a:ea typeface="+mn-ea"/>
                          <a:cs typeface="+mn-ea"/>
                          <a:sym typeface="+mn-lt"/>
                        </a:rPr>
                        <a:t>7</a:t>
                      </a:r>
                    </a:p>
                  </a:txBody>
                  <a:tcPr marT="45730" marB="45730">
                    <a:lnL>
                      <a:noFill/>
                    </a:lnL>
                    <a:lnR>
                      <a:noFill/>
                    </a:lnR>
                    <a:lnT>
                      <a:noFill/>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r>
                        <a:rPr lang="en-US" altLang="zh-CN" sz="2400" b="0" dirty="0">
                          <a:solidFill>
                            <a:srgbClr val="008000"/>
                          </a:solidFill>
                          <a:latin typeface="+mn-lt"/>
                          <a:ea typeface="+mn-ea"/>
                          <a:cs typeface="+mn-ea"/>
                          <a:sym typeface="+mn-lt"/>
                        </a:rPr>
                        <a:t>8</a:t>
                      </a:r>
                    </a:p>
                  </a:txBody>
                  <a:tcPr marT="45730" marB="45730">
                    <a:lnL>
                      <a:noFill/>
                    </a:lnL>
                    <a:lnR>
                      <a:noFill/>
                    </a:lnR>
                    <a:lnT>
                      <a:noFill/>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r>
                        <a:rPr lang="en-US" altLang="zh-CN" sz="2400" b="0" dirty="0">
                          <a:solidFill>
                            <a:srgbClr val="008000"/>
                          </a:solidFill>
                          <a:latin typeface="+mn-lt"/>
                          <a:ea typeface="+mn-ea"/>
                          <a:cs typeface="+mn-ea"/>
                          <a:sym typeface="+mn-lt"/>
                        </a:rPr>
                        <a:t>9</a:t>
                      </a:r>
                    </a:p>
                  </a:txBody>
                  <a:tcPr marT="45730" marB="45730">
                    <a:lnL>
                      <a:noFill/>
                    </a:lnL>
                    <a:lnR>
                      <a:noFill/>
                    </a:lnR>
                    <a:lnT>
                      <a:noFill/>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r>
                        <a:rPr lang="en-US" altLang="zh-CN" sz="2400" b="0" dirty="0">
                          <a:solidFill>
                            <a:srgbClr val="008000"/>
                          </a:solidFill>
                          <a:latin typeface="+mn-lt"/>
                          <a:ea typeface="+mn-ea"/>
                          <a:cs typeface="+mn-ea"/>
                          <a:sym typeface="+mn-lt"/>
                        </a:rPr>
                        <a:t>10</a:t>
                      </a:r>
                    </a:p>
                  </a:txBody>
                  <a:tcPr marT="45730" marB="45730">
                    <a:lnL>
                      <a:noFill/>
                    </a:lnL>
                    <a:lnR>
                      <a:noFill/>
                    </a:lnR>
                    <a:lnT>
                      <a:noFill/>
                    </a:lnT>
                    <a:lnB w="12700"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57296">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dirty="0">
                        <a:latin typeface="+mn-lt"/>
                        <a:ea typeface="+mn-ea"/>
                        <a:cs typeface="+mn-ea"/>
                        <a:sym typeface="+mn-lt"/>
                      </a:endParaRPr>
                    </a:p>
                  </a:txBody>
                  <a:tcPr marT="45730" marB="45730">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r>
                        <a:rPr lang="en-US" altLang="zh-CN" sz="2400" dirty="0">
                          <a:latin typeface="+mn-lt"/>
                          <a:ea typeface="+mn-ea"/>
                          <a:cs typeface="+mn-ea"/>
                          <a:sym typeface="+mn-lt"/>
                        </a:rPr>
                        <a:t>49</a:t>
                      </a: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r>
                        <a:rPr lang="en-US" altLang="zh-CN" sz="2400" dirty="0">
                          <a:latin typeface="+mn-lt"/>
                          <a:ea typeface="+mn-ea"/>
                          <a:cs typeface="+mn-ea"/>
                          <a:sym typeface="+mn-lt"/>
                        </a:rPr>
                        <a:t>38</a:t>
                      </a: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r>
                        <a:rPr lang="en-US" altLang="zh-CN" sz="2400" dirty="0">
                          <a:latin typeface="+mn-lt"/>
                          <a:ea typeface="+mn-ea"/>
                          <a:cs typeface="+mn-ea"/>
                          <a:sym typeface="+mn-lt"/>
                        </a:rPr>
                        <a:t>65</a:t>
                      </a: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r>
                        <a:rPr lang="en-US" altLang="zh-CN" sz="2400" dirty="0">
                          <a:latin typeface="+mn-lt"/>
                          <a:ea typeface="+mn-ea"/>
                          <a:cs typeface="+mn-ea"/>
                          <a:sym typeface="+mn-lt"/>
                        </a:rPr>
                        <a:t>97</a:t>
                      </a: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r>
                        <a:rPr lang="en-US" altLang="zh-CN" sz="2400" dirty="0">
                          <a:latin typeface="+mn-lt"/>
                          <a:ea typeface="+mn-ea"/>
                          <a:cs typeface="+mn-ea"/>
                          <a:sym typeface="+mn-lt"/>
                        </a:rPr>
                        <a:t>76</a:t>
                      </a: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gridSpan="2">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r>
                        <a:rPr lang="en-US" altLang="zh-CN" sz="2400" dirty="0">
                          <a:latin typeface="+mn-lt"/>
                          <a:ea typeface="+mn-ea"/>
                          <a:cs typeface="+mn-ea"/>
                          <a:sym typeface="+mn-lt"/>
                        </a:rPr>
                        <a:t>13</a:t>
                      </a: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r>
                        <a:rPr lang="en-US" altLang="zh-CN" sz="2400" dirty="0">
                          <a:latin typeface="+mn-lt"/>
                          <a:ea typeface="+mn-ea"/>
                          <a:cs typeface="+mn-ea"/>
                          <a:sym typeface="+mn-lt"/>
                        </a:rPr>
                        <a:t>27</a:t>
                      </a: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r>
                        <a:rPr lang="en-US" altLang="zh-CN" sz="2400" dirty="0">
                          <a:latin typeface="+mn-lt"/>
                          <a:ea typeface="+mn-ea"/>
                          <a:cs typeface="+mn-ea"/>
                          <a:sym typeface="+mn-lt"/>
                        </a:rPr>
                        <a:t>49</a:t>
                      </a:r>
                      <a:r>
                        <a:rPr lang="en-US" altLang="zh-CN" sz="2400" dirty="0">
                          <a:solidFill>
                            <a:schemeClr val="tx2"/>
                          </a:solidFill>
                          <a:latin typeface="+mn-lt"/>
                          <a:ea typeface="+mn-ea"/>
                          <a:cs typeface="+mn-ea"/>
                          <a:sym typeface="+mn-lt"/>
                        </a:rPr>
                        <a:t>*</a:t>
                      </a: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r>
                        <a:rPr lang="en-US" altLang="zh-CN" sz="2400" dirty="0">
                          <a:latin typeface="+mn-lt"/>
                          <a:ea typeface="+mn-ea"/>
                          <a:cs typeface="+mn-ea"/>
                          <a:sym typeface="+mn-lt"/>
                        </a:rPr>
                        <a:t>55</a:t>
                      </a: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r>
                        <a:rPr lang="en-US" altLang="zh-CN" sz="2400" dirty="0">
                          <a:latin typeface="+mn-lt"/>
                          <a:ea typeface="+mn-ea"/>
                          <a:cs typeface="+mn-ea"/>
                          <a:sym typeface="+mn-lt"/>
                        </a:rPr>
                        <a:t>04</a:t>
                      </a:r>
                    </a:p>
                  </a:txBody>
                  <a:tcPr marT="45730" marB="45730">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4526">
                <a:tc gridSpan="12">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1000" b="0" dirty="0">
                        <a:latin typeface="+mn-lt"/>
                        <a:ea typeface="+mn-ea"/>
                        <a:cs typeface="+mn-ea"/>
                        <a:sym typeface="+mn-lt"/>
                      </a:endParaRPr>
                    </a:p>
                  </a:txBody>
                  <a:tcPr marT="45730" marB="45730">
                    <a:lnL>
                      <a:noFill/>
                    </a:lnL>
                    <a:lnR>
                      <a:noFill/>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extLst>
                  <a:ext uri="{0D108BD9-81ED-4DB2-BD59-A6C34878D82A}">
                    <a16:rowId xmlns:a16="http://schemas.microsoft.com/office/drawing/2014/main" val="10002"/>
                  </a:ext>
                </a:extLst>
              </a:tr>
              <a:tr h="457296">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gridSpan="2">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43891">
                <a:tc gridSpan="12">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1000" b="0" dirty="0">
                        <a:latin typeface="+mn-lt"/>
                        <a:ea typeface="+mn-ea"/>
                        <a:cs typeface="+mn-ea"/>
                        <a:sym typeface="+mn-lt"/>
                      </a:endParaRPr>
                    </a:p>
                  </a:txBody>
                  <a:tcPr marT="45730" marB="45730">
                    <a:lnL w="28575"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extLst>
                  <a:ext uri="{0D108BD9-81ED-4DB2-BD59-A6C34878D82A}">
                    <a16:rowId xmlns:a16="http://schemas.microsoft.com/office/drawing/2014/main" val="10004"/>
                  </a:ext>
                </a:extLst>
              </a:tr>
              <a:tr h="457296">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gridSpan="2">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44526">
                <a:tc gridSpan="12">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1000" b="0" dirty="0">
                        <a:latin typeface="+mn-lt"/>
                        <a:ea typeface="+mn-ea"/>
                        <a:cs typeface="+mn-ea"/>
                        <a:sym typeface="+mn-lt"/>
                      </a:endParaRPr>
                    </a:p>
                  </a:txBody>
                  <a:tcPr marT="45730" marB="45730">
                    <a:lnL w="28575"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extLst>
                  <a:ext uri="{0D108BD9-81ED-4DB2-BD59-A6C34878D82A}">
                    <a16:rowId xmlns:a16="http://schemas.microsoft.com/office/drawing/2014/main" val="10006"/>
                  </a:ext>
                </a:extLst>
              </a:tr>
              <a:tr h="457296">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gridSpan="2">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defRPr>
                      </a:lvl1pPr>
                      <a:lvl2pPr marL="457200" lvl="1"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2pPr>
                      <a:lvl3pPr marL="914400" lvl="2"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3pPr>
                      <a:lvl4pPr marL="1371600" lvl="3"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4pPr>
                      <a:lvl5pPr marL="1828800" lvl="4" indent="0" algn="l" defTabSz="914400" rtl="0" eaLnBrk="0" fontAlgn="base" latinLnBrk="0" hangingPunct="0">
                        <a:lnSpc>
                          <a:spcPct val="100000"/>
                        </a:lnSpc>
                        <a:spcBef>
                          <a:spcPct val="20000"/>
                        </a:spcBef>
                        <a:spcAft>
                          <a:spcPct val="0"/>
                        </a:spcAft>
                        <a:buNone/>
                        <a:defRPr sz="2800" b="1" i="0" u="none" kern="1200" baseline="0">
                          <a:solidFill>
                            <a:schemeClr val="tx1"/>
                          </a:solidFill>
                          <a:latin typeface="Times New Roman" panose="02020603050405020304" pitchFamily="18" charset="0"/>
                          <a:ea typeface="楷体_GB2312" panose="02010609030101010101" charset="-122"/>
                          <a:cs typeface="+mn-cs"/>
                        </a:defRPr>
                      </a:lvl5pPr>
                    </a:lstStyle>
                    <a:p>
                      <a:pPr lvl="0" algn="ctr">
                        <a:buNone/>
                      </a:pPr>
                      <a:endParaRPr lang="zh-CN" altLang="zh-CN" sz="2400" b="0" dirty="0">
                        <a:latin typeface="+mn-lt"/>
                        <a:ea typeface="+mn-ea"/>
                        <a:cs typeface="+mn-ea"/>
                        <a:sym typeface="+mn-lt"/>
                      </a:endParaRPr>
                    </a:p>
                  </a:txBody>
                  <a:tcPr marT="45730" marB="45730">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bl>
          </a:graphicData>
        </a:graphic>
      </p:graphicFrame>
      <p:sp>
        <p:nvSpPr>
          <p:cNvPr id="1113217" name="Rectangle 129">
            <a:extLst>
              <a:ext uri="{FF2B5EF4-FFF2-40B4-BE49-F238E27FC236}">
                <a16:creationId xmlns:a16="http://schemas.microsoft.com/office/drawing/2014/main" id="{93DE6E72-0090-4F1D-A1EC-5E310917CFF0}"/>
              </a:ext>
            </a:extLst>
          </p:cNvPr>
          <p:cNvSpPr>
            <a:spLocks noChangeArrowheads="1"/>
          </p:cNvSpPr>
          <p:nvPr/>
        </p:nvSpPr>
        <p:spPr bwMode="auto">
          <a:xfrm>
            <a:off x="142875" y="22225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spcBef>
                <a:spcPct val="5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初态：</a:t>
            </a:r>
          </a:p>
        </p:txBody>
      </p:sp>
      <p:sp>
        <p:nvSpPr>
          <p:cNvPr id="1113218" name="Rectangle 130">
            <a:extLst>
              <a:ext uri="{FF2B5EF4-FFF2-40B4-BE49-F238E27FC236}">
                <a16:creationId xmlns:a16="http://schemas.microsoft.com/office/drawing/2014/main" id="{7293EAAC-8FBA-482B-ACD7-90DC17B5F61E}"/>
              </a:ext>
            </a:extLst>
          </p:cNvPr>
          <p:cNvSpPr>
            <a:spLocks noChangeArrowheads="1"/>
          </p:cNvSpPr>
          <p:nvPr/>
        </p:nvSpPr>
        <p:spPr bwMode="auto">
          <a:xfrm>
            <a:off x="142875" y="2908300"/>
            <a:ext cx="160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zh-CN" altLang="en-US" sz="2000" b="0" dirty="0">
                <a:solidFill>
                  <a:srgbClr val="FF0000"/>
                </a:solidFill>
                <a:latin typeface="+mn-lt"/>
                <a:ea typeface="+mn-ea"/>
                <a:cs typeface="+mn-ea"/>
                <a:sym typeface="+mn-lt"/>
              </a:rPr>
              <a:t>第</a:t>
            </a:r>
            <a:r>
              <a:rPr lang="en-US" altLang="zh-CN" sz="2000" b="0" dirty="0">
                <a:solidFill>
                  <a:srgbClr val="FF0000"/>
                </a:solidFill>
                <a:latin typeface="+mn-lt"/>
                <a:ea typeface="+mn-ea"/>
                <a:cs typeface="+mn-ea"/>
                <a:sym typeface="+mn-lt"/>
              </a:rPr>
              <a:t>1</a:t>
            </a:r>
            <a:r>
              <a:rPr lang="zh-CN" altLang="en-US" sz="2000" b="0" dirty="0">
                <a:solidFill>
                  <a:srgbClr val="FF0000"/>
                </a:solidFill>
                <a:latin typeface="+mn-lt"/>
                <a:ea typeface="+mn-ea"/>
                <a:cs typeface="+mn-ea"/>
                <a:sym typeface="+mn-lt"/>
              </a:rPr>
              <a:t>趟 </a:t>
            </a:r>
            <a:r>
              <a:rPr lang="en-US" altLang="zh-CN" sz="2000" b="0" dirty="0">
                <a:solidFill>
                  <a:srgbClr val="FF0000"/>
                </a:solidFill>
                <a:latin typeface="+mn-lt"/>
                <a:ea typeface="+mn-ea"/>
                <a:cs typeface="+mn-ea"/>
                <a:sym typeface="+mn-lt"/>
              </a:rPr>
              <a:t>(</a:t>
            </a:r>
            <a:r>
              <a:rPr lang="en-US" altLang="zh-CN" sz="2000" b="0" dirty="0" err="1">
                <a:solidFill>
                  <a:srgbClr val="FF0000"/>
                </a:solidFill>
                <a:latin typeface="+mn-lt"/>
                <a:ea typeface="+mn-ea"/>
                <a:cs typeface="+mn-ea"/>
                <a:sym typeface="+mn-lt"/>
              </a:rPr>
              <a:t>dk</a:t>
            </a:r>
            <a:r>
              <a:rPr lang="en-US" altLang="zh-CN" sz="2000" b="0" dirty="0">
                <a:solidFill>
                  <a:srgbClr val="FF0000"/>
                </a:solidFill>
                <a:latin typeface="+mn-lt"/>
                <a:ea typeface="+mn-ea"/>
                <a:cs typeface="+mn-ea"/>
                <a:sym typeface="+mn-lt"/>
              </a:rPr>
              <a:t>=5)</a:t>
            </a:r>
          </a:p>
        </p:txBody>
      </p:sp>
      <p:sp>
        <p:nvSpPr>
          <p:cNvPr id="1113219" name="Rectangle 131">
            <a:extLst>
              <a:ext uri="{FF2B5EF4-FFF2-40B4-BE49-F238E27FC236}">
                <a16:creationId xmlns:a16="http://schemas.microsoft.com/office/drawing/2014/main" id="{AD935C3F-EF27-4EF9-BFFB-CD8C22D7779C}"/>
              </a:ext>
            </a:extLst>
          </p:cNvPr>
          <p:cNvSpPr>
            <a:spLocks noChangeArrowheads="1"/>
          </p:cNvSpPr>
          <p:nvPr/>
        </p:nvSpPr>
        <p:spPr bwMode="auto">
          <a:xfrm>
            <a:off x="142875" y="3670300"/>
            <a:ext cx="160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zh-CN" altLang="en-US" sz="2000" b="0" dirty="0">
                <a:solidFill>
                  <a:srgbClr val="FF0000"/>
                </a:solidFill>
                <a:latin typeface="+mn-lt"/>
                <a:ea typeface="+mn-ea"/>
                <a:cs typeface="+mn-ea"/>
                <a:sym typeface="+mn-lt"/>
              </a:rPr>
              <a:t>第</a:t>
            </a:r>
            <a:r>
              <a:rPr lang="en-US" altLang="zh-CN" sz="2000" b="0" dirty="0">
                <a:solidFill>
                  <a:srgbClr val="FF0000"/>
                </a:solidFill>
                <a:latin typeface="+mn-lt"/>
                <a:ea typeface="+mn-ea"/>
                <a:cs typeface="+mn-ea"/>
                <a:sym typeface="+mn-lt"/>
              </a:rPr>
              <a:t>2</a:t>
            </a:r>
            <a:r>
              <a:rPr lang="zh-CN" altLang="en-US" sz="2000" b="0" dirty="0">
                <a:solidFill>
                  <a:srgbClr val="FF0000"/>
                </a:solidFill>
                <a:latin typeface="+mn-lt"/>
                <a:ea typeface="+mn-ea"/>
                <a:cs typeface="+mn-ea"/>
                <a:sym typeface="+mn-lt"/>
              </a:rPr>
              <a:t>趟 </a:t>
            </a:r>
            <a:r>
              <a:rPr lang="en-US" altLang="zh-CN" sz="2000" b="0" dirty="0">
                <a:solidFill>
                  <a:srgbClr val="FF0000"/>
                </a:solidFill>
                <a:latin typeface="+mn-lt"/>
                <a:ea typeface="+mn-ea"/>
                <a:cs typeface="+mn-ea"/>
                <a:sym typeface="+mn-lt"/>
              </a:rPr>
              <a:t>(</a:t>
            </a:r>
            <a:r>
              <a:rPr lang="en-US" altLang="zh-CN" sz="2000" b="0" dirty="0" err="1">
                <a:solidFill>
                  <a:srgbClr val="FF0000"/>
                </a:solidFill>
                <a:latin typeface="+mn-lt"/>
                <a:ea typeface="+mn-ea"/>
                <a:cs typeface="+mn-ea"/>
                <a:sym typeface="+mn-lt"/>
              </a:rPr>
              <a:t>dk</a:t>
            </a:r>
            <a:r>
              <a:rPr lang="en-US" altLang="zh-CN" sz="2000" b="0" dirty="0">
                <a:solidFill>
                  <a:srgbClr val="FF0000"/>
                </a:solidFill>
                <a:latin typeface="+mn-lt"/>
                <a:ea typeface="+mn-ea"/>
                <a:cs typeface="+mn-ea"/>
                <a:sym typeface="+mn-lt"/>
              </a:rPr>
              <a:t>=3)</a:t>
            </a:r>
          </a:p>
        </p:txBody>
      </p:sp>
      <p:sp>
        <p:nvSpPr>
          <p:cNvPr id="1113220" name="Rectangle 132">
            <a:extLst>
              <a:ext uri="{FF2B5EF4-FFF2-40B4-BE49-F238E27FC236}">
                <a16:creationId xmlns:a16="http://schemas.microsoft.com/office/drawing/2014/main" id="{4FAB5414-BAF5-4DE6-A4AA-DE3CF79195BE}"/>
              </a:ext>
            </a:extLst>
          </p:cNvPr>
          <p:cNvSpPr>
            <a:spLocks noChangeArrowheads="1"/>
          </p:cNvSpPr>
          <p:nvPr/>
        </p:nvSpPr>
        <p:spPr bwMode="auto">
          <a:xfrm>
            <a:off x="142875" y="4356100"/>
            <a:ext cx="160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zh-CN" altLang="en-US" sz="2000" b="0" dirty="0">
                <a:solidFill>
                  <a:srgbClr val="FF0000"/>
                </a:solidFill>
                <a:latin typeface="+mn-lt"/>
                <a:ea typeface="+mn-ea"/>
                <a:cs typeface="+mn-ea"/>
                <a:sym typeface="+mn-lt"/>
              </a:rPr>
              <a:t>第</a:t>
            </a:r>
            <a:r>
              <a:rPr lang="en-US" altLang="zh-CN" sz="2000" b="0" dirty="0">
                <a:solidFill>
                  <a:srgbClr val="FF0000"/>
                </a:solidFill>
                <a:latin typeface="+mn-lt"/>
                <a:ea typeface="+mn-ea"/>
                <a:cs typeface="+mn-ea"/>
                <a:sym typeface="+mn-lt"/>
              </a:rPr>
              <a:t>3</a:t>
            </a:r>
            <a:r>
              <a:rPr lang="zh-CN" altLang="en-US" sz="2000" b="0" dirty="0">
                <a:solidFill>
                  <a:srgbClr val="FF0000"/>
                </a:solidFill>
                <a:latin typeface="+mn-lt"/>
                <a:ea typeface="+mn-ea"/>
                <a:cs typeface="+mn-ea"/>
                <a:sym typeface="+mn-lt"/>
              </a:rPr>
              <a:t>趟 </a:t>
            </a:r>
            <a:r>
              <a:rPr lang="en-US" altLang="zh-CN" sz="2000" b="0" dirty="0">
                <a:solidFill>
                  <a:srgbClr val="FF0000"/>
                </a:solidFill>
                <a:latin typeface="+mn-lt"/>
                <a:ea typeface="+mn-ea"/>
                <a:cs typeface="+mn-ea"/>
                <a:sym typeface="+mn-lt"/>
              </a:rPr>
              <a:t>(</a:t>
            </a:r>
            <a:r>
              <a:rPr lang="en-US" altLang="zh-CN" sz="2000" b="0" dirty="0" err="1">
                <a:solidFill>
                  <a:srgbClr val="FF0000"/>
                </a:solidFill>
                <a:latin typeface="+mn-lt"/>
                <a:ea typeface="+mn-ea"/>
                <a:cs typeface="+mn-ea"/>
                <a:sym typeface="+mn-lt"/>
              </a:rPr>
              <a:t>dk</a:t>
            </a:r>
            <a:r>
              <a:rPr lang="en-US" altLang="zh-CN" sz="2000" b="0" dirty="0">
                <a:solidFill>
                  <a:srgbClr val="FF0000"/>
                </a:solidFill>
                <a:latin typeface="+mn-lt"/>
                <a:ea typeface="+mn-ea"/>
                <a:cs typeface="+mn-ea"/>
                <a:sym typeface="+mn-lt"/>
              </a:rPr>
              <a:t>=1)</a:t>
            </a:r>
          </a:p>
        </p:txBody>
      </p:sp>
      <p:sp>
        <p:nvSpPr>
          <p:cNvPr id="1113221" name="Rectangle 133">
            <a:extLst>
              <a:ext uri="{FF2B5EF4-FFF2-40B4-BE49-F238E27FC236}">
                <a16:creationId xmlns:a16="http://schemas.microsoft.com/office/drawing/2014/main" id="{CF1E3888-343E-4D19-8B75-0D476D679352}"/>
              </a:ext>
            </a:extLst>
          </p:cNvPr>
          <p:cNvSpPr>
            <a:spLocks noChangeArrowheads="1"/>
          </p:cNvSpPr>
          <p:nvPr/>
        </p:nvSpPr>
        <p:spPr bwMode="auto">
          <a:xfrm>
            <a:off x="2581275" y="29845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00"/>
                </a:solidFill>
                <a:latin typeface="+mn-lt"/>
                <a:ea typeface="+mn-ea"/>
                <a:cs typeface="+mn-ea"/>
                <a:sym typeface="+mn-lt"/>
              </a:rPr>
              <a:t>49</a:t>
            </a:r>
          </a:p>
        </p:txBody>
      </p:sp>
      <p:sp>
        <p:nvSpPr>
          <p:cNvPr id="1113222" name="Rectangle 134">
            <a:extLst>
              <a:ext uri="{FF2B5EF4-FFF2-40B4-BE49-F238E27FC236}">
                <a16:creationId xmlns:a16="http://schemas.microsoft.com/office/drawing/2014/main" id="{5EDBD953-5F48-46DC-BA9B-3C4B84FE5558}"/>
              </a:ext>
            </a:extLst>
          </p:cNvPr>
          <p:cNvSpPr>
            <a:spLocks noChangeArrowheads="1"/>
          </p:cNvSpPr>
          <p:nvPr/>
        </p:nvSpPr>
        <p:spPr bwMode="auto">
          <a:xfrm>
            <a:off x="5888038" y="29845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00"/>
                </a:solidFill>
                <a:latin typeface="+mn-lt"/>
                <a:ea typeface="+mn-ea"/>
                <a:cs typeface="+mn-ea"/>
                <a:sym typeface="+mn-lt"/>
              </a:rPr>
              <a:t>13</a:t>
            </a:r>
          </a:p>
        </p:txBody>
      </p:sp>
      <p:sp>
        <p:nvSpPr>
          <p:cNvPr id="1113223" name="Rectangle 135">
            <a:extLst>
              <a:ext uri="{FF2B5EF4-FFF2-40B4-BE49-F238E27FC236}">
                <a16:creationId xmlns:a16="http://schemas.microsoft.com/office/drawing/2014/main" id="{B4F55A0A-EA64-4D2D-A750-617E729EAC52}"/>
              </a:ext>
            </a:extLst>
          </p:cNvPr>
          <p:cNvSpPr>
            <a:spLocks noChangeArrowheads="1"/>
          </p:cNvSpPr>
          <p:nvPr/>
        </p:nvSpPr>
        <p:spPr bwMode="auto">
          <a:xfrm>
            <a:off x="2581275" y="29845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00"/>
                </a:solidFill>
                <a:latin typeface="+mn-lt"/>
                <a:ea typeface="+mn-ea"/>
                <a:cs typeface="+mn-ea"/>
                <a:sym typeface="+mn-lt"/>
              </a:rPr>
              <a:t>13</a:t>
            </a:r>
          </a:p>
        </p:txBody>
      </p:sp>
      <p:sp>
        <p:nvSpPr>
          <p:cNvPr id="1113224" name="Rectangle 136">
            <a:extLst>
              <a:ext uri="{FF2B5EF4-FFF2-40B4-BE49-F238E27FC236}">
                <a16:creationId xmlns:a16="http://schemas.microsoft.com/office/drawing/2014/main" id="{9587191B-3CF3-4BDF-801C-8E396C59528B}"/>
              </a:ext>
            </a:extLst>
          </p:cNvPr>
          <p:cNvSpPr>
            <a:spLocks noChangeArrowheads="1"/>
          </p:cNvSpPr>
          <p:nvPr/>
        </p:nvSpPr>
        <p:spPr bwMode="auto">
          <a:xfrm>
            <a:off x="5910263" y="29845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dirty="0">
                <a:solidFill>
                  <a:srgbClr val="FF0000"/>
                </a:solidFill>
                <a:latin typeface="+mn-lt"/>
                <a:ea typeface="+mn-ea"/>
                <a:cs typeface="+mn-ea"/>
                <a:sym typeface="+mn-lt"/>
              </a:rPr>
              <a:t>49</a:t>
            </a:r>
          </a:p>
        </p:txBody>
      </p:sp>
      <p:sp>
        <p:nvSpPr>
          <p:cNvPr id="1113225" name="Rectangle 137">
            <a:extLst>
              <a:ext uri="{FF2B5EF4-FFF2-40B4-BE49-F238E27FC236}">
                <a16:creationId xmlns:a16="http://schemas.microsoft.com/office/drawing/2014/main" id="{F49AA35C-ED4F-4BBE-8D55-F80F1DE9B571}"/>
              </a:ext>
            </a:extLst>
          </p:cNvPr>
          <p:cNvSpPr>
            <a:spLocks noChangeArrowheads="1"/>
          </p:cNvSpPr>
          <p:nvPr/>
        </p:nvSpPr>
        <p:spPr bwMode="auto">
          <a:xfrm>
            <a:off x="3190875" y="29845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00"/>
                </a:solidFill>
                <a:latin typeface="+mn-lt"/>
                <a:ea typeface="+mn-ea"/>
                <a:cs typeface="+mn-ea"/>
                <a:sym typeface="+mn-lt"/>
              </a:rPr>
              <a:t>38</a:t>
            </a:r>
          </a:p>
        </p:txBody>
      </p:sp>
      <p:sp>
        <p:nvSpPr>
          <p:cNvPr id="1113226" name="Rectangle 138">
            <a:extLst>
              <a:ext uri="{FF2B5EF4-FFF2-40B4-BE49-F238E27FC236}">
                <a16:creationId xmlns:a16="http://schemas.microsoft.com/office/drawing/2014/main" id="{1592AE0F-A7E1-4993-9956-5F02281FF4B5}"/>
              </a:ext>
            </a:extLst>
          </p:cNvPr>
          <p:cNvSpPr>
            <a:spLocks noChangeArrowheads="1"/>
          </p:cNvSpPr>
          <p:nvPr/>
        </p:nvSpPr>
        <p:spPr bwMode="auto">
          <a:xfrm>
            <a:off x="6467475" y="29845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00"/>
                </a:solidFill>
                <a:latin typeface="+mn-lt"/>
                <a:ea typeface="+mn-ea"/>
                <a:cs typeface="+mn-ea"/>
                <a:sym typeface="+mn-lt"/>
              </a:rPr>
              <a:t>27</a:t>
            </a:r>
          </a:p>
        </p:txBody>
      </p:sp>
      <p:sp>
        <p:nvSpPr>
          <p:cNvPr id="1113227" name="Rectangle 139">
            <a:extLst>
              <a:ext uri="{FF2B5EF4-FFF2-40B4-BE49-F238E27FC236}">
                <a16:creationId xmlns:a16="http://schemas.microsoft.com/office/drawing/2014/main" id="{89F1BEB8-7F52-4580-ADBE-01883A0A8A3E}"/>
              </a:ext>
            </a:extLst>
          </p:cNvPr>
          <p:cNvSpPr>
            <a:spLocks noChangeArrowheads="1"/>
          </p:cNvSpPr>
          <p:nvPr/>
        </p:nvSpPr>
        <p:spPr bwMode="auto">
          <a:xfrm>
            <a:off x="3876675" y="29845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00"/>
                </a:solidFill>
                <a:latin typeface="+mn-lt"/>
                <a:ea typeface="+mn-ea"/>
                <a:cs typeface="+mn-ea"/>
                <a:sym typeface="+mn-lt"/>
              </a:rPr>
              <a:t>65</a:t>
            </a:r>
          </a:p>
        </p:txBody>
      </p:sp>
      <p:sp>
        <p:nvSpPr>
          <p:cNvPr id="1113228" name="Rectangle 140">
            <a:extLst>
              <a:ext uri="{FF2B5EF4-FFF2-40B4-BE49-F238E27FC236}">
                <a16:creationId xmlns:a16="http://schemas.microsoft.com/office/drawing/2014/main" id="{4F003857-DD59-44DA-9BC1-CFF4A0823EA1}"/>
              </a:ext>
            </a:extLst>
          </p:cNvPr>
          <p:cNvSpPr>
            <a:spLocks noChangeArrowheads="1"/>
          </p:cNvSpPr>
          <p:nvPr/>
        </p:nvSpPr>
        <p:spPr bwMode="auto">
          <a:xfrm>
            <a:off x="7077075" y="2984500"/>
            <a:ext cx="4572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00"/>
                </a:solidFill>
                <a:latin typeface="+mn-lt"/>
                <a:ea typeface="+mn-ea"/>
                <a:cs typeface="+mn-ea"/>
                <a:sym typeface="+mn-lt"/>
              </a:rPr>
              <a:t>49*</a:t>
            </a:r>
          </a:p>
        </p:txBody>
      </p:sp>
      <p:sp>
        <p:nvSpPr>
          <p:cNvPr id="1113229" name="Rectangle 141">
            <a:extLst>
              <a:ext uri="{FF2B5EF4-FFF2-40B4-BE49-F238E27FC236}">
                <a16:creationId xmlns:a16="http://schemas.microsoft.com/office/drawing/2014/main" id="{140C8E94-494F-4D2D-AE22-776678EE2CC0}"/>
              </a:ext>
            </a:extLst>
          </p:cNvPr>
          <p:cNvSpPr>
            <a:spLocks noChangeArrowheads="1"/>
          </p:cNvSpPr>
          <p:nvPr/>
        </p:nvSpPr>
        <p:spPr bwMode="auto">
          <a:xfrm>
            <a:off x="4486275" y="29845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00"/>
                </a:solidFill>
                <a:latin typeface="+mn-lt"/>
                <a:ea typeface="+mn-ea"/>
                <a:cs typeface="+mn-ea"/>
                <a:sym typeface="+mn-lt"/>
              </a:rPr>
              <a:t>97</a:t>
            </a:r>
          </a:p>
        </p:txBody>
      </p:sp>
      <p:sp>
        <p:nvSpPr>
          <p:cNvPr id="1113230" name="Rectangle 142">
            <a:extLst>
              <a:ext uri="{FF2B5EF4-FFF2-40B4-BE49-F238E27FC236}">
                <a16:creationId xmlns:a16="http://schemas.microsoft.com/office/drawing/2014/main" id="{707972E0-0534-4F4E-83C6-A0A835496A88}"/>
              </a:ext>
            </a:extLst>
          </p:cNvPr>
          <p:cNvSpPr>
            <a:spLocks noChangeArrowheads="1"/>
          </p:cNvSpPr>
          <p:nvPr/>
        </p:nvSpPr>
        <p:spPr bwMode="auto">
          <a:xfrm>
            <a:off x="7762875" y="29845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00"/>
                </a:solidFill>
                <a:latin typeface="+mn-lt"/>
                <a:ea typeface="+mn-ea"/>
                <a:cs typeface="+mn-ea"/>
                <a:sym typeface="+mn-lt"/>
              </a:rPr>
              <a:t>55</a:t>
            </a:r>
          </a:p>
        </p:txBody>
      </p:sp>
      <p:sp>
        <p:nvSpPr>
          <p:cNvPr id="1113231" name="Rectangle 143">
            <a:extLst>
              <a:ext uri="{FF2B5EF4-FFF2-40B4-BE49-F238E27FC236}">
                <a16:creationId xmlns:a16="http://schemas.microsoft.com/office/drawing/2014/main" id="{3EDA21A2-B5EC-4E21-AA21-4F260DCD95B1}"/>
              </a:ext>
            </a:extLst>
          </p:cNvPr>
          <p:cNvSpPr>
            <a:spLocks noChangeArrowheads="1"/>
          </p:cNvSpPr>
          <p:nvPr/>
        </p:nvSpPr>
        <p:spPr bwMode="auto">
          <a:xfrm>
            <a:off x="5172075" y="29845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00"/>
                </a:solidFill>
                <a:latin typeface="+mn-lt"/>
                <a:ea typeface="+mn-ea"/>
                <a:cs typeface="+mn-ea"/>
                <a:sym typeface="+mn-lt"/>
              </a:rPr>
              <a:t>76</a:t>
            </a:r>
          </a:p>
        </p:txBody>
      </p:sp>
      <p:sp>
        <p:nvSpPr>
          <p:cNvPr id="1113232" name="Rectangle 144">
            <a:extLst>
              <a:ext uri="{FF2B5EF4-FFF2-40B4-BE49-F238E27FC236}">
                <a16:creationId xmlns:a16="http://schemas.microsoft.com/office/drawing/2014/main" id="{296A1F54-6F73-4636-AFAD-C1C8C2769178}"/>
              </a:ext>
            </a:extLst>
          </p:cNvPr>
          <p:cNvSpPr>
            <a:spLocks noChangeArrowheads="1"/>
          </p:cNvSpPr>
          <p:nvPr/>
        </p:nvSpPr>
        <p:spPr bwMode="auto">
          <a:xfrm>
            <a:off x="8372475" y="29845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00"/>
                </a:solidFill>
                <a:latin typeface="+mn-lt"/>
                <a:ea typeface="+mn-ea"/>
                <a:cs typeface="+mn-ea"/>
                <a:sym typeface="+mn-lt"/>
              </a:rPr>
              <a:t>04</a:t>
            </a:r>
          </a:p>
        </p:txBody>
      </p:sp>
      <p:sp>
        <p:nvSpPr>
          <p:cNvPr id="1113233" name="Rectangle 145">
            <a:extLst>
              <a:ext uri="{FF2B5EF4-FFF2-40B4-BE49-F238E27FC236}">
                <a16:creationId xmlns:a16="http://schemas.microsoft.com/office/drawing/2014/main" id="{778FA288-1181-4C28-8FE5-9A969331244C}"/>
              </a:ext>
            </a:extLst>
          </p:cNvPr>
          <p:cNvSpPr>
            <a:spLocks noChangeArrowheads="1"/>
          </p:cNvSpPr>
          <p:nvPr/>
        </p:nvSpPr>
        <p:spPr bwMode="auto">
          <a:xfrm>
            <a:off x="3190875" y="29845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00"/>
                </a:solidFill>
                <a:latin typeface="+mn-lt"/>
                <a:ea typeface="+mn-ea"/>
                <a:cs typeface="+mn-ea"/>
                <a:sym typeface="+mn-lt"/>
              </a:rPr>
              <a:t>27</a:t>
            </a:r>
          </a:p>
        </p:txBody>
      </p:sp>
      <p:sp>
        <p:nvSpPr>
          <p:cNvPr id="1113234" name="Rectangle 146">
            <a:extLst>
              <a:ext uri="{FF2B5EF4-FFF2-40B4-BE49-F238E27FC236}">
                <a16:creationId xmlns:a16="http://schemas.microsoft.com/office/drawing/2014/main" id="{F88D0E15-14AA-49D4-8BFB-21B252810DE5}"/>
              </a:ext>
            </a:extLst>
          </p:cNvPr>
          <p:cNvSpPr>
            <a:spLocks noChangeArrowheads="1"/>
          </p:cNvSpPr>
          <p:nvPr/>
        </p:nvSpPr>
        <p:spPr bwMode="auto">
          <a:xfrm>
            <a:off x="6467475" y="29845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00"/>
                </a:solidFill>
                <a:latin typeface="+mn-lt"/>
                <a:ea typeface="+mn-ea"/>
                <a:cs typeface="+mn-ea"/>
                <a:sym typeface="+mn-lt"/>
              </a:rPr>
              <a:t>38</a:t>
            </a:r>
          </a:p>
        </p:txBody>
      </p:sp>
      <p:sp>
        <p:nvSpPr>
          <p:cNvPr id="1113235" name="Rectangle 147">
            <a:extLst>
              <a:ext uri="{FF2B5EF4-FFF2-40B4-BE49-F238E27FC236}">
                <a16:creationId xmlns:a16="http://schemas.microsoft.com/office/drawing/2014/main" id="{ABA53CF1-4CE4-406B-B2FC-4A07DE4BB3D8}"/>
              </a:ext>
            </a:extLst>
          </p:cNvPr>
          <p:cNvSpPr>
            <a:spLocks noChangeArrowheads="1"/>
          </p:cNvSpPr>
          <p:nvPr/>
        </p:nvSpPr>
        <p:spPr bwMode="auto">
          <a:xfrm>
            <a:off x="7077075" y="2984500"/>
            <a:ext cx="4572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00"/>
                </a:solidFill>
                <a:latin typeface="+mn-lt"/>
                <a:ea typeface="+mn-ea"/>
                <a:cs typeface="+mn-ea"/>
                <a:sym typeface="+mn-lt"/>
              </a:rPr>
              <a:t> 65  </a:t>
            </a:r>
          </a:p>
        </p:txBody>
      </p:sp>
      <p:sp>
        <p:nvSpPr>
          <p:cNvPr id="1113236" name="Rectangle 148">
            <a:extLst>
              <a:ext uri="{FF2B5EF4-FFF2-40B4-BE49-F238E27FC236}">
                <a16:creationId xmlns:a16="http://schemas.microsoft.com/office/drawing/2014/main" id="{A4DB997B-27F2-46E3-ABEB-EE4B6C9793C2}"/>
              </a:ext>
            </a:extLst>
          </p:cNvPr>
          <p:cNvSpPr>
            <a:spLocks noChangeArrowheads="1"/>
          </p:cNvSpPr>
          <p:nvPr/>
        </p:nvSpPr>
        <p:spPr bwMode="auto">
          <a:xfrm>
            <a:off x="3800475" y="2984500"/>
            <a:ext cx="4572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00"/>
                </a:solidFill>
                <a:latin typeface="+mn-lt"/>
                <a:ea typeface="+mn-ea"/>
                <a:cs typeface="+mn-ea"/>
                <a:sym typeface="+mn-lt"/>
              </a:rPr>
              <a:t>49*</a:t>
            </a:r>
          </a:p>
        </p:txBody>
      </p:sp>
      <p:sp>
        <p:nvSpPr>
          <p:cNvPr id="1113237" name="Rectangle 149">
            <a:extLst>
              <a:ext uri="{FF2B5EF4-FFF2-40B4-BE49-F238E27FC236}">
                <a16:creationId xmlns:a16="http://schemas.microsoft.com/office/drawing/2014/main" id="{5C8470ED-AAA3-40C2-B9A3-38CF4BF75383}"/>
              </a:ext>
            </a:extLst>
          </p:cNvPr>
          <p:cNvSpPr>
            <a:spLocks noChangeArrowheads="1"/>
          </p:cNvSpPr>
          <p:nvPr/>
        </p:nvSpPr>
        <p:spPr bwMode="auto">
          <a:xfrm>
            <a:off x="7762875" y="29845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00"/>
                </a:solidFill>
                <a:latin typeface="+mn-lt"/>
                <a:ea typeface="+mn-ea"/>
                <a:cs typeface="+mn-ea"/>
                <a:sym typeface="+mn-lt"/>
              </a:rPr>
              <a:t>97</a:t>
            </a:r>
          </a:p>
        </p:txBody>
      </p:sp>
      <p:sp>
        <p:nvSpPr>
          <p:cNvPr id="1113238" name="Rectangle 150">
            <a:extLst>
              <a:ext uri="{FF2B5EF4-FFF2-40B4-BE49-F238E27FC236}">
                <a16:creationId xmlns:a16="http://schemas.microsoft.com/office/drawing/2014/main" id="{4904A742-88B8-4BD6-B53B-60AB99F12946}"/>
              </a:ext>
            </a:extLst>
          </p:cNvPr>
          <p:cNvSpPr>
            <a:spLocks noChangeArrowheads="1"/>
          </p:cNvSpPr>
          <p:nvPr/>
        </p:nvSpPr>
        <p:spPr bwMode="auto">
          <a:xfrm>
            <a:off x="4486275" y="29845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00"/>
                </a:solidFill>
                <a:latin typeface="+mn-lt"/>
                <a:ea typeface="+mn-ea"/>
                <a:cs typeface="+mn-ea"/>
                <a:sym typeface="+mn-lt"/>
              </a:rPr>
              <a:t>55</a:t>
            </a:r>
          </a:p>
        </p:txBody>
      </p:sp>
      <p:sp>
        <p:nvSpPr>
          <p:cNvPr id="1113239" name="Rectangle 151">
            <a:extLst>
              <a:ext uri="{FF2B5EF4-FFF2-40B4-BE49-F238E27FC236}">
                <a16:creationId xmlns:a16="http://schemas.microsoft.com/office/drawing/2014/main" id="{2C4A9BBB-A60D-4BA4-B312-C579FF69418B}"/>
              </a:ext>
            </a:extLst>
          </p:cNvPr>
          <p:cNvSpPr>
            <a:spLocks noChangeArrowheads="1"/>
          </p:cNvSpPr>
          <p:nvPr/>
        </p:nvSpPr>
        <p:spPr bwMode="auto">
          <a:xfrm>
            <a:off x="2581275" y="36703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FF"/>
                </a:solidFill>
                <a:latin typeface="+mn-lt"/>
                <a:ea typeface="+mn-ea"/>
                <a:cs typeface="+mn-ea"/>
                <a:sym typeface="+mn-lt"/>
              </a:rPr>
              <a:t>13</a:t>
            </a:r>
          </a:p>
        </p:txBody>
      </p:sp>
      <p:sp>
        <p:nvSpPr>
          <p:cNvPr id="1113240" name="Rectangle 152">
            <a:extLst>
              <a:ext uri="{FF2B5EF4-FFF2-40B4-BE49-F238E27FC236}">
                <a16:creationId xmlns:a16="http://schemas.microsoft.com/office/drawing/2014/main" id="{5223A51A-779E-4847-9612-095EBC04593B}"/>
              </a:ext>
            </a:extLst>
          </p:cNvPr>
          <p:cNvSpPr>
            <a:spLocks noChangeArrowheads="1"/>
          </p:cNvSpPr>
          <p:nvPr/>
        </p:nvSpPr>
        <p:spPr bwMode="auto">
          <a:xfrm>
            <a:off x="4486275" y="36703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FF"/>
                </a:solidFill>
                <a:latin typeface="+mn-lt"/>
                <a:ea typeface="+mn-ea"/>
                <a:cs typeface="+mn-ea"/>
                <a:sym typeface="+mn-lt"/>
              </a:rPr>
              <a:t>55</a:t>
            </a:r>
          </a:p>
        </p:txBody>
      </p:sp>
      <p:sp>
        <p:nvSpPr>
          <p:cNvPr id="1113241" name="Rectangle 153">
            <a:extLst>
              <a:ext uri="{FF2B5EF4-FFF2-40B4-BE49-F238E27FC236}">
                <a16:creationId xmlns:a16="http://schemas.microsoft.com/office/drawing/2014/main" id="{90D6CA56-5D1D-4021-93A1-91CF0F25DE80}"/>
              </a:ext>
            </a:extLst>
          </p:cNvPr>
          <p:cNvSpPr>
            <a:spLocks noChangeArrowheads="1"/>
          </p:cNvSpPr>
          <p:nvPr/>
        </p:nvSpPr>
        <p:spPr bwMode="auto">
          <a:xfrm>
            <a:off x="8372475" y="29845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00"/>
                </a:solidFill>
                <a:latin typeface="+mn-lt"/>
                <a:ea typeface="+mn-ea"/>
                <a:cs typeface="+mn-ea"/>
                <a:sym typeface="+mn-lt"/>
              </a:rPr>
              <a:t>76</a:t>
            </a:r>
          </a:p>
        </p:txBody>
      </p:sp>
      <p:sp>
        <p:nvSpPr>
          <p:cNvPr id="1113242" name="Rectangle 154">
            <a:extLst>
              <a:ext uri="{FF2B5EF4-FFF2-40B4-BE49-F238E27FC236}">
                <a16:creationId xmlns:a16="http://schemas.microsoft.com/office/drawing/2014/main" id="{A4FB9040-7ECE-48BC-99A7-D93B3D9A5E69}"/>
              </a:ext>
            </a:extLst>
          </p:cNvPr>
          <p:cNvSpPr>
            <a:spLocks noChangeArrowheads="1"/>
          </p:cNvSpPr>
          <p:nvPr/>
        </p:nvSpPr>
        <p:spPr bwMode="auto">
          <a:xfrm>
            <a:off x="5172075" y="29845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00"/>
                </a:solidFill>
                <a:latin typeface="+mn-lt"/>
                <a:ea typeface="+mn-ea"/>
                <a:cs typeface="+mn-ea"/>
                <a:sym typeface="+mn-lt"/>
              </a:rPr>
              <a:t>04</a:t>
            </a:r>
          </a:p>
        </p:txBody>
      </p:sp>
      <p:sp>
        <p:nvSpPr>
          <p:cNvPr id="1113243" name="Rectangle 155">
            <a:extLst>
              <a:ext uri="{FF2B5EF4-FFF2-40B4-BE49-F238E27FC236}">
                <a16:creationId xmlns:a16="http://schemas.microsoft.com/office/drawing/2014/main" id="{BF81FA4B-8AF0-4FFC-B1D7-748AE8C0F6A2}"/>
              </a:ext>
            </a:extLst>
          </p:cNvPr>
          <p:cNvSpPr>
            <a:spLocks noChangeArrowheads="1"/>
          </p:cNvSpPr>
          <p:nvPr/>
        </p:nvSpPr>
        <p:spPr bwMode="auto">
          <a:xfrm>
            <a:off x="6467475" y="36703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55</a:t>
            </a:r>
          </a:p>
        </p:txBody>
      </p:sp>
      <p:sp>
        <p:nvSpPr>
          <p:cNvPr id="1113244" name="Rectangle 156">
            <a:extLst>
              <a:ext uri="{FF2B5EF4-FFF2-40B4-BE49-F238E27FC236}">
                <a16:creationId xmlns:a16="http://schemas.microsoft.com/office/drawing/2014/main" id="{6605F3D2-328C-41E0-AF04-474B136336C3}"/>
              </a:ext>
            </a:extLst>
          </p:cNvPr>
          <p:cNvSpPr>
            <a:spLocks noChangeArrowheads="1"/>
          </p:cNvSpPr>
          <p:nvPr/>
        </p:nvSpPr>
        <p:spPr bwMode="auto">
          <a:xfrm>
            <a:off x="2581275" y="36703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13</a:t>
            </a:r>
          </a:p>
        </p:txBody>
      </p:sp>
      <p:sp>
        <p:nvSpPr>
          <p:cNvPr id="1113245" name="Rectangle 157">
            <a:extLst>
              <a:ext uri="{FF2B5EF4-FFF2-40B4-BE49-F238E27FC236}">
                <a16:creationId xmlns:a16="http://schemas.microsoft.com/office/drawing/2014/main" id="{07DD36CA-3A93-47E5-9EFC-849744D5E256}"/>
              </a:ext>
            </a:extLst>
          </p:cNvPr>
          <p:cNvSpPr>
            <a:spLocks noChangeArrowheads="1"/>
          </p:cNvSpPr>
          <p:nvPr/>
        </p:nvSpPr>
        <p:spPr bwMode="auto">
          <a:xfrm>
            <a:off x="3267075" y="36703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FF"/>
                </a:solidFill>
                <a:latin typeface="+mn-lt"/>
                <a:ea typeface="+mn-ea"/>
                <a:cs typeface="+mn-ea"/>
                <a:sym typeface="+mn-lt"/>
              </a:rPr>
              <a:t>27</a:t>
            </a:r>
          </a:p>
        </p:txBody>
      </p:sp>
      <p:sp>
        <p:nvSpPr>
          <p:cNvPr id="1113246" name="Rectangle 158">
            <a:extLst>
              <a:ext uri="{FF2B5EF4-FFF2-40B4-BE49-F238E27FC236}">
                <a16:creationId xmlns:a16="http://schemas.microsoft.com/office/drawing/2014/main" id="{E3C108A6-9A49-42B2-81AC-13000485B58F}"/>
              </a:ext>
            </a:extLst>
          </p:cNvPr>
          <p:cNvSpPr>
            <a:spLocks noChangeArrowheads="1"/>
          </p:cNvSpPr>
          <p:nvPr/>
        </p:nvSpPr>
        <p:spPr bwMode="auto">
          <a:xfrm>
            <a:off x="5172075" y="36703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FF"/>
                </a:solidFill>
                <a:latin typeface="+mn-lt"/>
                <a:ea typeface="+mn-ea"/>
                <a:cs typeface="+mn-ea"/>
                <a:sym typeface="+mn-lt"/>
              </a:rPr>
              <a:t>04</a:t>
            </a:r>
          </a:p>
        </p:txBody>
      </p:sp>
      <p:sp>
        <p:nvSpPr>
          <p:cNvPr id="1113247" name="Rectangle 159">
            <a:extLst>
              <a:ext uri="{FF2B5EF4-FFF2-40B4-BE49-F238E27FC236}">
                <a16:creationId xmlns:a16="http://schemas.microsoft.com/office/drawing/2014/main" id="{7107D0F3-81C9-4379-A9AC-57C8B5EEC511}"/>
              </a:ext>
            </a:extLst>
          </p:cNvPr>
          <p:cNvSpPr>
            <a:spLocks noChangeArrowheads="1"/>
          </p:cNvSpPr>
          <p:nvPr/>
        </p:nvSpPr>
        <p:spPr bwMode="auto">
          <a:xfrm>
            <a:off x="5172075" y="36703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27</a:t>
            </a:r>
          </a:p>
        </p:txBody>
      </p:sp>
      <p:sp>
        <p:nvSpPr>
          <p:cNvPr id="1113248" name="Rectangle 160">
            <a:extLst>
              <a:ext uri="{FF2B5EF4-FFF2-40B4-BE49-F238E27FC236}">
                <a16:creationId xmlns:a16="http://schemas.microsoft.com/office/drawing/2014/main" id="{C6FC1C36-3F25-465C-AD7F-76C6C7D523E9}"/>
              </a:ext>
            </a:extLst>
          </p:cNvPr>
          <p:cNvSpPr>
            <a:spLocks noChangeArrowheads="1"/>
          </p:cNvSpPr>
          <p:nvPr/>
        </p:nvSpPr>
        <p:spPr bwMode="auto">
          <a:xfrm>
            <a:off x="3267075" y="36703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04</a:t>
            </a:r>
          </a:p>
        </p:txBody>
      </p:sp>
      <p:sp>
        <p:nvSpPr>
          <p:cNvPr id="1113249" name="Rectangle 161">
            <a:extLst>
              <a:ext uri="{FF2B5EF4-FFF2-40B4-BE49-F238E27FC236}">
                <a16:creationId xmlns:a16="http://schemas.microsoft.com/office/drawing/2014/main" id="{59D17864-6D0B-45B2-9DE8-D082BB6DBEDE}"/>
              </a:ext>
            </a:extLst>
          </p:cNvPr>
          <p:cNvSpPr>
            <a:spLocks noChangeArrowheads="1"/>
          </p:cNvSpPr>
          <p:nvPr/>
        </p:nvSpPr>
        <p:spPr bwMode="auto">
          <a:xfrm>
            <a:off x="5857875" y="36703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FF"/>
                </a:solidFill>
                <a:latin typeface="+mn-lt"/>
                <a:ea typeface="+mn-ea"/>
                <a:cs typeface="+mn-ea"/>
                <a:sym typeface="+mn-lt"/>
              </a:rPr>
              <a:t>49</a:t>
            </a:r>
          </a:p>
        </p:txBody>
      </p:sp>
      <p:sp>
        <p:nvSpPr>
          <p:cNvPr id="1113250" name="Rectangle 162">
            <a:extLst>
              <a:ext uri="{FF2B5EF4-FFF2-40B4-BE49-F238E27FC236}">
                <a16:creationId xmlns:a16="http://schemas.microsoft.com/office/drawing/2014/main" id="{69DEBF89-CDD8-4135-B055-86DF9E6B5BD8}"/>
              </a:ext>
            </a:extLst>
          </p:cNvPr>
          <p:cNvSpPr>
            <a:spLocks noChangeArrowheads="1"/>
          </p:cNvSpPr>
          <p:nvPr/>
        </p:nvSpPr>
        <p:spPr bwMode="auto">
          <a:xfrm>
            <a:off x="3800475" y="3670300"/>
            <a:ext cx="4572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FF"/>
                </a:solidFill>
                <a:latin typeface="+mn-lt"/>
                <a:ea typeface="+mn-ea"/>
                <a:cs typeface="+mn-ea"/>
                <a:sym typeface="+mn-lt"/>
              </a:rPr>
              <a:t>49*</a:t>
            </a:r>
          </a:p>
        </p:txBody>
      </p:sp>
      <p:sp>
        <p:nvSpPr>
          <p:cNvPr id="1113251" name="Rectangle 163">
            <a:extLst>
              <a:ext uri="{FF2B5EF4-FFF2-40B4-BE49-F238E27FC236}">
                <a16:creationId xmlns:a16="http://schemas.microsoft.com/office/drawing/2014/main" id="{56A5494F-B74D-4BD3-918B-601B82803C4E}"/>
              </a:ext>
            </a:extLst>
          </p:cNvPr>
          <p:cNvSpPr>
            <a:spLocks noChangeArrowheads="1"/>
          </p:cNvSpPr>
          <p:nvPr/>
        </p:nvSpPr>
        <p:spPr bwMode="auto">
          <a:xfrm>
            <a:off x="5857875" y="36703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49</a:t>
            </a:r>
          </a:p>
        </p:txBody>
      </p:sp>
      <p:sp>
        <p:nvSpPr>
          <p:cNvPr id="1113252" name="Rectangle 164">
            <a:extLst>
              <a:ext uri="{FF2B5EF4-FFF2-40B4-BE49-F238E27FC236}">
                <a16:creationId xmlns:a16="http://schemas.microsoft.com/office/drawing/2014/main" id="{9CFE52F6-C556-4DAB-88A6-6013C5CCD6DA}"/>
              </a:ext>
            </a:extLst>
          </p:cNvPr>
          <p:cNvSpPr>
            <a:spLocks noChangeArrowheads="1"/>
          </p:cNvSpPr>
          <p:nvPr/>
        </p:nvSpPr>
        <p:spPr bwMode="auto">
          <a:xfrm>
            <a:off x="3800475" y="3670300"/>
            <a:ext cx="4572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49*</a:t>
            </a:r>
          </a:p>
        </p:txBody>
      </p:sp>
      <p:sp>
        <p:nvSpPr>
          <p:cNvPr id="1113253" name="Rectangle 165">
            <a:extLst>
              <a:ext uri="{FF2B5EF4-FFF2-40B4-BE49-F238E27FC236}">
                <a16:creationId xmlns:a16="http://schemas.microsoft.com/office/drawing/2014/main" id="{63FF3CB4-600E-4A58-B2D2-4324F8609E45}"/>
              </a:ext>
            </a:extLst>
          </p:cNvPr>
          <p:cNvSpPr>
            <a:spLocks noChangeArrowheads="1"/>
          </p:cNvSpPr>
          <p:nvPr/>
        </p:nvSpPr>
        <p:spPr bwMode="auto">
          <a:xfrm>
            <a:off x="8372475" y="36703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FF"/>
                </a:solidFill>
                <a:latin typeface="+mn-lt"/>
                <a:ea typeface="+mn-ea"/>
                <a:cs typeface="+mn-ea"/>
                <a:sym typeface="+mn-lt"/>
              </a:rPr>
              <a:t>76</a:t>
            </a:r>
          </a:p>
        </p:txBody>
      </p:sp>
      <p:sp>
        <p:nvSpPr>
          <p:cNvPr id="1113254" name="Rectangle 166">
            <a:extLst>
              <a:ext uri="{FF2B5EF4-FFF2-40B4-BE49-F238E27FC236}">
                <a16:creationId xmlns:a16="http://schemas.microsoft.com/office/drawing/2014/main" id="{A434B457-DBB6-4710-9EF9-9431B9D06476}"/>
              </a:ext>
            </a:extLst>
          </p:cNvPr>
          <p:cNvSpPr>
            <a:spLocks noChangeArrowheads="1"/>
          </p:cNvSpPr>
          <p:nvPr/>
        </p:nvSpPr>
        <p:spPr bwMode="auto">
          <a:xfrm>
            <a:off x="4486275" y="36703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38</a:t>
            </a:r>
          </a:p>
        </p:txBody>
      </p:sp>
      <p:sp>
        <p:nvSpPr>
          <p:cNvPr id="1113255" name="Rectangle 167">
            <a:extLst>
              <a:ext uri="{FF2B5EF4-FFF2-40B4-BE49-F238E27FC236}">
                <a16:creationId xmlns:a16="http://schemas.microsoft.com/office/drawing/2014/main" id="{D2BF9AF2-728B-4537-BE88-944C907A9A5A}"/>
              </a:ext>
            </a:extLst>
          </p:cNvPr>
          <p:cNvSpPr>
            <a:spLocks noChangeArrowheads="1"/>
          </p:cNvSpPr>
          <p:nvPr/>
        </p:nvSpPr>
        <p:spPr bwMode="auto">
          <a:xfrm>
            <a:off x="8372475" y="36703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76</a:t>
            </a:r>
          </a:p>
        </p:txBody>
      </p:sp>
      <p:sp>
        <p:nvSpPr>
          <p:cNvPr id="1113256" name="Rectangle 168">
            <a:extLst>
              <a:ext uri="{FF2B5EF4-FFF2-40B4-BE49-F238E27FC236}">
                <a16:creationId xmlns:a16="http://schemas.microsoft.com/office/drawing/2014/main" id="{0D844F83-A334-4E14-81C4-51B809549E0F}"/>
              </a:ext>
            </a:extLst>
          </p:cNvPr>
          <p:cNvSpPr>
            <a:spLocks noChangeArrowheads="1"/>
          </p:cNvSpPr>
          <p:nvPr/>
        </p:nvSpPr>
        <p:spPr bwMode="auto">
          <a:xfrm>
            <a:off x="7077075" y="3670300"/>
            <a:ext cx="4572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FF"/>
                </a:solidFill>
                <a:latin typeface="+mn-lt"/>
                <a:ea typeface="+mn-ea"/>
                <a:cs typeface="+mn-ea"/>
                <a:sym typeface="+mn-lt"/>
              </a:rPr>
              <a:t> 65  </a:t>
            </a:r>
          </a:p>
        </p:txBody>
      </p:sp>
      <p:sp>
        <p:nvSpPr>
          <p:cNvPr id="1113257" name="Rectangle 169">
            <a:extLst>
              <a:ext uri="{FF2B5EF4-FFF2-40B4-BE49-F238E27FC236}">
                <a16:creationId xmlns:a16="http://schemas.microsoft.com/office/drawing/2014/main" id="{C07D54E0-E3F9-4248-9229-513A0AC50FC5}"/>
              </a:ext>
            </a:extLst>
          </p:cNvPr>
          <p:cNvSpPr>
            <a:spLocks noChangeArrowheads="1"/>
          </p:cNvSpPr>
          <p:nvPr/>
        </p:nvSpPr>
        <p:spPr bwMode="auto">
          <a:xfrm>
            <a:off x="7077075" y="3670300"/>
            <a:ext cx="4572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 65  </a:t>
            </a:r>
          </a:p>
        </p:txBody>
      </p:sp>
      <p:sp>
        <p:nvSpPr>
          <p:cNvPr id="1113258" name="Rectangle 170">
            <a:extLst>
              <a:ext uri="{FF2B5EF4-FFF2-40B4-BE49-F238E27FC236}">
                <a16:creationId xmlns:a16="http://schemas.microsoft.com/office/drawing/2014/main" id="{90DD0BA9-4CDF-48D3-BF60-19EDC83974E2}"/>
              </a:ext>
            </a:extLst>
          </p:cNvPr>
          <p:cNvSpPr>
            <a:spLocks noChangeArrowheads="1"/>
          </p:cNvSpPr>
          <p:nvPr/>
        </p:nvSpPr>
        <p:spPr bwMode="auto">
          <a:xfrm>
            <a:off x="7762875" y="36703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rgbClr val="FF00FF"/>
                </a:solidFill>
                <a:latin typeface="+mn-lt"/>
                <a:ea typeface="+mn-ea"/>
                <a:cs typeface="+mn-ea"/>
                <a:sym typeface="+mn-lt"/>
              </a:rPr>
              <a:t>97</a:t>
            </a:r>
          </a:p>
        </p:txBody>
      </p:sp>
      <p:sp>
        <p:nvSpPr>
          <p:cNvPr id="1113259" name="Rectangle 171">
            <a:extLst>
              <a:ext uri="{FF2B5EF4-FFF2-40B4-BE49-F238E27FC236}">
                <a16:creationId xmlns:a16="http://schemas.microsoft.com/office/drawing/2014/main" id="{D7FA9AED-D541-4174-AC52-BF3202DD4798}"/>
              </a:ext>
            </a:extLst>
          </p:cNvPr>
          <p:cNvSpPr>
            <a:spLocks noChangeArrowheads="1"/>
          </p:cNvSpPr>
          <p:nvPr/>
        </p:nvSpPr>
        <p:spPr bwMode="auto">
          <a:xfrm>
            <a:off x="7762875" y="36703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97</a:t>
            </a:r>
          </a:p>
        </p:txBody>
      </p:sp>
      <p:grpSp>
        <p:nvGrpSpPr>
          <p:cNvPr id="2" name="Group 172">
            <a:extLst>
              <a:ext uri="{FF2B5EF4-FFF2-40B4-BE49-F238E27FC236}">
                <a16:creationId xmlns:a16="http://schemas.microsoft.com/office/drawing/2014/main" id="{C182883F-41F9-4BB6-846F-8773E420CBF3}"/>
              </a:ext>
            </a:extLst>
          </p:cNvPr>
          <p:cNvGrpSpPr>
            <a:grpSpLocks/>
          </p:cNvGrpSpPr>
          <p:nvPr/>
        </p:nvGrpSpPr>
        <p:grpSpPr bwMode="auto">
          <a:xfrm>
            <a:off x="2580928" y="4432153"/>
            <a:ext cx="6096000" cy="304800"/>
            <a:chOff x="1728" y="3072"/>
            <a:chExt cx="3840" cy="192"/>
          </a:xfrm>
          <a:solidFill>
            <a:srgbClr val="EAEAEA"/>
          </a:solidFill>
        </p:grpSpPr>
        <p:sp>
          <p:nvSpPr>
            <p:cNvPr id="37038" name="Rectangle 173">
              <a:extLst>
                <a:ext uri="{FF2B5EF4-FFF2-40B4-BE49-F238E27FC236}">
                  <a16:creationId xmlns:a16="http://schemas.microsoft.com/office/drawing/2014/main" id="{B1F567A8-8E41-417E-8644-4EBED88C9904}"/>
                </a:ext>
              </a:extLst>
            </p:cNvPr>
            <p:cNvSpPr>
              <a:spLocks noChangeArrowheads="1"/>
            </p:cNvSpPr>
            <p:nvPr/>
          </p:nvSpPr>
          <p:spPr bwMode="auto">
            <a:xfrm>
              <a:off x="4176" y="3072"/>
              <a:ext cx="192" cy="19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55</a:t>
              </a:r>
            </a:p>
          </p:txBody>
        </p:sp>
        <p:sp>
          <p:nvSpPr>
            <p:cNvPr id="37039" name="Rectangle 174">
              <a:extLst>
                <a:ext uri="{FF2B5EF4-FFF2-40B4-BE49-F238E27FC236}">
                  <a16:creationId xmlns:a16="http://schemas.microsoft.com/office/drawing/2014/main" id="{774AB580-3CCB-4929-9891-3F8307BCDCBC}"/>
                </a:ext>
              </a:extLst>
            </p:cNvPr>
            <p:cNvSpPr>
              <a:spLocks noChangeArrowheads="1"/>
            </p:cNvSpPr>
            <p:nvPr/>
          </p:nvSpPr>
          <p:spPr bwMode="auto">
            <a:xfrm>
              <a:off x="1728" y="3072"/>
              <a:ext cx="192" cy="19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13</a:t>
              </a:r>
            </a:p>
          </p:txBody>
        </p:sp>
        <p:sp>
          <p:nvSpPr>
            <p:cNvPr id="37040" name="Rectangle 175">
              <a:extLst>
                <a:ext uri="{FF2B5EF4-FFF2-40B4-BE49-F238E27FC236}">
                  <a16:creationId xmlns:a16="http://schemas.microsoft.com/office/drawing/2014/main" id="{2165DF0C-C6E0-4499-ABB7-B3015F45893E}"/>
                </a:ext>
              </a:extLst>
            </p:cNvPr>
            <p:cNvSpPr>
              <a:spLocks noChangeArrowheads="1"/>
            </p:cNvSpPr>
            <p:nvPr/>
          </p:nvSpPr>
          <p:spPr bwMode="auto">
            <a:xfrm>
              <a:off x="3360" y="3072"/>
              <a:ext cx="192" cy="19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27</a:t>
              </a:r>
            </a:p>
          </p:txBody>
        </p:sp>
        <p:sp>
          <p:nvSpPr>
            <p:cNvPr id="37041" name="Rectangle 176">
              <a:extLst>
                <a:ext uri="{FF2B5EF4-FFF2-40B4-BE49-F238E27FC236}">
                  <a16:creationId xmlns:a16="http://schemas.microsoft.com/office/drawing/2014/main" id="{4289A482-3FFF-4D07-9573-7AC7CE75F7C4}"/>
                </a:ext>
              </a:extLst>
            </p:cNvPr>
            <p:cNvSpPr>
              <a:spLocks noChangeArrowheads="1"/>
            </p:cNvSpPr>
            <p:nvPr/>
          </p:nvSpPr>
          <p:spPr bwMode="auto">
            <a:xfrm>
              <a:off x="2160" y="3072"/>
              <a:ext cx="192" cy="19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04</a:t>
              </a:r>
            </a:p>
          </p:txBody>
        </p:sp>
        <p:sp>
          <p:nvSpPr>
            <p:cNvPr id="37042" name="Rectangle 177">
              <a:extLst>
                <a:ext uri="{FF2B5EF4-FFF2-40B4-BE49-F238E27FC236}">
                  <a16:creationId xmlns:a16="http://schemas.microsoft.com/office/drawing/2014/main" id="{484B5A1B-9611-4F6D-894C-39D55C49C147}"/>
                </a:ext>
              </a:extLst>
            </p:cNvPr>
            <p:cNvSpPr>
              <a:spLocks noChangeArrowheads="1"/>
            </p:cNvSpPr>
            <p:nvPr/>
          </p:nvSpPr>
          <p:spPr bwMode="auto">
            <a:xfrm>
              <a:off x="3792" y="3072"/>
              <a:ext cx="192" cy="19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49</a:t>
              </a:r>
            </a:p>
          </p:txBody>
        </p:sp>
        <p:sp>
          <p:nvSpPr>
            <p:cNvPr id="37043" name="Rectangle 178">
              <a:extLst>
                <a:ext uri="{FF2B5EF4-FFF2-40B4-BE49-F238E27FC236}">
                  <a16:creationId xmlns:a16="http://schemas.microsoft.com/office/drawing/2014/main" id="{2A287494-C06A-4E3A-86D9-68554279B499}"/>
                </a:ext>
              </a:extLst>
            </p:cNvPr>
            <p:cNvSpPr>
              <a:spLocks noChangeArrowheads="1"/>
            </p:cNvSpPr>
            <p:nvPr/>
          </p:nvSpPr>
          <p:spPr bwMode="auto">
            <a:xfrm>
              <a:off x="2496" y="3072"/>
              <a:ext cx="288" cy="19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49*</a:t>
              </a:r>
            </a:p>
          </p:txBody>
        </p:sp>
        <p:sp>
          <p:nvSpPr>
            <p:cNvPr id="37044" name="Rectangle 179">
              <a:extLst>
                <a:ext uri="{FF2B5EF4-FFF2-40B4-BE49-F238E27FC236}">
                  <a16:creationId xmlns:a16="http://schemas.microsoft.com/office/drawing/2014/main" id="{34C34A8F-9A6E-4EE8-A706-DE2C35EEE1F1}"/>
                </a:ext>
              </a:extLst>
            </p:cNvPr>
            <p:cNvSpPr>
              <a:spLocks noChangeArrowheads="1"/>
            </p:cNvSpPr>
            <p:nvPr/>
          </p:nvSpPr>
          <p:spPr bwMode="auto">
            <a:xfrm>
              <a:off x="2928" y="3072"/>
              <a:ext cx="192" cy="19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38</a:t>
              </a:r>
            </a:p>
          </p:txBody>
        </p:sp>
        <p:sp>
          <p:nvSpPr>
            <p:cNvPr id="37045" name="Rectangle 180">
              <a:extLst>
                <a:ext uri="{FF2B5EF4-FFF2-40B4-BE49-F238E27FC236}">
                  <a16:creationId xmlns:a16="http://schemas.microsoft.com/office/drawing/2014/main" id="{7BD92B19-058F-4A5F-8182-FC6469DD736C}"/>
                </a:ext>
              </a:extLst>
            </p:cNvPr>
            <p:cNvSpPr>
              <a:spLocks noChangeArrowheads="1"/>
            </p:cNvSpPr>
            <p:nvPr/>
          </p:nvSpPr>
          <p:spPr bwMode="auto">
            <a:xfrm>
              <a:off x="5376" y="3072"/>
              <a:ext cx="192" cy="19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76</a:t>
              </a:r>
            </a:p>
          </p:txBody>
        </p:sp>
        <p:sp>
          <p:nvSpPr>
            <p:cNvPr id="37046" name="Rectangle 181">
              <a:extLst>
                <a:ext uri="{FF2B5EF4-FFF2-40B4-BE49-F238E27FC236}">
                  <a16:creationId xmlns:a16="http://schemas.microsoft.com/office/drawing/2014/main" id="{02E46FAD-AE3F-443B-B124-CDCC3B9FF5EE}"/>
                </a:ext>
              </a:extLst>
            </p:cNvPr>
            <p:cNvSpPr>
              <a:spLocks noChangeArrowheads="1"/>
            </p:cNvSpPr>
            <p:nvPr/>
          </p:nvSpPr>
          <p:spPr bwMode="auto">
            <a:xfrm>
              <a:off x="4560" y="3072"/>
              <a:ext cx="288" cy="19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 65  </a:t>
              </a:r>
            </a:p>
          </p:txBody>
        </p:sp>
        <p:sp>
          <p:nvSpPr>
            <p:cNvPr id="37047" name="Rectangle 182">
              <a:extLst>
                <a:ext uri="{FF2B5EF4-FFF2-40B4-BE49-F238E27FC236}">
                  <a16:creationId xmlns:a16="http://schemas.microsoft.com/office/drawing/2014/main" id="{D3AE60DA-FEF7-4451-9068-5C1B62B672FE}"/>
                </a:ext>
              </a:extLst>
            </p:cNvPr>
            <p:cNvSpPr>
              <a:spLocks noChangeArrowheads="1"/>
            </p:cNvSpPr>
            <p:nvPr/>
          </p:nvSpPr>
          <p:spPr bwMode="auto">
            <a:xfrm>
              <a:off x="4992" y="3072"/>
              <a:ext cx="192" cy="19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latin typeface="+mn-lt"/>
                  <a:ea typeface="+mn-ea"/>
                  <a:cs typeface="+mn-ea"/>
                  <a:sym typeface="+mn-lt"/>
                </a:rPr>
                <a:t>97</a:t>
              </a:r>
            </a:p>
          </p:txBody>
        </p:sp>
      </p:grpSp>
      <p:sp>
        <p:nvSpPr>
          <p:cNvPr id="1113271" name="Rectangle 183">
            <a:extLst>
              <a:ext uri="{FF2B5EF4-FFF2-40B4-BE49-F238E27FC236}">
                <a16:creationId xmlns:a16="http://schemas.microsoft.com/office/drawing/2014/main" id="{7264F4D3-43B3-4091-BE52-90407C236B30}"/>
              </a:ext>
            </a:extLst>
          </p:cNvPr>
          <p:cNvSpPr>
            <a:spLocks noChangeArrowheads="1"/>
          </p:cNvSpPr>
          <p:nvPr/>
        </p:nvSpPr>
        <p:spPr bwMode="auto">
          <a:xfrm>
            <a:off x="3267075" y="44323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chemeClr val="tx2"/>
                </a:solidFill>
                <a:latin typeface="+mn-lt"/>
                <a:ea typeface="+mn-ea"/>
                <a:cs typeface="+mn-ea"/>
                <a:sym typeface="+mn-lt"/>
              </a:rPr>
              <a:t>13</a:t>
            </a:r>
          </a:p>
        </p:txBody>
      </p:sp>
      <p:sp>
        <p:nvSpPr>
          <p:cNvPr id="1113272" name="Rectangle 184">
            <a:extLst>
              <a:ext uri="{FF2B5EF4-FFF2-40B4-BE49-F238E27FC236}">
                <a16:creationId xmlns:a16="http://schemas.microsoft.com/office/drawing/2014/main" id="{683CD177-5543-40C5-8C42-C485BF8D1A17}"/>
              </a:ext>
            </a:extLst>
          </p:cNvPr>
          <p:cNvSpPr>
            <a:spLocks noChangeArrowheads="1"/>
          </p:cNvSpPr>
          <p:nvPr/>
        </p:nvSpPr>
        <p:spPr bwMode="auto">
          <a:xfrm>
            <a:off x="3800475" y="4432300"/>
            <a:ext cx="3810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chemeClr val="tx2"/>
                </a:solidFill>
                <a:latin typeface="+mn-lt"/>
                <a:ea typeface="+mn-ea"/>
                <a:cs typeface="+mn-ea"/>
                <a:sym typeface="+mn-lt"/>
              </a:rPr>
              <a:t> 27  </a:t>
            </a:r>
          </a:p>
        </p:txBody>
      </p:sp>
      <p:sp>
        <p:nvSpPr>
          <p:cNvPr id="1113273" name="Rectangle 185">
            <a:extLst>
              <a:ext uri="{FF2B5EF4-FFF2-40B4-BE49-F238E27FC236}">
                <a16:creationId xmlns:a16="http://schemas.microsoft.com/office/drawing/2014/main" id="{691F9B02-6887-4012-B075-8ADAF589763C}"/>
              </a:ext>
            </a:extLst>
          </p:cNvPr>
          <p:cNvSpPr>
            <a:spLocks noChangeArrowheads="1"/>
          </p:cNvSpPr>
          <p:nvPr/>
        </p:nvSpPr>
        <p:spPr bwMode="auto">
          <a:xfrm>
            <a:off x="2581275" y="4432300"/>
            <a:ext cx="3048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chemeClr val="tx2"/>
                </a:solidFill>
                <a:latin typeface="+mn-lt"/>
                <a:ea typeface="+mn-ea"/>
                <a:cs typeface="+mn-ea"/>
                <a:sym typeface="+mn-lt"/>
              </a:rPr>
              <a:t>04</a:t>
            </a:r>
          </a:p>
        </p:txBody>
      </p:sp>
      <p:sp>
        <p:nvSpPr>
          <p:cNvPr id="1113274" name="Rectangle 186">
            <a:extLst>
              <a:ext uri="{FF2B5EF4-FFF2-40B4-BE49-F238E27FC236}">
                <a16:creationId xmlns:a16="http://schemas.microsoft.com/office/drawing/2014/main" id="{BF3AA55E-DD37-4F41-A50D-A8B102A18195}"/>
              </a:ext>
            </a:extLst>
          </p:cNvPr>
          <p:cNvSpPr>
            <a:spLocks noChangeArrowheads="1"/>
          </p:cNvSpPr>
          <p:nvPr/>
        </p:nvSpPr>
        <p:spPr bwMode="auto">
          <a:xfrm>
            <a:off x="5095875" y="4432300"/>
            <a:ext cx="4572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chemeClr val="tx2"/>
                </a:solidFill>
                <a:latin typeface="+mn-lt"/>
                <a:ea typeface="+mn-ea"/>
                <a:cs typeface="+mn-ea"/>
                <a:sym typeface="+mn-lt"/>
              </a:rPr>
              <a:t>49*</a:t>
            </a:r>
          </a:p>
        </p:txBody>
      </p:sp>
      <p:sp>
        <p:nvSpPr>
          <p:cNvPr id="1113275" name="Rectangle 187">
            <a:extLst>
              <a:ext uri="{FF2B5EF4-FFF2-40B4-BE49-F238E27FC236}">
                <a16:creationId xmlns:a16="http://schemas.microsoft.com/office/drawing/2014/main" id="{25D6052A-9342-4346-A510-40B414D04872}"/>
              </a:ext>
            </a:extLst>
          </p:cNvPr>
          <p:cNvSpPr>
            <a:spLocks noChangeArrowheads="1"/>
          </p:cNvSpPr>
          <p:nvPr/>
        </p:nvSpPr>
        <p:spPr bwMode="auto">
          <a:xfrm>
            <a:off x="7762875" y="4432300"/>
            <a:ext cx="3810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chemeClr val="tx2"/>
                </a:solidFill>
                <a:latin typeface="+mn-lt"/>
                <a:ea typeface="+mn-ea"/>
                <a:cs typeface="+mn-ea"/>
                <a:sym typeface="+mn-lt"/>
              </a:rPr>
              <a:t> 76  </a:t>
            </a:r>
          </a:p>
        </p:txBody>
      </p:sp>
      <p:sp>
        <p:nvSpPr>
          <p:cNvPr id="1113276" name="Rectangle 188">
            <a:extLst>
              <a:ext uri="{FF2B5EF4-FFF2-40B4-BE49-F238E27FC236}">
                <a16:creationId xmlns:a16="http://schemas.microsoft.com/office/drawing/2014/main" id="{FD8C3BCE-EC46-4F2F-8F20-85F968EC333A}"/>
              </a:ext>
            </a:extLst>
          </p:cNvPr>
          <p:cNvSpPr>
            <a:spLocks noChangeArrowheads="1"/>
          </p:cNvSpPr>
          <p:nvPr/>
        </p:nvSpPr>
        <p:spPr bwMode="auto">
          <a:xfrm>
            <a:off x="8372475" y="4432300"/>
            <a:ext cx="381000" cy="304800"/>
          </a:xfrm>
          <a:prstGeom prst="rect">
            <a:avLst/>
          </a:prstGeom>
          <a:solidFill>
            <a:srgbClr val="EAEAEA"/>
          </a:solidFill>
          <a:ln>
            <a:noFill/>
          </a:ln>
        </p:spPr>
        <p:txBody>
          <a:bodyPr lIns="0" tIns="0" rIns="0" bIns="0">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a:solidFill>
                  <a:schemeClr val="tx2"/>
                </a:solidFill>
                <a:latin typeface="+mn-lt"/>
                <a:ea typeface="+mn-ea"/>
                <a:cs typeface="+mn-ea"/>
                <a:sym typeface="+mn-lt"/>
              </a:rPr>
              <a:t> 97  </a:t>
            </a:r>
          </a:p>
        </p:txBody>
      </p:sp>
      <p:sp>
        <p:nvSpPr>
          <p:cNvPr id="1113278" name="Text Box 190">
            <a:extLst>
              <a:ext uri="{FF2B5EF4-FFF2-40B4-BE49-F238E27FC236}">
                <a16:creationId xmlns:a16="http://schemas.microsoft.com/office/drawing/2014/main" id="{BABF4248-21E3-4096-A9BA-CF554F0B3317}"/>
              </a:ext>
            </a:extLst>
          </p:cNvPr>
          <p:cNvSpPr txBox="1">
            <a:spLocks noChangeArrowheads="1"/>
          </p:cNvSpPr>
          <p:nvPr/>
        </p:nvSpPr>
        <p:spPr bwMode="auto">
          <a:xfrm>
            <a:off x="676275" y="1765300"/>
            <a:ext cx="685800" cy="457200"/>
          </a:xfrm>
          <a:prstGeom prst="rect">
            <a:avLst/>
          </a:prstGeom>
          <a:noFill/>
          <a:ln w="9525">
            <a:noFill/>
            <a:miter lim="800000"/>
          </a:ln>
          <a:effectLst/>
        </p:spPr>
        <p:txBody>
          <a:bodyPr>
            <a:spAutoFit/>
          </a:bodyPr>
          <a:lstStyle/>
          <a:p>
            <a:pPr eaLnBrk="1" hangingPunct="1">
              <a:spcBef>
                <a:spcPct val="50000"/>
              </a:spcBef>
              <a:defRPr/>
            </a:pPr>
            <a:r>
              <a:rPr kumimoji="1" lang="en-US" altLang="zh-CN" sz="2400">
                <a:solidFill>
                  <a:srgbClr val="008000"/>
                </a:solidFill>
                <a:latin typeface="+mn-lt"/>
                <a:ea typeface="+mn-ea"/>
                <a:cs typeface="+mn-ea"/>
                <a:sym typeface="+mn-lt"/>
              </a:rPr>
              <a:t>r[i]</a:t>
            </a:r>
          </a:p>
        </p:txBody>
      </p:sp>
      <p:sp>
        <p:nvSpPr>
          <p:cNvPr id="1113280" name="Rectangle 192">
            <a:extLst>
              <a:ext uri="{FF2B5EF4-FFF2-40B4-BE49-F238E27FC236}">
                <a16:creationId xmlns:a16="http://schemas.microsoft.com/office/drawing/2014/main" id="{93E14454-D105-45F0-A113-97E473D5AE82}"/>
              </a:ext>
            </a:extLst>
          </p:cNvPr>
          <p:cNvSpPr>
            <a:spLocks noChangeArrowheads="1"/>
          </p:cNvSpPr>
          <p:nvPr/>
        </p:nvSpPr>
        <p:spPr bwMode="auto">
          <a:xfrm>
            <a:off x="228600" y="5151438"/>
            <a:ext cx="8763000" cy="1550987"/>
          </a:xfrm>
          <a:prstGeom prst="rect">
            <a:avLst/>
          </a:prstGeom>
          <a:noFill/>
          <a:ln w="57150">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spcBef>
                <a:spcPct val="20000"/>
              </a:spcBef>
              <a:buClr>
                <a:srgbClr val="FF3300"/>
              </a:buClr>
              <a:buFont typeface="Wingdings" pitchFamily="2" charset="2"/>
              <a:buChar char="ü"/>
            </a:pPr>
            <a:r>
              <a:rPr lang="en-US" altLang="zh-CN" sz="2400" b="0">
                <a:solidFill>
                  <a:srgbClr val="FF3300"/>
                </a:solidFill>
                <a:ea typeface="微软雅黑" panose="020B0503020204020204" pitchFamily="34" charset="-122"/>
                <a:sym typeface="+mn-lt"/>
              </a:rPr>
              <a:t>dk </a:t>
            </a:r>
            <a:r>
              <a:rPr lang="zh-CN" altLang="en-US" sz="2400" b="0">
                <a:solidFill>
                  <a:srgbClr val="FF3300"/>
                </a:solidFill>
                <a:ea typeface="微软雅黑" panose="020B0503020204020204" pitchFamily="34" charset="-122"/>
                <a:sym typeface="+mn-lt"/>
              </a:rPr>
              <a:t>值较大</a:t>
            </a:r>
            <a:r>
              <a:rPr lang="zh-CN" altLang="en-US" sz="2400" b="0">
                <a:ea typeface="微软雅黑" panose="020B0503020204020204" pitchFamily="34" charset="-122"/>
                <a:sym typeface="+mn-lt"/>
              </a:rPr>
              <a:t>，子序列中</a:t>
            </a:r>
            <a:r>
              <a:rPr lang="zh-CN" altLang="en-US" sz="2400" b="0">
                <a:solidFill>
                  <a:srgbClr val="FF3300"/>
                </a:solidFill>
                <a:ea typeface="微软雅黑" panose="020B0503020204020204" pitchFamily="34" charset="-122"/>
                <a:sym typeface="+mn-lt"/>
              </a:rPr>
              <a:t>对象较少</a:t>
            </a:r>
            <a:r>
              <a:rPr lang="zh-CN" altLang="en-US" sz="2400" b="0">
                <a:ea typeface="微软雅黑" panose="020B0503020204020204" pitchFamily="34" charset="-122"/>
                <a:sym typeface="+mn-lt"/>
              </a:rPr>
              <a:t>，速度</a:t>
            </a:r>
            <a:r>
              <a:rPr lang="zh-CN" altLang="en-US" sz="2400" b="0">
                <a:solidFill>
                  <a:srgbClr val="FF3300"/>
                </a:solidFill>
                <a:ea typeface="微软雅黑" panose="020B0503020204020204" pitchFamily="34" charset="-122"/>
                <a:sym typeface="+mn-lt"/>
              </a:rPr>
              <a:t>较快</a:t>
            </a:r>
            <a:r>
              <a:rPr lang="zh-CN" altLang="en-US" sz="2400" b="0">
                <a:ea typeface="微软雅黑" panose="020B0503020204020204" pitchFamily="34" charset="-122"/>
                <a:sym typeface="+mn-lt"/>
              </a:rPr>
              <a:t>；</a:t>
            </a:r>
          </a:p>
          <a:p>
            <a:pPr>
              <a:lnSpc>
                <a:spcPct val="125000"/>
              </a:lnSpc>
              <a:spcBef>
                <a:spcPct val="20000"/>
              </a:spcBef>
              <a:buClr>
                <a:srgbClr val="FF3300"/>
              </a:buClr>
              <a:buFont typeface="Wingdings" pitchFamily="2" charset="2"/>
              <a:buChar char="ü"/>
            </a:pPr>
            <a:r>
              <a:rPr lang="en-US" altLang="zh-CN" sz="2400" b="0">
                <a:solidFill>
                  <a:srgbClr val="FF3300"/>
                </a:solidFill>
                <a:ea typeface="微软雅黑" panose="020B0503020204020204" pitchFamily="34" charset="-122"/>
                <a:sym typeface="+mn-lt"/>
              </a:rPr>
              <a:t>dk </a:t>
            </a:r>
            <a:r>
              <a:rPr lang="zh-CN" altLang="en-US" sz="2400" b="0">
                <a:solidFill>
                  <a:srgbClr val="FF3300"/>
                </a:solidFill>
                <a:ea typeface="微软雅黑" panose="020B0503020204020204" pitchFamily="34" charset="-122"/>
                <a:sym typeface="+mn-lt"/>
              </a:rPr>
              <a:t>值</a:t>
            </a:r>
            <a:r>
              <a:rPr lang="zh-CN" altLang="en-US" sz="2400" b="0">
                <a:ea typeface="微软雅黑" panose="020B0503020204020204" pitchFamily="34" charset="-122"/>
                <a:sym typeface="+mn-lt"/>
              </a:rPr>
              <a:t>逐渐</a:t>
            </a:r>
            <a:r>
              <a:rPr lang="zh-CN" altLang="en-US" sz="2400" b="0">
                <a:solidFill>
                  <a:srgbClr val="FF3300"/>
                </a:solidFill>
                <a:ea typeface="微软雅黑" panose="020B0503020204020204" pitchFamily="34" charset="-122"/>
                <a:sym typeface="+mn-lt"/>
              </a:rPr>
              <a:t>变小</a:t>
            </a:r>
            <a:r>
              <a:rPr lang="zh-CN" altLang="en-US" sz="2400" b="0">
                <a:ea typeface="微软雅黑" panose="020B0503020204020204" pitchFamily="34" charset="-122"/>
                <a:sym typeface="+mn-lt"/>
              </a:rPr>
              <a:t>，子序列中</a:t>
            </a:r>
            <a:r>
              <a:rPr lang="zh-CN" altLang="en-US" sz="2400" b="0">
                <a:solidFill>
                  <a:srgbClr val="FF3300"/>
                </a:solidFill>
                <a:ea typeface="微软雅黑" panose="020B0503020204020204" pitchFamily="34" charset="-122"/>
                <a:sym typeface="+mn-lt"/>
              </a:rPr>
              <a:t>对象变多</a:t>
            </a:r>
            <a:r>
              <a:rPr lang="zh-CN" altLang="en-US" sz="2400" b="0">
                <a:ea typeface="微软雅黑" panose="020B0503020204020204" pitchFamily="34" charset="-122"/>
                <a:sym typeface="+mn-lt"/>
              </a:rPr>
              <a:t>，但大多数</a:t>
            </a:r>
            <a:r>
              <a:rPr lang="zh-CN" altLang="en-US" sz="2400" b="0">
                <a:solidFill>
                  <a:srgbClr val="FF3300"/>
                </a:solidFill>
                <a:ea typeface="微软雅黑" panose="020B0503020204020204" pitchFamily="34" charset="-122"/>
                <a:sym typeface="+mn-lt"/>
              </a:rPr>
              <a:t>对象已基本有序</a:t>
            </a:r>
            <a:r>
              <a:rPr lang="zh-CN" altLang="en-US" sz="2400" b="0">
                <a:ea typeface="微软雅黑" panose="020B0503020204020204" pitchFamily="34" charset="-122"/>
                <a:sym typeface="+mn-lt"/>
              </a:rPr>
              <a:t>，所以排序速度仍然很快。</a:t>
            </a:r>
          </a:p>
        </p:txBody>
      </p:sp>
      <p:sp>
        <p:nvSpPr>
          <p:cNvPr id="68" name="Rectangle 5">
            <a:extLst>
              <a:ext uri="{FF2B5EF4-FFF2-40B4-BE49-F238E27FC236}">
                <a16:creationId xmlns:a16="http://schemas.microsoft.com/office/drawing/2014/main" id="{3AC25B3B-A41D-42B0-8CA3-4335BA1A3405}"/>
              </a:ext>
            </a:extLst>
          </p:cNvPr>
          <p:cNvSpPr>
            <a:spLocks noChangeArrowheads="1"/>
          </p:cNvSpPr>
          <p:nvPr/>
        </p:nvSpPr>
        <p:spPr bwMode="auto">
          <a:xfrm>
            <a:off x="827088" y="211138"/>
            <a:ext cx="3092450" cy="517525"/>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r>
              <a:rPr lang="zh-CN" altLang="en-US" b="0">
                <a:solidFill>
                  <a:schemeClr val="bg1"/>
                </a:solidFill>
                <a:ea typeface="微软雅黑" panose="020B0503020204020204" pitchFamily="34" charset="-122"/>
                <a:sym typeface="+mn-lt"/>
              </a:rPr>
              <a:t>希尔排序</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13217"/>
                                        </p:tgtEl>
                                        <p:attrNameLst>
                                          <p:attrName>style.visibility</p:attrName>
                                        </p:attrNameLst>
                                      </p:cBhvr>
                                      <p:to>
                                        <p:strVal val="visible"/>
                                      </p:to>
                                    </p:set>
                                    <p:anim calcmode="lin" valueType="num">
                                      <p:cBhvr additive="base">
                                        <p:cTn id="7" dur="500" fill="hold"/>
                                        <p:tgtEl>
                                          <p:spTgt spid="1113217"/>
                                        </p:tgtEl>
                                        <p:attrNameLst>
                                          <p:attrName>ppt_x</p:attrName>
                                        </p:attrNameLst>
                                      </p:cBhvr>
                                      <p:tavLst>
                                        <p:tav tm="0">
                                          <p:val>
                                            <p:strVal val="0-#ppt_w/2"/>
                                          </p:val>
                                        </p:tav>
                                        <p:tav tm="100000">
                                          <p:val>
                                            <p:strVal val="#ppt_x"/>
                                          </p:val>
                                        </p:tav>
                                      </p:tavLst>
                                    </p:anim>
                                    <p:anim calcmode="lin" valueType="num">
                                      <p:cBhvr additive="base">
                                        <p:cTn id="8" dur="500" fill="hold"/>
                                        <p:tgtEl>
                                          <p:spTgt spid="111321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8" fill="hold" nodeType="clickEffect">
                                  <p:stCondLst>
                                    <p:cond delay="0"/>
                                  </p:stCondLst>
                                  <p:childTnLst>
                                    <p:set>
                                      <p:cBhvr>
                                        <p:cTn id="12" dur="1" fill="hold">
                                          <p:stCondLst>
                                            <p:cond delay="0"/>
                                          </p:stCondLst>
                                        </p:cTn>
                                        <p:tgtEl>
                                          <p:spTgt spid="41989"/>
                                        </p:tgtEl>
                                        <p:attrNameLst>
                                          <p:attrName>style.visibility</p:attrName>
                                        </p:attrNameLst>
                                      </p:cBhvr>
                                      <p:to>
                                        <p:strVal val="visible"/>
                                      </p:to>
                                    </p:set>
                                    <p:animEffect transition="in" filter="wipe(left)">
                                      <p:cBhvr>
                                        <p:cTn id="13" dur="500"/>
                                        <p:tgtEl>
                                          <p:spTgt spid="41989"/>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113278"/>
                                        </p:tgtEl>
                                        <p:attrNameLst>
                                          <p:attrName>style.visibility</p:attrName>
                                        </p:attrNameLst>
                                      </p:cBhvr>
                                      <p:to>
                                        <p:strVal val="visible"/>
                                      </p:to>
                                    </p:set>
                                    <p:anim calcmode="lin" valueType="num">
                                      <p:cBhvr additive="base">
                                        <p:cTn id="18" dur="500" fill="hold"/>
                                        <p:tgtEl>
                                          <p:spTgt spid="1113278"/>
                                        </p:tgtEl>
                                        <p:attrNameLst>
                                          <p:attrName>ppt_x</p:attrName>
                                        </p:attrNameLst>
                                      </p:cBhvr>
                                      <p:tavLst>
                                        <p:tav tm="0">
                                          <p:val>
                                            <p:strVal val="0-#ppt_w/2"/>
                                          </p:val>
                                        </p:tav>
                                        <p:tav tm="100000">
                                          <p:val>
                                            <p:strVal val="#ppt_x"/>
                                          </p:val>
                                        </p:tav>
                                      </p:tavLst>
                                    </p:anim>
                                    <p:anim calcmode="lin" valueType="num">
                                      <p:cBhvr additive="base">
                                        <p:cTn id="19" dur="500" fill="hold"/>
                                        <p:tgtEl>
                                          <p:spTgt spid="1113278"/>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1113218"/>
                                        </p:tgtEl>
                                        <p:attrNameLst>
                                          <p:attrName>style.visibility</p:attrName>
                                        </p:attrNameLst>
                                      </p:cBhvr>
                                      <p:to>
                                        <p:strVal val="visible"/>
                                      </p:to>
                                    </p:set>
                                    <p:anim calcmode="lin" valueType="num">
                                      <p:cBhvr additive="base">
                                        <p:cTn id="24" dur="500" fill="hold"/>
                                        <p:tgtEl>
                                          <p:spTgt spid="1113218"/>
                                        </p:tgtEl>
                                        <p:attrNameLst>
                                          <p:attrName>ppt_x</p:attrName>
                                        </p:attrNameLst>
                                      </p:cBhvr>
                                      <p:tavLst>
                                        <p:tav tm="0">
                                          <p:val>
                                            <p:strVal val="0-#ppt_w/2"/>
                                          </p:val>
                                        </p:tav>
                                        <p:tav tm="100000">
                                          <p:val>
                                            <p:strVal val="#ppt_x"/>
                                          </p:val>
                                        </p:tav>
                                      </p:tavLst>
                                    </p:anim>
                                    <p:anim calcmode="lin" valueType="num">
                                      <p:cBhvr additive="base">
                                        <p:cTn id="25" dur="500" fill="hold"/>
                                        <p:tgtEl>
                                          <p:spTgt spid="1113218"/>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12" presetClass="entr" presetSubtype="1" fill="hold" grpId="0" nodeType="clickEffect">
                                  <p:stCondLst>
                                    <p:cond delay="0"/>
                                  </p:stCondLst>
                                  <p:childTnLst>
                                    <p:set>
                                      <p:cBhvr>
                                        <p:cTn id="29" dur="1" fill="hold">
                                          <p:stCondLst>
                                            <p:cond delay="0"/>
                                          </p:stCondLst>
                                        </p:cTn>
                                        <p:tgtEl>
                                          <p:spTgt spid="1113221"/>
                                        </p:tgtEl>
                                        <p:attrNameLst>
                                          <p:attrName>style.visibility</p:attrName>
                                        </p:attrNameLst>
                                      </p:cBhvr>
                                      <p:to>
                                        <p:strVal val="visible"/>
                                      </p:to>
                                    </p:set>
                                    <p:animEffect transition="in" filter="slide(fromTop)">
                                      <p:cBhvr>
                                        <p:cTn id="30" dur="500"/>
                                        <p:tgtEl>
                                          <p:spTgt spid="1113221"/>
                                        </p:tgtEl>
                                      </p:cBhvr>
                                    </p:animEffect>
                                  </p:childTnLst>
                                </p:cTn>
                              </p:par>
                            </p:childTnLst>
                          </p:cTn>
                        </p:par>
                        <p:par>
                          <p:cTn id="31" fill="hold" nodeType="afterGroup">
                            <p:stCondLst>
                              <p:cond delay="500"/>
                            </p:stCondLst>
                            <p:childTnLst>
                              <p:par>
                                <p:cTn id="32" presetID="12" presetClass="entr" presetSubtype="1" fill="hold" grpId="0" nodeType="afterEffect">
                                  <p:stCondLst>
                                    <p:cond delay="0"/>
                                  </p:stCondLst>
                                  <p:childTnLst>
                                    <p:set>
                                      <p:cBhvr>
                                        <p:cTn id="33" dur="1" fill="hold">
                                          <p:stCondLst>
                                            <p:cond delay="0"/>
                                          </p:stCondLst>
                                        </p:cTn>
                                        <p:tgtEl>
                                          <p:spTgt spid="1113222"/>
                                        </p:tgtEl>
                                        <p:attrNameLst>
                                          <p:attrName>style.visibility</p:attrName>
                                        </p:attrNameLst>
                                      </p:cBhvr>
                                      <p:to>
                                        <p:strVal val="visible"/>
                                      </p:to>
                                    </p:set>
                                    <p:animEffect transition="in" filter="slide(fromTop)">
                                      <p:cBhvr>
                                        <p:cTn id="34" dur="500"/>
                                        <p:tgtEl>
                                          <p:spTgt spid="1113222"/>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2" presetClass="entr" presetSubtype="2" fill="hold" grpId="0" nodeType="clickEffect">
                                  <p:stCondLst>
                                    <p:cond delay="0"/>
                                  </p:stCondLst>
                                  <p:childTnLst>
                                    <p:set>
                                      <p:cBhvr>
                                        <p:cTn id="38" dur="1" fill="hold">
                                          <p:stCondLst>
                                            <p:cond delay="0"/>
                                          </p:stCondLst>
                                        </p:cTn>
                                        <p:tgtEl>
                                          <p:spTgt spid="1113223"/>
                                        </p:tgtEl>
                                        <p:attrNameLst>
                                          <p:attrName>style.visibility</p:attrName>
                                        </p:attrNameLst>
                                      </p:cBhvr>
                                      <p:to>
                                        <p:strVal val="visible"/>
                                      </p:to>
                                    </p:set>
                                    <p:animEffect transition="in" filter="slide(fromRight)">
                                      <p:cBhvr>
                                        <p:cTn id="39" dur="500"/>
                                        <p:tgtEl>
                                          <p:spTgt spid="1113223"/>
                                        </p:tgtEl>
                                      </p:cBhvr>
                                    </p:animEffect>
                                  </p:childTnLst>
                                </p:cTn>
                              </p:par>
                            </p:childTnLst>
                          </p:cTn>
                        </p:par>
                        <p:par>
                          <p:cTn id="40" fill="hold" nodeType="afterGroup">
                            <p:stCondLst>
                              <p:cond delay="500"/>
                            </p:stCondLst>
                            <p:childTnLst>
                              <p:par>
                                <p:cTn id="41" presetID="12" presetClass="entr" presetSubtype="8" fill="hold" grpId="0" nodeType="afterEffect">
                                  <p:stCondLst>
                                    <p:cond delay="0"/>
                                  </p:stCondLst>
                                  <p:childTnLst>
                                    <p:set>
                                      <p:cBhvr>
                                        <p:cTn id="42" dur="1" fill="hold">
                                          <p:stCondLst>
                                            <p:cond delay="0"/>
                                          </p:stCondLst>
                                        </p:cTn>
                                        <p:tgtEl>
                                          <p:spTgt spid="1113224"/>
                                        </p:tgtEl>
                                        <p:attrNameLst>
                                          <p:attrName>style.visibility</p:attrName>
                                        </p:attrNameLst>
                                      </p:cBhvr>
                                      <p:to>
                                        <p:strVal val="visible"/>
                                      </p:to>
                                    </p:set>
                                    <p:animEffect transition="in" filter="slide(fromLeft)">
                                      <p:cBhvr>
                                        <p:cTn id="43" dur="500"/>
                                        <p:tgtEl>
                                          <p:spTgt spid="1113224"/>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2" presetClass="entr" presetSubtype="1" fill="hold" grpId="0" nodeType="clickEffect">
                                  <p:stCondLst>
                                    <p:cond delay="0"/>
                                  </p:stCondLst>
                                  <p:childTnLst>
                                    <p:set>
                                      <p:cBhvr>
                                        <p:cTn id="47" dur="1" fill="hold">
                                          <p:stCondLst>
                                            <p:cond delay="0"/>
                                          </p:stCondLst>
                                        </p:cTn>
                                        <p:tgtEl>
                                          <p:spTgt spid="1113225"/>
                                        </p:tgtEl>
                                        <p:attrNameLst>
                                          <p:attrName>style.visibility</p:attrName>
                                        </p:attrNameLst>
                                      </p:cBhvr>
                                      <p:to>
                                        <p:strVal val="visible"/>
                                      </p:to>
                                    </p:set>
                                    <p:animEffect transition="in" filter="slide(fromTop)">
                                      <p:cBhvr>
                                        <p:cTn id="48" dur="500"/>
                                        <p:tgtEl>
                                          <p:spTgt spid="1113225"/>
                                        </p:tgtEl>
                                      </p:cBhvr>
                                    </p:animEffect>
                                  </p:childTnLst>
                                </p:cTn>
                              </p:par>
                            </p:childTnLst>
                          </p:cTn>
                        </p:par>
                        <p:par>
                          <p:cTn id="49" fill="hold" nodeType="afterGroup">
                            <p:stCondLst>
                              <p:cond delay="500"/>
                            </p:stCondLst>
                            <p:childTnLst>
                              <p:par>
                                <p:cTn id="50" presetID="12" presetClass="entr" presetSubtype="1" fill="hold" grpId="0" nodeType="afterEffect">
                                  <p:stCondLst>
                                    <p:cond delay="0"/>
                                  </p:stCondLst>
                                  <p:childTnLst>
                                    <p:set>
                                      <p:cBhvr>
                                        <p:cTn id="51" dur="1" fill="hold">
                                          <p:stCondLst>
                                            <p:cond delay="0"/>
                                          </p:stCondLst>
                                        </p:cTn>
                                        <p:tgtEl>
                                          <p:spTgt spid="1113226"/>
                                        </p:tgtEl>
                                        <p:attrNameLst>
                                          <p:attrName>style.visibility</p:attrName>
                                        </p:attrNameLst>
                                      </p:cBhvr>
                                      <p:to>
                                        <p:strVal val="visible"/>
                                      </p:to>
                                    </p:set>
                                    <p:animEffect transition="in" filter="slide(fromTop)">
                                      <p:cBhvr>
                                        <p:cTn id="52" dur="500"/>
                                        <p:tgtEl>
                                          <p:spTgt spid="1113226"/>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2" presetClass="entr" presetSubtype="2" fill="hold" grpId="0" nodeType="clickEffect">
                                  <p:stCondLst>
                                    <p:cond delay="0"/>
                                  </p:stCondLst>
                                  <p:childTnLst>
                                    <p:set>
                                      <p:cBhvr>
                                        <p:cTn id="56" dur="1" fill="hold">
                                          <p:stCondLst>
                                            <p:cond delay="0"/>
                                          </p:stCondLst>
                                        </p:cTn>
                                        <p:tgtEl>
                                          <p:spTgt spid="1113233"/>
                                        </p:tgtEl>
                                        <p:attrNameLst>
                                          <p:attrName>style.visibility</p:attrName>
                                        </p:attrNameLst>
                                      </p:cBhvr>
                                      <p:to>
                                        <p:strVal val="visible"/>
                                      </p:to>
                                    </p:set>
                                    <p:animEffect transition="in" filter="slide(fromRight)">
                                      <p:cBhvr>
                                        <p:cTn id="57" dur="500"/>
                                        <p:tgtEl>
                                          <p:spTgt spid="1113233"/>
                                        </p:tgtEl>
                                      </p:cBhvr>
                                    </p:animEffect>
                                  </p:childTnLst>
                                </p:cTn>
                              </p:par>
                            </p:childTnLst>
                          </p:cTn>
                        </p:par>
                        <p:par>
                          <p:cTn id="58" fill="hold" nodeType="afterGroup">
                            <p:stCondLst>
                              <p:cond delay="500"/>
                            </p:stCondLst>
                            <p:childTnLst>
                              <p:par>
                                <p:cTn id="59" presetID="12" presetClass="entr" presetSubtype="8" fill="hold" grpId="0" nodeType="afterEffect">
                                  <p:stCondLst>
                                    <p:cond delay="0"/>
                                  </p:stCondLst>
                                  <p:childTnLst>
                                    <p:set>
                                      <p:cBhvr>
                                        <p:cTn id="60" dur="1" fill="hold">
                                          <p:stCondLst>
                                            <p:cond delay="0"/>
                                          </p:stCondLst>
                                        </p:cTn>
                                        <p:tgtEl>
                                          <p:spTgt spid="1113234"/>
                                        </p:tgtEl>
                                        <p:attrNameLst>
                                          <p:attrName>style.visibility</p:attrName>
                                        </p:attrNameLst>
                                      </p:cBhvr>
                                      <p:to>
                                        <p:strVal val="visible"/>
                                      </p:to>
                                    </p:set>
                                    <p:animEffect transition="in" filter="slide(fromLeft)">
                                      <p:cBhvr>
                                        <p:cTn id="61" dur="500"/>
                                        <p:tgtEl>
                                          <p:spTgt spid="1113234"/>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2" presetClass="entr" presetSubtype="1" fill="hold" grpId="0" nodeType="clickEffect">
                                  <p:stCondLst>
                                    <p:cond delay="0"/>
                                  </p:stCondLst>
                                  <p:childTnLst>
                                    <p:set>
                                      <p:cBhvr>
                                        <p:cTn id="65" dur="1" fill="hold">
                                          <p:stCondLst>
                                            <p:cond delay="0"/>
                                          </p:stCondLst>
                                        </p:cTn>
                                        <p:tgtEl>
                                          <p:spTgt spid="1113227"/>
                                        </p:tgtEl>
                                        <p:attrNameLst>
                                          <p:attrName>style.visibility</p:attrName>
                                        </p:attrNameLst>
                                      </p:cBhvr>
                                      <p:to>
                                        <p:strVal val="visible"/>
                                      </p:to>
                                    </p:set>
                                    <p:animEffect transition="in" filter="slide(fromTop)">
                                      <p:cBhvr>
                                        <p:cTn id="66" dur="500"/>
                                        <p:tgtEl>
                                          <p:spTgt spid="1113227"/>
                                        </p:tgtEl>
                                      </p:cBhvr>
                                    </p:animEffect>
                                  </p:childTnLst>
                                </p:cTn>
                              </p:par>
                            </p:childTnLst>
                          </p:cTn>
                        </p:par>
                        <p:par>
                          <p:cTn id="67" fill="hold" nodeType="afterGroup">
                            <p:stCondLst>
                              <p:cond delay="500"/>
                            </p:stCondLst>
                            <p:childTnLst>
                              <p:par>
                                <p:cTn id="68" presetID="12" presetClass="entr" presetSubtype="1" fill="hold" grpId="0" nodeType="afterEffect">
                                  <p:stCondLst>
                                    <p:cond delay="0"/>
                                  </p:stCondLst>
                                  <p:childTnLst>
                                    <p:set>
                                      <p:cBhvr>
                                        <p:cTn id="69" dur="1" fill="hold">
                                          <p:stCondLst>
                                            <p:cond delay="0"/>
                                          </p:stCondLst>
                                        </p:cTn>
                                        <p:tgtEl>
                                          <p:spTgt spid="1113228"/>
                                        </p:tgtEl>
                                        <p:attrNameLst>
                                          <p:attrName>style.visibility</p:attrName>
                                        </p:attrNameLst>
                                      </p:cBhvr>
                                      <p:to>
                                        <p:strVal val="visible"/>
                                      </p:to>
                                    </p:set>
                                    <p:animEffect transition="in" filter="slide(fromTop)">
                                      <p:cBhvr>
                                        <p:cTn id="70" dur="500"/>
                                        <p:tgtEl>
                                          <p:spTgt spid="1113228"/>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12" presetClass="entr" presetSubtype="2" fill="hold" grpId="0" nodeType="clickEffect">
                                  <p:stCondLst>
                                    <p:cond delay="0"/>
                                  </p:stCondLst>
                                  <p:childTnLst>
                                    <p:set>
                                      <p:cBhvr>
                                        <p:cTn id="74" dur="1" fill="hold">
                                          <p:stCondLst>
                                            <p:cond delay="0"/>
                                          </p:stCondLst>
                                        </p:cTn>
                                        <p:tgtEl>
                                          <p:spTgt spid="1113236"/>
                                        </p:tgtEl>
                                        <p:attrNameLst>
                                          <p:attrName>style.visibility</p:attrName>
                                        </p:attrNameLst>
                                      </p:cBhvr>
                                      <p:to>
                                        <p:strVal val="visible"/>
                                      </p:to>
                                    </p:set>
                                    <p:animEffect transition="in" filter="slide(fromRight)">
                                      <p:cBhvr>
                                        <p:cTn id="75" dur="500"/>
                                        <p:tgtEl>
                                          <p:spTgt spid="1113236"/>
                                        </p:tgtEl>
                                      </p:cBhvr>
                                    </p:animEffect>
                                  </p:childTnLst>
                                </p:cTn>
                              </p:par>
                            </p:childTnLst>
                          </p:cTn>
                        </p:par>
                        <p:par>
                          <p:cTn id="76" fill="hold" nodeType="afterGroup">
                            <p:stCondLst>
                              <p:cond delay="500"/>
                            </p:stCondLst>
                            <p:childTnLst>
                              <p:par>
                                <p:cTn id="77" presetID="12" presetClass="entr" presetSubtype="8" fill="hold" grpId="0" nodeType="afterEffect">
                                  <p:stCondLst>
                                    <p:cond delay="0"/>
                                  </p:stCondLst>
                                  <p:childTnLst>
                                    <p:set>
                                      <p:cBhvr>
                                        <p:cTn id="78" dur="1" fill="hold">
                                          <p:stCondLst>
                                            <p:cond delay="0"/>
                                          </p:stCondLst>
                                        </p:cTn>
                                        <p:tgtEl>
                                          <p:spTgt spid="1113235"/>
                                        </p:tgtEl>
                                        <p:attrNameLst>
                                          <p:attrName>style.visibility</p:attrName>
                                        </p:attrNameLst>
                                      </p:cBhvr>
                                      <p:to>
                                        <p:strVal val="visible"/>
                                      </p:to>
                                    </p:set>
                                    <p:animEffect transition="in" filter="slide(fromLeft)">
                                      <p:cBhvr>
                                        <p:cTn id="79" dur="500"/>
                                        <p:tgtEl>
                                          <p:spTgt spid="1113235"/>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12" presetClass="entr" presetSubtype="1" fill="hold" grpId="0" nodeType="clickEffect">
                                  <p:stCondLst>
                                    <p:cond delay="0"/>
                                  </p:stCondLst>
                                  <p:childTnLst>
                                    <p:set>
                                      <p:cBhvr>
                                        <p:cTn id="83" dur="1" fill="hold">
                                          <p:stCondLst>
                                            <p:cond delay="0"/>
                                          </p:stCondLst>
                                        </p:cTn>
                                        <p:tgtEl>
                                          <p:spTgt spid="1113229"/>
                                        </p:tgtEl>
                                        <p:attrNameLst>
                                          <p:attrName>style.visibility</p:attrName>
                                        </p:attrNameLst>
                                      </p:cBhvr>
                                      <p:to>
                                        <p:strVal val="visible"/>
                                      </p:to>
                                    </p:set>
                                    <p:animEffect transition="in" filter="slide(fromTop)">
                                      <p:cBhvr>
                                        <p:cTn id="84" dur="500"/>
                                        <p:tgtEl>
                                          <p:spTgt spid="1113229"/>
                                        </p:tgtEl>
                                      </p:cBhvr>
                                    </p:animEffect>
                                  </p:childTnLst>
                                </p:cTn>
                              </p:par>
                            </p:childTnLst>
                          </p:cTn>
                        </p:par>
                        <p:par>
                          <p:cTn id="85" fill="hold" nodeType="afterGroup">
                            <p:stCondLst>
                              <p:cond delay="500"/>
                            </p:stCondLst>
                            <p:childTnLst>
                              <p:par>
                                <p:cTn id="86" presetID="12" presetClass="entr" presetSubtype="1" fill="hold" grpId="0" nodeType="afterEffect">
                                  <p:stCondLst>
                                    <p:cond delay="0"/>
                                  </p:stCondLst>
                                  <p:childTnLst>
                                    <p:set>
                                      <p:cBhvr>
                                        <p:cTn id="87" dur="1" fill="hold">
                                          <p:stCondLst>
                                            <p:cond delay="0"/>
                                          </p:stCondLst>
                                        </p:cTn>
                                        <p:tgtEl>
                                          <p:spTgt spid="1113230"/>
                                        </p:tgtEl>
                                        <p:attrNameLst>
                                          <p:attrName>style.visibility</p:attrName>
                                        </p:attrNameLst>
                                      </p:cBhvr>
                                      <p:to>
                                        <p:strVal val="visible"/>
                                      </p:to>
                                    </p:set>
                                    <p:animEffect transition="in" filter="slide(fromTop)">
                                      <p:cBhvr>
                                        <p:cTn id="88" dur="500"/>
                                        <p:tgtEl>
                                          <p:spTgt spid="1113230"/>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12" presetClass="entr" presetSubtype="2" fill="hold" grpId="0" nodeType="clickEffect">
                                  <p:stCondLst>
                                    <p:cond delay="0"/>
                                  </p:stCondLst>
                                  <p:childTnLst>
                                    <p:set>
                                      <p:cBhvr>
                                        <p:cTn id="92" dur="1" fill="hold">
                                          <p:stCondLst>
                                            <p:cond delay="0"/>
                                          </p:stCondLst>
                                        </p:cTn>
                                        <p:tgtEl>
                                          <p:spTgt spid="1113238"/>
                                        </p:tgtEl>
                                        <p:attrNameLst>
                                          <p:attrName>style.visibility</p:attrName>
                                        </p:attrNameLst>
                                      </p:cBhvr>
                                      <p:to>
                                        <p:strVal val="visible"/>
                                      </p:to>
                                    </p:set>
                                    <p:animEffect transition="in" filter="slide(fromRight)">
                                      <p:cBhvr>
                                        <p:cTn id="93" dur="500"/>
                                        <p:tgtEl>
                                          <p:spTgt spid="1113238"/>
                                        </p:tgtEl>
                                      </p:cBhvr>
                                    </p:animEffect>
                                  </p:childTnLst>
                                </p:cTn>
                              </p:par>
                            </p:childTnLst>
                          </p:cTn>
                        </p:par>
                        <p:par>
                          <p:cTn id="94" fill="hold" nodeType="afterGroup">
                            <p:stCondLst>
                              <p:cond delay="500"/>
                            </p:stCondLst>
                            <p:childTnLst>
                              <p:par>
                                <p:cTn id="95" presetID="12" presetClass="entr" presetSubtype="8" fill="hold" grpId="0" nodeType="afterEffect">
                                  <p:stCondLst>
                                    <p:cond delay="0"/>
                                  </p:stCondLst>
                                  <p:childTnLst>
                                    <p:set>
                                      <p:cBhvr>
                                        <p:cTn id="96" dur="1" fill="hold">
                                          <p:stCondLst>
                                            <p:cond delay="0"/>
                                          </p:stCondLst>
                                        </p:cTn>
                                        <p:tgtEl>
                                          <p:spTgt spid="1113237"/>
                                        </p:tgtEl>
                                        <p:attrNameLst>
                                          <p:attrName>style.visibility</p:attrName>
                                        </p:attrNameLst>
                                      </p:cBhvr>
                                      <p:to>
                                        <p:strVal val="visible"/>
                                      </p:to>
                                    </p:set>
                                    <p:animEffect transition="in" filter="slide(fromLeft)">
                                      <p:cBhvr>
                                        <p:cTn id="97" dur="500"/>
                                        <p:tgtEl>
                                          <p:spTgt spid="1113237"/>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2" presetClass="entr" presetSubtype="1" fill="hold" grpId="0" nodeType="clickEffect">
                                  <p:stCondLst>
                                    <p:cond delay="0"/>
                                  </p:stCondLst>
                                  <p:childTnLst>
                                    <p:set>
                                      <p:cBhvr>
                                        <p:cTn id="101" dur="1" fill="hold">
                                          <p:stCondLst>
                                            <p:cond delay="0"/>
                                          </p:stCondLst>
                                        </p:cTn>
                                        <p:tgtEl>
                                          <p:spTgt spid="1113231"/>
                                        </p:tgtEl>
                                        <p:attrNameLst>
                                          <p:attrName>style.visibility</p:attrName>
                                        </p:attrNameLst>
                                      </p:cBhvr>
                                      <p:to>
                                        <p:strVal val="visible"/>
                                      </p:to>
                                    </p:set>
                                    <p:animEffect transition="in" filter="slide(fromTop)">
                                      <p:cBhvr>
                                        <p:cTn id="102" dur="500"/>
                                        <p:tgtEl>
                                          <p:spTgt spid="1113231"/>
                                        </p:tgtEl>
                                      </p:cBhvr>
                                    </p:animEffect>
                                  </p:childTnLst>
                                </p:cTn>
                              </p:par>
                            </p:childTnLst>
                          </p:cTn>
                        </p:par>
                        <p:par>
                          <p:cTn id="103" fill="hold" nodeType="afterGroup">
                            <p:stCondLst>
                              <p:cond delay="500"/>
                            </p:stCondLst>
                            <p:childTnLst>
                              <p:par>
                                <p:cTn id="104" presetID="12" presetClass="entr" presetSubtype="1" fill="hold" grpId="0" nodeType="afterEffect">
                                  <p:stCondLst>
                                    <p:cond delay="0"/>
                                  </p:stCondLst>
                                  <p:childTnLst>
                                    <p:set>
                                      <p:cBhvr>
                                        <p:cTn id="105" dur="1" fill="hold">
                                          <p:stCondLst>
                                            <p:cond delay="0"/>
                                          </p:stCondLst>
                                        </p:cTn>
                                        <p:tgtEl>
                                          <p:spTgt spid="1113232"/>
                                        </p:tgtEl>
                                        <p:attrNameLst>
                                          <p:attrName>style.visibility</p:attrName>
                                        </p:attrNameLst>
                                      </p:cBhvr>
                                      <p:to>
                                        <p:strVal val="visible"/>
                                      </p:to>
                                    </p:set>
                                    <p:animEffect transition="in" filter="slide(fromTop)">
                                      <p:cBhvr>
                                        <p:cTn id="106" dur="500"/>
                                        <p:tgtEl>
                                          <p:spTgt spid="1113232"/>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2" presetClass="entr" presetSubtype="2" fill="hold" grpId="0" nodeType="clickEffect">
                                  <p:stCondLst>
                                    <p:cond delay="0"/>
                                  </p:stCondLst>
                                  <p:childTnLst>
                                    <p:set>
                                      <p:cBhvr>
                                        <p:cTn id="110" dur="1" fill="hold">
                                          <p:stCondLst>
                                            <p:cond delay="0"/>
                                          </p:stCondLst>
                                        </p:cTn>
                                        <p:tgtEl>
                                          <p:spTgt spid="1113242"/>
                                        </p:tgtEl>
                                        <p:attrNameLst>
                                          <p:attrName>style.visibility</p:attrName>
                                        </p:attrNameLst>
                                      </p:cBhvr>
                                      <p:to>
                                        <p:strVal val="visible"/>
                                      </p:to>
                                    </p:set>
                                    <p:animEffect transition="in" filter="slide(fromRight)">
                                      <p:cBhvr>
                                        <p:cTn id="111" dur="500"/>
                                        <p:tgtEl>
                                          <p:spTgt spid="1113242"/>
                                        </p:tgtEl>
                                      </p:cBhvr>
                                    </p:animEffect>
                                  </p:childTnLst>
                                </p:cTn>
                              </p:par>
                            </p:childTnLst>
                          </p:cTn>
                        </p:par>
                        <p:par>
                          <p:cTn id="112" fill="hold" nodeType="afterGroup">
                            <p:stCondLst>
                              <p:cond delay="500"/>
                            </p:stCondLst>
                            <p:childTnLst>
                              <p:par>
                                <p:cTn id="113" presetID="12" presetClass="entr" presetSubtype="8" fill="hold" grpId="0" nodeType="afterEffect">
                                  <p:stCondLst>
                                    <p:cond delay="0"/>
                                  </p:stCondLst>
                                  <p:childTnLst>
                                    <p:set>
                                      <p:cBhvr>
                                        <p:cTn id="114" dur="1" fill="hold">
                                          <p:stCondLst>
                                            <p:cond delay="0"/>
                                          </p:stCondLst>
                                        </p:cTn>
                                        <p:tgtEl>
                                          <p:spTgt spid="1113241"/>
                                        </p:tgtEl>
                                        <p:attrNameLst>
                                          <p:attrName>style.visibility</p:attrName>
                                        </p:attrNameLst>
                                      </p:cBhvr>
                                      <p:to>
                                        <p:strVal val="visible"/>
                                      </p:to>
                                    </p:set>
                                    <p:animEffect transition="in" filter="slide(fromLeft)">
                                      <p:cBhvr>
                                        <p:cTn id="115" dur="500"/>
                                        <p:tgtEl>
                                          <p:spTgt spid="1113241"/>
                                        </p:tgtEl>
                                      </p:cBhvr>
                                    </p:animEffect>
                                  </p:childTnLst>
                                </p:cTn>
                              </p:par>
                            </p:childTnLst>
                          </p:cTn>
                        </p:par>
                      </p:childTnLst>
                    </p:cTn>
                  </p:par>
                  <p:par>
                    <p:cTn id="116" fill="hold" nodeType="clickPar">
                      <p:stCondLst>
                        <p:cond delay="indefinite"/>
                      </p:stCondLst>
                      <p:childTnLst>
                        <p:par>
                          <p:cTn id="117" fill="hold" nodeType="withGroup">
                            <p:stCondLst>
                              <p:cond delay="0"/>
                            </p:stCondLst>
                            <p:childTnLst>
                              <p:par>
                                <p:cTn id="118" presetID="2" presetClass="entr" presetSubtype="8" fill="hold" grpId="0" nodeType="clickEffect">
                                  <p:stCondLst>
                                    <p:cond delay="0"/>
                                  </p:stCondLst>
                                  <p:childTnLst>
                                    <p:set>
                                      <p:cBhvr>
                                        <p:cTn id="119" dur="1" fill="hold">
                                          <p:stCondLst>
                                            <p:cond delay="0"/>
                                          </p:stCondLst>
                                        </p:cTn>
                                        <p:tgtEl>
                                          <p:spTgt spid="1113219"/>
                                        </p:tgtEl>
                                        <p:attrNameLst>
                                          <p:attrName>style.visibility</p:attrName>
                                        </p:attrNameLst>
                                      </p:cBhvr>
                                      <p:to>
                                        <p:strVal val="visible"/>
                                      </p:to>
                                    </p:set>
                                    <p:anim calcmode="lin" valueType="num">
                                      <p:cBhvr additive="base">
                                        <p:cTn id="120" dur="500" fill="hold"/>
                                        <p:tgtEl>
                                          <p:spTgt spid="1113219"/>
                                        </p:tgtEl>
                                        <p:attrNameLst>
                                          <p:attrName>ppt_x</p:attrName>
                                        </p:attrNameLst>
                                      </p:cBhvr>
                                      <p:tavLst>
                                        <p:tav tm="0">
                                          <p:val>
                                            <p:strVal val="0-#ppt_w/2"/>
                                          </p:val>
                                        </p:tav>
                                        <p:tav tm="100000">
                                          <p:val>
                                            <p:strVal val="#ppt_x"/>
                                          </p:val>
                                        </p:tav>
                                      </p:tavLst>
                                    </p:anim>
                                    <p:anim calcmode="lin" valueType="num">
                                      <p:cBhvr additive="base">
                                        <p:cTn id="121" dur="500" fill="hold"/>
                                        <p:tgtEl>
                                          <p:spTgt spid="1113219"/>
                                        </p:tgtEl>
                                        <p:attrNameLst>
                                          <p:attrName>ppt_y</p:attrName>
                                        </p:attrNameLst>
                                      </p:cBhvr>
                                      <p:tavLst>
                                        <p:tav tm="0">
                                          <p:val>
                                            <p:strVal val="#ppt_y"/>
                                          </p:val>
                                        </p:tav>
                                        <p:tav tm="100000">
                                          <p:val>
                                            <p:strVal val="#ppt_y"/>
                                          </p:val>
                                        </p:tav>
                                      </p:tavLst>
                                    </p:anim>
                                  </p:childTnLst>
                                </p:cTn>
                              </p:par>
                            </p:childTnLst>
                          </p:cTn>
                        </p:par>
                      </p:childTnLst>
                    </p:cTn>
                  </p:par>
                  <p:par>
                    <p:cTn id="122" fill="hold" nodeType="clickPar">
                      <p:stCondLst>
                        <p:cond delay="indefinite"/>
                      </p:stCondLst>
                      <p:childTnLst>
                        <p:par>
                          <p:cTn id="123" fill="hold" nodeType="withGroup">
                            <p:stCondLst>
                              <p:cond delay="0"/>
                            </p:stCondLst>
                            <p:childTnLst>
                              <p:par>
                                <p:cTn id="124" presetID="12" presetClass="entr" presetSubtype="1" fill="hold" grpId="0" nodeType="clickEffect">
                                  <p:stCondLst>
                                    <p:cond delay="0"/>
                                  </p:stCondLst>
                                  <p:childTnLst>
                                    <p:set>
                                      <p:cBhvr>
                                        <p:cTn id="125" dur="1" fill="hold">
                                          <p:stCondLst>
                                            <p:cond delay="0"/>
                                          </p:stCondLst>
                                        </p:cTn>
                                        <p:tgtEl>
                                          <p:spTgt spid="1113239"/>
                                        </p:tgtEl>
                                        <p:attrNameLst>
                                          <p:attrName>style.visibility</p:attrName>
                                        </p:attrNameLst>
                                      </p:cBhvr>
                                      <p:to>
                                        <p:strVal val="visible"/>
                                      </p:to>
                                    </p:set>
                                    <p:animEffect transition="in" filter="slide(fromTop)">
                                      <p:cBhvr>
                                        <p:cTn id="126" dur="500"/>
                                        <p:tgtEl>
                                          <p:spTgt spid="1113239"/>
                                        </p:tgtEl>
                                      </p:cBhvr>
                                    </p:animEffect>
                                  </p:childTnLst>
                                </p:cTn>
                              </p:par>
                            </p:childTnLst>
                          </p:cTn>
                        </p:par>
                        <p:par>
                          <p:cTn id="127" fill="hold" nodeType="afterGroup">
                            <p:stCondLst>
                              <p:cond delay="500"/>
                            </p:stCondLst>
                            <p:childTnLst>
                              <p:par>
                                <p:cTn id="128" presetID="12" presetClass="entr" presetSubtype="1" fill="hold" grpId="0" nodeType="afterEffect">
                                  <p:stCondLst>
                                    <p:cond delay="0"/>
                                  </p:stCondLst>
                                  <p:childTnLst>
                                    <p:set>
                                      <p:cBhvr>
                                        <p:cTn id="129" dur="1" fill="hold">
                                          <p:stCondLst>
                                            <p:cond delay="0"/>
                                          </p:stCondLst>
                                        </p:cTn>
                                        <p:tgtEl>
                                          <p:spTgt spid="1113240"/>
                                        </p:tgtEl>
                                        <p:attrNameLst>
                                          <p:attrName>style.visibility</p:attrName>
                                        </p:attrNameLst>
                                      </p:cBhvr>
                                      <p:to>
                                        <p:strVal val="visible"/>
                                      </p:to>
                                    </p:set>
                                    <p:animEffect transition="in" filter="slide(fromTop)">
                                      <p:cBhvr>
                                        <p:cTn id="130" dur="500"/>
                                        <p:tgtEl>
                                          <p:spTgt spid="1113240"/>
                                        </p:tgtEl>
                                      </p:cBhvr>
                                    </p:animEffect>
                                  </p:childTnLst>
                                </p:cTn>
                              </p:par>
                            </p:childTnLst>
                          </p:cTn>
                        </p:par>
                        <p:par>
                          <p:cTn id="131" fill="hold" nodeType="afterGroup">
                            <p:stCondLst>
                              <p:cond delay="1000"/>
                            </p:stCondLst>
                            <p:childTnLst>
                              <p:par>
                                <p:cTn id="132" presetID="12" presetClass="entr" presetSubtype="1" fill="hold" grpId="0" nodeType="afterEffect">
                                  <p:stCondLst>
                                    <p:cond delay="0"/>
                                  </p:stCondLst>
                                  <p:childTnLst>
                                    <p:set>
                                      <p:cBhvr>
                                        <p:cTn id="133" dur="1" fill="hold">
                                          <p:stCondLst>
                                            <p:cond delay="0"/>
                                          </p:stCondLst>
                                        </p:cTn>
                                        <p:tgtEl>
                                          <p:spTgt spid="1113092"/>
                                        </p:tgtEl>
                                        <p:attrNameLst>
                                          <p:attrName>style.visibility</p:attrName>
                                        </p:attrNameLst>
                                      </p:cBhvr>
                                      <p:to>
                                        <p:strVal val="visible"/>
                                      </p:to>
                                    </p:set>
                                    <p:animEffect transition="in" filter="slide(fromTop)">
                                      <p:cBhvr>
                                        <p:cTn id="134" dur="500"/>
                                        <p:tgtEl>
                                          <p:spTgt spid="1113092"/>
                                        </p:tgtEl>
                                      </p:cBhvr>
                                    </p:animEffect>
                                  </p:childTnLst>
                                </p:cTn>
                              </p:par>
                            </p:childTnLst>
                          </p:cTn>
                        </p:par>
                        <p:par>
                          <p:cTn id="135" fill="hold" nodeType="afterGroup">
                            <p:stCondLst>
                              <p:cond delay="1500"/>
                            </p:stCondLst>
                            <p:childTnLst>
                              <p:par>
                                <p:cTn id="136" presetID="12" presetClass="entr" presetSubtype="1" fill="hold" grpId="0" nodeType="afterEffect">
                                  <p:stCondLst>
                                    <p:cond delay="0"/>
                                  </p:stCondLst>
                                  <p:childTnLst>
                                    <p:set>
                                      <p:cBhvr>
                                        <p:cTn id="137" dur="1" fill="hold">
                                          <p:stCondLst>
                                            <p:cond delay="0"/>
                                          </p:stCondLst>
                                        </p:cTn>
                                        <p:tgtEl>
                                          <p:spTgt spid="1113253"/>
                                        </p:tgtEl>
                                        <p:attrNameLst>
                                          <p:attrName>style.visibility</p:attrName>
                                        </p:attrNameLst>
                                      </p:cBhvr>
                                      <p:to>
                                        <p:strVal val="visible"/>
                                      </p:to>
                                    </p:set>
                                    <p:animEffect transition="in" filter="slide(fromTop)">
                                      <p:cBhvr>
                                        <p:cTn id="138" dur="500"/>
                                        <p:tgtEl>
                                          <p:spTgt spid="1113253"/>
                                        </p:tgtEl>
                                      </p:cBhvr>
                                    </p:animEffec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2" presetClass="entr" presetSubtype="2" fill="hold" grpId="0" nodeType="clickEffect">
                                  <p:stCondLst>
                                    <p:cond delay="0"/>
                                  </p:stCondLst>
                                  <p:childTnLst>
                                    <p:set>
                                      <p:cBhvr>
                                        <p:cTn id="142" dur="1" fill="hold">
                                          <p:stCondLst>
                                            <p:cond delay="0"/>
                                          </p:stCondLst>
                                        </p:cTn>
                                        <p:tgtEl>
                                          <p:spTgt spid="1113254"/>
                                        </p:tgtEl>
                                        <p:attrNameLst>
                                          <p:attrName>style.visibility</p:attrName>
                                        </p:attrNameLst>
                                      </p:cBhvr>
                                      <p:to>
                                        <p:strVal val="visible"/>
                                      </p:to>
                                    </p:set>
                                    <p:animEffect transition="in" filter="slide(fromRight)">
                                      <p:cBhvr>
                                        <p:cTn id="143" dur="500"/>
                                        <p:tgtEl>
                                          <p:spTgt spid="1113254"/>
                                        </p:tgtEl>
                                      </p:cBhvr>
                                    </p:animEffect>
                                  </p:childTnLst>
                                </p:cTn>
                              </p:par>
                            </p:childTnLst>
                          </p:cTn>
                        </p:par>
                        <p:par>
                          <p:cTn id="144" fill="hold" nodeType="afterGroup">
                            <p:stCondLst>
                              <p:cond delay="500"/>
                            </p:stCondLst>
                            <p:childTnLst>
                              <p:par>
                                <p:cTn id="145" presetID="12" presetClass="entr" presetSubtype="8" fill="hold" grpId="0" nodeType="afterEffect">
                                  <p:stCondLst>
                                    <p:cond delay="0"/>
                                  </p:stCondLst>
                                  <p:childTnLst>
                                    <p:set>
                                      <p:cBhvr>
                                        <p:cTn id="146" dur="1" fill="hold">
                                          <p:stCondLst>
                                            <p:cond delay="0"/>
                                          </p:stCondLst>
                                        </p:cTn>
                                        <p:tgtEl>
                                          <p:spTgt spid="1113243"/>
                                        </p:tgtEl>
                                        <p:attrNameLst>
                                          <p:attrName>style.visibility</p:attrName>
                                        </p:attrNameLst>
                                      </p:cBhvr>
                                      <p:to>
                                        <p:strVal val="visible"/>
                                      </p:to>
                                    </p:set>
                                    <p:animEffect transition="in" filter="slide(fromLeft)">
                                      <p:cBhvr>
                                        <p:cTn id="147" dur="500"/>
                                        <p:tgtEl>
                                          <p:spTgt spid="1113243"/>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 presetClass="entr" presetSubtype="0" fill="hold" grpId="0" nodeType="clickEffect">
                                  <p:stCondLst>
                                    <p:cond delay="0"/>
                                  </p:stCondLst>
                                  <p:childTnLst>
                                    <p:set>
                                      <p:cBhvr>
                                        <p:cTn id="151" dur="1" fill="hold">
                                          <p:stCondLst>
                                            <p:cond delay="499"/>
                                          </p:stCondLst>
                                        </p:cTn>
                                        <p:tgtEl>
                                          <p:spTgt spid="1113244"/>
                                        </p:tgtEl>
                                        <p:attrNameLst>
                                          <p:attrName>style.visibility</p:attrName>
                                        </p:attrNameLst>
                                      </p:cBhvr>
                                      <p:to>
                                        <p:strVal val="visible"/>
                                      </p:to>
                                    </p:set>
                                  </p:childTnLst>
                                </p:cTn>
                              </p:par>
                            </p:childTnLst>
                          </p:cTn>
                        </p:par>
                        <p:par>
                          <p:cTn id="152" fill="hold" nodeType="afterGroup">
                            <p:stCondLst>
                              <p:cond delay="500"/>
                            </p:stCondLst>
                            <p:childTnLst>
                              <p:par>
                                <p:cTn id="153" presetID="1" presetClass="entr" presetSubtype="0" fill="hold" grpId="0" nodeType="afterEffect">
                                  <p:stCondLst>
                                    <p:cond delay="0"/>
                                  </p:stCondLst>
                                  <p:childTnLst>
                                    <p:set>
                                      <p:cBhvr>
                                        <p:cTn id="154" dur="1" fill="hold">
                                          <p:stCondLst>
                                            <p:cond delay="499"/>
                                          </p:stCondLst>
                                        </p:cTn>
                                        <p:tgtEl>
                                          <p:spTgt spid="1113255"/>
                                        </p:tgtEl>
                                        <p:attrNameLst>
                                          <p:attrName>style.visibility</p:attrName>
                                        </p:attrNameLst>
                                      </p:cBhvr>
                                      <p:to>
                                        <p:strVal val="visible"/>
                                      </p:to>
                                    </p:se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12" presetClass="entr" presetSubtype="1" fill="hold" grpId="0" nodeType="clickEffect">
                                  <p:stCondLst>
                                    <p:cond delay="0"/>
                                  </p:stCondLst>
                                  <p:childTnLst>
                                    <p:set>
                                      <p:cBhvr>
                                        <p:cTn id="158" dur="1" fill="hold">
                                          <p:stCondLst>
                                            <p:cond delay="0"/>
                                          </p:stCondLst>
                                        </p:cTn>
                                        <p:tgtEl>
                                          <p:spTgt spid="1113245"/>
                                        </p:tgtEl>
                                        <p:attrNameLst>
                                          <p:attrName>style.visibility</p:attrName>
                                        </p:attrNameLst>
                                      </p:cBhvr>
                                      <p:to>
                                        <p:strVal val="visible"/>
                                      </p:to>
                                    </p:set>
                                    <p:animEffect transition="in" filter="slide(fromTop)">
                                      <p:cBhvr>
                                        <p:cTn id="159" dur="500"/>
                                        <p:tgtEl>
                                          <p:spTgt spid="1113245"/>
                                        </p:tgtEl>
                                      </p:cBhvr>
                                    </p:animEffect>
                                  </p:childTnLst>
                                </p:cTn>
                              </p:par>
                            </p:childTnLst>
                          </p:cTn>
                        </p:par>
                        <p:par>
                          <p:cTn id="160" fill="hold" nodeType="afterGroup">
                            <p:stCondLst>
                              <p:cond delay="500"/>
                            </p:stCondLst>
                            <p:childTnLst>
                              <p:par>
                                <p:cTn id="161" presetID="12" presetClass="entr" presetSubtype="1" fill="hold" grpId="0" nodeType="afterEffect">
                                  <p:stCondLst>
                                    <p:cond delay="0"/>
                                  </p:stCondLst>
                                  <p:childTnLst>
                                    <p:set>
                                      <p:cBhvr>
                                        <p:cTn id="162" dur="1" fill="hold">
                                          <p:stCondLst>
                                            <p:cond delay="0"/>
                                          </p:stCondLst>
                                        </p:cTn>
                                        <p:tgtEl>
                                          <p:spTgt spid="1113246"/>
                                        </p:tgtEl>
                                        <p:attrNameLst>
                                          <p:attrName>style.visibility</p:attrName>
                                        </p:attrNameLst>
                                      </p:cBhvr>
                                      <p:to>
                                        <p:strVal val="visible"/>
                                      </p:to>
                                    </p:set>
                                    <p:animEffect transition="in" filter="slide(fromTop)">
                                      <p:cBhvr>
                                        <p:cTn id="163" dur="500"/>
                                        <p:tgtEl>
                                          <p:spTgt spid="1113246"/>
                                        </p:tgtEl>
                                      </p:cBhvr>
                                    </p:animEffect>
                                  </p:childTnLst>
                                </p:cTn>
                              </p:par>
                            </p:childTnLst>
                          </p:cTn>
                        </p:par>
                        <p:par>
                          <p:cTn id="164" fill="hold" nodeType="afterGroup">
                            <p:stCondLst>
                              <p:cond delay="1000"/>
                            </p:stCondLst>
                            <p:childTnLst>
                              <p:par>
                                <p:cTn id="165" presetID="12" presetClass="entr" presetSubtype="1" fill="hold" grpId="0" nodeType="afterEffect">
                                  <p:stCondLst>
                                    <p:cond delay="0"/>
                                  </p:stCondLst>
                                  <p:childTnLst>
                                    <p:set>
                                      <p:cBhvr>
                                        <p:cTn id="166" dur="1" fill="hold">
                                          <p:stCondLst>
                                            <p:cond delay="0"/>
                                          </p:stCondLst>
                                        </p:cTn>
                                        <p:tgtEl>
                                          <p:spTgt spid="1113256"/>
                                        </p:tgtEl>
                                        <p:attrNameLst>
                                          <p:attrName>style.visibility</p:attrName>
                                        </p:attrNameLst>
                                      </p:cBhvr>
                                      <p:to>
                                        <p:strVal val="visible"/>
                                      </p:to>
                                    </p:set>
                                    <p:animEffect transition="in" filter="slide(fromTop)">
                                      <p:cBhvr>
                                        <p:cTn id="167" dur="500"/>
                                        <p:tgtEl>
                                          <p:spTgt spid="1113256"/>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2" presetClass="entr" presetSubtype="2" fill="hold" grpId="0" nodeType="clickEffect">
                                  <p:stCondLst>
                                    <p:cond delay="0"/>
                                  </p:stCondLst>
                                  <p:childTnLst>
                                    <p:set>
                                      <p:cBhvr>
                                        <p:cTn id="171" dur="1" fill="hold">
                                          <p:stCondLst>
                                            <p:cond delay="0"/>
                                          </p:stCondLst>
                                        </p:cTn>
                                        <p:tgtEl>
                                          <p:spTgt spid="1113248"/>
                                        </p:tgtEl>
                                        <p:attrNameLst>
                                          <p:attrName>style.visibility</p:attrName>
                                        </p:attrNameLst>
                                      </p:cBhvr>
                                      <p:to>
                                        <p:strVal val="visible"/>
                                      </p:to>
                                    </p:set>
                                    <p:animEffect transition="in" filter="slide(fromRight)">
                                      <p:cBhvr>
                                        <p:cTn id="172" dur="500"/>
                                        <p:tgtEl>
                                          <p:spTgt spid="1113248"/>
                                        </p:tgtEl>
                                      </p:cBhvr>
                                    </p:animEffect>
                                  </p:childTnLst>
                                </p:cTn>
                              </p:par>
                            </p:childTnLst>
                          </p:cTn>
                        </p:par>
                        <p:par>
                          <p:cTn id="173" fill="hold" nodeType="afterGroup">
                            <p:stCondLst>
                              <p:cond delay="500"/>
                            </p:stCondLst>
                            <p:childTnLst>
                              <p:par>
                                <p:cTn id="174" presetID="12" presetClass="entr" presetSubtype="8" fill="hold" grpId="0" nodeType="afterEffect">
                                  <p:stCondLst>
                                    <p:cond delay="0"/>
                                  </p:stCondLst>
                                  <p:childTnLst>
                                    <p:set>
                                      <p:cBhvr>
                                        <p:cTn id="175" dur="1" fill="hold">
                                          <p:stCondLst>
                                            <p:cond delay="0"/>
                                          </p:stCondLst>
                                        </p:cTn>
                                        <p:tgtEl>
                                          <p:spTgt spid="1113247"/>
                                        </p:tgtEl>
                                        <p:attrNameLst>
                                          <p:attrName>style.visibility</p:attrName>
                                        </p:attrNameLst>
                                      </p:cBhvr>
                                      <p:to>
                                        <p:strVal val="visible"/>
                                      </p:to>
                                    </p:set>
                                    <p:animEffect transition="in" filter="slide(fromLeft)">
                                      <p:cBhvr>
                                        <p:cTn id="176" dur="500"/>
                                        <p:tgtEl>
                                          <p:spTgt spid="1113247"/>
                                        </p:tgtEl>
                                      </p:cBhvr>
                                    </p:animEffect>
                                  </p:childTnLst>
                                </p:cTn>
                              </p:par>
                            </p:childTnLst>
                          </p:cTn>
                        </p:par>
                        <p:par>
                          <p:cTn id="177" fill="hold" nodeType="afterGroup">
                            <p:stCondLst>
                              <p:cond delay="1000"/>
                            </p:stCondLst>
                            <p:childTnLst>
                              <p:par>
                                <p:cTn id="178" presetID="1" presetClass="entr" presetSubtype="0" fill="hold" grpId="0" nodeType="afterEffect">
                                  <p:stCondLst>
                                    <p:cond delay="0"/>
                                  </p:stCondLst>
                                  <p:childTnLst>
                                    <p:set>
                                      <p:cBhvr>
                                        <p:cTn id="179" dur="1" fill="hold">
                                          <p:stCondLst>
                                            <p:cond delay="499"/>
                                          </p:stCondLst>
                                        </p:cTn>
                                        <p:tgtEl>
                                          <p:spTgt spid="1113257"/>
                                        </p:tgtEl>
                                        <p:attrNameLst>
                                          <p:attrName>style.visibility</p:attrName>
                                        </p:attrNameLst>
                                      </p:cBhvr>
                                      <p:to>
                                        <p:strVal val="visible"/>
                                      </p:to>
                                    </p:set>
                                  </p:childTnLst>
                                </p:cTn>
                              </p:par>
                            </p:childTnLst>
                          </p:cTn>
                        </p:par>
                      </p:childTnLst>
                    </p:cTn>
                  </p:par>
                  <p:par>
                    <p:cTn id="180" fill="hold" nodeType="clickPar">
                      <p:stCondLst>
                        <p:cond delay="indefinite"/>
                      </p:stCondLst>
                      <p:childTnLst>
                        <p:par>
                          <p:cTn id="181" fill="hold" nodeType="withGroup">
                            <p:stCondLst>
                              <p:cond delay="0"/>
                            </p:stCondLst>
                            <p:childTnLst>
                              <p:par>
                                <p:cTn id="182" presetID="12" presetClass="entr" presetSubtype="1" fill="hold" grpId="0" nodeType="clickEffect">
                                  <p:stCondLst>
                                    <p:cond delay="0"/>
                                  </p:stCondLst>
                                  <p:childTnLst>
                                    <p:set>
                                      <p:cBhvr>
                                        <p:cTn id="183" dur="1" fill="hold">
                                          <p:stCondLst>
                                            <p:cond delay="0"/>
                                          </p:stCondLst>
                                        </p:cTn>
                                        <p:tgtEl>
                                          <p:spTgt spid="1113250"/>
                                        </p:tgtEl>
                                        <p:attrNameLst>
                                          <p:attrName>style.visibility</p:attrName>
                                        </p:attrNameLst>
                                      </p:cBhvr>
                                      <p:to>
                                        <p:strVal val="visible"/>
                                      </p:to>
                                    </p:set>
                                    <p:animEffect transition="in" filter="slide(fromTop)">
                                      <p:cBhvr>
                                        <p:cTn id="184" dur="500"/>
                                        <p:tgtEl>
                                          <p:spTgt spid="1113250"/>
                                        </p:tgtEl>
                                      </p:cBhvr>
                                    </p:animEffect>
                                  </p:childTnLst>
                                </p:cTn>
                              </p:par>
                            </p:childTnLst>
                          </p:cTn>
                        </p:par>
                        <p:par>
                          <p:cTn id="185" fill="hold" nodeType="afterGroup">
                            <p:stCondLst>
                              <p:cond delay="500"/>
                            </p:stCondLst>
                            <p:childTnLst>
                              <p:par>
                                <p:cTn id="186" presetID="12" presetClass="entr" presetSubtype="1" fill="hold" grpId="0" nodeType="afterEffect">
                                  <p:stCondLst>
                                    <p:cond delay="0"/>
                                  </p:stCondLst>
                                  <p:childTnLst>
                                    <p:set>
                                      <p:cBhvr>
                                        <p:cTn id="187" dur="1" fill="hold">
                                          <p:stCondLst>
                                            <p:cond delay="0"/>
                                          </p:stCondLst>
                                        </p:cTn>
                                        <p:tgtEl>
                                          <p:spTgt spid="1113249"/>
                                        </p:tgtEl>
                                        <p:attrNameLst>
                                          <p:attrName>style.visibility</p:attrName>
                                        </p:attrNameLst>
                                      </p:cBhvr>
                                      <p:to>
                                        <p:strVal val="visible"/>
                                      </p:to>
                                    </p:set>
                                    <p:animEffect transition="in" filter="slide(fromTop)">
                                      <p:cBhvr>
                                        <p:cTn id="188" dur="500"/>
                                        <p:tgtEl>
                                          <p:spTgt spid="1113249"/>
                                        </p:tgtEl>
                                      </p:cBhvr>
                                    </p:animEffect>
                                  </p:childTnLst>
                                </p:cTn>
                              </p:par>
                            </p:childTnLst>
                          </p:cTn>
                        </p:par>
                        <p:par>
                          <p:cTn id="189" fill="hold" nodeType="afterGroup">
                            <p:stCondLst>
                              <p:cond delay="1000"/>
                            </p:stCondLst>
                            <p:childTnLst>
                              <p:par>
                                <p:cTn id="190" presetID="12" presetClass="entr" presetSubtype="1" fill="hold" grpId="0" nodeType="afterEffect">
                                  <p:stCondLst>
                                    <p:cond delay="0"/>
                                  </p:stCondLst>
                                  <p:childTnLst>
                                    <p:set>
                                      <p:cBhvr>
                                        <p:cTn id="191" dur="1" fill="hold">
                                          <p:stCondLst>
                                            <p:cond delay="0"/>
                                          </p:stCondLst>
                                        </p:cTn>
                                        <p:tgtEl>
                                          <p:spTgt spid="1113258"/>
                                        </p:tgtEl>
                                        <p:attrNameLst>
                                          <p:attrName>style.visibility</p:attrName>
                                        </p:attrNameLst>
                                      </p:cBhvr>
                                      <p:to>
                                        <p:strVal val="visible"/>
                                      </p:to>
                                    </p:set>
                                    <p:animEffect transition="in" filter="slide(fromTop)">
                                      <p:cBhvr>
                                        <p:cTn id="192" dur="500"/>
                                        <p:tgtEl>
                                          <p:spTgt spid="1113258"/>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 presetClass="entr" presetSubtype="0" fill="hold" grpId="0" nodeType="clickEffect">
                                  <p:stCondLst>
                                    <p:cond delay="0"/>
                                  </p:stCondLst>
                                  <p:childTnLst>
                                    <p:set>
                                      <p:cBhvr>
                                        <p:cTn id="196" dur="1" fill="hold">
                                          <p:stCondLst>
                                            <p:cond delay="499"/>
                                          </p:stCondLst>
                                        </p:cTn>
                                        <p:tgtEl>
                                          <p:spTgt spid="1113252"/>
                                        </p:tgtEl>
                                        <p:attrNameLst>
                                          <p:attrName>style.visibility</p:attrName>
                                        </p:attrNameLst>
                                      </p:cBhvr>
                                      <p:to>
                                        <p:strVal val="visible"/>
                                      </p:to>
                                    </p:set>
                                  </p:childTnLst>
                                </p:cTn>
                              </p:par>
                            </p:childTnLst>
                          </p:cTn>
                        </p:par>
                        <p:par>
                          <p:cTn id="197" fill="hold" nodeType="afterGroup">
                            <p:stCondLst>
                              <p:cond delay="500"/>
                            </p:stCondLst>
                            <p:childTnLst>
                              <p:par>
                                <p:cTn id="198" presetID="1" presetClass="entr" presetSubtype="0" fill="hold" grpId="0" nodeType="afterEffect">
                                  <p:stCondLst>
                                    <p:cond delay="0"/>
                                  </p:stCondLst>
                                  <p:childTnLst>
                                    <p:set>
                                      <p:cBhvr>
                                        <p:cTn id="199" dur="1" fill="hold">
                                          <p:stCondLst>
                                            <p:cond delay="499"/>
                                          </p:stCondLst>
                                        </p:cTn>
                                        <p:tgtEl>
                                          <p:spTgt spid="1113251"/>
                                        </p:tgtEl>
                                        <p:attrNameLst>
                                          <p:attrName>style.visibility</p:attrName>
                                        </p:attrNameLst>
                                      </p:cBhvr>
                                      <p:to>
                                        <p:strVal val="visible"/>
                                      </p:to>
                                    </p:set>
                                  </p:childTnLst>
                                </p:cTn>
                              </p:par>
                            </p:childTnLst>
                          </p:cTn>
                        </p:par>
                        <p:par>
                          <p:cTn id="200" fill="hold" nodeType="afterGroup">
                            <p:stCondLst>
                              <p:cond delay="1000"/>
                            </p:stCondLst>
                            <p:childTnLst>
                              <p:par>
                                <p:cTn id="201" presetID="1" presetClass="entr" presetSubtype="0" fill="hold" grpId="0" nodeType="afterEffect">
                                  <p:stCondLst>
                                    <p:cond delay="0"/>
                                  </p:stCondLst>
                                  <p:childTnLst>
                                    <p:set>
                                      <p:cBhvr>
                                        <p:cTn id="202" dur="1" fill="hold">
                                          <p:stCondLst>
                                            <p:cond delay="499"/>
                                          </p:stCondLst>
                                        </p:cTn>
                                        <p:tgtEl>
                                          <p:spTgt spid="1113259"/>
                                        </p:tgtEl>
                                        <p:attrNameLst>
                                          <p:attrName>style.visibility</p:attrName>
                                        </p:attrNameLst>
                                      </p:cBhvr>
                                      <p:to>
                                        <p:strVal val="visible"/>
                                      </p:to>
                                    </p:se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2" presetClass="entr" presetSubtype="8" fill="hold" grpId="0" nodeType="clickEffect">
                                  <p:stCondLst>
                                    <p:cond delay="0"/>
                                  </p:stCondLst>
                                  <p:childTnLst>
                                    <p:set>
                                      <p:cBhvr>
                                        <p:cTn id="206" dur="1" fill="hold">
                                          <p:stCondLst>
                                            <p:cond delay="0"/>
                                          </p:stCondLst>
                                        </p:cTn>
                                        <p:tgtEl>
                                          <p:spTgt spid="1113220"/>
                                        </p:tgtEl>
                                        <p:attrNameLst>
                                          <p:attrName>style.visibility</p:attrName>
                                        </p:attrNameLst>
                                      </p:cBhvr>
                                      <p:to>
                                        <p:strVal val="visible"/>
                                      </p:to>
                                    </p:set>
                                    <p:anim calcmode="lin" valueType="num">
                                      <p:cBhvr additive="base">
                                        <p:cTn id="207" dur="500" fill="hold"/>
                                        <p:tgtEl>
                                          <p:spTgt spid="1113220"/>
                                        </p:tgtEl>
                                        <p:attrNameLst>
                                          <p:attrName>ppt_x</p:attrName>
                                        </p:attrNameLst>
                                      </p:cBhvr>
                                      <p:tavLst>
                                        <p:tav tm="0">
                                          <p:val>
                                            <p:strVal val="0-#ppt_w/2"/>
                                          </p:val>
                                        </p:tav>
                                        <p:tav tm="100000">
                                          <p:val>
                                            <p:strVal val="#ppt_x"/>
                                          </p:val>
                                        </p:tav>
                                      </p:tavLst>
                                    </p:anim>
                                    <p:anim calcmode="lin" valueType="num">
                                      <p:cBhvr additive="base">
                                        <p:cTn id="208" dur="500" fill="hold"/>
                                        <p:tgtEl>
                                          <p:spTgt spid="1113220"/>
                                        </p:tgtEl>
                                        <p:attrNameLst>
                                          <p:attrName>ppt_y</p:attrName>
                                        </p:attrNameLst>
                                      </p:cBhvr>
                                      <p:tavLst>
                                        <p:tav tm="0">
                                          <p:val>
                                            <p:strVal val="#ppt_y"/>
                                          </p:val>
                                        </p:tav>
                                        <p:tav tm="100000">
                                          <p:val>
                                            <p:strVal val="#ppt_y"/>
                                          </p:val>
                                        </p:tav>
                                      </p:tavLst>
                                    </p:anim>
                                  </p:childTnLst>
                                </p:cTn>
                              </p:par>
                            </p:childTnLst>
                          </p:cTn>
                        </p:par>
                      </p:childTnLst>
                    </p:cTn>
                  </p:par>
                  <p:par>
                    <p:cTn id="209" fill="hold" nodeType="clickPar">
                      <p:stCondLst>
                        <p:cond delay="indefinite"/>
                      </p:stCondLst>
                      <p:childTnLst>
                        <p:par>
                          <p:cTn id="210" fill="hold" nodeType="withGroup">
                            <p:stCondLst>
                              <p:cond delay="0"/>
                            </p:stCondLst>
                            <p:childTnLst>
                              <p:par>
                                <p:cTn id="211" presetID="12" presetClass="entr" presetSubtype="1" fill="hold" nodeType="clickEffect">
                                  <p:stCondLst>
                                    <p:cond delay="0"/>
                                  </p:stCondLst>
                                  <p:childTnLst>
                                    <p:set>
                                      <p:cBhvr>
                                        <p:cTn id="212" dur="1" fill="hold">
                                          <p:stCondLst>
                                            <p:cond delay="0"/>
                                          </p:stCondLst>
                                        </p:cTn>
                                        <p:tgtEl>
                                          <p:spTgt spid="2"/>
                                        </p:tgtEl>
                                        <p:attrNameLst>
                                          <p:attrName>style.visibility</p:attrName>
                                        </p:attrNameLst>
                                      </p:cBhvr>
                                      <p:to>
                                        <p:strVal val="visible"/>
                                      </p:to>
                                    </p:set>
                                    <p:animEffect transition="in" filter="slide(fromTop)">
                                      <p:cBhvr>
                                        <p:cTn id="213" dur="500"/>
                                        <p:tgtEl>
                                          <p:spTgt spid="2"/>
                                        </p:tgtEl>
                                      </p:cBhvr>
                                    </p:animEffect>
                                  </p:childTnLst>
                                </p:cTn>
                              </p:par>
                            </p:childTnLst>
                          </p:cTn>
                        </p:par>
                      </p:childTnLst>
                    </p:cTn>
                  </p:par>
                  <p:par>
                    <p:cTn id="214" fill="hold" nodeType="clickPar">
                      <p:stCondLst>
                        <p:cond delay="indefinite"/>
                      </p:stCondLst>
                      <p:childTnLst>
                        <p:par>
                          <p:cTn id="215" fill="hold" nodeType="withGroup">
                            <p:stCondLst>
                              <p:cond delay="0"/>
                            </p:stCondLst>
                            <p:childTnLst>
                              <p:par>
                                <p:cTn id="216" presetID="12" presetClass="entr" presetSubtype="8" fill="hold" grpId="0" nodeType="clickEffect">
                                  <p:stCondLst>
                                    <p:cond delay="0"/>
                                  </p:stCondLst>
                                  <p:childTnLst>
                                    <p:set>
                                      <p:cBhvr>
                                        <p:cTn id="217" dur="1" fill="hold">
                                          <p:stCondLst>
                                            <p:cond delay="0"/>
                                          </p:stCondLst>
                                        </p:cTn>
                                        <p:tgtEl>
                                          <p:spTgt spid="1113273"/>
                                        </p:tgtEl>
                                        <p:attrNameLst>
                                          <p:attrName>style.visibility</p:attrName>
                                        </p:attrNameLst>
                                      </p:cBhvr>
                                      <p:to>
                                        <p:strVal val="visible"/>
                                      </p:to>
                                    </p:set>
                                    <p:animEffect transition="in" filter="slide(fromLeft)">
                                      <p:cBhvr>
                                        <p:cTn id="218" dur="500"/>
                                        <p:tgtEl>
                                          <p:spTgt spid="1113273"/>
                                        </p:tgtEl>
                                      </p:cBhvr>
                                    </p:animEffect>
                                  </p:childTnLst>
                                </p:cTn>
                              </p:par>
                            </p:childTnLst>
                          </p:cTn>
                        </p:par>
                        <p:par>
                          <p:cTn id="219" fill="hold" nodeType="afterGroup">
                            <p:stCondLst>
                              <p:cond delay="500"/>
                            </p:stCondLst>
                            <p:childTnLst>
                              <p:par>
                                <p:cTn id="220" presetID="12" presetClass="entr" presetSubtype="8" fill="hold" grpId="0" nodeType="afterEffect">
                                  <p:stCondLst>
                                    <p:cond delay="0"/>
                                  </p:stCondLst>
                                  <p:childTnLst>
                                    <p:set>
                                      <p:cBhvr>
                                        <p:cTn id="221" dur="1" fill="hold">
                                          <p:stCondLst>
                                            <p:cond delay="0"/>
                                          </p:stCondLst>
                                        </p:cTn>
                                        <p:tgtEl>
                                          <p:spTgt spid="1113271"/>
                                        </p:tgtEl>
                                        <p:attrNameLst>
                                          <p:attrName>style.visibility</p:attrName>
                                        </p:attrNameLst>
                                      </p:cBhvr>
                                      <p:to>
                                        <p:strVal val="visible"/>
                                      </p:to>
                                    </p:set>
                                    <p:animEffect transition="in" filter="slide(fromLeft)">
                                      <p:cBhvr>
                                        <p:cTn id="222" dur="500"/>
                                        <p:tgtEl>
                                          <p:spTgt spid="1113271"/>
                                        </p:tgtEl>
                                      </p:cBhvr>
                                    </p:animEffect>
                                  </p:childTnLst>
                                </p:cTn>
                              </p:par>
                            </p:childTnLst>
                          </p:cTn>
                        </p:par>
                        <p:par>
                          <p:cTn id="223" fill="hold" nodeType="afterGroup">
                            <p:stCondLst>
                              <p:cond delay="1000"/>
                            </p:stCondLst>
                            <p:childTnLst>
                              <p:par>
                                <p:cTn id="224" presetID="12" presetClass="entr" presetSubtype="8" fill="hold" grpId="0" nodeType="afterEffect">
                                  <p:stCondLst>
                                    <p:cond delay="0"/>
                                  </p:stCondLst>
                                  <p:childTnLst>
                                    <p:set>
                                      <p:cBhvr>
                                        <p:cTn id="225" dur="1" fill="hold">
                                          <p:stCondLst>
                                            <p:cond delay="0"/>
                                          </p:stCondLst>
                                        </p:cTn>
                                        <p:tgtEl>
                                          <p:spTgt spid="1113272"/>
                                        </p:tgtEl>
                                        <p:attrNameLst>
                                          <p:attrName>style.visibility</p:attrName>
                                        </p:attrNameLst>
                                      </p:cBhvr>
                                      <p:to>
                                        <p:strVal val="visible"/>
                                      </p:to>
                                    </p:set>
                                    <p:animEffect transition="in" filter="slide(fromLeft)">
                                      <p:cBhvr>
                                        <p:cTn id="226" dur="500"/>
                                        <p:tgtEl>
                                          <p:spTgt spid="1113272"/>
                                        </p:tgtEl>
                                      </p:cBhvr>
                                    </p:animEffect>
                                  </p:childTnLst>
                                </p:cTn>
                              </p:par>
                            </p:childTnLst>
                          </p:cTn>
                        </p:par>
                        <p:par>
                          <p:cTn id="227" fill="hold" nodeType="afterGroup">
                            <p:stCondLst>
                              <p:cond delay="1500"/>
                            </p:stCondLst>
                            <p:childTnLst>
                              <p:par>
                                <p:cTn id="228" presetID="12" presetClass="entr" presetSubtype="8" fill="hold" grpId="0" nodeType="afterEffect">
                                  <p:stCondLst>
                                    <p:cond delay="0"/>
                                  </p:stCondLst>
                                  <p:childTnLst>
                                    <p:set>
                                      <p:cBhvr>
                                        <p:cTn id="229" dur="1" fill="hold">
                                          <p:stCondLst>
                                            <p:cond delay="0"/>
                                          </p:stCondLst>
                                        </p:cTn>
                                        <p:tgtEl>
                                          <p:spTgt spid="1113274"/>
                                        </p:tgtEl>
                                        <p:attrNameLst>
                                          <p:attrName>style.visibility</p:attrName>
                                        </p:attrNameLst>
                                      </p:cBhvr>
                                      <p:to>
                                        <p:strVal val="visible"/>
                                      </p:to>
                                    </p:set>
                                    <p:animEffect transition="in" filter="slide(fromLeft)">
                                      <p:cBhvr>
                                        <p:cTn id="230" dur="500"/>
                                        <p:tgtEl>
                                          <p:spTgt spid="1113274"/>
                                        </p:tgtEl>
                                      </p:cBhvr>
                                    </p:animEffect>
                                  </p:childTnLst>
                                </p:cTn>
                              </p:par>
                            </p:childTnLst>
                          </p:cTn>
                        </p:par>
                        <p:par>
                          <p:cTn id="231" fill="hold" nodeType="afterGroup">
                            <p:stCondLst>
                              <p:cond delay="2000"/>
                            </p:stCondLst>
                            <p:childTnLst>
                              <p:par>
                                <p:cTn id="232" presetID="12" presetClass="entr" presetSubtype="8" fill="hold" grpId="0" nodeType="afterEffect">
                                  <p:stCondLst>
                                    <p:cond delay="0"/>
                                  </p:stCondLst>
                                  <p:childTnLst>
                                    <p:set>
                                      <p:cBhvr>
                                        <p:cTn id="233" dur="1" fill="hold">
                                          <p:stCondLst>
                                            <p:cond delay="0"/>
                                          </p:stCondLst>
                                        </p:cTn>
                                        <p:tgtEl>
                                          <p:spTgt spid="1113275"/>
                                        </p:tgtEl>
                                        <p:attrNameLst>
                                          <p:attrName>style.visibility</p:attrName>
                                        </p:attrNameLst>
                                      </p:cBhvr>
                                      <p:to>
                                        <p:strVal val="visible"/>
                                      </p:to>
                                    </p:set>
                                    <p:animEffect transition="in" filter="slide(fromLeft)">
                                      <p:cBhvr>
                                        <p:cTn id="234" dur="500"/>
                                        <p:tgtEl>
                                          <p:spTgt spid="1113275"/>
                                        </p:tgtEl>
                                      </p:cBhvr>
                                    </p:animEffect>
                                  </p:childTnLst>
                                </p:cTn>
                              </p:par>
                            </p:childTnLst>
                          </p:cTn>
                        </p:par>
                        <p:par>
                          <p:cTn id="235" fill="hold" nodeType="afterGroup">
                            <p:stCondLst>
                              <p:cond delay="2500"/>
                            </p:stCondLst>
                            <p:childTnLst>
                              <p:par>
                                <p:cTn id="236" presetID="12" presetClass="entr" presetSubtype="8" fill="hold" grpId="0" nodeType="afterEffect">
                                  <p:stCondLst>
                                    <p:cond delay="0"/>
                                  </p:stCondLst>
                                  <p:childTnLst>
                                    <p:set>
                                      <p:cBhvr>
                                        <p:cTn id="237" dur="1" fill="hold">
                                          <p:stCondLst>
                                            <p:cond delay="0"/>
                                          </p:stCondLst>
                                        </p:cTn>
                                        <p:tgtEl>
                                          <p:spTgt spid="1113276"/>
                                        </p:tgtEl>
                                        <p:attrNameLst>
                                          <p:attrName>style.visibility</p:attrName>
                                        </p:attrNameLst>
                                      </p:cBhvr>
                                      <p:to>
                                        <p:strVal val="visible"/>
                                      </p:to>
                                    </p:set>
                                    <p:animEffect transition="in" filter="slide(fromLeft)">
                                      <p:cBhvr>
                                        <p:cTn id="238" dur="500"/>
                                        <p:tgtEl>
                                          <p:spTgt spid="1113276"/>
                                        </p:tgtEl>
                                      </p:cBhvr>
                                    </p:animEffect>
                                  </p:childTnLst>
                                </p:cTn>
                              </p:par>
                            </p:childTnLst>
                          </p:cTn>
                        </p:par>
                      </p:childTnLst>
                    </p:cTn>
                  </p:par>
                  <p:par>
                    <p:cTn id="239" fill="hold" nodeType="clickPar">
                      <p:stCondLst>
                        <p:cond delay="indefinite"/>
                      </p:stCondLst>
                      <p:childTnLst>
                        <p:par>
                          <p:cTn id="240" fill="hold" nodeType="withGroup">
                            <p:stCondLst>
                              <p:cond delay="0"/>
                            </p:stCondLst>
                            <p:childTnLst>
                              <p:par>
                                <p:cTn id="241" presetID="15" presetClass="entr" presetSubtype="0" fill="hold" grpId="0" nodeType="clickEffect">
                                  <p:stCondLst>
                                    <p:cond delay="0"/>
                                  </p:stCondLst>
                                  <p:childTnLst>
                                    <p:set>
                                      <p:cBhvr>
                                        <p:cTn id="242" dur="1" fill="hold">
                                          <p:stCondLst>
                                            <p:cond delay="0"/>
                                          </p:stCondLst>
                                        </p:cTn>
                                        <p:tgtEl>
                                          <p:spTgt spid="1113280"/>
                                        </p:tgtEl>
                                        <p:attrNameLst>
                                          <p:attrName>style.visibility</p:attrName>
                                        </p:attrNameLst>
                                      </p:cBhvr>
                                      <p:to>
                                        <p:strVal val="visible"/>
                                      </p:to>
                                    </p:set>
                                    <p:anim calcmode="lin" valueType="num">
                                      <p:cBhvr>
                                        <p:cTn id="243" dur="1000" fill="hold"/>
                                        <p:tgtEl>
                                          <p:spTgt spid="1113280"/>
                                        </p:tgtEl>
                                        <p:attrNameLst>
                                          <p:attrName>ppt_w</p:attrName>
                                        </p:attrNameLst>
                                      </p:cBhvr>
                                      <p:tavLst>
                                        <p:tav tm="0">
                                          <p:val>
                                            <p:fltVal val="0"/>
                                          </p:val>
                                        </p:tav>
                                        <p:tav tm="100000">
                                          <p:val>
                                            <p:strVal val="#ppt_w"/>
                                          </p:val>
                                        </p:tav>
                                      </p:tavLst>
                                    </p:anim>
                                    <p:anim calcmode="lin" valueType="num">
                                      <p:cBhvr>
                                        <p:cTn id="244" dur="1000" fill="hold"/>
                                        <p:tgtEl>
                                          <p:spTgt spid="1113280"/>
                                        </p:tgtEl>
                                        <p:attrNameLst>
                                          <p:attrName>ppt_h</p:attrName>
                                        </p:attrNameLst>
                                      </p:cBhvr>
                                      <p:tavLst>
                                        <p:tav tm="0">
                                          <p:val>
                                            <p:fltVal val="0"/>
                                          </p:val>
                                        </p:tav>
                                        <p:tav tm="100000">
                                          <p:val>
                                            <p:strVal val="#ppt_h"/>
                                          </p:val>
                                        </p:tav>
                                      </p:tavLst>
                                    </p:anim>
                                    <p:anim calcmode="lin" valueType="num">
                                      <p:cBhvr>
                                        <p:cTn id="245" dur="1000" fill="hold"/>
                                        <p:tgtEl>
                                          <p:spTgt spid="1113280"/>
                                        </p:tgtEl>
                                        <p:attrNameLst>
                                          <p:attrName>ppt_x</p:attrName>
                                        </p:attrNameLst>
                                      </p:cBhvr>
                                      <p:tavLst>
                                        <p:tav tm="0" fmla="#ppt_x+(cos(-2*pi*(1-$))*-#ppt_x-sin(-2*pi*(1-$))*(1-#ppt_y))*(1-$)">
                                          <p:val>
                                            <p:fltVal val="0"/>
                                          </p:val>
                                        </p:tav>
                                        <p:tav tm="100000">
                                          <p:val>
                                            <p:fltVal val="1"/>
                                          </p:val>
                                        </p:tav>
                                      </p:tavLst>
                                    </p:anim>
                                    <p:anim calcmode="lin" valueType="num">
                                      <p:cBhvr>
                                        <p:cTn id="246" dur="1000" fill="hold"/>
                                        <p:tgtEl>
                                          <p:spTgt spid="111328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3092" grpId="0" animBg="1"/>
      <p:bldP spid="1113217" grpId="0"/>
      <p:bldP spid="1113218" grpId="0"/>
      <p:bldP spid="1113219" grpId="0"/>
      <p:bldP spid="1113220" grpId="0"/>
      <p:bldP spid="1113221" grpId="0" animBg="1"/>
      <p:bldP spid="1113222" grpId="0" animBg="1"/>
      <p:bldP spid="1113223" grpId="0" animBg="1"/>
      <p:bldP spid="1113224" grpId="0" animBg="1"/>
      <p:bldP spid="1113225" grpId="0" animBg="1"/>
      <p:bldP spid="1113226" grpId="0" animBg="1"/>
      <p:bldP spid="1113227" grpId="0" animBg="1"/>
      <p:bldP spid="1113228" grpId="0" animBg="1"/>
      <p:bldP spid="1113229" grpId="0" animBg="1"/>
      <p:bldP spid="1113230" grpId="0" animBg="1"/>
      <p:bldP spid="1113231" grpId="0" animBg="1"/>
      <p:bldP spid="1113232" grpId="0" animBg="1"/>
      <p:bldP spid="1113233" grpId="0" animBg="1"/>
      <p:bldP spid="1113234" grpId="0" animBg="1"/>
      <p:bldP spid="1113235" grpId="0" animBg="1"/>
      <p:bldP spid="1113236" grpId="0" animBg="1"/>
      <p:bldP spid="1113237" grpId="0" animBg="1"/>
      <p:bldP spid="1113238" grpId="0" animBg="1"/>
      <p:bldP spid="1113239" grpId="0" animBg="1"/>
      <p:bldP spid="1113240" grpId="0" animBg="1"/>
      <p:bldP spid="1113241" grpId="0" animBg="1"/>
      <p:bldP spid="1113242" grpId="0" animBg="1"/>
      <p:bldP spid="1113243" grpId="0" animBg="1"/>
      <p:bldP spid="1113244" grpId="0" animBg="1"/>
      <p:bldP spid="1113245" grpId="0" animBg="1"/>
      <p:bldP spid="1113246" grpId="0" animBg="1"/>
      <p:bldP spid="1113247" grpId="0" animBg="1"/>
      <p:bldP spid="1113248" grpId="0" animBg="1"/>
      <p:bldP spid="1113249" grpId="0" animBg="1"/>
      <p:bldP spid="1113250" grpId="0" animBg="1"/>
      <p:bldP spid="1113251" grpId="0" animBg="1"/>
      <p:bldP spid="1113252" grpId="0" animBg="1"/>
      <p:bldP spid="1113253" grpId="0" animBg="1"/>
      <p:bldP spid="1113254" grpId="0" animBg="1"/>
      <p:bldP spid="1113255" grpId="0" animBg="1"/>
      <p:bldP spid="1113256" grpId="0" animBg="1"/>
      <p:bldP spid="1113257" grpId="0" animBg="1"/>
      <p:bldP spid="1113258" grpId="0" animBg="1"/>
      <p:bldP spid="1113259" grpId="0" animBg="1"/>
      <p:bldP spid="1113271" grpId="0" animBg="1"/>
      <p:bldP spid="1113272" grpId="0" animBg="1"/>
      <p:bldP spid="1113273" grpId="0" animBg="1"/>
      <p:bldP spid="1113274" grpId="0" animBg="1"/>
      <p:bldP spid="1113275" grpId="0" animBg="1"/>
      <p:bldP spid="1113276" grpId="0" animBg="1"/>
      <p:bldP spid="1113278" grpId="0"/>
      <p:bldP spid="1113280"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FE78DDFF-66A8-1841-8DCD-9F7097BB37EF}"/>
              </a:ext>
            </a:extLst>
          </p:cNvPr>
          <p:cNvSpPr>
            <a:spLocks noChangeArrowheads="1"/>
          </p:cNvSpPr>
          <p:nvPr/>
        </p:nvSpPr>
        <p:spPr bwMode="auto">
          <a:xfrm>
            <a:off x="0" y="2093913"/>
            <a:ext cx="9144000" cy="3998912"/>
          </a:xfrm>
          <a:prstGeom prst="rect">
            <a:avLst/>
          </a:prstGeom>
          <a:solidFill>
            <a:srgbClr val="CCCCFF"/>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1119236" name="Rectangle 4">
            <a:extLst>
              <a:ext uri="{FF2B5EF4-FFF2-40B4-BE49-F238E27FC236}">
                <a16:creationId xmlns:a16="http://schemas.microsoft.com/office/drawing/2014/main" id="{DA2E4E86-08A2-446A-A4BA-127D1E5F0383}"/>
              </a:ext>
            </a:extLst>
          </p:cNvPr>
          <p:cNvSpPr>
            <a:spLocks noChangeArrowheads="1"/>
          </p:cNvSpPr>
          <p:nvPr/>
        </p:nvSpPr>
        <p:spPr bwMode="auto">
          <a:xfrm>
            <a:off x="254000" y="2093913"/>
            <a:ext cx="8153400" cy="3725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en-US" altLang="zh-CN" b="0">
                <a:ea typeface="微软雅黑" panose="020B0503020204020204" pitchFamily="34" charset="-122"/>
                <a:sym typeface="+mn-lt"/>
              </a:rPr>
              <a:t>void   ShellSort(SqList &amp;L</a:t>
            </a:r>
            <a:r>
              <a:rPr lang="zh-CN" altLang="en-US" b="0">
                <a:ea typeface="微软雅黑" panose="020B0503020204020204" pitchFamily="34" charset="-122"/>
                <a:sym typeface="+mn-lt"/>
              </a:rPr>
              <a:t>，</a:t>
            </a:r>
            <a:r>
              <a:rPr lang="en-US" altLang="zh-CN" b="0">
                <a:ea typeface="微软雅黑" panose="020B0503020204020204" pitchFamily="34" charset="-122"/>
                <a:sym typeface="+mn-lt"/>
              </a:rPr>
              <a:t>int dlta[ ]</a:t>
            </a:r>
            <a:r>
              <a:rPr lang="zh-CN" altLang="en-US" b="0">
                <a:ea typeface="微软雅黑" panose="020B0503020204020204" pitchFamily="34" charset="-122"/>
                <a:sym typeface="+mn-lt"/>
              </a:rPr>
              <a:t>，</a:t>
            </a:r>
            <a:r>
              <a:rPr lang="en-US" altLang="zh-CN" b="0">
                <a:ea typeface="微软雅黑" panose="020B0503020204020204" pitchFamily="34" charset="-122"/>
                <a:sym typeface="+mn-lt"/>
              </a:rPr>
              <a:t>int </a:t>
            </a:r>
            <a:r>
              <a:rPr lang="en-US" altLang="zh-CN" b="0">
                <a:solidFill>
                  <a:schemeClr val="tx2"/>
                </a:solidFill>
                <a:ea typeface="微软雅黑" panose="020B0503020204020204" pitchFamily="34" charset="-122"/>
                <a:sym typeface="+mn-lt"/>
              </a:rPr>
              <a:t>t</a:t>
            </a:r>
            <a:r>
              <a:rPr lang="en-US" altLang="zh-CN" b="0">
                <a:ea typeface="微软雅黑" panose="020B0503020204020204" pitchFamily="34" charset="-122"/>
                <a:sym typeface="+mn-lt"/>
              </a:rPr>
              <a:t>){</a:t>
            </a:r>
          </a:p>
          <a:p>
            <a:pPr>
              <a:spcBef>
                <a:spcPct val="50000"/>
              </a:spcBef>
              <a:buFont typeface="Arial" panose="020B0604020202020204" pitchFamily="34" charset="0"/>
              <a:buNone/>
            </a:pPr>
            <a:r>
              <a:rPr lang="en-US" altLang="zh-CN" b="0">
                <a:ea typeface="微软雅黑" panose="020B0503020204020204" pitchFamily="34" charset="-122"/>
                <a:sym typeface="+mn-lt"/>
              </a:rPr>
              <a:t>        </a:t>
            </a:r>
            <a:r>
              <a:rPr lang="en-US" altLang="zh-CN" b="0">
                <a:solidFill>
                  <a:srgbClr val="FF0000"/>
                </a:solidFill>
                <a:ea typeface="微软雅黑" panose="020B0503020204020204" pitchFamily="34" charset="-122"/>
                <a:sym typeface="+mn-lt"/>
              </a:rPr>
              <a:t>//</a:t>
            </a:r>
            <a:r>
              <a:rPr lang="zh-CN" altLang="en-US" b="0">
                <a:solidFill>
                  <a:srgbClr val="FF0000"/>
                </a:solidFill>
                <a:ea typeface="微软雅黑" panose="020B0503020204020204" pitchFamily="34" charset="-122"/>
                <a:sym typeface="+mn-lt"/>
              </a:rPr>
              <a:t>按增量序列</a:t>
            </a:r>
            <a:r>
              <a:rPr lang="en-US" altLang="zh-CN" b="0">
                <a:solidFill>
                  <a:srgbClr val="FF0000"/>
                </a:solidFill>
                <a:ea typeface="微软雅黑" panose="020B0503020204020204" pitchFamily="34" charset="-122"/>
                <a:sym typeface="+mn-lt"/>
              </a:rPr>
              <a:t>dlta[0…t-1]</a:t>
            </a:r>
            <a:r>
              <a:rPr lang="zh-CN" altLang="en-US" b="0">
                <a:solidFill>
                  <a:srgbClr val="FF0000"/>
                </a:solidFill>
                <a:ea typeface="微软雅黑" panose="020B0503020204020204" pitchFamily="34" charset="-122"/>
                <a:sym typeface="+mn-lt"/>
              </a:rPr>
              <a:t>对顺序表</a:t>
            </a:r>
            <a:r>
              <a:rPr lang="en-US" altLang="zh-CN" b="0">
                <a:solidFill>
                  <a:srgbClr val="FF0000"/>
                </a:solidFill>
                <a:ea typeface="微软雅黑" panose="020B0503020204020204" pitchFamily="34" charset="-122"/>
                <a:sym typeface="+mn-lt"/>
              </a:rPr>
              <a:t>L</a:t>
            </a:r>
            <a:r>
              <a:rPr lang="zh-CN" altLang="en-US" b="0">
                <a:solidFill>
                  <a:srgbClr val="FF0000"/>
                </a:solidFill>
                <a:ea typeface="微软雅黑" panose="020B0503020204020204" pitchFamily="34" charset="-122"/>
                <a:sym typeface="+mn-lt"/>
              </a:rPr>
              <a:t>作</a:t>
            </a:r>
            <a:r>
              <a:rPr lang="en-US" altLang="zh-CN" b="0">
                <a:solidFill>
                  <a:srgbClr val="FF0000"/>
                </a:solidFill>
                <a:ea typeface="微软雅黑" panose="020B0503020204020204" pitchFamily="34" charset="-122"/>
                <a:sym typeface="+mn-lt"/>
              </a:rPr>
              <a:t>Shell</a:t>
            </a:r>
            <a:r>
              <a:rPr lang="zh-CN" altLang="en-US" b="0">
                <a:solidFill>
                  <a:srgbClr val="FF0000"/>
                </a:solidFill>
                <a:ea typeface="微软雅黑" panose="020B0503020204020204" pitchFamily="34" charset="-122"/>
                <a:sym typeface="+mn-lt"/>
              </a:rPr>
              <a:t>排序</a:t>
            </a:r>
          </a:p>
          <a:p>
            <a:pPr>
              <a:spcBef>
                <a:spcPct val="50000"/>
              </a:spcBef>
              <a:buFont typeface="Arial" panose="020B0604020202020204" pitchFamily="34" charset="0"/>
              <a:buNone/>
            </a:pPr>
            <a:r>
              <a:rPr lang="zh-CN" altLang="en-US" b="0">
                <a:ea typeface="微软雅黑" panose="020B0503020204020204" pitchFamily="34" charset="-122"/>
                <a:sym typeface="+mn-lt"/>
              </a:rPr>
              <a:t>   </a:t>
            </a:r>
            <a:r>
              <a:rPr lang="en-US" altLang="zh-CN" b="0">
                <a:ea typeface="微软雅黑" panose="020B0503020204020204" pitchFamily="34" charset="-122"/>
                <a:sym typeface="+mn-lt"/>
              </a:rPr>
              <a:t>for(k=0</a:t>
            </a:r>
            <a:r>
              <a:rPr lang="zh-CN" altLang="en-US" b="0">
                <a:ea typeface="微软雅黑" panose="020B0503020204020204" pitchFamily="34" charset="-122"/>
                <a:sym typeface="+mn-lt"/>
              </a:rPr>
              <a:t>；</a:t>
            </a:r>
            <a:r>
              <a:rPr lang="en-US" altLang="zh-CN" b="0">
                <a:ea typeface="微软雅黑" panose="020B0503020204020204" pitchFamily="34" charset="-122"/>
                <a:sym typeface="+mn-lt"/>
              </a:rPr>
              <a:t>k&lt;</a:t>
            </a:r>
            <a:r>
              <a:rPr lang="en-US" altLang="zh-CN" b="0">
                <a:solidFill>
                  <a:schemeClr val="tx2"/>
                </a:solidFill>
                <a:ea typeface="微软雅黑" panose="020B0503020204020204" pitchFamily="34" charset="-122"/>
                <a:sym typeface="+mn-lt"/>
              </a:rPr>
              <a:t>t</a:t>
            </a:r>
            <a:r>
              <a:rPr lang="zh-CN" altLang="en-US" b="0">
                <a:ea typeface="微软雅黑" panose="020B0503020204020204" pitchFamily="34" charset="-122"/>
                <a:sym typeface="+mn-lt"/>
              </a:rPr>
              <a:t>；</a:t>
            </a:r>
            <a:r>
              <a:rPr lang="en-US" altLang="zh-CN" b="0">
                <a:ea typeface="微软雅黑" panose="020B0503020204020204" pitchFamily="34" charset="-122"/>
                <a:sym typeface="+mn-lt"/>
              </a:rPr>
              <a:t>++k)</a:t>
            </a:r>
          </a:p>
          <a:p>
            <a:pPr>
              <a:spcBef>
                <a:spcPct val="50000"/>
              </a:spcBef>
              <a:buFont typeface="Arial" panose="020B0604020202020204" pitchFamily="34" charset="0"/>
              <a:buNone/>
            </a:pPr>
            <a:r>
              <a:rPr lang="en-US" altLang="zh-CN" b="0">
                <a:ea typeface="微软雅黑" panose="020B0503020204020204" pitchFamily="34" charset="-122"/>
                <a:sym typeface="+mn-lt"/>
              </a:rPr>
              <a:t>    </a:t>
            </a:r>
            <a:r>
              <a:rPr lang="zh-CN" altLang="en-US" b="0">
                <a:ea typeface="微软雅黑" panose="020B0503020204020204" pitchFamily="34" charset="-122"/>
                <a:sym typeface="+mn-lt"/>
              </a:rPr>
              <a:t>　</a:t>
            </a:r>
            <a:r>
              <a:rPr lang="en-US" altLang="zh-CN" b="0">
                <a:ea typeface="微软雅黑" panose="020B0503020204020204" pitchFamily="34" charset="-122"/>
                <a:sym typeface="+mn-lt"/>
              </a:rPr>
              <a:t>ShellInsert(L</a:t>
            </a:r>
            <a:r>
              <a:rPr lang="zh-CN" altLang="en-US" b="0">
                <a:ea typeface="微软雅黑" panose="020B0503020204020204" pitchFamily="34" charset="-122"/>
                <a:sym typeface="+mn-lt"/>
              </a:rPr>
              <a:t>，</a:t>
            </a:r>
            <a:r>
              <a:rPr lang="en-US" altLang="zh-CN" b="0">
                <a:ea typeface="微软雅黑" panose="020B0503020204020204" pitchFamily="34" charset="-122"/>
                <a:sym typeface="+mn-lt"/>
              </a:rPr>
              <a:t>dlta[k])</a:t>
            </a:r>
            <a:r>
              <a:rPr lang="zh-CN" altLang="en-US" b="0">
                <a:ea typeface="微软雅黑" panose="020B0503020204020204" pitchFamily="34" charset="-122"/>
                <a:sym typeface="+mn-lt"/>
              </a:rPr>
              <a:t>；</a:t>
            </a:r>
          </a:p>
          <a:p>
            <a:pPr>
              <a:spcBef>
                <a:spcPct val="50000"/>
              </a:spcBef>
              <a:buFont typeface="Arial" panose="020B0604020202020204" pitchFamily="34" charset="0"/>
              <a:buNone/>
            </a:pPr>
            <a:r>
              <a:rPr lang="zh-CN" altLang="en-US" b="0">
                <a:ea typeface="微软雅黑" panose="020B0503020204020204" pitchFamily="34" charset="-122"/>
                <a:sym typeface="+mn-lt"/>
              </a:rPr>
              <a:t>　 　</a:t>
            </a:r>
            <a:r>
              <a:rPr lang="en-US" altLang="zh-CN" b="0">
                <a:solidFill>
                  <a:srgbClr val="FF0000"/>
                </a:solidFill>
                <a:ea typeface="微软雅黑" panose="020B0503020204020204" pitchFamily="34" charset="-122"/>
                <a:sym typeface="+mn-lt"/>
              </a:rPr>
              <a:t>//</a:t>
            </a:r>
            <a:r>
              <a:rPr lang="zh-CN" altLang="en-US" b="0">
                <a:solidFill>
                  <a:srgbClr val="FF0000"/>
                </a:solidFill>
                <a:ea typeface="微软雅黑" panose="020B0503020204020204" pitchFamily="34" charset="-122"/>
                <a:sym typeface="+mn-lt"/>
              </a:rPr>
              <a:t>增量为</a:t>
            </a:r>
            <a:r>
              <a:rPr lang="en-US" altLang="zh-CN" b="0">
                <a:solidFill>
                  <a:srgbClr val="FF0000"/>
                </a:solidFill>
                <a:ea typeface="微软雅黑" panose="020B0503020204020204" pitchFamily="34" charset="-122"/>
                <a:sym typeface="+mn-lt"/>
              </a:rPr>
              <a:t>dlta[k]</a:t>
            </a:r>
            <a:r>
              <a:rPr lang="zh-CN" altLang="en-US" b="0">
                <a:solidFill>
                  <a:srgbClr val="FF0000"/>
                </a:solidFill>
                <a:ea typeface="微软雅黑" panose="020B0503020204020204" pitchFamily="34" charset="-122"/>
                <a:sym typeface="+mn-lt"/>
              </a:rPr>
              <a:t>的一趟插入排序</a:t>
            </a:r>
          </a:p>
          <a:p>
            <a:pPr>
              <a:spcBef>
                <a:spcPct val="50000"/>
              </a:spcBef>
              <a:buFont typeface="Arial" panose="020B0604020202020204" pitchFamily="34" charset="0"/>
              <a:buNone/>
            </a:pPr>
            <a:r>
              <a:rPr lang="en-US" altLang="zh-CN" b="0">
                <a:ea typeface="微软雅黑" panose="020B0503020204020204" pitchFamily="34" charset="-122"/>
                <a:sym typeface="+mn-lt"/>
              </a:rPr>
              <a:t>}  </a:t>
            </a:r>
            <a:r>
              <a:rPr lang="en-US" altLang="zh-CN" b="0">
                <a:solidFill>
                  <a:srgbClr val="FF0000"/>
                </a:solidFill>
                <a:ea typeface="微软雅黑" panose="020B0503020204020204" pitchFamily="34" charset="-122"/>
                <a:sym typeface="+mn-lt"/>
              </a:rPr>
              <a:t>// ShellSort</a:t>
            </a:r>
          </a:p>
        </p:txBody>
      </p:sp>
      <p:sp>
        <p:nvSpPr>
          <p:cNvPr id="1119240" name="Rectangle 8">
            <a:extLst>
              <a:ext uri="{FF2B5EF4-FFF2-40B4-BE49-F238E27FC236}">
                <a16:creationId xmlns:a16="http://schemas.microsoft.com/office/drawing/2014/main" id="{CFDAE942-5051-4F60-8233-8F3DF392FC54}"/>
              </a:ext>
            </a:extLst>
          </p:cNvPr>
          <p:cNvSpPr>
            <a:spLocks noChangeArrowheads="1"/>
          </p:cNvSpPr>
          <p:nvPr/>
        </p:nvSpPr>
        <p:spPr bwMode="auto">
          <a:xfrm>
            <a:off x="900113" y="203200"/>
            <a:ext cx="6443662" cy="519113"/>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r>
              <a:rPr lang="zh-CN" altLang="en-US" b="0">
                <a:solidFill>
                  <a:schemeClr val="bg1"/>
                </a:solidFill>
                <a:ea typeface="微软雅黑" panose="020B0503020204020204" pitchFamily="34" charset="-122"/>
                <a:sym typeface="+mn-lt"/>
              </a:rPr>
              <a:t>希尔排序算法（主程序）</a:t>
            </a:r>
          </a:p>
        </p:txBody>
      </p:sp>
      <p:sp>
        <p:nvSpPr>
          <p:cNvPr id="1119244" name="AutoShape 12">
            <a:extLst>
              <a:ext uri="{FF2B5EF4-FFF2-40B4-BE49-F238E27FC236}">
                <a16:creationId xmlns:a16="http://schemas.microsoft.com/office/drawing/2014/main" id="{177C2303-779D-421C-AC89-026FC8055ED0}"/>
              </a:ext>
            </a:extLst>
          </p:cNvPr>
          <p:cNvSpPr>
            <a:spLocks noChangeArrowheads="1"/>
          </p:cNvSpPr>
          <p:nvPr/>
        </p:nvSpPr>
        <p:spPr bwMode="auto">
          <a:xfrm>
            <a:off x="5461000" y="1255713"/>
            <a:ext cx="3533775" cy="558800"/>
          </a:xfrm>
          <a:prstGeom prst="wedgeRoundRectCallout">
            <a:avLst>
              <a:gd name="adj1" fmla="val -61681"/>
              <a:gd name="adj2" fmla="val 134657"/>
              <a:gd name="adj3" fmla="val 16667"/>
            </a:avLst>
          </a:prstGeom>
          <a:solidFill>
            <a:schemeClr val="accent1">
              <a:lumMod val="60000"/>
              <a:lumOff val="40000"/>
            </a:schemeClr>
          </a:solidFill>
          <a:ln w="9525">
            <a:noFill/>
            <a:miter lim="800000"/>
            <a:headEnd/>
            <a:tailEnd/>
          </a:ln>
        </p:spPr>
        <p:txBody>
          <a:bodyPr lIns="0" rIns="0"/>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ctr" eaLnBrk="1" hangingPunct="1">
              <a:spcBef>
                <a:spcPct val="50000"/>
              </a:spcBef>
              <a:buFont typeface="Arial" panose="020B0604020202020204" pitchFamily="34" charset="0"/>
              <a:buNone/>
            </a:pPr>
            <a:r>
              <a:rPr lang="en-US" altLang="zh-CN" sz="2400" b="0">
                <a:solidFill>
                  <a:schemeClr val="bg1"/>
                </a:solidFill>
                <a:ea typeface="微软雅黑" panose="020B0503020204020204" pitchFamily="34" charset="-122"/>
                <a:sym typeface="+mn-lt"/>
              </a:rPr>
              <a:t>dk</a:t>
            </a:r>
            <a:r>
              <a:rPr lang="zh-CN" altLang="en-US" sz="2400" b="0">
                <a:solidFill>
                  <a:schemeClr val="bg1"/>
                </a:solidFill>
                <a:ea typeface="微软雅黑" panose="020B0503020204020204" pitchFamily="34" charset="-122"/>
                <a:sym typeface="+mn-lt"/>
              </a:rPr>
              <a:t>值依次装在</a:t>
            </a:r>
            <a:r>
              <a:rPr lang="en-US" altLang="zh-CN" sz="2400" b="0">
                <a:solidFill>
                  <a:schemeClr val="bg1"/>
                </a:solidFill>
                <a:ea typeface="微软雅黑" panose="020B0503020204020204" pitchFamily="34" charset="-122"/>
                <a:sym typeface="+mn-lt"/>
              </a:rPr>
              <a:t>dlta[t]</a:t>
            </a:r>
            <a:r>
              <a:rPr lang="zh-CN" altLang="en-US" sz="2400" b="0">
                <a:solidFill>
                  <a:schemeClr val="bg1"/>
                </a:solidFill>
                <a:ea typeface="微软雅黑" panose="020B0503020204020204" pitchFamily="34" charset="-122"/>
                <a:sym typeface="+mn-lt"/>
              </a:rPr>
              <a:t>中</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119240"/>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119236"/>
                                        </p:tgtEl>
                                        <p:attrNameLst>
                                          <p:attrName>style.visibility</p:attrName>
                                        </p:attrNameLst>
                                      </p:cBhvr>
                                      <p:to>
                                        <p:strVal val="visible"/>
                                      </p:to>
                                    </p:set>
                                    <p:animEffect transition="in" filter="wipe(up)">
                                      <p:cBhvr>
                                        <p:cTn id="17" dur="500"/>
                                        <p:tgtEl>
                                          <p:spTgt spid="111923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 presetClass="entr" presetSubtype="2" fill="hold" grpId="0" nodeType="clickEffect">
                                  <p:stCondLst>
                                    <p:cond delay="0"/>
                                  </p:stCondLst>
                                  <p:childTnLst>
                                    <p:set>
                                      <p:cBhvr>
                                        <p:cTn id="21" dur="1" fill="hold">
                                          <p:stCondLst>
                                            <p:cond delay="0"/>
                                          </p:stCondLst>
                                        </p:cTn>
                                        <p:tgtEl>
                                          <p:spTgt spid="1119244"/>
                                        </p:tgtEl>
                                        <p:attrNameLst>
                                          <p:attrName>style.visibility</p:attrName>
                                        </p:attrNameLst>
                                      </p:cBhvr>
                                      <p:to>
                                        <p:strVal val="visible"/>
                                      </p:to>
                                    </p:set>
                                    <p:anim calcmode="lin" valueType="num">
                                      <p:cBhvr additive="base">
                                        <p:cTn id="22" dur="500" fill="hold"/>
                                        <p:tgtEl>
                                          <p:spTgt spid="1119244"/>
                                        </p:tgtEl>
                                        <p:attrNameLst>
                                          <p:attrName>ppt_x</p:attrName>
                                        </p:attrNameLst>
                                      </p:cBhvr>
                                      <p:tavLst>
                                        <p:tav tm="0">
                                          <p:val>
                                            <p:strVal val="1+#ppt_w/2"/>
                                          </p:val>
                                        </p:tav>
                                        <p:tav tm="100000">
                                          <p:val>
                                            <p:strVal val="#ppt_x"/>
                                          </p:val>
                                        </p:tav>
                                      </p:tavLst>
                                    </p:anim>
                                    <p:anim calcmode="lin" valueType="num">
                                      <p:cBhvr additive="base">
                                        <p:cTn id="23" dur="500" fill="hold"/>
                                        <p:tgtEl>
                                          <p:spTgt spid="11192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119236" grpId="0"/>
      <p:bldP spid="1119240" grpId="0" animBg="1"/>
      <p:bldP spid="1119244"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68" name="Rectangle 8">
            <a:extLst>
              <a:ext uri="{FF2B5EF4-FFF2-40B4-BE49-F238E27FC236}">
                <a16:creationId xmlns:a16="http://schemas.microsoft.com/office/drawing/2014/main" id="{0175B5C9-F8F4-4000-9A2F-932ED23D995F}"/>
              </a:ext>
            </a:extLst>
          </p:cNvPr>
          <p:cNvSpPr>
            <a:spLocks noChangeArrowheads="1"/>
          </p:cNvSpPr>
          <p:nvPr/>
        </p:nvSpPr>
        <p:spPr bwMode="auto">
          <a:xfrm>
            <a:off x="0" y="1125538"/>
            <a:ext cx="9144000" cy="5446712"/>
          </a:xfrm>
          <a:prstGeom prst="rect">
            <a:avLst/>
          </a:prstGeom>
          <a:solidFill>
            <a:srgbClr val="CCCCFF"/>
          </a:solidFill>
          <a:ln>
            <a:noFill/>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marL="720000" algn="just">
              <a:spcBef>
                <a:spcPct val="50000"/>
              </a:spcBef>
              <a:buFont typeface="Arial" panose="020B0604020202020204" pitchFamily="34" charset="0"/>
              <a:buNone/>
              <a:defRPr/>
            </a:pPr>
            <a:r>
              <a:rPr lang="en-US" altLang="zh-CN" sz="2400" b="0" dirty="0">
                <a:latin typeface="+mn-lt"/>
                <a:ea typeface="+mn-ea"/>
                <a:cs typeface="+mn-ea"/>
                <a:sym typeface="+mn-lt"/>
              </a:rPr>
              <a:t>void   </a:t>
            </a:r>
            <a:r>
              <a:rPr lang="en-US" altLang="zh-CN" sz="2400" b="0" dirty="0" err="1">
                <a:latin typeface="+mn-lt"/>
                <a:ea typeface="+mn-ea"/>
                <a:cs typeface="+mn-ea"/>
                <a:sym typeface="+mn-lt"/>
              </a:rPr>
              <a:t>ShellInsert</a:t>
            </a:r>
            <a:r>
              <a:rPr lang="en-US" altLang="zh-CN" sz="2400" b="0" dirty="0">
                <a:latin typeface="+mn-lt"/>
                <a:ea typeface="+mn-ea"/>
                <a:cs typeface="+mn-ea"/>
                <a:sym typeface="+mn-lt"/>
              </a:rPr>
              <a:t>(</a:t>
            </a:r>
            <a:r>
              <a:rPr lang="en-US" altLang="zh-CN" sz="2400" b="0" dirty="0" err="1">
                <a:latin typeface="+mn-lt"/>
                <a:ea typeface="+mn-ea"/>
                <a:cs typeface="+mn-ea"/>
                <a:sym typeface="+mn-lt"/>
              </a:rPr>
              <a:t>SqList</a:t>
            </a:r>
            <a:r>
              <a:rPr lang="en-US" altLang="zh-CN" sz="2400" b="0" dirty="0">
                <a:latin typeface="+mn-lt"/>
                <a:ea typeface="+mn-ea"/>
                <a:cs typeface="+mn-ea"/>
                <a:sym typeface="+mn-lt"/>
              </a:rPr>
              <a:t> &amp;L</a:t>
            </a:r>
            <a:r>
              <a:rPr lang="zh-CN" altLang="en-US" sz="2400" b="0" dirty="0">
                <a:latin typeface="+mn-lt"/>
                <a:ea typeface="+mn-ea"/>
                <a:cs typeface="+mn-ea"/>
                <a:sym typeface="+mn-lt"/>
              </a:rPr>
              <a:t>，</a:t>
            </a:r>
            <a:r>
              <a:rPr lang="en-US" altLang="zh-CN" sz="2400" b="0" dirty="0">
                <a:solidFill>
                  <a:schemeClr val="tx2"/>
                </a:solidFill>
                <a:latin typeface="+mn-lt"/>
                <a:ea typeface="+mn-ea"/>
                <a:cs typeface="+mn-ea"/>
                <a:sym typeface="+mn-lt"/>
              </a:rPr>
              <a:t>int</a:t>
            </a:r>
            <a:r>
              <a:rPr lang="en-US" altLang="zh-CN" sz="2400" b="0" dirty="0">
                <a:latin typeface="+mn-lt"/>
                <a:ea typeface="+mn-ea"/>
                <a:cs typeface="+mn-ea"/>
                <a:sym typeface="+mn-lt"/>
              </a:rPr>
              <a:t> </a:t>
            </a:r>
            <a:r>
              <a:rPr lang="en-US" altLang="zh-CN" sz="2400" b="0" dirty="0" err="1">
                <a:solidFill>
                  <a:schemeClr val="tx2"/>
                </a:solidFill>
                <a:latin typeface="+mn-lt"/>
                <a:ea typeface="+mn-ea"/>
                <a:cs typeface="+mn-ea"/>
                <a:sym typeface="+mn-lt"/>
              </a:rPr>
              <a:t>dk</a:t>
            </a:r>
            <a:r>
              <a:rPr lang="en-US" altLang="zh-CN" sz="2400" b="0" dirty="0">
                <a:latin typeface="+mn-lt"/>
                <a:ea typeface="+mn-ea"/>
                <a:cs typeface="+mn-ea"/>
                <a:sym typeface="+mn-lt"/>
              </a:rPr>
              <a:t>) </a:t>
            </a:r>
            <a:r>
              <a:rPr lang="en-US" altLang="zh-CN" sz="2400" b="0" dirty="0">
                <a:solidFill>
                  <a:schemeClr val="hlink"/>
                </a:solidFill>
                <a:latin typeface="+mn-lt"/>
                <a:ea typeface="+mn-ea"/>
                <a:cs typeface="+mn-ea"/>
                <a:sym typeface="+mn-lt"/>
              </a:rPr>
              <a:t>{</a:t>
            </a:r>
          </a:p>
          <a:p>
            <a:pPr marL="720000" algn="just">
              <a:spcBef>
                <a:spcPct val="50000"/>
              </a:spcBef>
              <a:buFont typeface="Arial" panose="020B0604020202020204" pitchFamily="34" charset="0"/>
              <a:buNone/>
              <a:defRPr/>
            </a:pPr>
            <a:r>
              <a:rPr lang="en-US" altLang="zh-CN" sz="2400" b="0" dirty="0">
                <a:solidFill>
                  <a:srgbClr val="0000FF"/>
                </a:solidFill>
                <a:latin typeface="+mn-lt"/>
                <a:ea typeface="+mn-ea"/>
                <a:cs typeface="+mn-ea"/>
                <a:sym typeface="+mn-lt"/>
              </a:rPr>
              <a:t>      </a:t>
            </a:r>
            <a:endParaRPr lang="en-US" altLang="zh-CN" sz="2400" b="0" dirty="0">
              <a:solidFill>
                <a:srgbClr val="008000"/>
              </a:solidFill>
              <a:latin typeface="+mn-lt"/>
              <a:ea typeface="+mn-ea"/>
              <a:cs typeface="+mn-ea"/>
              <a:sym typeface="+mn-lt"/>
            </a:endParaRPr>
          </a:p>
          <a:p>
            <a:pPr marL="720000" algn="just">
              <a:spcBef>
                <a:spcPct val="50000"/>
              </a:spcBef>
              <a:buFont typeface="Arial" panose="020B0604020202020204" pitchFamily="34" charset="0"/>
              <a:buNone/>
              <a:defRPr/>
            </a:pPr>
            <a:r>
              <a:rPr lang="en-US" altLang="zh-CN" sz="2400" b="0" dirty="0">
                <a:solidFill>
                  <a:schemeClr val="tx2"/>
                </a:solidFill>
                <a:latin typeface="+mn-lt"/>
                <a:ea typeface="+mn-ea"/>
                <a:cs typeface="+mn-ea"/>
                <a:sym typeface="+mn-lt"/>
              </a:rPr>
              <a:t>for</a:t>
            </a:r>
            <a:r>
              <a:rPr lang="en-US" altLang="zh-CN" sz="2400" b="0" dirty="0">
                <a:latin typeface="+mn-lt"/>
                <a:ea typeface="+mn-ea"/>
                <a:cs typeface="+mn-ea"/>
                <a:sym typeface="+mn-lt"/>
              </a:rPr>
              <a:t>(</a:t>
            </a:r>
            <a:r>
              <a:rPr lang="en-US" altLang="zh-CN" sz="2400" b="0" dirty="0" err="1">
                <a:latin typeface="+mn-lt"/>
                <a:ea typeface="+mn-ea"/>
                <a:cs typeface="+mn-ea"/>
                <a:sym typeface="+mn-lt"/>
              </a:rPr>
              <a:t>i</a:t>
            </a:r>
            <a:r>
              <a:rPr lang="en-US" altLang="zh-CN" sz="2400" b="0" dirty="0">
                <a:latin typeface="+mn-lt"/>
                <a:ea typeface="+mn-ea"/>
                <a:cs typeface="+mn-ea"/>
                <a:sym typeface="+mn-lt"/>
              </a:rPr>
              <a:t>=dk+1</a:t>
            </a:r>
            <a:r>
              <a:rPr lang="zh-CN" altLang="en-US" sz="2400" b="0" dirty="0">
                <a:latin typeface="+mn-lt"/>
                <a:ea typeface="+mn-ea"/>
                <a:cs typeface="+mn-ea"/>
                <a:sym typeface="+mn-lt"/>
              </a:rPr>
              <a:t>；</a:t>
            </a:r>
            <a:r>
              <a:rPr lang="en-US" altLang="zh-CN" sz="2400" b="0" dirty="0" err="1">
                <a:latin typeface="+mn-lt"/>
                <a:ea typeface="+mn-ea"/>
                <a:cs typeface="+mn-ea"/>
                <a:sym typeface="+mn-lt"/>
              </a:rPr>
              <a:t>i</a:t>
            </a:r>
            <a:r>
              <a:rPr lang="en-US" altLang="zh-CN" sz="2400" b="0" dirty="0">
                <a:latin typeface="+mn-lt"/>
                <a:ea typeface="+mn-ea"/>
                <a:cs typeface="+mn-ea"/>
                <a:sym typeface="+mn-lt"/>
              </a:rPr>
              <a:t>&lt;=</a:t>
            </a:r>
            <a:r>
              <a:rPr lang="en-US" altLang="zh-CN" sz="2400" b="0" dirty="0" err="1">
                <a:latin typeface="+mn-lt"/>
                <a:ea typeface="+mn-ea"/>
                <a:cs typeface="+mn-ea"/>
                <a:sym typeface="+mn-lt"/>
              </a:rPr>
              <a:t>L.length</a:t>
            </a:r>
            <a:r>
              <a:rPr lang="zh-CN" altLang="en-US" sz="2400" b="0" dirty="0">
                <a:latin typeface="+mn-lt"/>
                <a:ea typeface="+mn-ea"/>
                <a:cs typeface="+mn-ea"/>
                <a:sym typeface="+mn-lt"/>
              </a:rPr>
              <a:t>； </a:t>
            </a:r>
            <a:r>
              <a:rPr lang="en-US" altLang="zh-CN" sz="2400" b="0" dirty="0">
                <a:latin typeface="+mn-lt"/>
                <a:ea typeface="+mn-ea"/>
                <a:cs typeface="+mn-ea"/>
                <a:sym typeface="+mn-lt"/>
              </a:rPr>
              <a:t>++ </a:t>
            </a:r>
            <a:r>
              <a:rPr lang="en-US" altLang="zh-CN" sz="2400" b="0" dirty="0" err="1">
                <a:latin typeface="+mn-lt"/>
                <a:ea typeface="+mn-ea"/>
                <a:cs typeface="+mn-ea"/>
                <a:sym typeface="+mn-lt"/>
              </a:rPr>
              <a:t>i</a:t>
            </a:r>
            <a:r>
              <a:rPr lang="en-US" altLang="zh-CN" sz="2400" b="0" dirty="0">
                <a:latin typeface="+mn-lt"/>
                <a:ea typeface="+mn-ea"/>
                <a:cs typeface="+mn-ea"/>
                <a:sym typeface="+mn-lt"/>
              </a:rPr>
              <a:t>)</a:t>
            </a:r>
          </a:p>
          <a:p>
            <a:pPr marL="720000" algn="just">
              <a:spcBef>
                <a:spcPct val="50000"/>
              </a:spcBef>
              <a:buFont typeface="Arial" panose="020B0604020202020204" pitchFamily="34" charset="0"/>
              <a:buNone/>
              <a:defRPr/>
            </a:pPr>
            <a:r>
              <a:rPr lang="en-US" altLang="zh-CN" sz="2400" b="0" dirty="0">
                <a:latin typeface="+mn-lt"/>
                <a:ea typeface="+mn-ea"/>
                <a:cs typeface="+mn-ea"/>
                <a:sym typeface="+mn-lt"/>
              </a:rPr>
              <a:t>      if(r[</a:t>
            </a:r>
            <a:r>
              <a:rPr lang="en-US" altLang="zh-CN" sz="2400" b="0" dirty="0" err="1">
                <a:latin typeface="+mn-lt"/>
                <a:ea typeface="+mn-ea"/>
                <a:cs typeface="+mn-ea"/>
                <a:sym typeface="+mn-lt"/>
              </a:rPr>
              <a:t>i</a:t>
            </a:r>
            <a:r>
              <a:rPr lang="en-US" altLang="zh-CN" sz="2400" b="0" dirty="0">
                <a:latin typeface="+mn-lt"/>
                <a:ea typeface="+mn-ea"/>
                <a:cs typeface="+mn-ea"/>
                <a:sym typeface="+mn-lt"/>
              </a:rPr>
              <a:t>].key </a:t>
            </a:r>
            <a:r>
              <a:rPr lang="en-US" altLang="zh-CN" sz="2400" b="0" dirty="0">
                <a:solidFill>
                  <a:schemeClr val="tx2"/>
                </a:solidFill>
                <a:latin typeface="+mn-lt"/>
                <a:ea typeface="+mn-ea"/>
                <a:cs typeface="+mn-ea"/>
                <a:sym typeface="+mn-lt"/>
              </a:rPr>
              <a:t>&lt; </a:t>
            </a:r>
            <a:r>
              <a:rPr lang="en-US" altLang="zh-CN" sz="2400" b="0" dirty="0">
                <a:latin typeface="+mn-lt"/>
                <a:ea typeface="+mn-ea"/>
                <a:cs typeface="+mn-ea"/>
                <a:sym typeface="+mn-lt"/>
              </a:rPr>
              <a:t>r[</a:t>
            </a:r>
            <a:r>
              <a:rPr lang="en-US" altLang="zh-CN" sz="2400" b="0" dirty="0" err="1">
                <a:latin typeface="+mn-lt"/>
                <a:ea typeface="+mn-ea"/>
                <a:cs typeface="+mn-ea"/>
                <a:sym typeface="+mn-lt"/>
              </a:rPr>
              <a:t>i-dk</a:t>
            </a:r>
            <a:r>
              <a:rPr lang="en-US" altLang="zh-CN" sz="2400" b="0" dirty="0">
                <a:latin typeface="+mn-lt"/>
                <a:ea typeface="+mn-ea"/>
                <a:cs typeface="+mn-ea"/>
                <a:sym typeface="+mn-lt"/>
              </a:rPr>
              <a:t>].key) </a:t>
            </a:r>
            <a:r>
              <a:rPr lang="en-US" altLang="zh-CN" sz="2400" b="0" dirty="0">
                <a:solidFill>
                  <a:srgbClr val="FF0000"/>
                </a:solidFill>
                <a:latin typeface="+mn-lt"/>
                <a:ea typeface="+mn-ea"/>
                <a:cs typeface="+mn-ea"/>
                <a:sym typeface="+mn-lt"/>
              </a:rPr>
              <a:t>{ </a:t>
            </a:r>
            <a:r>
              <a:rPr lang="en-US" altLang="zh-CN" sz="2400" b="0" dirty="0">
                <a:latin typeface="+mn-lt"/>
                <a:ea typeface="+mn-ea"/>
                <a:cs typeface="+mn-ea"/>
                <a:sym typeface="+mn-lt"/>
              </a:rPr>
              <a:t>        </a:t>
            </a:r>
            <a:endParaRPr lang="en-US" altLang="zh-CN" sz="2400" b="0" dirty="0">
              <a:solidFill>
                <a:srgbClr val="008000"/>
              </a:solidFill>
              <a:latin typeface="+mn-lt"/>
              <a:ea typeface="+mn-ea"/>
              <a:cs typeface="+mn-ea"/>
              <a:sym typeface="+mn-lt"/>
            </a:endParaRPr>
          </a:p>
          <a:p>
            <a:pPr marL="720000" algn="just">
              <a:spcBef>
                <a:spcPct val="50000"/>
              </a:spcBef>
              <a:buFont typeface="Arial" panose="020B0604020202020204" pitchFamily="34" charset="0"/>
              <a:buNone/>
              <a:defRPr/>
            </a:pPr>
            <a:r>
              <a:rPr lang="en-US" altLang="zh-CN" sz="2400" b="0" dirty="0">
                <a:latin typeface="+mn-lt"/>
                <a:ea typeface="+mn-ea"/>
                <a:cs typeface="+mn-ea"/>
                <a:sym typeface="+mn-lt"/>
              </a:rPr>
              <a:t>       r[0]=r[</a:t>
            </a:r>
            <a:r>
              <a:rPr lang="en-US" altLang="zh-CN" sz="2400" b="0" dirty="0" err="1">
                <a:latin typeface="+mn-lt"/>
                <a:ea typeface="+mn-ea"/>
                <a:cs typeface="+mn-ea"/>
                <a:sym typeface="+mn-lt"/>
              </a:rPr>
              <a:t>i</a:t>
            </a:r>
            <a:r>
              <a:rPr lang="en-US" altLang="zh-CN" sz="2400" b="0" dirty="0">
                <a:latin typeface="+mn-lt"/>
                <a:ea typeface="+mn-ea"/>
                <a:cs typeface="+mn-ea"/>
                <a:sym typeface="+mn-lt"/>
              </a:rPr>
              <a:t>]</a:t>
            </a:r>
            <a:r>
              <a:rPr lang="zh-CN" altLang="en-US" sz="2400" b="0" dirty="0">
                <a:latin typeface="+mn-lt"/>
                <a:ea typeface="+mn-ea"/>
                <a:cs typeface="+mn-ea"/>
                <a:sym typeface="+mn-lt"/>
              </a:rPr>
              <a:t>；</a:t>
            </a:r>
            <a:endParaRPr lang="zh-CN" altLang="en-US" sz="2400" b="0" dirty="0">
              <a:solidFill>
                <a:srgbClr val="0000FF"/>
              </a:solidFill>
              <a:latin typeface="+mn-lt"/>
              <a:ea typeface="+mn-ea"/>
              <a:cs typeface="+mn-ea"/>
              <a:sym typeface="+mn-lt"/>
            </a:endParaRPr>
          </a:p>
          <a:p>
            <a:pPr marL="720000" algn="just">
              <a:spcBef>
                <a:spcPct val="50000"/>
              </a:spcBef>
              <a:buFont typeface="Arial" panose="020B0604020202020204" pitchFamily="34" charset="0"/>
              <a:buNone/>
              <a:defRPr/>
            </a:pPr>
            <a:r>
              <a:rPr lang="zh-CN" altLang="en-US" sz="2400" b="0" dirty="0">
                <a:solidFill>
                  <a:srgbClr val="0000FF"/>
                </a:solidFill>
                <a:latin typeface="+mn-lt"/>
                <a:ea typeface="+mn-ea"/>
                <a:cs typeface="+mn-ea"/>
                <a:sym typeface="+mn-lt"/>
              </a:rPr>
              <a:t>       </a:t>
            </a:r>
            <a:r>
              <a:rPr lang="en-US" altLang="zh-CN" sz="2400" b="0" dirty="0">
                <a:latin typeface="+mn-lt"/>
                <a:ea typeface="+mn-ea"/>
                <a:cs typeface="+mn-ea"/>
                <a:sym typeface="+mn-lt"/>
              </a:rPr>
              <a:t>for(j=</a:t>
            </a:r>
            <a:r>
              <a:rPr lang="en-US" altLang="zh-CN" sz="2400" b="0" dirty="0" err="1">
                <a:latin typeface="+mn-lt"/>
                <a:ea typeface="+mn-ea"/>
                <a:cs typeface="+mn-ea"/>
                <a:sym typeface="+mn-lt"/>
              </a:rPr>
              <a:t>i-dk</a:t>
            </a:r>
            <a:r>
              <a:rPr lang="en-US" altLang="zh-CN" sz="2400" b="0" dirty="0">
                <a:latin typeface="+mn-lt"/>
                <a:ea typeface="+mn-ea"/>
                <a:cs typeface="+mn-ea"/>
                <a:sym typeface="+mn-lt"/>
              </a:rPr>
              <a:t>; j&gt;0 &amp;&amp;(r[0].key</a:t>
            </a:r>
            <a:r>
              <a:rPr lang="en-US" altLang="zh-CN" sz="2400" b="0" dirty="0">
                <a:solidFill>
                  <a:schemeClr val="tx2"/>
                </a:solidFill>
                <a:latin typeface="+mn-lt"/>
                <a:ea typeface="+mn-ea"/>
                <a:cs typeface="+mn-ea"/>
                <a:sym typeface="+mn-lt"/>
              </a:rPr>
              <a:t>&lt;</a:t>
            </a:r>
            <a:r>
              <a:rPr lang="en-US" altLang="zh-CN" sz="2400" b="0" dirty="0">
                <a:latin typeface="+mn-lt"/>
                <a:ea typeface="+mn-ea"/>
                <a:cs typeface="+mn-ea"/>
                <a:sym typeface="+mn-lt"/>
              </a:rPr>
              <a:t>r[j].key); j=j-</a:t>
            </a:r>
            <a:r>
              <a:rPr lang="en-US" altLang="zh-CN" sz="2400" b="0" dirty="0" err="1">
                <a:latin typeface="+mn-lt"/>
                <a:ea typeface="+mn-ea"/>
                <a:cs typeface="+mn-ea"/>
                <a:sym typeface="+mn-lt"/>
              </a:rPr>
              <a:t>dk</a:t>
            </a:r>
            <a:r>
              <a:rPr lang="en-US" altLang="zh-CN" sz="2400" b="0" dirty="0">
                <a:latin typeface="+mn-lt"/>
                <a:ea typeface="+mn-ea"/>
                <a:cs typeface="+mn-ea"/>
                <a:sym typeface="+mn-lt"/>
              </a:rPr>
              <a:t>)</a:t>
            </a:r>
          </a:p>
          <a:p>
            <a:pPr marL="720000" algn="just">
              <a:spcBef>
                <a:spcPct val="50000"/>
              </a:spcBef>
              <a:buFont typeface="Arial" panose="020B0604020202020204" pitchFamily="34" charset="0"/>
              <a:buNone/>
              <a:defRPr/>
            </a:pPr>
            <a:r>
              <a:rPr lang="en-US" altLang="zh-CN" sz="2400" b="0" dirty="0">
                <a:latin typeface="+mn-lt"/>
                <a:ea typeface="+mn-ea"/>
                <a:cs typeface="+mn-ea"/>
                <a:sym typeface="+mn-lt"/>
              </a:rPr>
              <a:t>	 r[</a:t>
            </a:r>
            <a:r>
              <a:rPr lang="en-US" altLang="zh-CN" sz="2400" b="0" dirty="0" err="1">
                <a:latin typeface="+mn-lt"/>
                <a:ea typeface="+mn-ea"/>
                <a:cs typeface="+mn-ea"/>
                <a:sym typeface="+mn-lt"/>
              </a:rPr>
              <a:t>j+dk</a:t>
            </a:r>
            <a:r>
              <a:rPr lang="en-US" altLang="zh-CN" sz="2400" b="0" dirty="0">
                <a:latin typeface="+mn-lt"/>
                <a:ea typeface="+mn-ea"/>
                <a:cs typeface="+mn-ea"/>
                <a:sym typeface="+mn-lt"/>
              </a:rPr>
              <a:t>]=r[j]</a:t>
            </a:r>
            <a:r>
              <a:rPr lang="zh-CN" altLang="en-US" sz="2400" b="0" dirty="0">
                <a:latin typeface="+mn-lt"/>
                <a:ea typeface="+mn-ea"/>
                <a:cs typeface="+mn-ea"/>
                <a:sym typeface="+mn-lt"/>
              </a:rPr>
              <a:t>；</a:t>
            </a:r>
            <a:endParaRPr lang="zh-CN" altLang="en-US" sz="2400" b="0" dirty="0">
              <a:solidFill>
                <a:srgbClr val="008000"/>
              </a:solidFill>
              <a:latin typeface="+mn-lt"/>
              <a:ea typeface="+mn-ea"/>
              <a:cs typeface="+mn-ea"/>
              <a:sym typeface="+mn-lt"/>
            </a:endParaRPr>
          </a:p>
          <a:p>
            <a:pPr marL="720000" algn="just">
              <a:spcBef>
                <a:spcPct val="50000"/>
              </a:spcBef>
              <a:buFont typeface="Arial" panose="020B0604020202020204" pitchFamily="34" charset="0"/>
              <a:buNone/>
              <a:defRPr/>
            </a:pPr>
            <a:r>
              <a:rPr lang="zh-CN" altLang="en-US" sz="2400" b="0" dirty="0">
                <a:latin typeface="+mn-lt"/>
                <a:ea typeface="+mn-ea"/>
                <a:cs typeface="+mn-ea"/>
                <a:sym typeface="+mn-lt"/>
              </a:rPr>
              <a:t>        </a:t>
            </a:r>
            <a:r>
              <a:rPr lang="en-US" altLang="zh-CN" sz="2400" b="0" dirty="0">
                <a:latin typeface="+mn-lt"/>
                <a:ea typeface="+mn-ea"/>
                <a:cs typeface="+mn-ea"/>
                <a:sym typeface="+mn-lt"/>
              </a:rPr>
              <a:t>r[</a:t>
            </a:r>
            <a:r>
              <a:rPr lang="en-US" altLang="zh-CN" sz="2400" b="0" dirty="0" err="1">
                <a:latin typeface="+mn-lt"/>
                <a:ea typeface="+mn-ea"/>
                <a:cs typeface="+mn-ea"/>
                <a:sym typeface="+mn-lt"/>
              </a:rPr>
              <a:t>j+dk</a:t>
            </a:r>
            <a:r>
              <a:rPr lang="en-US" altLang="zh-CN" sz="2400" b="0" dirty="0">
                <a:latin typeface="+mn-lt"/>
                <a:ea typeface="+mn-ea"/>
                <a:cs typeface="+mn-ea"/>
                <a:sym typeface="+mn-lt"/>
              </a:rPr>
              <a:t>]=r[0]</a:t>
            </a:r>
            <a:r>
              <a:rPr lang="zh-CN" altLang="en-US" sz="2400" b="0" dirty="0">
                <a:latin typeface="+mn-lt"/>
                <a:ea typeface="+mn-ea"/>
                <a:cs typeface="+mn-ea"/>
                <a:sym typeface="+mn-lt"/>
              </a:rPr>
              <a:t>；</a:t>
            </a:r>
            <a:endParaRPr lang="zh-CN" altLang="en-US" sz="2400" b="0" dirty="0">
              <a:solidFill>
                <a:srgbClr val="008000"/>
              </a:solidFill>
              <a:latin typeface="+mn-lt"/>
              <a:ea typeface="+mn-ea"/>
              <a:cs typeface="+mn-ea"/>
              <a:sym typeface="+mn-lt"/>
            </a:endParaRPr>
          </a:p>
          <a:p>
            <a:pPr marL="720000" algn="just">
              <a:spcBef>
                <a:spcPct val="50000"/>
              </a:spcBef>
              <a:buFont typeface="Arial" panose="020B0604020202020204" pitchFamily="34" charset="0"/>
              <a:buNone/>
              <a:defRPr/>
            </a:pPr>
            <a:r>
              <a:rPr lang="zh-CN" altLang="en-US" sz="2400" b="0" dirty="0">
                <a:solidFill>
                  <a:srgbClr val="FF00FF"/>
                </a:solidFill>
                <a:latin typeface="+mn-lt"/>
                <a:ea typeface="+mn-ea"/>
                <a:cs typeface="+mn-ea"/>
                <a:sym typeface="+mn-lt"/>
              </a:rPr>
              <a:t>       </a:t>
            </a:r>
            <a:r>
              <a:rPr lang="en-US" altLang="zh-CN" sz="2400" b="0" dirty="0">
                <a:solidFill>
                  <a:srgbClr val="FF0000"/>
                </a:solidFill>
                <a:latin typeface="+mn-lt"/>
                <a:ea typeface="+mn-ea"/>
                <a:cs typeface="+mn-ea"/>
                <a:sym typeface="+mn-lt"/>
              </a:rPr>
              <a:t>}</a:t>
            </a:r>
          </a:p>
          <a:p>
            <a:pPr marL="720000" algn="just">
              <a:spcBef>
                <a:spcPct val="50000"/>
              </a:spcBef>
              <a:buFont typeface="Arial" panose="020B0604020202020204" pitchFamily="34" charset="0"/>
              <a:buNone/>
              <a:defRPr/>
            </a:pPr>
            <a:r>
              <a:rPr lang="en-US" altLang="zh-CN" sz="2400" b="0" dirty="0">
                <a:solidFill>
                  <a:schemeClr val="hlink"/>
                </a:solidFill>
                <a:latin typeface="+mn-lt"/>
                <a:ea typeface="+mn-ea"/>
                <a:cs typeface="+mn-ea"/>
                <a:sym typeface="+mn-lt"/>
              </a:rPr>
              <a:t>}</a:t>
            </a:r>
          </a:p>
        </p:txBody>
      </p:sp>
      <p:sp>
        <p:nvSpPr>
          <p:cNvPr id="1116172" name="Rectangle 12">
            <a:extLst>
              <a:ext uri="{FF2B5EF4-FFF2-40B4-BE49-F238E27FC236}">
                <a16:creationId xmlns:a16="http://schemas.microsoft.com/office/drawing/2014/main" id="{20497B2C-B8EF-4A08-9009-B466A7C06E7C}"/>
              </a:ext>
            </a:extLst>
          </p:cNvPr>
          <p:cNvSpPr>
            <a:spLocks noChangeArrowheads="1"/>
          </p:cNvSpPr>
          <p:nvPr/>
        </p:nvSpPr>
        <p:spPr bwMode="auto">
          <a:xfrm>
            <a:off x="838200" y="1735138"/>
            <a:ext cx="80057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spcBef>
                <a:spcPct val="50000"/>
              </a:spcBef>
              <a:buFont typeface="Arial" panose="020B0604020202020204" pitchFamily="34" charset="0"/>
              <a:buNone/>
            </a:pP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对顺序表</a:t>
            </a:r>
            <a:r>
              <a:rPr lang="en-US" altLang="zh-CN" sz="2400" b="0">
                <a:ea typeface="微软雅黑" panose="020B0503020204020204" pitchFamily="34" charset="-122"/>
                <a:sym typeface="+mn-lt"/>
              </a:rPr>
              <a:t>L</a:t>
            </a:r>
            <a:r>
              <a:rPr lang="zh-CN" altLang="en-US" sz="2400" b="0">
                <a:ea typeface="微软雅黑" panose="020B0503020204020204" pitchFamily="34" charset="-122"/>
                <a:sym typeface="+mn-lt"/>
              </a:rPr>
              <a:t>进行一趟增量为</a:t>
            </a:r>
            <a:r>
              <a:rPr lang="en-US" altLang="zh-CN" sz="2400" b="0">
                <a:solidFill>
                  <a:srgbClr val="FF0000"/>
                </a:solidFill>
                <a:ea typeface="微软雅黑" panose="020B0503020204020204" pitchFamily="34" charset="-122"/>
                <a:sym typeface="+mn-lt"/>
              </a:rPr>
              <a:t>dk</a:t>
            </a:r>
            <a:r>
              <a:rPr lang="zh-CN" altLang="en-US" sz="2400" b="0">
                <a:ea typeface="微软雅黑" panose="020B0503020204020204" pitchFamily="34" charset="-122"/>
                <a:sym typeface="+mn-lt"/>
              </a:rPr>
              <a:t>的</a:t>
            </a:r>
            <a:r>
              <a:rPr lang="en-US" altLang="zh-CN" sz="2400" b="0">
                <a:ea typeface="微软雅黑" panose="020B0503020204020204" pitchFamily="34" charset="-122"/>
                <a:sym typeface="+mn-lt"/>
              </a:rPr>
              <a:t>Shell</a:t>
            </a:r>
            <a:r>
              <a:rPr lang="zh-CN" altLang="en-US" sz="2400" b="0">
                <a:ea typeface="微软雅黑" panose="020B0503020204020204" pitchFamily="34" charset="-122"/>
                <a:sym typeface="+mn-lt"/>
              </a:rPr>
              <a:t>排序，</a:t>
            </a:r>
            <a:r>
              <a:rPr lang="en-US" altLang="zh-CN" sz="2400" b="0">
                <a:solidFill>
                  <a:srgbClr val="FF0000"/>
                </a:solidFill>
                <a:ea typeface="微软雅黑" panose="020B0503020204020204" pitchFamily="34" charset="-122"/>
                <a:sym typeface="+mn-lt"/>
              </a:rPr>
              <a:t>dk</a:t>
            </a:r>
            <a:r>
              <a:rPr lang="zh-CN" altLang="en-US" sz="2400" b="0">
                <a:ea typeface="微软雅黑" panose="020B0503020204020204" pitchFamily="34" charset="-122"/>
                <a:sym typeface="+mn-lt"/>
              </a:rPr>
              <a:t>为步长因子</a:t>
            </a:r>
          </a:p>
        </p:txBody>
      </p:sp>
      <p:sp>
        <p:nvSpPr>
          <p:cNvPr id="1116173" name="Rectangle 13">
            <a:extLst>
              <a:ext uri="{FF2B5EF4-FFF2-40B4-BE49-F238E27FC236}">
                <a16:creationId xmlns:a16="http://schemas.microsoft.com/office/drawing/2014/main" id="{66E74614-51ED-4349-85DD-0A8F793B2E43}"/>
              </a:ext>
            </a:extLst>
          </p:cNvPr>
          <p:cNvSpPr>
            <a:spLocks noChangeArrowheads="1"/>
          </p:cNvSpPr>
          <p:nvPr/>
        </p:nvSpPr>
        <p:spPr bwMode="auto">
          <a:xfrm>
            <a:off x="4914900" y="2232025"/>
            <a:ext cx="42211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spcBef>
                <a:spcPct val="50000"/>
              </a:spcBef>
              <a:buFont typeface="Arial" panose="020B0604020202020204" pitchFamily="34" charset="0"/>
              <a:buNone/>
            </a:pP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开始将</a:t>
            </a:r>
            <a:r>
              <a:rPr lang="en-US" altLang="zh-CN" sz="2400" b="0">
                <a:ea typeface="微软雅黑" panose="020B0503020204020204" pitchFamily="34" charset="-122"/>
                <a:sym typeface="+mn-lt"/>
              </a:rPr>
              <a:t>r[i] </a:t>
            </a:r>
            <a:r>
              <a:rPr lang="zh-CN" altLang="en-US" sz="2400" b="0">
                <a:ea typeface="微软雅黑" panose="020B0503020204020204" pitchFamily="34" charset="-122"/>
                <a:sym typeface="+mn-lt"/>
              </a:rPr>
              <a:t>插入有序增量子表</a:t>
            </a:r>
          </a:p>
        </p:txBody>
      </p:sp>
      <p:sp>
        <p:nvSpPr>
          <p:cNvPr id="1116174" name="Rectangle 14">
            <a:extLst>
              <a:ext uri="{FF2B5EF4-FFF2-40B4-BE49-F238E27FC236}">
                <a16:creationId xmlns:a16="http://schemas.microsoft.com/office/drawing/2014/main" id="{5CB7174D-1174-4621-AEE7-0F6967C872E7}"/>
              </a:ext>
            </a:extLst>
          </p:cNvPr>
          <p:cNvSpPr>
            <a:spLocks noChangeArrowheads="1"/>
          </p:cNvSpPr>
          <p:nvPr/>
        </p:nvSpPr>
        <p:spPr bwMode="auto">
          <a:xfrm>
            <a:off x="3505200" y="3335338"/>
            <a:ext cx="1762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spcBef>
                <a:spcPct val="50000"/>
              </a:spcBef>
              <a:buFont typeface="Arial" panose="020B0604020202020204" pitchFamily="34" charset="0"/>
              <a:buNone/>
            </a:pP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暂存在</a:t>
            </a:r>
            <a:r>
              <a:rPr lang="en-US" altLang="zh-CN" sz="2400" b="0">
                <a:ea typeface="微软雅黑" panose="020B0503020204020204" pitchFamily="34" charset="-122"/>
                <a:sym typeface="+mn-lt"/>
              </a:rPr>
              <a:t>r[0]</a:t>
            </a:r>
          </a:p>
        </p:txBody>
      </p:sp>
      <p:sp>
        <p:nvSpPr>
          <p:cNvPr id="1116175" name="Rectangle 15">
            <a:extLst>
              <a:ext uri="{FF2B5EF4-FFF2-40B4-BE49-F238E27FC236}">
                <a16:creationId xmlns:a16="http://schemas.microsoft.com/office/drawing/2014/main" id="{F3144BDF-BCFB-407F-B622-E23490B0B9FB}"/>
              </a:ext>
            </a:extLst>
          </p:cNvPr>
          <p:cNvSpPr>
            <a:spLocks noChangeArrowheads="1"/>
          </p:cNvSpPr>
          <p:nvPr/>
        </p:nvSpPr>
        <p:spPr bwMode="auto">
          <a:xfrm>
            <a:off x="3276600" y="4402138"/>
            <a:ext cx="4641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spcBef>
                <a:spcPct val="50000"/>
              </a:spcBef>
              <a:buFont typeface="Arial" panose="020B0604020202020204" pitchFamily="34" charset="0"/>
              <a:buNone/>
            </a:pP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关键字较大的记录在子表中后移</a:t>
            </a:r>
          </a:p>
        </p:txBody>
      </p:sp>
      <p:sp>
        <p:nvSpPr>
          <p:cNvPr id="1116176" name="Rectangle 16">
            <a:extLst>
              <a:ext uri="{FF2B5EF4-FFF2-40B4-BE49-F238E27FC236}">
                <a16:creationId xmlns:a16="http://schemas.microsoft.com/office/drawing/2014/main" id="{DD222BBA-8C2A-4614-B503-9ADDAFD649A4}"/>
              </a:ext>
            </a:extLst>
          </p:cNvPr>
          <p:cNvSpPr>
            <a:spLocks noChangeArrowheads="1"/>
          </p:cNvSpPr>
          <p:nvPr/>
        </p:nvSpPr>
        <p:spPr bwMode="auto">
          <a:xfrm>
            <a:off x="3276600" y="4935538"/>
            <a:ext cx="5064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spcBef>
                <a:spcPct val="50000"/>
              </a:spcBef>
              <a:buFont typeface="Arial" panose="020B0604020202020204" pitchFamily="34" charset="0"/>
              <a:buNone/>
            </a:pP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在本趟结束时将</a:t>
            </a:r>
            <a:r>
              <a:rPr lang="en-US" altLang="zh-CN" sz="2400" b="0">
                <a:ea typeface="微软雅黑" panose="020B0503020204020204" pitchFamily="34" charset="-122"/>
                <a:sym typeface="+mn-lt"/>
              </a:rPr>
              <a:t>r[i]</a:t>
            </a:r>
            <a:r>
              <a:rPr lang="zh-CN" altLang="en-US" sz="2400" b="0">
                <a:ea typeface="微软雅黑" panose="020B0503020204020204" pitchFamily="34" charset="-122"/>
                <a:sym typeface="+mn-lt"/>
              </a:rPr>
              <a:t>插入到正确位置</a:t>
            </a:r>
          </a:p>
        </p:txBody>
      </p:sp>
      <p:sp>
        <p:nvSpPr>
          <p:cNvPr id="1116177" name="Rectangle 17">
            <a:extLst>
              <a:ext uri="{FF2B5EF4-FFF2-40B4-BE49-F238E27FC236}">
                <a16:creationId xmlns:a16="http://schemas.microsoft.com/office/drawing/2014/main" id="{98DBB3A6-9706-48AF-ABAF-4EE83AD63E14}"/>
              </a:ext>
            </a:extLst>
          </p:cNvPr>
          <p:cNvSpPr>
            <a:spLocks noChangeArrowheads="1"/>
          </p:cNvSpPr>
          <p:nvPr/>
        </p:nvSpPr>
        <p:spPr bwMode="auto">
          <a:xfrm>
            <a:off x="838200" y="192088"/>
            <a:ext cx="8843963" cy="519112"/>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r>
              <a:rPr lang="zh-CN" altLang="en-US" b="0">
                <a:solidFill>
                  <a:schemeClr val="bg1"/>
                </a:solidFill>
                <a:ea typeface="微软雅黑" panose="020B0503020204020204" pitchFamily="34" charset="-122"/>
                <a:sym typeface="+mn-lt"/>
              </a:rPr>
              <a:t>希尔排序算法（其中某一趟的排序操作）</a:t>
            </a:r>
          </a:p>
        </p:txBody>
      </p:sp>
      <p:sp>
        <p:nvSpPr>
          <p:cNvPr id="54281" name="矩形 1">
            <a:extLst>
              <a:ext uri="{FF2B5EF4-FFF2-40B4-BE49-F238E27FC236}">
                <a16:creationId xmlns:a16="http://schemas.microsoft.com/office/drawing/2014/main" id="{E1F41D4C-33BB-054C-BF18-01ED8B7900DC}"/>
              </a:ext>
            </a:extLst>
          </p:cNvPr>
          <p:cNvSpPr>
            <a:spLocks noChangeArrowheads="1"/>
          </p:cNvSpPr>
          <p:nvPr/>
        </p:nvSpPr>
        <p:spPr bwMode="auto">
          <a:xfrm>
            <a:off x="5435600" y="5818188"/>
            <a:ext cx="3708400" cy="46037"/>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54282" name="矩形 10">
            <a:extLst>
              <a:ext uri="{FF2B5EF4-FFF2-40B4-BE49-F238E27FC236}">
                <a16:creationId xmlns:a16="http://schemas.microsoft.com/office/drawing/2014/main" id="{94A2675D-0342-6345-8039-CD63BB69BFDD}"/>
              </a:ext>
            </a:extLst>
          </p:cNvPr>
          <p:cNvSpPr>
            <a:spLocks noChangeArrowheads="1"/>
          </p:cNvSpPr>
          <p:nvPr/>
        </p:nvSpPr>
        <p:spPr bwMode="auto">
          <a:xfrm>
            <a:off x="3995738" y="6227763"/>
            <a:ext cx="5148262" cy="49212"/>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116168"/>
                                        </p:tgtEl>
                                        <p:attrNameLst>
                                          <p:attrName>style.visibility</p:attrName>
                                        </p:attrNameLst>
                                      </p:cBhvr>
                                      <p:to>
                                        <p:strVal val="visible"/>
                                      </p:to>
                                    </p:set>
                                    <p:animEffect transition="in" filter="wipe(up)">
                                      <p:cBhvr>
                                        <p:cTn id="7" dur="500"/>
                                        <p:tgtEl>
                                          <p:spTgt spid="111616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8" presetClass="entr" presetSubtype="6" fill="hold" grpId="0" nodeType="clickEffect">
                                  <p:stCondLst>
                                    <p:cond delay="0"/>
                                  </p:stCondLst>
                                  <p:childTnLst>
                                    <p:set>
                                      <p:cBhvr>
                                        <p:cTn id="11" dur="1" fill="hold">
                                          <p:stCondLst>
                                            <p:cond delay="0"/>
                                          </p:stCondLst>
                                        </p:cTn>
                                        <p:tgtEl>
                                          <p:spTgt spid="1116172"/>
                                        </p:tgtEl>
                                        <p:attrNameLst>
                                          <p:attrName>style.visibility</p:attrName>
                                        </p:attrNameLst>
                                      </p:cBhvr>
                                      <p:to>
                                        <p:strVal val="visible"/>
                                      </p:to>
                                    </p:set>
                                    <p:animEffect transition="in" filter="strips(downRight)">
                                      <p:cBhvr>
                                        <p:cTn id="12" dur="500"/>
                                        <p:tgtEl>
                                          <p:spTgt spid="111617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8" presetClass="entr" presetSubtype="6" fill="hold" grpId="0" nodeType="clickEffect">
                                  <p:stCondLst>
                                    <p:cond delay="0"/>
                                  </p:stCondLst>
                                  <p:childTnLst>
                                    <p:set>
                                      <p:cBhvr>
                                        <p:cTn id="16" dur="1" fill="hold">
                                          <p:stCondLst>
                                            <p:cond delay="0"/>
                                          </p:stCondLst>
                                        </p:cTn>
                                        <p:tgtEl>
                                          <p:spTgt spid="1116173"/>
                                        </p:tgtEl>
                                        <p:attrNameLst>
                                          <p:attrName>style.visibility</p:attrName>
                                        </p:attrNameLst>
                                      </p:cBhvr>
                                      <p:to>
                                        <p:strVal val="visible"/>
                                      </p:to>
                                    </p:set>
                                    <p:animEffect transition="in" filter="strips(downRight)">
                                      <p:cBhvr>
                                        <p:cTn id="17" dur="500"/>
                                        <p:tgtEl>
                                          <p:spTgt spid="111617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8" presetClass="entr" presetSubtype="6" fill="hold" grpId="0" nodeType="clickEffect">
                                  <p:stCondLst>
                                    <p:cond delay="0"/>
                                  </p:stCondLst>
                                  <p:childTnLst>
                                    <p:set>
                                      <p:cBhvr>
                                        <p:cTn id="21" dur="1" fill="hold">
                                          <p:stCondLst>
                                            <p:cond delay="0"/>
                                          </p:stCondLst>
                                        </p:cTn>
                                        <p:tgtEl>
                                          <p:spTgt spid="1116174"/>
                                        </p:tgtEl>
                                        <p:attrNameLst>
                                          <p:attrName>style.visibility</p:attrName>
                                        </p:attrNameLst>
                                      </p:cBhvr>
                                      <p:to>
                                        <p:strVal val="visible"/>
                                      </p:to>
                                    </p:set>
                                    <p:animEffect transition="in" filter="strips(downRight)">
                                      <p:cBhvr>
                                        <p:cTn id="22" dur="500"/>
                                        <p:tgtEl>
                                          <p:spTgt spid="111617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8" presetClass="entr" presetSubtype="6" fill="hold" grpId="0" nodeType="clickEffect">
                                  <p:stCondLst>
                                    <p:cond delay="0"/>
                                  </p:stCondLst>
                                  <p:childTnLst>
                                    <p:set>
                                      <p:cBhvr>
                                        <p:cTn id="26" dur="1" fill="hold">
                                          <p:stCondLst>
                                            <p:cond delay="0"/>
                                          </p:stCondLst>
                                        </p:cTn>
                                        <p:tgtEl>
                                          <p:spTgt spid="1116175"/>
                                        </p:tgtEl>
                                        <p:attrNameLst>
                                          <p:attrName>style.visibility</p:attrName>
                                        </p:attrNameLst>
                                      </p:cBhvr>
                                      <p:to>
                                        <p:strVal val="visible"/>
                                      </p:to>
                                    </p:set>
                                    <p:animEffect transition="in" filter="strips(downRight)">
                                      <p:cBhvr>
                                        <p:cTn id="27" dur="500"/>
                                        <p:tgtEl>
                                          <p:spTgt spid="111617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8" presetClass="entr" presetSubtype="6" fill="hold" grpId="0" nodeType="clickEffect">
                                  <p:stCondLst>
                                    <p:cond delay="0"/>
                                  </p:stCondLst>
                                  <p:childTnLst>
                                    <p:set>
                                      <p:cBhvr>
                                        <p:cTn id="31" dur="1" fill="hold">
                                          <p:stCondLst>
                                            <p:cond delay="0"/>
                                          </p:stCondLst>
                                        </p:cTn>
                                        <p:tgtEl>
                                          <p:spTgt spid="1116176"/>
                                        </p:tgtEl>
                                        <p:attrNameLst>
                                          <p:attrName>style.visibility</p:attrName>
                                        </p:attrNameLst>
                                      </p:cBhvr>
                                      <p:to>
                                        <p:strVal val="visible"/>
                                      </p:to>
                                    </p:set>
                                    <p:animEffect transition="in" filter="strips(downRight)">
                                      <p:cBhvr>
                                        <p:cTn id="32" dur="500"/>
                                        <p:tgtEl>
                                          <p:spTgt spid="1116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68" grpId="0" animBg="1"/>
      <p:bldP spid="1116172" grpId="0"/>
      <p:bldP spid="1116173" grpId="0"/>
      <p:bldP spid="1116174" grpId="0"/>
      <p:bldP spid="1116175" grpId="0"/>
      <p:bldP spid="1116176"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a:extLst>
              <a:ext uri="{FF2B5EF4-FFF2-40B4-BE49-F238E27FC236}">
                <a16:creationId xmlns:a16="http://schemas.microsoft.com/office/drawing/2014/main" id="{B2C84508-EB15-4974-A979-E06360AF26AD}"/>
              </a:ext>
            </a:extLst>
          </p:cNvPr>
          <p:cNvSpPr>
            <a:spLocks noChangeArrowheads="1"/>
          </p:cNvSpPr>
          <p:nvPr/>
        </p:nvSpPr>
        <p:spPr bwMode="auto">
          <a:xfrm>
            <a:off x="395288" y="1628775"/>
            <a:ext cx="8223250" cy="2173288"/>
          </a:xfrm>
          <a:prstGeom prst="rect">
            <a:avLst/>
          </a:prstGeom>
          <a:solidFill>
            <a:srgbClr val="E2D9EB"/>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05000"/>
              </a:lnSpc>
              <a:spcBef>
                <a:spcPct val="50000"/>
              </a:spcBef>
              <a:buFont typeface="Arial" panose="020B0604020202020204" pitchFamily="34" charset="0"/>
              <a:buChar char="•"/>
            </a:pPr>
            <a:r>
              <a:rPr lang="zh-CN" altLang="en-US" sz="2400" b="0">
                <a:ea typeface="微软雅黑" panose="020B0503020204020204" pitchFamily="34" charset="-122"/>
                <a:sym typeface="+mn-lt"/>
              </a:rPr>
              <a:t>时间复杂度是</a:t>
            </a:r>
            <a:r>
              <a:rPr lang="en-US" altLang="zh-CN" sz="2400" b="0">
                <a:ea typeface="微软雅黑" panose="020B0503020204020204" pitchFamily="34" charset="-122"/>
                <a:sym typeface="+mn-lt"/>
              </a:rPr>
              <a:t>n</a:t>
            </a:r>
            <a:r>
              <a:rPr lang="zh-CN" altLang="en-US" sz="2400" b="0">
                <a:ea typeface="微软雅黑" panose="020B0503020204020204" pitchFamily="34" charset="-122"/>
                <a:sym typeface="+mn-lt"/>
              </a:rPr>
              <a:t>和</a:t>
            </a:r>
            <a:r>
              <a:rPr lang="en-US" altLang="zh-CN" sz="2400" b="0">
                <a:ea typeface="微软雅黑" panose="020B0503020204020204" pitchFamily="34" charset="-122"/>
                <a:sym typeface="+mn-lt"/>
              </a:rPr>
              <a:t>d</a:t>
            </a:r>
            <a:r>
              <a:rPr lang="zh-CN" altLang="en-US" sz="2400" b="0">
                <a:ea typeface="微软雅黑" panose="020B0503020204020204" pitchFamily="34" charset="-122"/>
                <a:sym typeface="+mn-lt"/>
              </a:rPr>
              <a:t>的函数：</a:t>
            </a:r>
          </a:p>
          <a:p>
            <a:pPr>
              <a:lnSpc>
                <a:spcPct val="105000"/>
              </a:lnSpc>
              <a:spcBef>
                <a:spcPct val="50000"/>
              </a:spcBef>
              <a:buFont typeface="Arial" panose="020B0604020202020204" pitchFamily="34" charset="0"/>
              <a:buChar char="•"/>
            </a:pPr>
            <a:endParaRPr lang="zh-CN" altLang="en-US" sz="2400" b="0">
              <a:ea typeface="微软雅黑" panose="020B0503020204020204" pitchFamily="34" charset="-122"/>
              <a:sym typeface="+mn-lt"/>
            </a:endParaRPr>
          </a:p>
          <a:p>
            <a:pPr>
              <a:lnSpc>
                <a:spcPct val="105000"/>
              </a:lnSpc>
              <a:spcBef>
                <a:spcPct val="50000"/>
              </a:spcBef>
              <a:buFont typeface="Arial" panose="020B0604020202020204" pitchFamily="34" charset="0"/>
              <a:buChar char="•"/>
            </a:pPr>
            <a:r>
              <a:rPr lang="zh-CN" altLang="en-US" sz="2400" b="0">
                <a:ea typeface="微软雅黑" panose="020B0503020204020204" pitchFamily="34" charset="-122"/>
                <a:sym typeface="+mn-lt"/>
              </a:rPr>
              <a:t>空间复杂度为 </a:t>
            </a:r>
            <a:r>
              <a:rPr lang="en-US" altLang="zh-CN" sz="2400" b="0">
                <a:solidFill>
                  <a:srgbClr val="FF3300"/>
                </a:solidFill>
                <a:ea typeface="微软雅黑" panose="020B0503020204020204" pitchFamily="34" charset="-122"/>
                <a:sym typeface="+mn-lt"/>
              </a:rPr>
              <a:t>o(</a:t>
            </a:r>
            <a:r>
              <a:rPr lang="en-US" altLang="zh-CN" sz="2400" b="0" i="1">
                <a:solidFill>
                  <a:srgbClr val="FF3300"/>
                </a:solidFill>
                <a:ea typeface="微软雅黑" panose="020B0503020204020204" pitchFamily="34" charset="-122"/>
                <a:sym typeface="+mn-lt"/>
              </a:rPr>
              <a:t>1</a:t>
            </a:r>
            <a:r>
              <a:rPr lang="en-US" altLang="zh-CN" sz="2400" b="0">
                <a:solidFill>
                  <a:srgbClr val="FF3300"/>
                </a:solidFill>
                <a:ea typeface="微软雅黑" panose="020B0503020204020204" pitchFamily="34" charset="-122"/>
                <a:sym typeface="+mn-lt"/>
              </a:rPr>
              <a:t>)</a:t>
            </a:r>
          </a:p>
          <a:p>
            <a:pPr>
              <a:lnSpc>
                <a:spcPct val="105000"/>
              </a:lnSpc>
              <a:spcBef>
                <a:spcPct val="50000"/>
              </a:spcBef>
              <a:buFont typeface="Arial" panose="020B0604020202020204" pitchFamily="34" charset="0"/>
              <a:buChar char="•"/>
            </a:pPr>
            <a:r>
              <a:rPr lang="zh-CN" altLang="en-US" sz="2400" b="0">
                <a:ea typeface="微软雅黑" panose="020B0503020204020204" pitchFamily="34" charset="-122"/>
                <a:sym typeface="+mn-lt"/>
              </a:rPr>
              <a:t>是一种</a:t>
            </a:r>
            <a:r>
              <a:rPr lang="zh-CN" altLang="en-US" sz="2400" b="0">
                <a:solidFill>
                  <a:srgbClr val="FF3300"/>
                </a:solidFill>
                <a:ea typeface="微软雅黑" panose="020B0503020204020204" pitchFamily="34" charset="-122"/>
                <a:sym typeface="+mn-lt"/>
              </a:rPr>
              <a:t>不稳定</a:t>
            </a:r>
            <a:r>
              <a:rPr lang="zh-CN" altLang="en-US" sz="2400" b="0">
                <a:ea typeface="微软雅黑" panose="020B0503020204020204" pitchFamily="34" charset="-122"/>
                <a:sym typeface="+mn-lt"/>
              </a:rPr>
              <a:t>的排序方法</a:t>
            </a:r>
          </a:p>
        </p:txBody>
      </p:sp>
      <p:sp>
        <p:nvSpPr>
          <p:cNvPr id="1115144" name="Rectangle 8">
            <a:extLst>
              <a:ext uri="{FF2B5EF4-FFF2-40B4-BE49-F238E27FC236}">
                <a16:creationId xmlns:a16="http://schemas.microsoft.com/office/drawing/2014/main" id="{92B31072-F22F-4548-AE9B-D7F27D261C59}"/>
              </a:ext>
            </a:extLst>
          </p:cNvPr>
          <p:cNvSpPr>
            <a:spLocks noChangeArrowheads="1"/>
          </p:cNvSpPr>
          <p:nvPr/>
        </p:nvSpPr>
        <p:spPr bwMode="auto">
          <a:xfrm>
            <a:off x="900113" y="219075"/>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算法分析</a:t>
            </a:r>
          </a:p>
        </p:txBody>
      </p:sp>
      <p:sp>
        <p:nvSpPr>
          <p:cNvPr id="1115141" name="Rectangle 5">
            <a:extLst>
              <a:ext uri="{FF2B5EF4-FFF2-40B4-BE49-F238E27FC236}">
                <a16:creationId xmlns:a16="http://schemas.microsoft.com/office/drawing/2014/main" id="{601D6521-7597-4D05-9BE1-7DD71F154D3A}"/>
              </a:ext>
            </a:extLst>
          </p:cNvPr>
          <p:cNvSpPr>
            <a:spLocks noChangeArrowheads="1"/>
          </p:cNvSpPr>
          <p:nvPr/>
        </p:nvSpPr>
        <p:spPr bwMode="auto">
          <a:xfrm>
            <a:off x="1763713" y="2179638"/>
            <a:ext cx="5832475" cy="523875"/>
          </a:xfrm>
          <a:prstGeom prst="rect">
            <a:avLst/>
          </a:prstGeom>
          <a:noFill/>
          <a:ln w="9525">
            <a:noFill/>
            <a:miter lim="800000"/>
          </a:ln>
          <a:effectLst/>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spcBef>
                <a:spcPct val="50000"/>
              </a:spcBef>
            </a:pPr>
            <a:r>
              <a:rPr kumimoji="1" lang="en-US" altLang="zh-CN" b="0">
                <a:solidFill>
                  <a:srgbClr val="FF3300"/>
                </a:solidFill>
                <a:ea typeface="微软雅黑" panose="020B0503020204020204" pitchFamily="34" charset="-122"/>
                <a:sym typeface="+mn-lt"/>
              </a:rPr>
              <a:t>O(</a:t>
            </a:r>
            <a:r>
              <a:rPr kumimoji="1" lang="en-US" altLang="zh-CN" b="0" i="1">
                <a:solidFill>
                  <a:srgbClr val="FF3300"/>
                </a:solidFill>
                <a:ea typeface="微软雅黑" panose="020B0503020204020204" pitchFamily="34" charset="-122"/>
                <a:sym typeface="+mn-lt"/>
              </a:rPr>
              <a:t>n</a:t>
            </a:r>
            <a:r>
              <a:rPr kumimoji="1" lang="en-US" altLang="zh-CN" b="0" baseline="30000">
                <a:solidFill>
                  <a:srgbClr val="FF3300"/>
                </a:solidFill>
                <a:ea typeface="微软雅黑" panose="020B0503020204020204" pitchFamily="34" charset="-122"/>
                <a:sym typeface="+mn-lt"/>
              </a:rPr>
              <a:t>1.25</a:t>
            </a:r>
            <a:r>
              <a:rPr kumimoji="1" lang="zh-CN" altLang="en-US" b="0">
                <a:solidFill>
                  <a:srgbClr val="FF3300"/>
                </a:solidFill>
                <a:ea typeface="微软雅黑" panose="020B0503020204020204" pitchFamily="34" charset="-122"/>
                <a:sym typeface="+mn-lt"/>
              </a:rPr>
              <a:t>）～</a:t>
            </a:r>
            <a:r>
              <a:rPr kumimoji="1" lang="en-US" altLang="zh-CN" b="0">
                <a:solidFill>
                  <a:srgbClr val="FF3300"/>
                </a:solidFill>
                <a:ea typeface="微软雅黑" panose="020B0503020204020204" pitchFamily="34" charset="-122"/>
                <a:sym typeface="+mn-lt"/>
              </a:rPr>
              <a:t>O</a:t>
            </a:r>
            <a:r>
              <a:rPr kumimoji="1" lang="zh-CN" altLang="en-US" b="0">
                <a:solidFill>
                  <a:srgbClr val="FF3300"/>
                </a:solidFill>
                <a:ea typeface="微软雅黑" panose="020B0503020204020204" pitchFamily="34" charset="-122"/>
                <a:sym typeface="+mn-lt"/>
              </a:rPr>
              <a:t>（</a:t>
            </a:r>
            <a:r>
              <a:rPr kumimoji="1" lang="en-US" altLang="zh-CN" b="0">
                <a:solidFill>
                  <a:srgbClr val="FF3300"/>
                </a:solidFill>
                <a:ea typeface="微软雅黑" panose="020B0503020204020204" pitchFamily="34" charset="-122"/>
                <a:sym typeface="+mn-lt"/>
              </a:rPr>
              <a:t>1.6</a:t>
            </a:r>
            <a:r>
              <a:rPr kumimoji="1" lang="en-US" altLang="zh-CN" b="0" i="1">
                <a:solidFill>
                  <a:srgbClr val="FF3300"/>
                </a:solidFill>
                <a:ea typeface="微软雅黑" panose="020B0503020204020204" pitchFamily="34" charset="-122"/>
                <a:sym typeface="+mn-lt"/>
              </a:rPr>
              <a:t>n</a:t>
            </a:r>
            <a:r>
              <a:rPr kumimoji="1" lang="en-US" altLang="zh-CN" b="0" baseline="30000">
                <a:solidFill>
                  <a:srgbClr val="FF3300"/>
                </a:solidFill>
                <a:ea typeface="微软雅黑" panose="020B0503020204020204" pitchFamily="34" charset="-122"/>
                <a:sym typeface="+mn-lt"/>
              </a:rPr>
              <a:t>1.25</a:t>
            </a:r>
            <a:r>
              <a:rPr kumimoji="1" lang="zh-CN" altLang="en-US" b="0">
                <a:solidFill>
                  <a:srgbClr val="FF3300"/>
                </a:solidFill>
                <a:ea typeface="微软雅黑" panose="020B0503020204020204" pitchFamily="34" charset="-122"/>
                <a:sym typeface="+mn-lt"/>
              </a:rPr>
              <a:t>）</a:t>
            </a:r>
            <a:r>
              <a:rPr kumimoji="1" lang="en-US" altLang="zh-CN" b="0">
                <a:ea typeface="微软雅黑" panose="020B0503020204020204" pitchFamily="34" charset="-122"/>
                <a:sym typeface="+mn-lt"/>
              </a:rPr>
              <a:t>—</a:t>
            </a:r>
            <a:r>
              <a:rPr kumimoji="1" lang="zh-CN" altLang="en-US" b="0">
                <a:ea typeface="微软雅黑" panose="020B0503020204020204" pitchFamily="34" charset="-122"/>
                <a:sym typeface="+mn-lt"/>
              </a:rPr>
              <a:t>经验公式</a:t>
            </a:r>
          </a:p>
        </p:txBody>
      </p:sp>
      <p:sp>
        <p:nvSpPr>
          <p:cNvPr id="1115145" name="Rectangle 9">
            <a:extLst>
              <a:ext uri="{FF2B5EF4-FFF2-40B4-BE49-F238E27FC236}">
                <a16:creationId xmlns:a16="http://schemas.microsoft.com/office/drawing/2014/main" id="{888866A1-6669-47FA-9365-75198344D907}"/>
              </a:ext>
            </a:extLst>
          </p:cNvPr>
          <p:cNvSpPr>
            <a:spLocks noChangeArrowheads="1"/>
          </p:cNvSpPr>
          <p:nvPr/>
        </p:nvSpPr>
        <p:spPr bwMode="auto">
          <a:xfrm>
            <a:off x="395288" y="3978275"/>
            <a:ext cx="8223250" cy="1349375"/>
          </a:xfrm>
          <a:prstGeom prst="rect">
            <a:avLst/>
          </a:prstGeom>
          <a:solidFill>
            <a:srgbClr val="CCCCFF"/>
          </a:solidFill>
          <a:ln>
            <a:noFill/>
          </a:ln>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lvl="1">
              <a:spcBef>
                <a:spcPct val="20000"/>
              </a:spcBef>
              <a:buClr>
                <a:srgbClr val="CC00CC"/>
              </a:buClr>
              <a:buFont typeface="Wingdings" pitchFamily="2" charset="2"/>
              <a:buChar char="ü"/>
            </a:pPr>
            <a:r>
              <a:rPr lang="zh-CN" altLang="en-US" sz="2400" b="0">
                <a:ea typeface="微软雅黑" panose="020B0503020204020204" pitchFamily="34" charset="-122"/>
                <a:sym typeface="+mn-lt"/>
              </a:rPr>
              <a:t>如何选择最佳</a:t>
            </a:r>
            <a:r>
              <a:rPr lang="en-US" altLang="zh-CN" sz="2400" b="0">
                <a:ea typeface="微软雅黑" panose="020B0503020204020204" pitchFamily="34" charset="-122"/>
                <a:sym typeface="+mn-lt"/>
              </a:rPr>
              <a:t>d</a:t>
            </a:r>
            <a:r>
              <a:rPr lang="zh-CN" altLang="en-US" sz="2400" b="0">
                <a:ea typeface="微软雅黑" panose="020B0503020204020204" pitchFamily="34" charset="-122"/>
                <a:sym typeface="+mn-lt"/>
              </a:rPr>
              <a:t>序列，目前</a:t>
            </a:r>
            <a:r>
              <a:rPr lang="zh-CN" altLang="en-US" sz="2400" b="0">
                <a:solidFill>
                  <a:srgbClr val="FF3300"/>
                </a:solidFill>
                <a:ea typeface="微软雅黑" panose="020B0503020204020204" pitchFamily="34" charset="-122"/>
                <a:sym typeface="+mn-lt"/>
              </a:rPr>
              <a:t>尚未解决</a:t>
            </a:r>
          </a:p>
          <a:p>
            <a:pPr lvl="1">
              <a:spcBef>
                <a:spcPct val="20000"/>
              </a:spcBef>
              <a:buClr>
                <a:srgbClr val="CC00CC"/>
              </a:buClr>
              <a:buFont typeface="Wingdings" pitchFamily="2" charset="2"/>
              <a:buChar char="ü"/>
            </a:pPr>
            <a:r>
              <a:rPr lang="zh-CN" altLang="en-US" sz="2400" b="0">
                <a:ea typeface="微软雅黑" panose="020B0503020204020204" pitchFamily="34" charset="-122"/>
                <a:sym typeface="+mn-lt"/>
              </a:rPr>
              <a:t>最后一个增量值</a:t>
            </a:r>
            <a:r>
              <a:rPr lang="zh-CN" altLang="en-US" sz="2400" b="0">
                <a:solidFill>
                  <a:srgbClr val="FF3300"/>
                </a:solidFill>
                <a:ea typeface="微软雅黑" panose="020B0503020204020204" pitchFamily="34" charset="-122"/>
                <a:sym typeface="+mn-lt"/>
              </a:rPr>
              <a:t>必须为</a:t>
            </a:r>
            <a:r>
              <a:rPr lang="en-US" altLang="zh-CN" sz="2400" b="0">
                <a:solidFill>
                  <a:srgbClr val="FF3300"/>
                </a:solidFill>
                <a:ea typeface="微软雅黑" panose="020B0503020204020204" pitchFamily="34" charset="-122"/>
                <a:sym typeface="+mn-lt"/>
              </a:rPr>
              <a:t>1</a:t>
            </a:r>
            <a:r>
              <a:rPr lang="zh-CN" altLang="en-US" sz="2400" b="0">
                <a:solidFill>
                  <a:srgbClr val="FF3300"/>
                </a:solidFill>
                <a:ea typeface="微软雅黑" panose="020B0503020204020204" pitchFamily="34" charset="-122"/>
                <a:sym typeface="+mn-lt"/>
              </a:rPr>
              <a:t>，</a:t>
            </a:r>
            <a:r>
              <a:rPr lang="zh-CN" altLang="en-US" sz="2400" b="0">
                <a:ea typeface="微软雅黑" panose="020B0503020204020204" pitchFamily="34" charset="-122"/>
                <a:sym typeface="+mn-lt"/>
              </a:rPr>
              <a:t>无除</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以外的公因子</a:t>
            </a:r>
            <a:endParaRPr lang="zh-CN" altLang="en-US" sz="2400" b="0">
              <a:solidFill>
                <a:srgbClr val="FF3300"/>
              </a:solidFill>
              <a:ea typeface="微软雅黑" panose="020B0503020204020204" pitchFamily="34" charset="-122"/>
              <a:sym typeface="+mn-lt"/>
            </a:endParaRPr>
          </a:p>
          <a:p>
            <a:pPr lvl="1">
              <a:spcBef>
                <a:spcPct val="20000"/>
              </a:spcBef>
              <a:buClr>
                <a:srgbClr val="CC00CC"/>
              </a:buClr>
              <a:buFont typeface="Wingdings" pitchFamily="2" charset="2"/>
              <a:buChar char="ü"/>
            </a:pPr>
            <a:r>
              <a:rPr lang="zh-CN" altLang="en-US" sz="2400" b="0">
                <a:solidFill>
                  <a:srgbClr val="FF3300"/>
                </a:solidFill>
                <a:ea typeface="微软雅黑" panose="020B0503020204020204" pitchFamily="34" charset="-122"/>
                <a:sym typeface="+mn-lt"/>
              </a:rPr>
              <a:t>不宜在链式存储结构</a:t>
            </a:r>
            <a:r>
              <a:rPr lang="zh-CN" altLang="en-US" sz="2400" b="0">
                <a:ea typeface="微软雅黑" panose="020B0503020204020204" pitchFamily="34" charset="-122"/>
                <a:sym typeface="+mn-lt"/>
              </a:rPr>
              <a:t>上实现</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grpId="0" nodeType="clickEffect">
                                  <p:stCondLst>
                                    <p:cond delay="0"/>
                                  </p:stCondLst>
                                  <p:childTnLst>
                                    <p:set>
                                      <p:cBhvr>
                                        <p:cTn id="6" dur="1" fill="hold">
                                          <p:stCondLst>
                                            <p:cond delay="0"/>
                                          </p:stCondLst>
                                        </p:cTn>
                                        <p:tgtEl>
                                          <p:spTgt spid="1115145">
                                            <p:bg/>
                                          </p:spTgt>
                                        </p:tgtEl>
                                        <p:attrNameLst>
                                          <p:attrName>style.visibility</p:attrName>
                                        </p:attrNameLst>
                                      </p:cBhvr>
                                      <p:to>
                                        <p:strVal val="visible"/>
                                      </p:to>
                                    </p:set>
                                    <p:anim calcmode="lin" valueType="num">
                                      <p:cBhvr>
                                        <p:cTn id="7" dur="500" fill="hold"/>
                                        <p:tgtEl>
                                          <p:spTgt spid="1115145">
                                            <p:bg/>
                                          </p:spTgt>
                                        </p:tgtEl>
                                        <p:attrNameLst>
                                          <p:attrName>ppt_w</p:attrName>
                                        </p:attrNameLst>
                                      </p:cBhvr>
                                      <p:tavLst>
                                        <p:tav tm="0">
                                          <p:val>
                                            <p:strVal val="#ppt_w*0.05"/>
                                          </p:val>
                                        </p:tav>
                                        <p:tav tm="100000">
                                          <p:val>
                                            <p:strVal val="#ppt_w"/>
                                          </p:val>
                                        </p:tav>
                                      </p:tavLst>
                                    </p:anim>
                                    <p:anim calcmode="lin" valueType="num">
                                      <p:cBhvr>
                                        <p:cTn id="8" dur="500" fill="hold"/>
                                        <p:tgtEl>
                                          <p:spTgt spid="1115145">
                                            <p:bg/>
                                          </p:spTgt>
                                        </p:tgtEl>
                                        <p:attrNameLst>
                                          <p:attrName>ppt_h</p:attrName>
                                        </p:attrNameLst>
                                      </p:cBhvr>
                                      <p:tavLst>
                                        <p:tav tm="0">
                                          <p:val>
                                            <p:strVal val="#ppt_h"/>
                                          </p:val>
                                        </p:tav>
                                        <p:tav tm="100000">
                                          <p:val>
                                            <p:strVal val="#ppt_h"/>
                                          </p:val>
                                        </p:tav>
                                      </p:tavLst>
                                    </p:anim>
                                    <p:anim calcmode="lin" valueType="num">
                                      <p:cBhvr>
                                        <p:cTn id="9" dur="500" fill="hold"/>
                                        <p:tgtEl>
                                          <p:spTgt spid="1115145">
                                            <p:bg/>
                                          </p:spTgt>
                                        </p:tgtEl>
                                        <p:attrNameLst>
                                          <p:attrName>ppt_x</p:attrName>
                                        </p:attrNameLst>
                                      </p:cBhvr>
                                      <p:tavLst>
                                        <p:tav tm="0">
                                          <p:val>
                                            <p:strVal val="#ppt_x-.2"/>
                                          </p:val>
                                        </p:tav>
                                        <p:tav tm="100000">
                                          <p:val>
                                            <p:strVal val="#ppt_x"/>
                                          </p:val>
                                        </p:tav>
                                      </p:tavLst>
                                    </p:anim>
                                    <p:anim calcmode="lin" valueType="num">
                                      <p:cBhvr>
                                        <p:cTn id="10" dur="500" fill="hold"/>
                                        <p:tgtEl>
                                          <p:spTgt spid="1115145">
                                            <p:bg/>
                                          </p:spTgt>
                                        </p:tgtEl>
                                        <p:attrNameLst>
                                          <p:attrName>ppt_y</p:attrName>
                                        </p:attrNameLst>
                                      </p:cBhvr>
                                      <p:tavLst>
                                        <p:tav tm="0">
                                          <p:val>
                                            <p:strVal val="#ppt_y"/>
                                          </p:val>
                                        </p:tav>
                                        <p:tav tm="100000">
                                          <p:val>
                                            <p:strVal val="#ppt_y"/>
                                          </p:val>
                                        </p:tav>
                                      </p:tavLst>
                                    </p:anim>
                                    <p:animEffect transition="in" filter="fade">
                                      <p:cBhvr>
                                        <p:cTn id="11" dur="500"/>
                                        <p:tgtEl>
                                          <p:spTgt spid="1115145">
                                            <p:bg/>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54" presetClass="entr" presetSubtype="0" accel="100000" fill="hold" grpId="0" nodeType="clickEffect">
                                  <p:stCondLst>
                                    <p:cond delay="0"/>
                                  </p:stCondLst>
                                  <p:childTnLst>
                                    <p:set>
                                      <p:cBhvr>
                                        <p:cTn id="15" dur="1" fill="hold">
                                          <p:stCondLst>
                                            <p:cond delay="0"/>
                                          </p:stCondLst>
                                        </p:cTn>
                                        <p:tgtEl>
                                          <p:spTgt spid="1115145">
                                            <p:txEl>
                                              <p:pRg st="0" end="0"/>
                                            </p:txEl>
                                          </p:spTgt>
                                        </p:tgtEl>
                                        <p:attrNameLst>
                                          <p:attrName>style.visibility</p:attrName>
                                        </p:attrNameLst>
                                      </p:cBhvr>
                                      <p:to>
                                        <p:strVal val="visible"/>
                                      </p:to>
                                    </p:set>
                                    <p:anim calcmode="lin" valueType="num">
                                      <p:cBhvr>
                                        <p:cTn id="16" dur="500" fill="hold"/>
                                        <p:tgtEl>
                                          <p:spTgt spid="1115145">
                                            <p:txEl>
                                              <p:pRg st="0" end="0"/>
                                            </p:txEl>
                                          </p:spTgt>
                                        </p:tgtEl>
                                        <p:attrNameLst>
                                          <p:attrName>ppt_w</p:attrName>
                                        </p:attrNameLst>
                                      </p:cBhvr>
                                      <p:tavLst>
                                        <p:tav tm="0">
                                          <p:val>
                                            <p:strVal val="#ppt_w*0.05"/>
                                          </p:val>
                                        </p:tav>
                                        <p:tav tm="100000">
                                          <p:val>
                                            <p:strVal val="#ppt_w"/>
                                          </p:val>
                                        </p:tav>
                                      </p:tavLst>
                                    </p:anim>
                                    <p:anim calcmode="lin" valueType="num">
                                      <p:cBhvr>
                                        <p:cTn id="17" dur="500" fill="hold"/>
                                        <p:tgtEl>
                                          <p:spTgt spid="1115145">
                                            <p:txEl>
                                              <p:pRg st="0" end="0"/>
                                            </p:txEl>
                                          </p:spTgt>
                                        </p:tgtEl>
                                        <p:attrNameLst>
                                          <p:attrName>ppt_h</p:attrName>
                                        </p:attrNameLst>
                                      </p:cBhvr>
                                      <p:tavLst>
                                        <p:tav tm="0">
                                          <p:val>
                                            <p:strVal val="#ppt_h"/>
                                          </p:val>
                                        </p:tav>
                                        <p:tav tm="100000">
                                          <p:val>
                                            <p:strVal val="#ppt_h"/>
                                          </p:val>
                                        </p:tav>
                                      </p:tavLst>
                                    </p:anim>
                                    <p:anim calcmode="lin" valueType="num">
                                      <p:cBhvr>
                                        <p:cTn id="18" dur="500" fill="hold"/>
                                        <p:tgtEl>
                                          <p:spTgt spid="1115145">
                                            <p:txEl>
                                              <p:pRg st="0" end="0"/>
                                            </p:txEl>
                                          </p:spTgt>
                                        </p:tgtEl>
                                        <p:attrNameLst>
                                          <p:attrName>ppt_x</p:attrName>
                                        </p:attrNameLst>
                                      </p:cBhvr>
                                      <p:tavLst>
                                        <p:tav tm="0">
                                          <p:val>
                                            <p:strVal val="#ppt_x-.2"/>
                                          </p:val>
                                        </p:tav>
                                        <p:tav tm="100000">
                                          <p:val>
                                            <p:strVal val="#ppt_x"/>
                                          </p:val>
                                        </p:tav>
                                      </p:tavLst>
                                    </p:anim>
                                    <p:anim calcmode="lin" valueType="num">
                                      <p:cBhvr>
                                        <p:cTn id="19" dur="500" fill="hold"/>
                                        <p:tgtEl>
                                          <p:spTgt spid="1115145">
                                            <p:txEl>
                                              <p:pRg st="0" end="0"/>
                                            </p:txEl>
                                          </p:spTgt>
                                        </p:tgtEl>
                                        <p:attrNameLst>
                                          <p:attrName>ppt_y</p:attrName>
                                        </p:attrNameLst>
                                      </p:cBhvr>
                                      <p:tavLst>
                                        <p:tav tm="0">
                                          <p:val>
                                            <p:strVal val="#ppt_y"/>
                                          </p:val>
                                        </p:tav>
                                        <p:tav tm="100000">
                                          <p:val>
                                            <p:strVal val="#ppt_y"/>
                                          </p:val>
                                        </p:tav>
                                      </p:tavLst>
                                    </p:anim>
                                    <p:animEffect transition="in" filter="fade">
                                      <p:cBhvr>
                                        <p:cTn id="20" dur="500"/>
                                        <p:tgtEl>
                                          <p:spTgt spid="1115145">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54" presetClass="entr" presetSubtype="0" accel="100000" fill="hold" grpId="0" nodeType="clickEffect">
                                  <p:stCondLst>
                                    <p:cond delay="0"/>
                                  </p:stCondLst>
                                  <p:childTnLst>
                                    <p:set>
                                      <p:cBhvr>
                                        <p:cTn id="24" dur="1" fill="hold">
                                          <p:stCondLst>
                                            <p:cond delay="0"/>
                                          </p:stCondLst>
                                        </p:cTn>
                                        <p:tgtEl>
                                          <p:spTgt spid="1115145">
                                            <p:txEl>
                                              <p:pRg st="1" end="1"/>
                                            </p:txEl>
                                          </p:spTgt>
                                        </p:tgtEl>
                                        <p:attrNameLst>
                                          <p:attrName>style.visibility</p:attrName>
                                        </p:attrNameLst>
                                      </p:cBhvr>
                                      <p:to>
                                        <p:strVal val="visible"/>
                                      </p:to>
                                    </p:set>
                                    <p:anim calcmode="lin" valueType="num">
                                      <p:cBhvr>
                                        <p:cTn id="25" dur="500" fill="hold"/>
                                        <p:tgtEl>
                                          <p:spTgt spid="1115145">
                                            <p:txEl>
                                              <p:pRg st="1" end="1"/>
                                            </p:txEl>
                                          </p:spTgt>
                                        </p:tgtEl>
                                        <p:attrNameLst>
                                          <p:attrName>ppt_w</p:attrName>
                                        </p:attrNameLst>
                                      </p:cBhvr>
                                      <p:tavLst>
                                        <p:tav tm="0">
                                          <p:val>
                                            <p:strVal val="#ppt_w*0.05"/>
                                          </p:val>
                                        </p:tav>
                                        <p:tav tm="100000">
                                          <p:val>
                                            <p:strVal val="#ppt_w"/>
                                          </p:val>
                                        </p:tav>
                                      </p:tavLst>
                                    </p:anim>
                                    <p:anim calcmode="lin" valueType="num">
                                      <p:cBhvr>
                                        <p:cTn id="26" dur="500" fill="hold"/>
                                        <p:tgtEl>
                                          <p:spTgt spid="1115145">
                                            <p:txEl>
                                              <p:pRg st="1" end="1"/>
                                            </p:txEl>
                                          </p:spTgt>
                                        </p:tgtEl>
                                        <p:attrNameLst>
                                          <p:attrName>ppt_h</p:attrName>
                                        </p:attrNameLst>
                                      </p:cBhvr>
                                      <p:tavLst>
                                        <p:tav tm="0">
                                          <p:val>
                                            <p:strVal val="#ppt_h"/>
                                          </p:val>
                                        </p:tav>
                                        <p:tav tm="100000">
                                          <p:val>
                                            <p:strVal val="#ppt_h"/>
                                          </p:val>
                                        </p:tav>
                                      </p:tavLst>
                                    </p:anim>
                                    <p:anim calcmode="lin" valueType="num">
                                      <p:cBhvr>
                                        <p:cTn id="27" dur="500" fill="hold"/>
                                        <p:tgtEl>
                                          <p:spTgt spid="1115145">
                                            <p:txEl>
                                              <p:pRg st="1" end="1"/>
                                            </p:txEl>
                                          </p:spTgt>
                                        </p:tgtEl>
                                        <p:attrNameLst>
                                          <p:attrName>ppt_x</p:attrName>
                                        </p:attrNameLst>
                                      </p:cBhvr>
                                      <p:tavLst>
                                        <p:tav tm="0">
                                          <p:val>
                                            <p:strVal val="#ppt_x-.2"/>
                                          </p:val>
                                        </p:tav>
                                        <p:tav tm="100000">
                                          <p:val>
                                            <p:strVal val="#ppt_x"/>
                                          </p:val>
                                        </p:tav>
                                      </p:tavLst>
                                    </p:anim>
                                    <p:anim calcmode="lin" valueType="num">
                                      <p:cBhvr>
                                        <p:cTn id="28" dur="500" fill="hold"/>
                                        <p:tgtEl>
                                          <p:spTgt spid="1115145">
                                            <p:txEl>
                                              <p:pRg st="1" end="1"/>
                                            </p:txEl>
                                          </p:spTgt>
                                        </p:tgtEl>
                                        <p:attrNameLst>
                                          <p:attrName>ppt_y</p:attrName>
                                        </p:attrNameLst>
                                      </p:cBhvr>
                                      <p:tavLst>
                                        <p:tav tm="0">
                                          <p:val>
                                            <p:strVal val="#ppt_y"/>
                                          </p:val>
                                        </p:tav>
                                        <p:tav tm="100000">
                                          <p:val>
                                            <p:strVal val="#ppt_y"/>
                                          </p:val>
                                        </p:tav>
                                      </p:tavLst>
                                    </p:anim>
                                    <p:animEffect transition="in" filter="fade">
                                      <p:cBhvr>
                                        <p:cTn id="29" dur="500"/>
                                        <p:tgtEl>
                                          <p:spTgt spid="1115145">
                                            <p:txEl>
                                              <p:pRg st="1" end="1"/>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54" presetClass="entr" presetSubtype="0" accel="100000" fill="hold" grpId="0" nodeType="clickEffect">
                                  <p:stCondLst>
                                    <p:cond delay="0"/>
                                  </p:stCondLst>
                                  <p:childTnLst>
                                    <p:set>
                                      <p:cBhvr>
                                        <p:cTn id="33" dur="1" fill="hold">
                                          <p:stCondLst>
                                            <p:cond delay="0"/>
                                          </p:stCondLst>
                                        </p:cTn>
                                        <p:tgtEl>
                                          <p:spTgt spid="1115145">
                                            <p:txEl>
                                              <p:pRg st="2" end="2"/>
                                            </p:txEl>
                                          </p:spTgt>
                                        </p:tgtEl>
                                        <p:attrNameLst>
                                          <p:attrName>style.visibility</p:attrName>
                                        </p:attrNameLst>
                                      </p:cBhvr>
                                      <p:to>
                                        <p:strVal val="visible"/>
                                      </p:to>
                                    </p:set>
                                    <p:anim calcmode="lin" valueType="num">
                                      <p:cBhvr>
                                        <p:cTn id="34" dur="500" fill="hold"/>
                                        <p:tgtEl>
                                          <p:spTgt spid="1115145">
                                            <p:txEl>
                                              <p:pRg st="2" end="2"/>
                                            </p:txEl>
                                          </p:spTgt>
                                        </p:tgtEl>
                                        <p:attrNameLst>
                                          <p:attrName>ppt_w</p:attrName>
                                        </p:attrNameLst>
                                      </p:cBhvr>
                                      <p:tavLst>
                                        <p:tav tm="0">
                                          <p:val>
                                            <p:strVal val="#ppt_w*0.05"/>
                                          </p:val>
                                        </p:tav>
                                        <p:tav tm="100000">
                                          <p:val>
                                            <p:strVal val="#ppt_w"/>
                                          </p:val>
                                        </p:tav>
                                      </p:tavLst>
                                    </p:anim>
                                    <p:anim calcmode="lin" valueType="num">
                                      <p:cBhvr>
                                        <p:cTn id="35" dur="500" fill="hold"/>
                                        <p:tgtEl>
                                          <p:spTgt spid="1115145">
                                            <p:txEl>
                                              <p:pRg st="2" end="2"/>
                                            </p:txEl>
                                          </p:spTgt>
                                        </p:tgtEl>
                                        <p:attrNameLst>
                                          <p:attrName>ppt_h</p:attrName>
                                        </p:attrNameLst>
                                      </p:cBhvr>
                                      <p:tavLst>
                                        <p:tav tm="0">
                                          <p:val>
                                            <p:strVal val="#ppt_h"/>
                                          </p:val>
                                        </p:tav>
                                        <p:tav tm="100000">
                                          <p:val>
                                            <p:strVal val="#ppt_h"/>
                                          </p:val>
                                        </p:tav>
                                      </p:tavLst>
                                    </p:anim>
                                    <p:anim calcmode="lin" valueType="num">
                                      <p:cBhvr>
                                        <p:cTn id="36" dur="500" fill="hold"/>
                                        <p:tgtEl>
                                          <p:spTgt spid="1115145">
                                            <p:txEl>
                                              <p:pRg st="2" end="2"/>
                                            </p:txEl>
                                          </p:spTgt>
                                        </p:tgtEl>
                                        <p:attrNameLst>
                                          <p:attrName>ppt_x</p:attrName>
                                        </p:attrNameLst>
                                      </p:cBhvr>
                                      <p:tavLst>
                                        <p:tav tm="0">
                                          <p:val>
                                            <p:strVal val="#ppt_x-.2"/>
                                          </p:val>
                                        </p:tav>
                                        <p:tav tm="100000">
                                          <p:val>
                                            <p:strVal val="#ppt_x"/>
                                          </p:val>
                                        </p:tav>
                                      </p:tavLst>
                                    </p:anim>
                                    <p:anim calcmode="lin" valueType="num">
                                      <p:cBhvr>
                                        <p:cTn id="37" dur="500" fill="hold"/>
                                        <p:tgtEl>
                                          <p:spTgt spid="1115145">
                                            <p:txEl>
                                              <p:pRg st="2" end="2"/>
                                            </p:txEl>
                                          </p:spTgt>
                                        </p:tgtEl>
                                        <p:attrNameLst>
                                          <p:attrName>ppt_y</p:attrName>
                                        </p:attrNameLst>
                                      </p:cBhvr>
                                      <p:tavLst>
                                        <p:tav tm="0">
                                          <p:val>
                                            <p:strVal val="#ppt_y"/>
                                          </p:val>
                                        </p:tav>
                                        <p:tav tm="100000">
                                          <p:val>
                                            <p:strVal val="#ppt_y"/>
                                          </p:val>
                                        </p:tav>
                                      </p:tavLst>
                                    </p:anim>
                                    <p:animEffect transition="in" filter="fade">
                                      <p:cBhvr>
                                        <p:cTn id="38" dur="500"/>
                                        <p:tgtEl>
                                          <p:spTgt spid="111514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5145" grpId="0" build="p" bldLvl="2"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2" name="图片 9">
            <a:extLst>
              <a:ext uri="{FF2B5EF4-FFF2-40B4-BE49-F238E27FC236}">
                <a16:creationId xmlns:a16="http://schemas.microsoft.com/office/drawing/2014/main" id="{CB2FC9C1-691C-E74C-BE8A-E1D6A605DD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1575"/>
          <a:stretch>
            <a:fillRect/>
          </a:stretch>
        </p:blipFill>
        <p:spPr bwMode="auto">
          <a:xfrm>
            <a:off x="0" y="1588"/>
            <a:ext cx="9124950" cy="183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6" name="矩形: 圆角 16">
            <a:extLst>
              <a:ext uri="{FF2B5EF4-FFF2-40B4-BE49-F238E27FC236}">
                <a16:creationId xmlns:a16="http://schemas.microsoft.com/office/drawing/2014/main" id="{491B13E4-598B-44AA-90A8-8D3E34373F8F}"/>
              </a:ext>
            </a:extLst>
          </p:cNvPr>
          <p:cNvSpPr>
            <a:spLocks noChangeArrowheads="1"/>
          </p:cNvSpPr>
          <p:nvPr/>
        </p:nvSpPr>
        <p:spPr bwMode="auto">
          <a:xfrm>
            <a:off x="2830513" y="3467100"/>
            <a:ext cx="4432300" cy="504825"/>
          </a:xfrm>
          <a:prstGeom prst="roundRect">
            <a:avLst>
              <a:gd name="adj" fmla="val 16667"/>
            </a:avLst>
          </a:prstGeom>
          <a:solidFill>
            <a:srgbClr val="9476B6"/>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spcBef>
                <a:spcPct val="20000"/>
              </a:spcBef>
              <a:defRPr/>
            </a:pPr>
            <a:endParaRPr kumimoji="1" lang="zh-CN" altLang="en-US" b="0">
              <a:solidFill>
                <a:srgbClr val="000000"/>
              </a:solidFill>
              <a:latin typeface="Times New Roman"/>
              <a:ea typeface="Microsoft YaHei"/>
              <a:cs typeface="+mn-ea"/>
              <a:sym typeface="+mn-lt"/>
            </a:endParaRPr>
          </a:p>
        </p:txBody>
      </p:sp>
      <p:sp>
        <p:nvSpPr>
          <p:cNvPr id="11267" name="矩形: 圆角 15">
            <a:extLst>
              <a:ext uri="{FF2B5EF4-FFF2-40B4-BE49-F238E27FC236}">
                <a16:creationId xmlns:a16="http://schemas.microsoft.com/office/drawing/2014/main" id="{140810E5-EF0B-4E7E-A782-18BE303B8F82}"/>
              </a:ext>
            </a:extLst>
          </p:cNvPr>
          <p:cNvSpPr>
            <a:spLocks noChangeArrowheads="1"/>
          </p:cNvSpPr>
          <p:nvPr/>
        </p:nvSpPr>
        <p:spPr bwMode="auto">
          <a:xfrm>
            <a:off x="1885950" y="3467100"/>
            <a:ext cx="839788" cy="504825"/>
          </a:xfrm>
          <a:prstGeom prst="roundRect">
            <a:avLst>
              <a:gd name="adj" fmla="val 16667"/>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spcBef>
                <a:spcPct val="20000"/>
              </a:spcBef>
              <a:defRPr/>
            </a:pPr>
            <a:endParaRPr kumimoji="1" lang="zh-CN" altLang="en-US" b="0">
              <a:solidFill>
                <a:srgbClr val="000000"/>
              </a:solidFill>
              <a:latin typeface="Times New Roman"/>
              <a:ea typeface="Microsoft YaHei"/>
              <a:cs typeface="+mn-ea"/>
              <a:sym typeface="+mn-lt"/>
            </a:endParaRPr>
          </a:p>
        </p:txBody>
      </p:sp>
      <p:sp>
        <p:nvSpPr>
          <p:cNvPr id="8" name="矩形 7">
            <a:extLst>
              <a:ext uri="{FF2B5EF4-FFF2-40B4-BE49-F238E27FC236}">
                <a16:creationId xmlns:a16="http://schemas.microsoft.com/office/drawing/2014/main" id="{2F9AD0B2-28AC-465F-AA5C-0835ACEA315E}"/>
              </a:ext>
            </a:extLst>
          </p:cNvPr>
          <p:cNvSpPr/>
          <p:nvPr/>
        </p:nvSpPr>
        <p:spPr bwMode="auto">
          <a:xfrm>
            <a:off x="9525" y="1588"/>
            <a:ext cx="9151938" cy="2024062"/>
          </a:xfrm>
          <a:prstGeom prst="rect">
            <a:avLst/>
          </a:prstGeom>
          <a:solidFill>
            <a:schemeClr val="tx1">
              <a:alpha val="50000"/>
            </a:schemeClr>
          </a:solidFill>
          <a:ln w="12700" cap="flat" cmpd="sng" algn="ctr">
            <a:noFill/>
            <a:prstDash val="solid"/>
            <a:miter lim="800000"/>
          </a:ln>
          <a:effectLst/>
        </p:spPr>
        <p:txBody>
          <a:bodyPr anchor="ctr"/>
          <a:lstStyle/>
          <a:p>
            <a:pPr algn="ctr" eaLnBrk="1" fontAlgn="auto" hangingPunct="1">
              <a:spcBef>
                <a:spcPts val="0"/>
              </a:spcBef>
              <a:spcAft>
                <a:spcPts val="0"/>
              </a:spcAft>
              <a:defRPr/>
            </a:pPr>
            <a:endParaRPr lang="zh-CN" altLang="en-US" sz="1800" b="0" kern="0">
              <a:solidFill>
                <a:prstClr val="white"/>
              </a:solidFill>
              <a:latin typeface="Times New Roman"/>
              <a:ea typeface="Microsoft YaHei"/>
              <a:cs typeface="+mn-ea"/>
              <a:sym typeface="+mn-lt"/>
            </a:endParaRPr>
          </a:p>
        </p:txBody>
      </p:sp>
      <p:sp>
        <p:nvSpPr>
          <p:cNvPr id="7" name="Shape 26">
            <a:extLst>
              <a:ext uri="{FF2B5EF4-FFF2-40B4-BE49-F238E27FC236}">
                <a16:creationId xmlns:a16="http://schemas.microsoft.com/office/drawing/2014/main" id="{3E184C8C-093D-43A5-B9A5-2E18D472FE5E}"/>
              </a:ext>
            </a:extLst>
          </p:cNvPr>
          <p:cNvSpPr/>
          <p:nvPr/>
        </p:nvSpPr>
        <p:spPr>
          <a:xfrm flipH="1">
            <a:off x="-36513" y="774700"/>
            <a:ext cx="9207501" cy="1260475"/>
          </a:xfrm>
          <a:custGeom>
            <a:avLst/>
            <a:gdLst/>
            <a:ahLst/>
            <a:cxnLst/>
            <a:rect l="0" t="0" r="0" b="0"/>
            <a:pathLst>
              <a:path w="120000" h="120000" extrusionOk="0">
                <a:moveTo>
                  <a:pt x="0" y="120000"/>
                </a:moveTo>
                <a:lnTo>
                  <a:pt x="0" y="102222"/>
                </a:lnTo>
                <a:lnTo>
                  <a:pt x="583" y="102222"/>
                </a:lnTo>
                <a:lnTo>
                  <a:pt x="583" y="89777"/>
                </a:lnTo>
                <a:lnTo>
                  <a:pt x="4166" y="89777"/>
                </a:lnTo>
                <a:lnTo>
                  <a:pt x="4166" y="79111"/>
                </a:lnTo>
                <a:lnTo>
                  <a:pt x="6416" y="79111"/>
                </a:lnTo>
                <a:lnTo>
                  <a:pt x="6416" y="91111"/>
                </a:lnTo>
                <a:lnTo>
                  <a:pt x="7625" y="91111"/>
                </a:lnTo>
                <a:lnTo>
                  <a:pt x="7625" y="79111"/>
                </a:lnTo>
                <a:lnTo>
                  <a:pt x="8958" y="79111"/>
                </a:lnTo>
                <a:lnTo>
                  <a:pt x="8958" y="45333"/>
                </a:lnTo>
                <a:lnTo>
                  <a:pt x="9541" y="45333"/>
                </a:lnTo>
                <a:lnTo>
                  <a:pt x="9541" y="39111"/>
                </a:lnTo>
                <a:lnTo>
                  <a:pt x="10958" y="39111"/>
                </a:lnTo>
                <a:lnTo>
                  <a:pt x="10958" y="45333"/>
                </a:lnTo>
                <a:lnTo>
                  <a:pt x="11583" y="45333"/>
                </a:lnTo>
                <a:lnTo>
                  <a:pt x="11583" y="76000"/>
                </a:lnTo>
                <a:lnTo>
                  <a:pt x="12083" y="76000"/>
                </a:lnTo>
                <a:lnTo>
                  <a:pt x="12083" y="95555"/>
                </a:lnTo>
                <a:lnTo>
                  <a:pt x="13250" y="95555"/>
                </a:lnTo>
                <a:lnTo>
                  <a:pt x="13250" y="60000"/>
                </a:lnTo>
                <a:lnTo>
                  <a:pt x="14041" y="60000"/>
                </a:lnTo>
                <a:lnTo>
                  <a:pt x="14041" y="45333"/>
                </a:lnTo>
                <a:lnTo>
                  <a:pt x="14583" y="45333"/>
                </a:lnTo>
                <a:lnTo>
                  <a:pt x="14583" y="27555"/>
                </a:lnTo>
                <a:lnTo>
                  <a:pt x="14958" y="27555"/>
                </a:lnTo>
                <a:lnTo>
                  <a:pt x="14958" y="14222"/>
                </a:lnTo>
                <a:lnTo>
                  <a:pt x="15333" y="14222"/>
                </a:lnTo>
                <a:lnTo>
                  <a:pt x="15333" y="0"/>
                </a:lnTo>
                <a:lnTo>
                  <a:pt x="15958" y="0"/>
                </a:lnTo>
                <a:lnTo>
                  <a:pt x="15958" y="13777"/>
                </a:lnTo>
                <a:lnTo>
                  <a:pt x="16416" y="13777"/>
                </a:lnTo>
                <a:lnTo>
                  <a:pt x="16416" y="24888"/>
                </a:lnTo>
                <a:lnTo>
                  <a:pt x="16791" y="24888"/>
                </a:lnTo>
                <a:lnTo>
                  <a:pt x="16791" y="46222"/>
                </a:lnTo>
                <a:lnTo>
                  <a:pt x="17333" y="46222"/>
                </a:lnTo>
                <a:lnTo>
                  <a:pt x="17333" y="61333"/>
                </a:lnTo>
                <a:lnTo>
                  <a:pt x="17916" y="61333"/>
                </a:lnTo>
                <a:lnTo>
                  <a:pt x="17916" y="101333"/>
                </a:lnTo>
                <a:lnTo>
                  <a:pt x="18875" y="101333"/>
                </a:lnTo>
                <a:lnTo>
                  <a:pt x="18875" y="92000"/>
                </a:lnTo>
                <a:lnTo>
                  <a:pt x="20958" y="92000"/>
                </a:lnTo>
                <a:lnTo>
                  <a:pt x="20958" y="96444"/>
                </a:lnTo>
                <a:lnTo>
                  <a:pt x="21750" y="96444"/>
                </a:lnTo>
                <a:lnTo>
                  <a:pt x="21750" y="54666"/>
                </a:lnTo>
                <a:lnTo>
                  <a:pt x="22333" y="54666"/>
                </a:lnTo>
                <a:lnTo>
                  <a:pt x="22333" y="42666"/>
                </a:lnTo>
                <a:lnTo>
                  <a:pt x="24166" y="42666"/>
                </a:lnTo>
                <a:lnTo>
                  <a:pt x="24166" y="53777"/>
                </a:lnTo>
                <a:lnTo>
                  <a:pt x="24583" y="56888"/>
                </a:lnTo>
                <a:lnTo>
                  <a:pt x="24583" y="85777"/>
                </a:lnTo>
                <a:lnTo>
                  <a:pt x="25291" y="85777"/>
                </a:lnTo>
                <a:lnTo>
                  <a:pt x="25291" y="79555"/>
                </a:lnTo>
                <a:lnTo>
                  <a:pt x="27125" y="79555"/>
                </a:lnTo>
                <a:lnTo>
                  <a:pt x="27125" y="86222"/>
                </a:lnTo>
                <a:lnTo>
                  <a:pt x="28208" y="86222"/>
                </a:lnTo>
                <a:lnTo>
                  <a:pt x="28208" y="92000"/>
                </a:lnTo>
                <a:lnTo>
                  <a:pt x="29416" y="92000"/>
                </a:lnTo>
                <a:lnTo>
                  <a:pt x="29416" y="83555"/>
                </a:lnTo>
                <a:lnTo>
                  <a:pt x="30250" y="83555"/>
                </a:lnTo>
                <a:lnTo>
                  <a:pt x="30250" y="65777"/>
                </a:lnTo>
                <a:lnTo>
                  <a:pt x="35041" y="65777"/>
                </a:lnTo>
                <a:lnTo>
                  <a:pt x="35041" y="83555"/>
                </a:lnTo>
                <a:lnTo>
                  <a:pt x="35875" y="83555"/>
                </a:lnTo>
                <a:lnTo>
                  <a:pt x="35875" y="65777"/>
                </a:lnTo>
                <a:lnTo>
                  <a:pt x="39916" y="65777"/>
                </a:lnTo>
                <a:lnTo>
                  <a:pt x="39916" y="72888"/>
                </a:lnTo>
                <a:lnTo>
                  <a:pt x="41041" y="72888"/>
                </a:lnTo>
                <a:lnTo>
                  <a:pt x="41041" y="99555"/>
                </a:lnTo>
                <a:lnTo>
                  <a:pt x="42583" y="99555"/>
                </a:lnTo>
                <a:lnTo>
                  <a:pt x="42583" y="76888"/>
                </a:lnTo>
                <a:lnTo>
                  <a:pt x="45250" y="56000"/>
                </a:lnTo>
                <a:lnTo>
                  <a:pt x="47875" y="76888"/>
                </a:lnTo>
                <a:lnTo>
                  <a:pt x="47875" y="88888"/>
                </a:lnTo>
                <a:lnTo>
                  <a:pt x="48666" y="88888"/>
                </a:lnTo>
                <a:lnTo>
                  <a:pt x="48666" y="104000"/>
                </a:lnTo>
                <a:lnTo>
                  <a:pt x="49208" y="104000"/>
                </a:lnTo>
                <a:lnTo>
                  <a:pt x="49208" y="73333"/>
                </a:lnTo>
                <a:lnTo>
                  <a:pt x="51500" y="73333"/>
                </a:lnTo>
                <a:lnTo>
                  <a:pt x="51500" y="85777"/>
                </a:lnTo>
                <a:lnTo>
                  <a:pt x="53708" y="85777"/>
                </a:lnTo>
                <a:lnTo>
                  <a:pt x="53708" y="94666"/>
                </a:lnTo>
                <a:lnTo>
                  <a:pt x="54500" y="94666"/>
                </a:lnTo>
                <a:lnTo>
                  <a:pt x="54500" y="85777"/>
                </a:lnTo>
                <a:lnTo>
                  <a:pt x="57125" y="85777"/>
                </a:lnTo>
                <a:lnTo>
                  <a:pt x="57125" y="102222"/>
                </a:lnTo>
                <a:lnTo>
                  <a:pt x="57625" y="102222"/>
                </a:lnTo>
                <a:lnTo>
                  <a:pt x="57625" y="104888"/>
                </a:lnTo>
                <a:lnTo>
                  <a:pt x="58875" y="104888"/>
                </a:lnTo>
                <a:lnTo>
                  <a:pt x="58875" y="94222"/>
                </a:lnTo>
                <a:lnTo>
                  <a:pt x="61666" y="94222"/>
                </a:lnTo>
                <a:lnTo>
                  <a:pt x="61666" y="89777"/>
                </a:lnTo>
                <a:lnTo>
                  <a:pt x="62250" y="89777"/>
                </a:lnTo>
                <a:lnTo>
                  <a:pt x="62250" y="84000"/>
                </a:lnTo>
                <a:lnTo>
                  <a:pt x="62833" y="84000"/>
                </a:lnTo>
                <a:lnTo>
                  <a:pt x="62833" y="88888"/>
                </a:lnTo>
                <a:lnTo>
                  <a:pt x="63500" y="88888"/>
                </a:lnTo>
                <a:lnTo>
                  <a:pt x="63500" y="83111"/>
                </a:lnTo>
                <a:lnTo>
                  <a:pt x="64999" y="83111"/>
                </a:lnTo>
                <a:lnTo>
                  <a:pt x="64999" y="88444"/>
                </a:lnTo>
                <a:lnTo>
                  <a:pt x="65666" y="88444"/>
                </a:lnTo>
                <a:lnTo>
                  <a:pt x="65666" y="103111"/>
                </a:lnTo>
                <a:lnTo>
                  <a:pt x="66916" y="103111"/>
                </a:lnTo>
                <a:lnTo>
                  <a:pt x="66916" y="82666"/>
                </a:lnTo>
                <a:lnTo>
                  <a:pt x="69375" y="82666"/>
                </a:lnTo>
                <a:lnTo>
                  <a:pt x="69375" y="88888"/>
                </a:lnTo>
                <a:lnTo>
                  <a:pt x="70416" y="88888"/>
                </a:lnTo>
                <a:lnTo>
                  <a:pt x="70416" y="46222"/>
                </a:lnTo>
                <a:lnTo>
                  <a:pt x="71500" y="35111"/>
                </a:lnTo>
                <a:lnTo>
                  <a:pt x="72458" y="45777"/>
                </a:lnTo>
                <a:lnTo>
                  <a:pt x="72458" y="103111"/>
                </a:lnTo>
                <a:lnTo>
                  <a:pt x="73583" y="103111"/>
                </a:lnTo>
                <a:lnTo>
                  <a:pt x="73583" y="47555"/>
                </a:lnTo>
                <a:lnTo>
                  <a:pt x="76916" y="47555"/>
                </a:lnTo>
                <a:lnTo>
                  <a:pt x="76916" y="97777"/>
                </a:lnTo>
                <a:lnTo>
                  <a:pt x="77541" y="97777"/>
                </a:lnTo>
                <a:lnTo>
                  <a:pt x="77541" y="85777"/>
                </a:lnTo>
                <a:lnTo>
                  <a:pt x="79000" y="85777"/>
                </a:lnTo>
                <a:lnTo>
                  <a:pt x="79000" y="92888"/>
                </a:lnTo>
                <a:lnTo>
                  <a:pt x="82000" y="92888"/>
                </a:lnTo>
                <a:lnTo>
                  <a:pt x="82000" y="102222"/>
                </a:lnTo>
                <a:lnTo>
                  <a:pt x="84333" y="102222"/>
                </a:lnTo>
                <a:lnTo>
                  <a:pt x="84333" y="88000"/>
                </a:lnTo>
                <a:lnTo>
                  <a:pt x="85583" y="88000"/>
                </a:lnTo>
                <a:lnTo>
                  <a:pt x="85583" y="96000"/>
                </a:lnTo>
                <a:lnTo>
                  <a:pt x="86500" y="96000"/>
                </a:lnTo>
                <a:lnTo>
                  <a:pt x="86500" y="91111"/>
                </a:lnTo>
                <a:lnTo>
                  <a:pt x="87791" y="91111"/>
                </a:lnTo>
                <a:lnTo>
                  <a:pt x="87791" y="84888"/>
                </a:lnTo>
                <a:lnTo>
                  <a:pt x="89375" y="84888"/>
                </a:lnTo>
                <a:lnTo>
                  <a:pt x="89375" y="100888"/>
                </a:lnTo>
                <a:lnTo>
                  <a:pt x="90541" y="100888"/>
                </a:lnTo>
                <a:lnTo>
                  <a:pt x="90541" y="63111"/>
                </a:lnTo>
                <a:lnTo>
                  <a:pt x="92458" y="63555"/>
                </a:lnTo>
                <a:lnTo>
                  <a:pt x="92458" y="84444"/>
                </a:lnTo>
                <a:lnTo>
                  <a:pt x="93750" y="84444"/>
                </a:lnTo>
                <a:lnTo>
                  <a:pt x="93750" y="97333"/>
                </a:lnTo>
                <a:lnTo>
                  <a:pt x="95375" y="97333"/>
                </a:lnTo>
                <a:lnTo>
                  <a:pt x="95375" y="83111"/>
                </a:lnTo>
                <a:lnTo>
                  <a:pt x="96500" y="83111"/>
                </a:lnTo>
                <a:lnTo>
                  <a:pt x="96500" y="77333"/>
                </a:lnTo>
                <a:lnTo>
                  <a:pt x="98000" y="77333"/>
                </a:lnTo>
                <a:lnTo>
                  <a:pt x="98000" y="81333"/>
                </a:lnTo>
                <a:lnTo>
                  <a:pt x="99041" y="81333"/>
                </a:lnTo>
                <a:lnTo>
                  <a:pt x="99041" y="75111"/>
                </a:lnTo>
                <a:lnTo>
                  <a:pt x="101000" y="59555"/>
                </a:lnTo>
                <a:lnTo>
                  <a:pt x="102916" y="75111"/>
                </a:lnTo>
                <a:lnTo>
                  <a:pt x="102916" y="96444"/>
                </a:lnTo>
                <a:lnTo>
                  <a:pt x="103250" y="96444"/>
                </a:lnTo>
                <a:lnTo>
                  <a:pt x="103250" y="92000"/>
                </a:lnTo>
                <a:lnTo>
                  <a:pt x="104750" y="92000"/>
                </a:lnTo>
                <a:lnTo>
                  <a:pt x="104750" y="111111"/>
                </a:lnTo>
                <a:lnTo>
                  <a:pt x="105125" y="111111"/>
                </a:lnTo>
                <a:lnTo>
                  <a:pt x="105125" y="101777"/>
                </a:lnTo>
                <a:lnTo>
                  <a:pt x="106291" y="101777"/>
                </a:lnTo>
                <a:lnTo>
                  <a:pt x="106291" y="81777"/>
                </a:lnTo>
                <a:lnTo>
                  <a:pt x="107791" y="81777"/>
                </a:lnTo>
                <a:lnTo>
                  <a:pt x="107791" y="101777"/>
                </a:lnTo>
                <a:lnTo>
                  <a:pt x="107833" y="101777"/>
                </a:lnTo>
                <a:lnTo>
                  <a:pt x="107833" y="93777"/>
                </a:lnTo>
                <a:lnTo>
                  <a:pt x="108583" y="93777"/>
                </a:lnTo>
                <a:lnTo>
                  <a:pt x="108583" y="89777"/>
                </a:lnTo>
                <a:lnTo>
                  <a:pt x="110166" y="89777"/>
                </a:lnTo>
                <a:lnTo>
                  <a:pt x="110166" y="103111"/>
                </a:lnTo>
                <a:lnTo>
                  <a:pt x="110416" y="103111"/>
                </a:lnTo>
                <a:lnTo>
                  <a:pt x="110416" y="93777"/>
                </a:lnTo>
                <a:lnTo>
                  <a:pt x="110625" y="93777"/>
                </a:lnTo>
                <a:lnTo>
                  <a:pt x="110625" y="76444"/>
                </a:lnTo>
                <a:lnTo>
                  <a:pt x="111416" y="76444"/>
                </a:lnTo>
                <a:lnTo>
                  <a:pt x="111416" y="68444"/>
                </a:lnTo>
                <a:lnTo>
                  <a:pt x="111833" y="68444"/>
                </a:lnTo>
                <a:lnTo>
                  <a:pt x="111833" y="64000"/>
                </a:lnTo>
                <a:lnTo>
                  <a:pt x="112916" y="64000"/>
                </a:lnTo>
                <a:lnTo>
                  <a:pt x="112916" y="68444"/>
                </a:lnTo>
                <a:lnTo>
                  <a:pt x="113375" y="68444"/>
                </a:lnTo>
                <a:lnTo>
                  <a:pt x="113375" y="91555"/>
                </a:lnTo>
                <a:lnTo>
                  <a:pt x="113416" y="91555"/>
                </a:lnTo>
                <a:lnTo>
                  <a:pt x="113416" y="91555"/>
                </a:lnTo>
                <a:lnTo>
                  <a:pt x="114666" y="91555"/>
                </a:lnTo>
                <a:lnTo>
                  <a:pt x="114666" y="79555"/>
                </a:lnTo>
                <a:lnTo>
                  <a:pt x="115250" y="79555"/>
                </a:lnTo>
                <a:lnTo>
                  <a:pt x="115250" y="68444"/>
                </a:lnTo>
                <a:lnTo>
                  <a:pt x="115625" y="68444"/>
                </a:lnTo>
                <a:lnTo>
                  <a:pt x="115625" y="55111"/>
                </a:lnTo>
                <a:lnTo>
                  <a:pt x="115916" y="55111"/>
                </a:lnTo>
                <a:lnTo>
                  <a:pt x="115916" y="44888"/>
                </a:lnTo>
                <a:lnTo>
                  <a:pt x="116250" y="44888"/>
                </a:lnTo>
                <a:lnTo>
                  <a:pt x="116250" y="34222"/>
                </a:lnTo>
                <a:lnTo>
                  <a:pt x="116666" y="34222"/>
                </a:lnTo>
                <a:lnTo>
                  <a:pt x="116666" y="44444"/>
                </a:lnTo>
                <a:lnTo>
                  <a:pt x="117000" y="44444"/>
                </a:lnTo>
                <a:lnTo>
                  <a:pt x="117000" y="52888"/>
                </a:lnTo>
                <a:lnTo>
                  <a:pt x="117333" y="52888"/>
                </a:lnTo>
                <a:lnTo>
                  <a:pt x="117333" y="68888"/>
                </a:lnTo>
                <a:lnTo>
                  <a:pt x="117708" y="68888"/>
                </a:lnTo>
                <a:lnTo>
                  <a:pt x="117708" y="80444"/>
                </a:lnTo>
                <a:lnTo>
                  <a:pt x="118166" y="80444"/>
                </a:lnTo>
                <a:lnTo>
                  <a:pt x="118166" y="92000"/>
                </a:lnTo>
                <a:lnTo>
                  <a:pt x="120000" y="92000"/>
                </a:lnTo>
                <a:lnTo>
                  <a:pt x="120000" y="120000"/>
                </a:lnTo>
                <a:lnTo>
                  <a:pt x="0" y="120000"/>
                </a:lnTo>
                <a:close/>
              </a:path>
            </a:pathLst>
          </a:custGeom>
          <a:solidFill>
            <a:schemeClr val="bg1"/>
          </a:solidFill>
          <a:ln w="9525" cap="flat" cmpd="sng">
            <a:noFill/>
            <a:prstDash val="solid"/>
            <a:round/>
            <a:headEnd type="none" w="med" len="med"/>
            <a:tailEnd type="none" w="med" len="med"/>
          </a:ln>
        </p:spPr>
        <p:txBody>
          <a:bodyPr lIns="68569" tIns="34275" rIns="68569" bIns="34275"/>
          <a:lstStyle/>
          <a:p>
            <a:pPr>
              <a:defRPr/>
            </a:pPr>
            <a:endParaRPr sz="1013" b="0">
              <a:solidFill>
                <a:srgbClr val="000000"/>
              </a:solidFill>
              <a:latin typeface="Times New Roman"/>
              <a:ea typeface="Microsoft YaHei"/>
              <a:cs typeface="+mn-ea"/>
              <a:sym typeface="+mn-lt"/>
            </a:endParaRPr>
          </a:p>
        </p:txBody>
      </p:sp>
      <p:sp>
        <p:nvSpPr>
          <p:cNvPr id="13" name="文本框 12">
            <a:extLst>
              <a:ext uri="{FF2B5EF4-FFF2-40B4-BE49-F238E27FC236}">
                <a16:creationId xmlns:a16="http://schemas.microsoft.com/office/drawing/2014/main" id="{E41D8E84-E3C6-4FB9-9B9F-979F135EE961}"/>
              </a:ext>
            </a:extLst>
          </p:cNvPr>
          <p:cNvSpPr txBox="1"/>
          <p:nvPr/>
        </p:nvSpPr>
        <p:spPr>
          <a:xfrm>
            <a:off x="558800" y="331788"/>
            <a:ext cx="2573338" cy="647700"/>
          </a:xfrm>
          <a:prstGeom prst="rect">
            <a:avLst/>
          </a:prstGeom>
          <a:noFill/>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dist"/>
            <a:r>
              <a:rPr lang="zh-CN" altLang="en-US" sz="3600" b="0">
                <a:solidFill>
                  <a:srgbClr val="FEFFFF"/>
                </a:solidFill>
                <a:ea typeface="微软雅黑" panose="020B0503020204020204" pitchFamily="34" charset="-122"/>
                <a:sym typeface="+mn-lt"/>
              </a:rPr>
              <a:t>目录导航</a:t>
            </a:r>
          </a:p>
        </p:txBody>
      </p:sp>
      <p:sp>
        <p:nvSpPr>
          <p:cNvPr id="14" name="文本框 13">
            <a:extLst>
              <a:ext uri="{FF2B5EF4-FFF2-40B4-BE49-F238E27FC236}">
                <a16:creationId xmlns:a16="http://schemas.microsoft.com/office/drawing/2014/main" id="{C15C6F88-DBC6-4E83-ABBE-41EF697B2079}"/>
              </a:ext>
            </a:extLst>
          </p:cNvPr>
          <p:cNvSpPr txBox="1"/>
          <p:nvPr/>
        </p:nvSpPr>
        <p:spPr>
          <a:xfrm>
            <a:off x="2005013" y="2276475"/>
            <a:ext cx="720725" cy="3970338"/>
          </a:xfrm>
          <a:prstGeom prst="rect">
            <a:avLst/>
          </a:prstGeom>
          <a:noFill/>
        </p:spPr>
        <p:txBody>
          <a:bodyPr>
            <a:spAutoFit/>
          </a:bodyPr>
          <a:lstStyle/>
          <a:p>
            <a:pPr>
              <a:lnSpc>
                <a:spcPct val="150000"/>
              </a:lnSpc>
              <a:defRPr/>
            </a:pPr>
            <a:r>
              <a:rPr lang="en-US" altLang="zh-CN" sz="2400" b="0" dirty="0">
                <a:latin typeface="Times New Roman"/>
                <a:ea typeface="Microsoft YaHei"/>
                <a:cs typeface="+mn-ea"/>
                <a:sym typeface="+mn-lt"/>
              </a:rPr>
              <a:t>8.1</a:t>
            </a:r>
            <a:endParaRPr lang="zh-CN" altLang="en-US" sz="2400" b="0" dirty="0">
              <a:latin typeface="Times New Roman"/>
              <a:ea typeface="Microsoft YaHei"/>
              <a:cs typeface="+mn-ea"/>
              <a:sym typeface="+mn-lt"/>
            </a:endParaRPr>
          </a:p>
          <a:p>
            <a:pPr>
              <a:lnSpc>
                <a:spcPct val="150000"/>
              </a:lnSpc>
              <a:defRPr/>
            </a:pPr>
            <a:r>
              <a:rPr lang="en-US" altLang="zh-CN" sz="2400" b="0" dirty="0">
                <a:latin typeface="Times New Roman"/>
                <a:ea typeface="Microsoft YaHei"/>
                <a:cs typeface="+mn-ea"/>
                <a:sym typeface="+mn-lt"/>
              </a:rPr>
              <a:t>8.2</a:t>
            </a:r>
            <a:endParaRPr lang="zh-CN" altLang="en-US" sz="2400" b="0" dirty="0">
              <a:latin typeface="Times New Roman"/>
              <a:ea typeface="Microsoft YaHei"/>
              <a:cs typeface="+mn-ea"/>
              <a:sym typeface="+mn-lt"/>
            </a:endParaRPr>
          </a:p>
          <a:p>
            <a:pPr>
              <a:lnSpc>
                <a:spcPct val="150000"/>
              </a:lnSpc>
              <a:defRPr/>
            </a:pPr>
            <a:r>
              <a:rPr lang="en-US" altLang="zh-CN" sz="2400" b="0" dirty="0">
                <a:solidFill>
                  <a:schemeClr val="bg1"/>
                </a:solidFill>
                <a:latin typeface="Times New Roman"/>
                <a:ea typeface="Microsoft YaHei"/>
                <a:cs typeface="+mn-ea"/>
                <a:sym typeface="+mn-lt"/>
              </a:rPr>
              <a:t>8.3</a:t>
            </a:r>
            <a:endParaRPr lang="zh-CN" altLang="en-US" sz="2400" b="0" dirty="0">
              <a:solidFill>
                <a:schemeClr val="bg1"/>
              </a:solidFill>
              <a:latin typeface="Times New Roman"/>
              <a:ea typeface="Microsoft YaHei"/>
              <a:cs typeface="+mn-ea"/>
              <a:sym typeface="+mn-lt"/>
            </a:endParaRPr>
          </a:p>
          <a:p>
            <a:pPr>
              <a:lnSpc>
                <a:spcPct val="150000"/>
              </a:lnSpc>
              <a:defRPr/>
            </a:pPr>
            <a:r>
              <a:rPr lang="en-US" altLang="zh-CN" sz="2400" b="0" dirty="0">
                <a:solidFill>
                  <a:srgbClr val="000000">
                    <a:lumMod val="95000"/>
                    <a:lumOff val="5000"/>
                  </a:srgbClr>
                </a:solidFill>
                <a:latin typeface="Times New Roman"/>
                <a:ea typeface="Microsoft YaHei"/>
                <a:cs typeface="+mn-ea"/>
                <a:sym typeface="+mn-lt"/>
              </a:rPr>
              <a:t>8.4</a:t>
            </a:r>
          </a:p>
          <a:p>
            <a:pPr>
              <a:lnSpc>
                <a:spcPct val="150000"/>
              </a:lnSpc>
              <a:defRPr/>
            </a:pPr>
            <a:r>
              <a:rPr lang="en-US" altLang="zh-CN" sz="2400" b="0" dirty="0">
                <a:solidFill>
                  <a:srgbClr val="000000">
                    <a:lumMod val="95000"/>
                    <a:lumOff val="5000"/>
                  </a:srgbClr>
                </a:solidFill>
                <a:latin typeface="Times New Roman"/>
                <a:ea typeface="Microsoft YaHei"/>
                <a:cs typeface="+mn-ea"/>
                <a:sym typeface="+mn-lt"/>
              </a:rPr>
              <a:t>8.5</a:t>
            </a:r>
          </a:p>
          <a:p>
            <a:pPr>
              <a:lnSpc>
                <a:spcPct val="150000"/>
              </a:lnSpc>
              <a:defRPr/>
            </a:pPr>
            <a:r>
              <a:rPr lang="en-US" altLang="zh-CN" sz="2400" b="0" dirty="0">
                <a:solidFill>
                  <a:srgbClr val="000000">
                    <a:lumMod val="95000"/>
                    <a:lumOff val="5000"/>
                  </a:srgbClr>
                </a:solidFill>
                <a:latin typeface="Times New Roman"/>
                <a:ea typeface="Microsoft YaHei"/>
                <a:cs typeface="+mn-ea"/>
                <a:sym typeface="+mn-lt"/>
              </a:rPr>
              <a:t>8.6</a:t>
            </a:r>
          </a:p>
          <a:p>
            <a:pPr>
              <a:lnSpc>
                <a:spcPct val="150000"/>
              </a:lnSpc>
              <a:defRPr/>
            </a:pPr>
            <a:r>
              <a:rPr lang="en-US" altLang="zh-CN" sz="2400" b="0" dirty="0">
                <a:solidFill>
                  <a:srgbClr val="000000">
                    <a:lumMod val="95000"/>
                    <a:lumOff val="5000"/>
                  </a:srgbClr>
                </a:solidFill>
                <a:latin typeface="Times New Roman"/>
                <a:ea typeface="Microsoft YaHei"/>
                <a:cs typeface="+mn-ea"/>
                <a:sym typeface="+mn-lt"/>
              </a:rPr>
              <a:t>8.7</a:t>
            </a:r>
            <a:endParaRPr lang="zh-CN" altLang="en-US" sz="2400" b="0" dirty="0">
              <a:solidFill>
                <a:srgbClr val="000000">
                  <a:lumMod val="95000"/>
                  <a:lumOff val="5000"/>
                </a:srgbClr>
              </a:solidFill>
              <a:latin typeface="Times New Roman"/>
              <a:ea typeface="Microsoft YaHei"/>
              <a:cs typeface="+mn-ea"/>
              <a:sym typeface="+mn-lt"/>
            </a:endParaRPr>
          </a:p>
        </p:txBody>
      </p:sp>
      <p:sp>
        <p:nvSpPr>
          <p:cNvPr id="15" name="文本框 14">
            <a:extLst>
              <a:ext uri="{FF2B5EF4-FFF2-40B4-BE49-F238E27FC236}">
                <a16:creationId xmlns:a16="http://schemas.microsoft.com/office/drawing/2014/main" id="{45404E56-D0DA-4AD9-9869-CEDADF7772C6}"/>
              </a:ext>
            </a:extLst>
          </p:cNvPr>
          <p:cNvSpPr txBox="1"/>
          <p:nvPr/>
        </p:nvSpPr>
        <p:spPr>
          <a:xfrm>
            <a:off x="2843213" y="2276475"/>
            <a:ext cx="4129087" cy="3970338"/>
          </a:xfrm>
          <a:prstGeom prst="rect">
            <a:avLst/>
          </a:prstGeom>
          <a:noFill/>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50000"/>
              </a:lnSpc>
            </a:pPr>
            <a:r>
              <a:rPr lang="zh-CN" altLang="en-US" sz="2400" b="0">
                <a:ea typeface="微软雅黑" panose="020B0503020204020204" pitchFamily="34" charset="-122"/>
                <a:sym typeface="+mn-lt"/>
              </a:rPr>
              <a:t>　概述</a:t>
            </a:r>
          </a:p>
          <a:p>
            <a:pPr>
              <a:lnSpc>
                <a:spcPct val="150000"/>
              </a:lnSpc>
            </a:pPr>
            <a:r>
              <a:rPr lang="zh-CN" altLang="en-US" sz="2400" b="0">
                <a:solidFill>
                  <a:srgbClr val="0D0D0D"/>
                </a:solidFill>
                <a:ea typeface="微软雅黑" panose="020B0503020204020204" pitchFamily="34" charset="-122"/>
                <a:sym typeface="+mn-lt"/>
              </a:rPr>
              <a:t>　</a:t>
            </a:r>
            <a:r>
              <a:rPr lang="zh-CN" altLang="en-US" sz="2400" b="0">
                <a:ea typeface="微软雅黑" panose="020B0503020204020204" pitchFamily="34" charset="-122"/>
                <a:sym typeface="+mn-lt"/>
              </a:rPr>
              <a:t>插入排序</a:t>
            </a:r>
          </a:p>
          <a:p>
            <a:pPr>
              <a:lnSpc>
                <a:spcPct val="150000"/>
              </a:lnSpc>
            </a:pPr>
            <a:r>
              <a:rPr lang="zh-CN" altLang="en-US" sz="2400" b="0">
                <a:solidFill>
                  <a:srgbClr val="0D0D0D"/>
                </a:solidFill>
                <a:ea typeface="微软雅黑" panose="020B0503020204020204" pitchFamily="34" charset="-122"/>
                <a:sym typeface="+mn-lt"/>
              </a:rPr>
              <a:t>　</a:t>
            </a:r>
            <a:r>
              <a:rPr lang="zh-CN" altLang="en-US" sz="2400" b="0">
                <a:solidFill>
                  <a:schemeClr val="bg1"/>
                </a:solidFill>
                <a:ea typeface="微软雅黑" panose="020B0503020204020204" pitchFamily="34" charset="-122"/>
                <a:sym typeface="+mn-lt"/>
              </a:rPr>
              <a:t>交换排序</a:t>
            </a:r>
          </a:p>
          <a:p>
            <a:pPr>
              <a:lnSpc>
                <a:spcPct val="150000"/>
              </a:lnSpc>
            </a:pPr>
            <a:r>
              <a:rPr lang="zh-CN" altLang="en-US" sz="2400" b="0">
                <a:solidFill>
                  <a:srgbClr val="0D0D0D"/>
                </a:solidFill>
                <a:ea typeface="微软雅黑" panose="020B0503020204020204" pitchFamily="34" charset="-122"/>
                <a:sym typeface="+mn-lt"/>
              </a:rPr>
              <a:t>　选择排序</a:t>
            </a:r>
          </a:p>
          <a:p>
            <a:pPr>
              <a:lnSpc>
                <a:spcPct val="150000"/>
              </a:lnSpc>
            </a:pPr>
            <a:r>
              <a:rPr lang="zh-CN" altLang="en-US" sz="2400" b="0">
                <a:solidFill>
                  <a:srgbClr val="0D0D0D"/>
                </a:solidFill>
                <a:ea typeface="微软雅黑" panose="020B0503020204020204" pitchFamily="34" charset="-122"/>
                <a:sym typeface="+mn-lt"/>
              </a:rPr>
              <a:t>　归并排序</a:t>
            </a:r>
          </a:p>
          <a:p>
            <a:pPr>
              <a:lnSpc>
                <a:spcPct val="150000"/>
              </a:lnSpc>
            </a:pPr>
            <a:r>
              <a:rPr lang="zh-CN" altLang="en-US" sz="2400" b="0">
                <a:solidFill>
                  <a:srgbClr val="0D0D0D"/>
                </a:solidFill>
                <a:ea typeface="微软雅黑" panose="020B0503020204020204" pitchFamily="34" charset="-122"/>
                <a:sym typeface="+mn-lt"/>
              </a:rPr>
              <a:t>　基数排序</a:t>
            </a:r>
          </a:p>
          <a:p>
            <a:pPr>
              <a:lnSpc>
                <a:spcPct val="150000"/>
              </a:lnSpc>
            </a:pPr>
            <a:r>
              <a:rPr lang="zh-CN" altLang="en-US" sz="2400" b="0">
                <a:solidFill>
                  <a:srgbClr val="0D0D0D"/>
                </a:solidFill>
                <a:ea typeface="微软雅黑" panose="020B0503020204020204" pitchFamily="34" charset="-122"/>
                <a:sym typeface="+mn-lt"/>
              </a:rPr>
              <a:t>　外部排序</a:t>
            </a:r>
          </a:p>
        </p:txBody>
      </p:sp>
      <p:sp>
        <p:nvSpPr>
          <p:cNvPr id="2" name="矩形 1">
            <a:extLst>
              <a:ext uri="{FF2B5EF4-FFF2-40B4-BE49-F238E27FC236}">
                <a16:creationId xmlns:a16="http://schemas.microsoft.com/office/drawing/2014/main" id="{F112E726-3D35-4A5C-895D-33B5FB306986}"/>
              </a:ext>
            </a:extLst>
          </p:cNvPr>
          <p:cNvSpPr/>
          <p:nvPr/>
        </p:nvSpPr>
        <p:spPr>
          <a:xfrm>
            <a:off x="3276600" y="457200"/>
            <a:ext cx="1458913" cy="522288"/>
          </a:xfrm>
          <a:prstGeom prst="rect">
            <a:avLst/>
          </a:prstGeom>
        </p:spPr>
        <p:txBody>
          <a:bodyPr wrap="none">
            <a:spAutoFit/>
          </a:bodyPr>
          <a:lstStyle/>
          <a:p>
            <a:pPr>
              <a:defRPr/>
            </a:pPr>
            <a:r>
              <a:rPr lang="zh-CN" altLang="en-US" b="0" dirty="0">
                <a:solidFill>
                  <a:srgbClr val="FEFFFF"/>
                </a:solidFill>
                <a:latin typeface="Times New Roman"/>
                <a:ea typeface="Microsoft YaHei"/>
                <a:cs typeface="+mn-ea"/>
                <a:sym typeface="+mn-lt"/>
              </a:rPr>
              <a:t>Contents</a:t>
            </a:r>
          </a:p>
        </p:txBody>
      </p:sp>
    </p:spTree>
  </p:cSld>
  <p:clrMapOvr>
    <a:masterClrMapping/>
  </p:clrMapOvr>
  <p:transition spd="slow"/>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BA708572-E61A-4727-848F-0905C6A22346}"/>
              </a:ext>
            </a:extLst>
          </p:cNvPr>
          <p:cNvSpPr/>
          <p:nvPr/>
        </p:nvSpPr>
        <p:spPr bwMode="auto">
          <a:xfrm>
            <a:off x="0" y="1960563"/>
            <a:ext cx="9144000" cy="3700462"/>
          </a:xfrm>
          <a:prstGeom prst="rect">
            <a:avLst/>
          </a:prstGeom>
          <a:solidFill>
            <a:schemeClr val="bg2">
              <a:lumMod val="20000"/>
              <a:lumOff val="80000"/>
            </a:schemeClr>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ea typeface="仿宋_GB2312" panose="02010609030101010101" pitchFamily="49" charset="-122"/>
            </a:endParaRPr>
          </a:p>
        </p:txBody>
      </p:sp>
      <p:sp>
        <p:nvSpPr>
          <p:cNvPr id="40962" name="Rectangle 6">
            <a:extLst>
              <a:ext uri="{FF2B5EF4-FFF2-40B4-BE49-F238E27FC236}">
                <a16:creationId xmlns:a16="http://schemas.microsoft.com/office/drawing/2014/main" id="{805A4143-5550-45C0-A5F6-85C606E454CC}"/>
              </a:ext>
            </a:extLst>
          </p:cNvPr>
          <p:cNvSpPr>
            <a:spLocks noChangeArrowheads="1"/>
          </p:cNvSpPr>
          <p:nvPr/>
        </p:nvSpPr>
        <p:spPr bwMode="auto">
          <a:xfrm>
            <a:off x="827088" y="228600"/>
            <a:ext cx="6156325" cy="6858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r>
              <a:rPr lang="zh-CN" altLang="en-US" b="0">
                <a:solidFill>
                  <a:schemeClr val="bg1"/>
                </a:solidFill>
                <a:ea typeface="微软雅黑" panose="020B0503020204020204" pitchFamily="34" charset="-122"/>
                <a:sym typeface="+mn-lt"/>
              </a:rPr>
              <a:t>交换排序</a:t>
            </a:r>
          </a:p>
        </p:txBody>
      </p:sp>
      <p:sp>
        <p:nvSpPr>
          <p:cNvPr id="998409" name="Rectangle 9">
            <a:extLst>
              <a:ext uri="{FF2B5EF4-FFF2-40B4-BE49-F238E27FC236}">
                <a16:creationId xmlns:a16="http://schemas.microsoft.com/office/drawing/2014/main" id="{ADB79078-8ECF-4793-90C9-F9D63EAEDD92}"/>
              </a:ext>
            </a:extLst>
          </p:cNvPr>
          <p:cNvSpPr>
            <a:spLocks noChangeArrowheads="1"/>
          </p:cNvSpPr>
          <p:nvPr/>
        </p:nvSpPr>
        <p:spPr bwMode="auto">
          <a:xfrm>
            <a:off x="827088" y="1243013"/>
            <a:ext cx="7935912" cy="519112"/>
          </a:xfrm>
          <a:prstGeom prst="rect">
            <a:avLst/>
          </a:prstGeom>
          <a:noFill/>
          <a:ln w="9525">
            <a:noFill/>
            <a:miter lim="800000"/>
          </a:ln>
        </p:spPr>
        <p:txBody>
          <a:bodyPr>
            <a:spAutoFit/>
          </a:bodyPr>
          <a:lstStyle/>
          <a:p>
            <a:pPr eaLnBrk="1" hangingPunct="1">
              <a:defRPr/>
            </a:pPr>
            <a:r>
              <a:rPr kumimoji="1" lang="zh-CN" altLang="en-US" b="0" dirty="0">
                <a:solidFill>
                  <a:srgbClr val="FF3300"/>
                </a:solidFill>
                <a:latin typeface="+mn-lt"/>
                <a:ea typeface="+mn-ea"/>
                <a:cs typeface="+mn-ea"/>
                <a:sym typeface="+mn-lt"/>
              </a:rPr>
              <a:t>基本思想：</a:t>
            </a:r>
          </a:p>
        </p:txBody>
      </p:sp>
      <p:sp>
        <p:nvSpPr>
          <p:cNvPr id="40966" name="Rectangle 10">
            <a:extLst>
              <a:ext uri="{FF2B5EF4-FFF2-40B4-BE49-F238E27FC236}">
                <a16:creationId xmlns:a16="http://schemas.microsoft.com/office/drawing/2014/main" id="{ED4B240F-7D20-45DB-90D6-F160082B18BE}"/>
              </a:ext>
            </a:extLst>
          </p:cNvPr>
          <p:cNvSpPr>
            <a:spLocks noChangeArrowheads="1"/>
          </p:cNvSpPr>
          <p:nvPr/>
        </p:nvSpPr>
        <p:spPr bwMode="auto">
          <a:xfrm>
            <a:off x="827088" y="2057400"/>
            <a:ext cx="7935912" cy="1120775"/>
          </a:xfrm>
          <a:prstGeom prst="rect">
            <a:avLst/>
          </a:prstGeom>
          <a:no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buFont typeface="Arial" panose="020B0604020202020204" pitchFamily="34" charset="0"/>
              <a:buNone/>
            </a:pPr>
            <a:r>
              <a:rPr lang="zh-CN" altLang="en-US" b="0">
                <a:solidFill>
                  <a:srgbClr val="FF3300"/>
                </a:solidFill>
                <a:ea typeface="微软雅黑" panose="020B0503020204020204" pitchFamily="34" charset="-122"/>
                <a:sym typeface="+mn-lt"/>
              </a:rPr>
              <a:t>两两比较</a:t>
            </a:r>
            <a:r>
              <a:rPr lang="zh-CN" altLang="en-US" b="0">
                <a:ea typeface="微软雅黑" panose="020B0503020204020204" pitchFamily="34" charset="-122"/>
                <a:sym typeface="+mn-lt"/>
              </a:rPr>
              <a:t>，如果发生</a:t>
            </a:r>
            <a:r>
              <a:rPr lang="zh-CN" altLang="en-US" b="0">
                <a:solidFill>
                  <a:srgbClr val="FF3300"/>
                </a:solidFill>
                <a:ea typeface="微软雅黑" panose="020B0503020204020204" pitchFamily="34" charset="-122"/>
                <a:sym typeface="+mn-lt"/>
              </a:rPr>
              <a:t>逆序</a:t>
            </a:r>
            <a:r>
              <a:rPr lang="zh-CN" altLang="en-US" b="0">
                <a:ea typeface="微软雅黑" panose="020B0503020204020204" pitchFamily="34" charset="-122"/>
                <a:sym typeface="+mn-lt"/>
              </a:rPr>
              <a:t>则交换，直到所有记录都排好序为止。</a:t>
            </a:r>
          </a:p>
        </p:txBody>
      </p:sp>
      <p:grpSp>
        <p:nvGrpSpPr>
          <p:cNvPr id="2" name="Group 11">
            <a:extLst>
              <a:ext uri="{FF2B5EF4-FFF2-40B4-BE49-F238E27FC236}">
                <a16:creationId xmlns:a16="http://schemas.microsoft.com/office/drawing/2014/main" id="{928EB9F5-02AD-6140-A84F-4CA70375FE5F}"/>
              </a:ext>
            </a:extLst>
          </p:cNvPr>
          <p:cNvGrpSpPr>
            <a:grpSpLocks/>
          </p:cNvGrpSpPr>
          <p:nvPr/>
        </p:nvGrpSpPr>
        <p:grpSpPr bwMode="auto">
          <a:xfrm>
            <a:off x="2484438" y="3182938"/>
            <a:ext cx="3600450" cy="2020887"/>
            <a:chOff x="2790" y="947"/>
            <a:chExt cx="2268" cy="1570"/>
          </a:xfrm>
        </p:grpSpPr>
        <p:sp>
          <p:nvSpPr>
            <p:cNvPr id="998412" name="Rectangle 12">
              <a:extLst>
                <a:ext uri="{FF2B5EF4-FFF2-40B4-BE49-F238E27FC236}">
                  <a16:creationId xmlns:a16="http://schemas.microsoft.com/office/drawing/2014/main" id="{3EACDF04-6D34-404A-9EF1-4886A7DEE6AC}"/>
                </a:ext>
              </a:extLst>
            </p:cNvPr>
            <p:cNvSpPr>
              <a:spLocks noChangeArrowheads="1"/>
            </p:cNvSpPr>
            <p:nvPr/>
          </p:nvSpPr>
          <p:spPr bwMode="auto">
            <a:xfrm>
              <a:off x="2790" y="1729"/>
              <a:ext cx="2268" cy="788"/>
            </a:xfrm>
            <a:prstGeom prst="rect">
              <a:avLst/>
            </a:prstGeom>
            <a:noFill/>
            <a:ln w="9525">
              <a:solidFill>
                <a:srgbClr val="6C4C8F"/>
              </a:solidFill>
              <a:miter lim="800000"/>
            </a:ln>
            <a:effectLst/>
          </p:spPr>
          <p:txBody>
            <a:bodyPr/>
            <a:lstStyle/>
            <a:p>
              <a:pPr marL="342900" indent="-342900" eaLnBrk="1" hangingPunct="1">
                <a:spcBef>
                  <a:spcPct val="50000"/>
                </a:spcBef>
                <a:defRPr/>
              </a:pPr>
              <a:r>
                <a:rPr lang="zh-CN" altLang="en-US" sz="2400" b="0" dirty="0">
                  <a:solidFill>
                    <a:schemeClr val="hlink"/>
                  </a:solidFill>
                  <a:latin typeface="+mn-lt"/>
                  <a:ea typeface="+mn-ea"/>
                  <a:cs typeface="+mn-ea"/>
                  <a:sym typeface="+mn-lt"/>
                </a:rPr>
                <a:t>起泡排序</a:t>
              </a:r>
              <a:r>
                <a:rPr kumimoji="1" lang="en-US" altLang="zh-CN" sz="2400" b="0" dirty="0">
                  <a:latin typeface="+mn-lt"/>
                  <a:ea typeface="+mn-ea"/>
                  <a:cs typeface="+mn-ea"/>
                  <a:sym typeface="+mn-lt"/>
                </a:rPr>
                <a:t>O(n</a:t>
              </a:r>
              <a:r>
                <a:rPr kumimoji="1" lang="en-US" altLang="zh-CN" sz="2400" b="0" baseline="30000" dirty="0">
                  <a:latin typeface="+mn-lt"/>
                  <a:ea typeface="+mn-ea"/>
                  <a:cs typeface="+mn-ea"/>
                  <a:sym typeface="+mn-lt"/>
                </a:rPr>
                <a:t>2</a:t>
              </a:r>
              <a:r>
                <a:rPr kumimoji="1" lang="en-US" altLang="zh-CN" sz="2400" b="0" dirty="0">
                  <a:latin typeface="+mn-lt"/>
                  <a:ea typeface="+mn-ea"/>
                  <a:cs typeface="+mn-ea"/>
                  <a:sym typeface="+mn-lt"/>
                </a:rPr>
                <a:t>)</a:t>
              </a:r>
              <a:endParaRPr lang="en-US" altLang="zh-CN" sz="2400" b="0" dirty="0">
                <a:solidFill>
                  <a:schemeClr val="hlink"/>
                </a:solidFill>
                <a:latin typeface="+mn-lt"/>
                <a:ea typeface="+mn-ea"/>
                <a:cs typeface="+mn-ea"/>
                <a:sym typeface="+mn-lt"/>
              </a:endParaRPr>
            </a:p>
            <a:p>
              <a:pPr marL="342900" indent="-342900" eaLnBrk="1" hangingPunct="1">
                <a:spcBef>
                  <a:spcPct val="20000"/>
                </a:spcBef>
                <a:buClr>
                  <a:schemeClr val="hlink"/>
                </a:buClr>
                <a:buFont typeface="Monotype Sorts" panose="01010601010101010101" pitchFamily="2" charset="2"/>
                <a:buNone/>
                <a:defRPr/>
              </a:pPr>
              <a:r>
                <a:rPr lang="zh-CN" altLang="en-US" sz="2400" b="0" dirty="0">
                  <a:solidFill>
                    <a:schemeClr val="hlink"/>
                  </a:solidFill>
                  <a:latin typeface="+mn-lt"/>
                  <a:ea typeface="+mn-ea"/>
                  <a:cs typeface="+mn-ea"/>
                  <a:sym typeface="+mn-lt"/>
                </a:rPr>
                <a:t>快速排序</a:t>
              </a:r>
              <a:r>
                <a:rPr kumimoji="1" lang="en-US" altLang="zh-CN" sz="2400" b="0" dirty="0">
                  <a:latin typeface="+mn-lt"/>
                  <a:ea typeface="+mn-ea"/>
                  <a:cs typeface="+mn-ea"/>
                  <a:sym typeface="+mn-lt"/>
                </a:rPr>
                <a:t>O( nlog</a:t>
              </a:r>
              <a:r>
                <a:rPr kumimoji="1" lang="en-US" altLang="zh-CN" sz="2400" b="0" baseline="-25000" dirty="0">
                  <a:latin typeface="+mn-lt"/>
                  <a:ea typeface="+mn-ea"/>
                  <a:cs typeface="+mn-ea"/>
                  <a:sym typeface="+mn-lt"/>
                </a:rPr>
                <a:t>2</a:t>
              </a:r>
              <a:r>
                <a:rPr kumimoji="1" lang="en-US" altLang="zh-CN" sz="2400" b="0" baseline="30000" dirty="0">
                  <a:latin typeface="+mn-lt"/>
                  <a:ea typeface="+mn-ea"/>
                  <a:cs typeface="+mn-ea"/>
                  <a:sym typeface="+mn-lt"/>
                </a:rPr>
                <a:t>n</a:t>
              </a:r>
              <a:r>
                <a:rPr kumimoji="1" lang="en-US" altLang="zh-CN" sz="2400" b="0" dirty="0">
                  <a:latin typeface="+mn-lt"/>
                  <a:ea typeface="+mn-ea"/>
                  <a:cs typeface="+mn-ea"/>
                  <a:sym typeface="+mn-lt"/>
                </a:rPr>
                <a:t> )</a:t>
              </a:r>
              <a:endParaRPr lang="en-US" altLang="zh-CN" sz="2400" b="0" dirty="0">
                <a:solidFill>
                  <a:schemeClr val="hlink"/>
                </a:solidFill>
                <a:latin typeface="+mn-lt"/>
                <a:ea typeface="+mn-ea"/>
                <a:cs typeface="+mn-ea"/>
                <a:sym typeface="+mn-lt"/>
              </a:endParaRPr>
            </a:p>
          </p:txBody>
        </p:sp>
        <p:sp>
          <p:nvSpPr>
            <p:cNvPr id="40969" name="AutoShape 13">
              <a:extLst>
                <a:ext uri="{FF2B5EF4-FFF2-40B4-BE49-F238E27FC236}">
                  <a16:creationId xmlns:a16="http://schemas.microsoft.com/office/drawing/2014/main" id="{4D5F6C24-B94D-4560-8561-1F709AD7DDD5}"/>
                </a:ext>
              </a:extLst>
            </p:cNvPr>
            <p:cNvSpPr>
              <a:spLocks noChangeArrowheads="1"/>
            </p:cNvSpPr>
            <p:nvPr/>
          </p:nvSpPr>
          <p:spPr bwMode="auto">
            <a:xfrm>
              <a:off x="3833" y="947"/>
              <a:ext cx="182" cy="499"/>
            </a:xfrm>
            <a:prstGeom prst="downArrow">
              <a:avLst>
                <a:gd name="adj1" fmla="val 50000"/>
                <a:gd name="adj2" fmla="val 68519"/>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b="0">
                <a:latin typeface="+mn-lt"/>
                <a:ea typeface="+mn-ea"/>
                <a:cs typeface="+mn-ea"/>
                <a:sym typeface="+mn-lt"/>
              </a:endParaRP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图片 9">
            <a:extLst>
              <a:ext uri="{FF2B5EF4-FFF2-40B4-BE49-F238E27FC236}">
                <a16:creationId xmlns:a16="http://schemas.microsoft.com/office/drawing/2014/main" id="{BCC2921E-4F04-2643-B141-E133997F948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1575"/>
          <a:stretch>
            <a:fillRect/>
          </a:stretch>
        </p:blipFill>
        <p:spPr bwMode="auto">
          <a:xfrm>
            <a:off x="0" y="1588"/>
            <a:ext cx="9124950" cy="183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6" name="矩形: 圆角 16">
            <a:extLst>
              <a:ext uri="{FF2B5EF4-FFF2-40B4-BE49-F238E27FC236}">
                <a16:creationId xmlns:a16="http://schemas.microsoft.com/office/drawing/2014/main" id="{56161EDB-5866-4640-9866-C1C073B477C2}"/>
              </a:ext>
            </a:extLst>
          </p:cNvPr>
          <p:cNvSpPr>
            <a:spLocks noChangeArrowheads="1"/>
          </p:cNvSpPr>
          <p:nvPr/>
        </p:nvSpPr>
        <p:spPr bwMode="auto">
          <a:xfrm>
            <a:off x="2830513" y="2420938"/>
            <a:ext cx="4432300" cy="504825"/>
          </a:xfrm>
          <a:prstGeom prst="roundRect">
            <a:avLst>
              <a:gd name="adj" fmla="val 16667"/>
            </a:avLst>
          </a:prstGeom>
          <a:solidFill>
            <a:srgbClr val="9476B6"/>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spcBef>
                <a:spcPct val="20000"/>
              </a:spcBef>
              <a:defRPr/>
            </a:pPr>
            <a:endParaRPr kumimoji="1" lang="zh-CN" altLang="en-US" b="0">
              <a:solidFill>
                <a:srgbClr val="000000"/>
              </a:solidFill>
              <a:latin typeface="+mn-lt"/>
              <a:ea typeface="+mn-ea"/>
              <a:cs typeface="+mn-ea"/>
              <a:sym typeface="+mn-lt"/>
            </a:endParaRPr>
          </a:p>
        </p:txBody>
      </p:sp>
      <p:sp>
        <p:nvSpPr>
          <p:cNvPr id="11267" name="矩形: 圆角 15">
            <a:extLst>
              <a:ext uri="{FF2B5EF4-FFF2-40B4-BE49-F238E27FC236}">
                <a16:creationId xmlns:a16="http://schemas.microsoft.com/office/drawing/2014/main" id="{2BE9508E-29A4-43DA-871C-3122525A7A9D}"/>
              </a:ext>
            </a:extLst>
          </p:cNvPr>
          <p:cNvSpPr>
            <a:spLocks noChangeArrowheads="1"/>
          </p:cNvSpPr>
          <p:nvPr/>
        </p:nvSpPr>
        <p:spPr bwMode="auto">
          <a:xfrm>
            <a:off x="1885950" y="2420938"/>
            <a:ext cx="839788" cy="504825"/>
          </a:xfrm>
          <a:prstGeom prst="roundRect">
            <a:avLst>
              <a:gd name="adj" fmla="val 16667"/>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spcBef>
                <a:spcPct val="20000"/>
              </a:spcBef>
              <a:defRPr/>
            </a:pPr>
            <a:endParaRPr kumimoji="1" lang="zh-CN" altLang="en-US" b="0">
              <a:solidFill>
                <a:srgbClr val="000000"/>
              </a:solidFill>
              <a:latin typeface="+mn-lt"/>
              <a:ea typeface="+mn-ea"/>
              <a:cs typeface="+mn-ea"/>
              <a:sym typeface="+mn-lt"/>
            </a:endParaRPr>
          </a:p>
        </p:txBody>
      </p:sp>
      <p:sp>
        <p:nvSpPr>
          <p:cNvPr id="8" name="矩形 7">
            <a:extLst>
              <a:ext uri="{FF2B5EF4-FFF2-40B4-BE49-F238E27FC236}">
                <a16:creationId xmlns:a16="http://schemas.microsoft.com/office/drawing/2014/main" id="{67AD7FA9-0EBD-49C7-B021-FA1A2C89BA9A}"/>
              </a:ext>
            </a:extLst>
          </p:cNvPr>
          <p:cNvSpPr/>
          <p:nvPr/>
        </p:nvSpPr>
        <p:spPr bwMode="auto">
          <a:xfrm>
            <a:off x="9525" y="1588"/>
            <a:ext cx="9151938" cy="2024062"/>
          </a:xfrm>
          <a:prstGeom prst="rect">
            <a:avLst/>
          </a:prstGeom>
          <a:solidFill>
            <a:schemeClr val="tx1">
              <a:alpha val="50000"/>
            </a:schemeClr>
          </a:solidFill>
          <a:ln w="12700" cap="flat" cmpd="sng" algn="ctr">
            <a:noFill/>
            <a:prstDash val="solid"/>
            <a:miter lim="800000"/>
          </a:ln>
          <a:effectLst/>
        </p:spPr>
        <p:txBody>
          <a:bodyPr anchor="ctr"/>
          <a:lstStyle/>
          <a:p>
            <a:pPr algn="ctr" eaLnBrk="1" fontAlgn="auto" hangingPunct="1">
              <a:spcBef>
                <a:spcPts val="0"/>
              </a:spcBef>
              <a:spcAft>
                <a:spcPts val="0"/>
              </a:spcAft>
              <a:defRPr/>
            </a:pPr>
            <a:endParaRPr lang="zh-CN" altLang="en-US" sz="1800" b="0" kern="0">
              <a:solidFill>
                <a:prstClr val="white"/>
              </a:solidFill>
              <a:latin typeface="+mn-lt"/>
              <a:ea typeface="+mn-ea"/>
              <a:cs typeface="+mn-ea"/>
              <a:sym typeface="+mn-lt"/>
            </a:endParaRPr>
          </a:p>
        </p:txBody>
      </p:sp>
      <p:sp>
        <p:nvSpPr>
          <p:cNvPr id="7" name="Shape 26">
            <a:extLst>
              <a:ext uri="{FF2B5EF4-FFF2-40B4-BE49-F238E27FC236}">
                <a16:creationId xmlns:a16="http://schemas.microsoft.com/office/drawing/2014/main" id="{F3746961-ADAD-41A0-8416-A9EC366680F8}"/>
              </a:ext>
            </a:extLst>
          </p:cNvPr>
          <p:cNvSpPr/>
          <p:nvPr/>
        </p:nvSpPr>
        <p:spPr>
          <a:xfrm flipH="1">
            <a:off x="-36513" y="774700"/>
            <a:ext cx="9207501" cy="1260475"/>
          </a:xfrm>
          <a:custGeom>
            <a:avLst/>
            <a:gdLst/>
            <a:ahLst/>
            <a:cxnLst/>
            <a:rect l="0" t="0" r="0" b="0"/>
            <a:pathLst>
              <a:path w="120000" h="120000" extrusionOk="0">
                <a:moveTo>
                  <a:pt x="0" y="120000"/>
                </a:moveTo>
                <a:lnTo>
                  <a:pt x="0" y="102222"/>
                </a:lnTo>
                <a:lnTo>
                  <a:pt x="583" y="102222"/>
                </a:lnTo>
                <a:lnTo>
                  <a:pt x="583" y="89777"/>
                </a:lnTo>
                <a:lnTo>
                  <a:pt x="4166" y="89777"/>
                </a:lnTo>
                <a:lnTo>
                  <a:pt x="4166" y="79111"/>
                </a:lnTo>
                <a:lnTo>
                  <a:pt x="6416" y="79111"/>
                </a:lnTo>
                <a:lnTo>
                  <a:pt x="6416" y="91111"/>
                </a:lnTo>
                <a:lnTo>
                  <a:pt x="7625" y="91111"/>
                </a:lnTo>
                <a:lnTo>
                  <a:pt x="7625" y="79111"/>
                </a:lnTo>
                <a:lnTo>
                  <a:pt x="8958" y="79111"/>
                </a:lnTo>
                <a:lnTo>
                  <a:pt x="8958" y="45333"/>
                </a:lnTo>
                <a:lnTo>
                  <a:pt x="9541" y="45333"/>
                </a:lnTo>
                <a:lnTo>
                  <a:pt x="9541" y="39111"/>
                </a:lnTo>
                <a:lnTo>
                  <a:pt x="10958" y="39111"/>
                </a:lnTo>
                <a:lnTo>
                  <a:pt x="10958" y="45333"/>
                </a:lnTo>
                <a:lnTo>
                  <a:pt x="11583" y="45333"/>
                </a:lnTo>
                <a:lnTo>
                  <a:pt x="11583" y="76000"/>
                </a:lnTo>
                <a:lnTo>
                  <a:pt x="12083" y="76000"/>
                </a:lnTo>
                <a:lnTo>
                  <a:pt x="12083" y="95555"/>
                </a:lnTo>
                <a:lnTo>
                  <a:pt x="13250" y="95555"/>
                </a:lnTo>
                <a:lnTo>
                  <a:pt x="13250" y="60000"/>
                </a:lnTo>
                <a:lnTo>
                  <a:pt x="14041" y="60000"/>
                </a:lnTo>
                <a:lnTo>
                  <a:pt x="14041" y="45333"/>
                </a:lnTo>
                <a:lnTo>
                  <a:pt x="14583" y="45333"/>
                </a:lnTo>
                <a:lnTo>
                  <a:pt x="14583" y="27555"/>
                </a:lnTo>
                <a:lnTo>
                  <a:pt x="14958" y="27555"/>
                </a:lnTo>
                <a:lnTo>
                  <a:pt x="14958" y="14222"/>
                </a:lnTo>
                <a:lnTo>
                  <a:pt x="15333" y="14222"/>
                </a:lnTo>
                <a:lnTo>
                  <a:pt x="15333" y="0"/>
                </a:lnTo>
                <a:lnTo>
                  <a:pt x="15958" y="0"/>
                </a:lnTo>
                <a:lnTo>
                  <a:pt x="15958" y="13777"/>
                </a:lnTo>
                <a:lnTo>
                  <a:pt x="16416" y="13777"/>
                </a:lnTo>
                <a:lnTo>
                  <a:pt x="16416" y="24888"/>
                </a:lnTo>
                <a:lnTo>
                  <a:pt x="16791" y="24888"/>
                </a:lnTo>
                <a:lnTo>
                  <a:pt x="16791" y="46222"/>
                </a:lnTo>
                <a:lnTo>
                  <a:pt x="17333" y="46222"/>
                </a:lnTo>
                <a:lnTo>
                  <a:pt x="17333" y="61333"/>
                </a:lnTo>
                <a:lnTo>
                  <a:pt x="17916" y="61333"/>
                </a:lnTo>
                <a:lnTo>
                  <a:pt x="17916" y="101333"/>
                </a:lnTo>
                <a:lnTo>
                  <a:pt x="18875" y="101333"/>
                </a:lnTo>
                <a:lnTo>
                  <a:pt x="18875" y="92000"/>
                </a:lnTo>
                <a:lnTo>
                  <a:pt x="20958" y="92000"/>
                </a:lnTo>
                <a:lnTo>
                  <a:pt x="20958" y="96444"/>
                </a:lnTo>
                <a:lnTo>
                  <a:pt x="21750" y="96444"/>
                </a:lnTo>
                <a:lnTo>
                  <a:pt x="21750" y="54666"/>
                </a:lnTo>
                <a:lnTo>
                  <a:pt x="22333" y="54666"/>
                </a:lnTo>
                <a:lnTo>
                  <a:pt x="22333" y="42666"/>
                </a:lnTo>
                <a:lnTo>
                  <a:pt x="24166" y="42666"/>
                </a:lnTo>
                <a:lnTo>
                  <a:pt x="24166" y="53777"/>
                </a:lnTo>
                <a:lnTo>
                  <a:pt x="24583" y="56888"/>
                </a:lnTo>
                <a:lnTo>
                  <a:pt x="24583" y="85777"/>
                </a:lnTo>
                <a:lnTo>
                  <a:pt x="25291" y="85777"/>
                </a:lnTo>
                <a:lnTo>
                  <a:pt x="25291" y="79555"/>
                </a:lnTo>
                <a:lnTo>
                  <a:pt x="27125" y="79555"/>
                </a:lnTo>
                <a:lnTo>
                  <a:pt x="27125" y="86222"/>
                </a:lnTo>
                <a:lnTo>
                  <a:pt x="28208" y="86222"/>
                </a:lnTo>
                <a:lnTo>
                  <a:pt x="28208" y="92000"/>
                </a:lnTo>
                <a:lnTo>
                  <a:pt x="29416" y="92000"/>
                </a:lnTo>
                <a:lnTo>
                  <a:pt x="29416" y="83555"/>
                </a:lnTo>
                <a:lnTo>
                  <a:pt x="30250" y="83555"/>
                </a:lnTo>
                <a:lnTo>
                  <a:pt x="30250" y="65777"/>
                </a:lnTo>
                <a:lnTo>
                  <a:pt x="35041" y="65777"/>
                </a:lnTo>
                <a:lnTo>
                  <a:pt x="35041" y="83555"/>
                </a:lnTo>
                <a:lnTo>
                  <a:pt x="35875" y="83555"/>
                </a:lnTo>
                <a:lnTo>
                  <a:pt x="35875" y="65777"/>
                </a:lnTo>
                <a:lnTo>
                  <a:pt x="39916" y="65777"/>
                </a:lnTo>
                <a:lnTo>
                  <a:pt x="39916" y="72888"/>
                </a:lnTo>
                <a:lnTo>
                  <a:pt x="41041" y="72888"/>
                </a:lnTo>
                <a:lnTo>
                  <a:pt x="41041" y="99555"/>
                </a:lnTo>
                <a:lnTo>
                  <a:pt x="42583" y="99555"/>
                </a:lnTo>
                <a:lnTo>
                  <a:pt x="42583" y="76888"/>
                </a:lnTo>
                <a:lnTo>
                  <a:pt x="45250" y="56000"/>
                </a:lnTo>
                <a:lnTo>
                  <a:pt x="47875" y="76888"/>
                </a:lnTo>
                <a:lnTo>
                  <a:pt x="47875" y="88888"/>
                </a:lnTo>
                <a:lnTo>
                  <a:pt x="48666" y="88888"/>
                </a:lnTo>
                <a:lnTo>
                  <a:pt x="48666" y="104000"/>
                </a:lnTo>
                <a:lnTo>
                  <a:pt x="49208" y="104000"/>
                </a:lnTo>
                <a:lnTo>
                  <a:pt x="49208" y="73333"/>
                </a:lnTo>
                <a:lnTo>
                  <a:pt x="51500" y="73333"/>
                </a:lnTo>
                <a:lnTo>
                  <a:pt x="51500" y="85777"/>
                </a:lnTo>
                <a:lnTo>
                  <a:pt x="53708" y="85777"/>
                </a:lnTo>
                <a:lnTo>
                  <a:pt x="53708" y="94666"/>
                </a:lnTo>
                <a:lnTo>
                  <a:pt x="54500" y="94666"/>
                </a:lnTo>
                <a:lnTo>
                  <a:pt x="54500" y="85777"/>
                </a:lnTo>
                <a:lnTo>
                  <a:pt x="57125" y="85777"/>
                </a:lnTo>
                <a:lnTo>
                  <a:pt x="57125" y="102222"/>
                </a:lnTo>
                <a:lnTo>
                  <a:pt x="57625" y="102222"/>
                </a:lnTo>
                <a:lnTo>
                  <a:pt x="57625" y="104888"/>
                </a:lnTo>
                <a:lnTo>
                  <a:pt x="58875" y="104888"/>
                </a:lnTo>
                <a:lnTo>
                  <a:pt x="58875" y="94222"/>
                </a:lnTo>
                <a:lnTo>
                  <a:pt x="61666" y="94222"/>
                </a:lnTo>
                <a:lnTo>
                  <a:pt x="61666" y="89777"/>
                </a:lnTo>
                <a:lnTo>
                  <a:pt x="62250" y="89777"/>
                </a:lnTo>
                <a:lnTo>
                  <a:pt x="62250" y="84000"/>
                </a:lnTo>
                <a:lnTo>
                  <a:pt x="62833" y="84000"/>
                </a:lnTo>
                <a:lnTo>
                  <a:pt x="62833" y="88888"/>
                </a:lnTo>
                <a:lnTo>
                  <a:pt x="63500" y="88888"/>
                </a:lnTo>
                <a:lnTo>
                  <a:pt x="63500" y="83111"/>
                </a:lnTo>
                <a:lnTo>
                  <a:pt x="64999" y="83111"/>
                </a:lnTo>
                <a:lnTo>
                  <a:pt x="64999" y="88444"/>
                </a:lnTo>
                <a:lnTo>
                  <a:pt x="65666" y="88444"/>
                </a:lnTo>
                <a:lnTo>
                  <a:pt x="65666" y="103111"/>
                </a:lnTo>
                <a:lnTo>
                  <a:pt x="66916" y="103111"/>
                </a:lnTo>
                <a:lnTo>
                  <a:pt x="66916" y="82666"/>
                </a:lnTo>
                <a:lnTo>
                  <a:pt x="69375" y="82666"/>
                </a:lnTo>
                <a:lnTo>
                  <a:pt x="69375" y="88888"/>
                </a:lnTo>
                <a:lnTo>
                  <a:pt x="70416" y="88888"/>
                </a:lnTo>
                <a:lnTo>
                  <a:pt x="70416" y="46222"/>
                </a:lnTo>
                <a:lnTo>
                  <a:pt x="71500" y="35111"/>
                </a:lnTo>
                <a:lnTo>
                  <a:pt x="72458" y="45777"/>
                </a:lnTo>
                <a:lnTo>
                  <a:pt x="72458" y="103111"/>
                </a:lnTo>
                <a:lnTo>
                  <a:pt x="73583" y="103111"/>
                </a:lnTo>
                <a:lnTo>
                  <a:pt x="73583" y="47555"/>
                </a:lnTo>
                <a:lnTo>
                  <a:pt x="76916" y="47555"/>
                </a:lnTo>
                <a:lnTo>
                  <a:pt x="76916" y="97777"/>
                </a:lnTo>
                <a:lnTo>
                  <a:pt x="77541" y="97777"/>
                </a:lnTo>
                <a:lnTo>
                  <a:pt x="77541" y="85777"/>
                </a:lnTo>
                <a:lnTo>
                  <a:pt x="79000" y="85777"/>
                </a:lnTo>
                <a:lnTo>
                  <a:pt x="79000" y="92888"/>
                </a:lnTo>
                <a:lnTo>
                  <a:pt x="82000" y="92888"/>
                </a:lnTo>
                <a:lnTo>
                  <a:pt x="82000" y="102222"/>
                </a:lnTo>
                <a:lnTo>
                  <a:pt x="84333" y="102222"/>
                </a:lnTo>
                <a:lnTo>
                  <a:pt x="84333" y="88000"/>
                </a:lnTo>
                <a:lnTo>
                  <a:pt x="85583" y="88000"/>
                </a:lnTo>
                <a:lnTo>
                  <a:pt x="85583" y="96000"/>
                </a:lnTo>
                <a:lnTo>
                  <a:pt x="86500" y="96000"/>
                </a:lnTo>
                <a:lnTo>
                  <a:pt x="86500" y="91111"/>
                </a:lnTo>
                <a:lnTo>
                  <a:pt x="87791" y="91111"/>
                </a:lnTo>
                <a:lnTo>
                  <a:pt x="87791" y="84888"/>
                </a:lnTo>
                <a:lnTo>
                  <a:pt x="89375" y="84888"/>
                </a:lnTo>
                <a:lnTo>
                  <a:pt x="89375" y="100888"/>
                </a:lnTo>
                <a:lnTo>
                  <a:pt x="90541" y="100888"/>
                </a:lnTo>
                <a:lnTo>
                  <a:pt x="90541" y="63111"/>
                </a:lnTo>
                <a:lnTo>
                  <a:pt x="92458" y="63555"/>
                </a:lnTo>
                <a:lnTo>
                  <a:pt x="92458" y="84444"/>
                </a:lnTo>
                <a:lnTo>
                  <a:pt x="93750" y="84444"/>
                </a:lnTo>
                <a:lnTo>
                  <a:pt x="93750" y="97333"/>
                </a:lnTo>
                <a:lnTo>
                  <a:pt x="95375" y="97333"/>
                </a:lnTo>
                <a:lnTo>
                  <a:pt x="95375" y="83111"/>
                </a:lnTo>
                <a:lnTo>
                  <a:pt x="96500" y="83111"/>
                </a:lnTo>
                <a:lnTo>
                  <a:pt x="96500" y="77333"/>
                </a:lnTo>
                <a:lnTo>
                  <a:pt x="98000" y="77333"/>
                </a:lnTo>
                <a:lnTo>
                  <a:pt x="98000" y="81333"/>
                </a:lnTo>
                <a:lnTo>
                  <a:pt x="99041" y="81333"/>
                </a:lnTo>
                <a:lnTo>
                  <a:pt x="99041" y="75111"/>
                </a:lnTo>
                <a:lnTo>
                  <a:pt x="101000" y="59555"/>
                </a:lnTo>
                <a:lnTo>
                  <a:pt x="102916" y="75111"/>
                </a:lnTo>
                <a:lnTo>
                  <a:pt x="102916" y="96444"/>
                </a:lnTo>
                <a:lnTo>
                  <a:pt x="103250" y="96444"/>
                </a:lnTo>
                <a:lnTo>
                  <a:pt x="103250" y="92000"/>
                </a:lnTo>
                <a:lnTo>
                  <a:pt x="104750" y="92000"/>
                </a:lnTo>
                <a:lnTo>
                  <a:pt x="104750" y="111111"/>
                </a:lnTo>
                <a:lnTo>
                  <a:pt x="105125" y="111111"/>
                </a:lnTo>
                <a:lnTo>
                  <a:pt x="105125" y="101777"/>
                </a:lnTo>
                <a:lnTo>
                  <a:pt x="106291" y="101777"/>
                </a:lnTo>
                <a:lnTo>
                  <a:pt x="106291" y="81777"/>
                </a:lnTo>
                <a:lnTo>
                  <a:pt x="107791" y="81777"/>
                </a:lnTo>
                <a:lnTo>
                  <a:pt x="107791" y="101777"/>
                </a:lnTo>
                <a:lnTo>
                  <a:pt x="107833" y="101777"/>
                </a:lnTo>
                <a:lnTo>
                  <a:pt x="107833" y="93777"/>
                </a:lnTo>
                <a:lnTo>
                  <a:pt x="108583" y="93777"/>
                </a:lnTo>
                <a:lnTo>
                  <a:pt x="108583" y="89777"/>
                </a:lnTo>
                <a:lnTo>
                  <a:pt x="110166" y="89777"/>
                </a:lnTo>
                <a:lnTo>
                  <a:pt x="110166" y="103111"/>
                </a:lnTo>
                <a:lnTo>
                  <a:pt x="110416" y="103111"/>
                </a:lnTo>
                <a:lnTo>
                  <a:pt x="110416" y="93777"/>
                </a:lnTo>
                <a:lnTo>
                  <a:pt x="110625" y="93777"/>
                </a:lnTo>
                <a:lnTo>
                  <a:pt x="110625" y="76444"/>
                </a:lnTo>
                <a:lnTo>
                  <a:pt x="111416" y="76444"/>
                </a:lnTo>
                <a:lnTo>
                  <a:pt x="111416" y="68444"/>
                </a:lnTo>
                <a:lnTo>
                  <a:pt x="111833" y="68444"/>
                </a:lnTo>
                <a:lnTo>
                  <a:pt x="111833" y="64000"/>
                </a:lnTo>
                <a:lnTo>
                  <a:pt x="112916" y="64000"/>
                </a:lnTo>
                <a:lnTo>
                  <a:pt x="112916" y="68444"/>
                </a:lnTo>
                <a:lnTo>
                  <a:pt x="113375" y="68444"/>
                </a:lnTo>
                <a:lnTo>
                  <a:pt x="113375" y="91555"/>
                </a:lnTo>
                <a:lnTo>
                  <a:pt x="113416" y="91555"/>
                </a:lnTo>
                <a:lnTo>
                  <a:pt x="113416" y="91555"/>
                </a:lnTo>
                <a:lnTo>
                  <a:pt x="114666" y="91555"/>
                </a:lnTo>
                <a:lnTo>
                  <a:pt x="114666" y="79555"/>
                </a:lnTo>
                <a:lnTo>
                  <a:pt x="115250" y="79555"/>
                </a:lnTo>
                <a:lnTo>
                  <a:pt x="115250" y="68444"/>
                </a:lnTo>
                <a:lnTo>
                  <a:pt x="115625" y="68444"/>
                </a:lnTo>
                <a:lnTo>
                  <a:pt x="115625" y="55111"/>
                </a:lnTo>
                <a:lnTo>
                  <a:pt x="115916" y="55111"/>
                </a:lnTo>
                <a:lnTo>
                  <a:pt x="115916" y="44888"/>
                </a:lnTo>
                <a:lnTo>
                  <a:pt x="116250" y="44888"/>
                </a:lnTo>
                <a:lnTo>
                  <a:pt x="116250" y="34222"/>
                </a:lnTo>
                <a:lnTo>
                  <a:pt x="116666" y="34222"/>
                </a:lnTo>
                <a:lnTo>
                  <a:pt x="116666" y="44444"/>
                </a:lnTo>
                <a:lnTo>
                  <a:pt x="117000" y="44444"/>
                </a:lnTo>
                <a:lnTo>
                  <a:pt x="117000" y="52888"/>
                </a:lnTo>
                <a:lnTo>
                  <a:pt x="117333" y="52888"/>
                </a:lnTo>
                <a:lnTo>
                  <a:pt x="117333" y="68888"/>
                </a:lnTo>
                <a:lnTo>
                  <a:pt x="117708" y="68888"/>
                </a:lnTo>
                <a:lnTo>
                  <a:pt x="117708" y="80444"/>
                </a:lnTo>
                <a:lnTo>
                  <a:pt x="118166" y="80444"/>
                </a:lnTo>
                <a:lnTo>
                  <a:pt x="118166" y="92000"/>
                </a:lnTo>
                <a:lnTo>
                  <a:pt x="120000" y="92000"/>
                </a:lnTo>
                <a:lnTo>
                  <a:pt x="120000" y="120000"/>
                </a:lnTo>
                <a:lnTo>
                  <a:pt x="0" y="120000"/>
                </a:lnTo>
                <a:close/>
              </a:path>
            </a:pathLst>
          </a:custGeom>
          <a:solidFill>
            <a:schemeClr val="bg1"/>
          </a:solidFill>
          <a:ln w="9525" cap="flat" cmpd="sng">
            <a:noFill/>
            <a:prstDash val="solid"/>
            <a:round/>
            <a:headEnd type="none" w="med" len="med"/>
            <a:tailEnd type="none" w="med" len="med"/>
          </a:ln>
        </p:spPr>
        <p:txBody>
          <a:bodyPr lIns="68569" tIns="34275" rIns="68569" bIns="34275"/>
          <a:lstStyle/>
          <a:p>
            <a:pPr>
              <a:defRPr/>
            </a:pPr>
            <a:endParaRPr sz="1013" b="0">
              <a:solidFill>
                <a:srgbClr val="000000"/>
              </a:solidFill>
              <a:latin typeface="+mn-lt"/>
              <a:ea typeface="+mn-ea"/>
              <a:cs typeface="+mn-ea"/>
              <a:sym typeface="+mn-lt"/>
            </a:endParaRPr>
          </a:p>
        </p:txBody>
      </p:sp>
      <p:sp>
        <p:nvSpPr>
          <p:cNvPr id="13" name="文本框 12">
            <a:extLst>
              <a:ext uri="{FF2B5EF4-FFF2-40B4-BE49-F238E27FC236}">
                <a16:creationId xmlns:a16="http://schemas.microsoft.com/office/drawing/2014/main" id="{EE4DFE2D-3201-493F-A08D-0CD5881AB7C8}"/>
              </a:ext>
            </a:extLst>
          </p:cNvPr>
          <p:cNvSpPr txBox="1"/>
          <p:nvPr/>
        </p:nvSpPr>
        <p:spPr>
          <a:xfrm>
            <a:off x="558800" y="331788"/>
            <a:ext cx="2573338" cy="647700"/>
          </a:xfrm>
          <a:prstGeom prst="rect">
            <a:avLst/>
          </a:prstGeom>
          <a:noFill/>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dist"/>
            <a:r>
              <a:rPr lang="zh-CN" altLang="en-US" sz="3600" b="0">
                <a:solidFill>
                  <a:srgbClr val="FEFFFF"/>
                </a:solidFill>
                <a:ea typeface="微软雅黑" panose="020B0503020204020204" pitchFamily="34" charset="-122"/>
                <a:sym typeface="+mn-lt"/>
              </a:rPr>
              <a:t>目录导航</a:t>
            </a:r>
          </a:p>
        </p:txBody>
      </p:sp>
      <p:sp>
        <p:nvSpPr>
          <p:cNvPr id="14" name="文本框 13">
            <a:extLst>
              <a:ext uri="{FF2B5EF4-FFF2-40B4-BE49-F238E27FC236}">
                <a16:creationId xmlns:a16="http://schemas.microsoft.com/office/drawing/2014/main" id="{B33F1531-DA75-407C-A9B7-3319F6ECC2DD}"/>
              </a:ext>
            </a:extLst>
          </p:cNvPr>
          <p:cNvSpPr txBox="1"/>
          <p:nvPr/>
        </p:nvSpPr>
        <p:spPr>
          <a:xfrm>
            <a:off x="2005013" y="2349500"/>
            <a:ext cx="720725" cy="3970338"/>
          </a:xfrm>
          <a:prstGeom prst="rect">
            <a:avLst/>
          </a:prstGeom>
          <a:noFill/>
        </p:spPr>
        <p:txBody>
          <a:bodyPr>
            <a:spAutoFit/>
          </a:bodyPr>
          <a:lstStyle/>
          <a:p>
            <a:pPr>
              <a:lnSpc>
                <a:spcPct val="150000"/>
              </a:lnSpc>
              <a:defRPr/>
            </a:pPr>
            <a:r>
              <a:rPr lang="en-US" altLang="zh-CN" sz="2400" b="0" dirty="0">
                <a:solidFill>
                  <a:srgbClr val="FEFFFF"/>
                </a:solidFill>
                <a:latin typeface="+mn-lt"/>
                <a:ea typeface="+mn-ea"/>
                <a:cs typeface="+mn-ea"/>
                <a:sym typeface="+mn-lt"/>
              </a:rPr>
              <a:t>8.1</a:t>
            </a:r>
            <a:endParaRPr lang="zh-CN" altLang="en-US" sz="2400" b="0" dirty="0">
              <a:solidFill>
                <a:srgbClr val="FEFFFF"/>
              </a:solidFill>
              <a:latin typeface="+mn-lt"/>
              <a:ea typeface="+mn-ea"/>
              <a:cs typeface="+mn-ea"/>
              <a:sym typeface="+mn-lt"/>
            </a:endParaRPr>
          </a:p>
          <a:p>
            <a:pPr>
              <a:lnSpc>
                <a:spcPct val="150000"/>
              </a:lnSpc>
              <a:defRPr/>
            </a:pPr>
            <a:r>
              <a:rPr lang="en-US" altLang="zh-CN" sz="2400" b="0" dirty="0">
                <a:solidFill>
                  <a:srgbClr val="000000">
                    <a:lumMod val="95000"/>
                    <a:lumOff val="5000"/>
                  </a:srgbClr>
                </a:solidFill>
                <a:latin typeface="+mn-lt"/>
                <a:ea typeface="+mn-ea"/>
                <a:cs typeface="+mn-ea"/>
                <a:sym typeface="+mn-lt"/>
              </a:rPr>
              <a:t>8.2</a:t>
            </a:r>
            <a:endParaRPr lang="zh-CN" altLang="en-US" sz="2400" b="0" dirty="0">
              <a:solidFill>
                <a:srgbClr val="000000">
                  <a:lumMod val="95000"/>
                  <a:lumOff val="5000"/>
                </a:srgbClr>
              </a:solidFill>
              <a:latin typeface="+mn-lt"/>
              <a:ea typeface="+mn-ea"/>
              <a:cs typeface="+mn-ea"/>
              <a:sym typeface="+mn-lt"/>
            </a:endParaRPr>
          </a:p>
          <a:p>
            <a:pPr>
              <a:lnSpc>
                <a:spcPct val="150000"/>
              </a:lnSpc>
              <a:defRPr/>
            </a:pPr>
            <a:r>
              <a:rPr lang="en-US" altLang="zh-CN" sz="2400" b="0" dirty="0">
                <a:solidFill>
                  <a:srgbClr val="000000">
                    <a:lumMod val="95000"/>
                    <a:lumOff val="5000"/>
                  </a:srgbClr>
                </a:solidFill>
                <a:latin typeface="+mn-lt"/>
                <a:ea typeface="+mn-ea"/>
                <a:cs typeface="+mn-ea"/>
                <a:sym typeface="+mn-lt"/>
              </a:rPr>
              <a:t>8.3</a:t>
            </a:r>
            <a:endParaRPr lang="zh-CN" altLang="en-US" sz="2400" b="0" dirty="0">
              <a:solidFill>
                <a:srgbClr val="000000">
                  <a:lumMod val="95000"/>
                  <a:lumOff val="5000"/>
                </a:srgbClr>
              </a:solidFill>
              <a:latin typeface="+mn-lt"/>
              <a:ea typeface="+mn-ea"/>
              <a:cs typeface="+mn-ea"/>
              <a:sym typeface="+mn-lt"/>
            </a:endParaRPr>
          </a:p>
          <a:p>
            <a:pPr>
              <a:lnSpc>
                <a:spcPct val="150000"/>
              </a:lnSpc>
              <a:defRPr/>
            </a:pPr>
            <a:r>
              <a:rPr lang="en-US" altLang="zh-CN" sz="2400" b="0" dirty="0">
                <a:solidFill>
                  <a:srgbClr val="000000">
                    <a:lumMod val="95000"/>
                    <a:lumOff val="5000"/>
                  </a:srgbClr>
                </a:solidFill>
                <a:latin typeface="+mn-lt"/>
                <a:ea typeface="+mn-ea"/>
                <a:cs typeface="+mn-ea"/>
                <a:sym typeface="+mn-lt"/>
              </a:rPr>
              <a:t>8.4</a:t>
            </a:r>
          </a:p>
          <a:p>
            <a:pPr>
              <a:lnSpc>
                <a:spcPct val="150000"/>
              </a:lnSpc>
              <a:defRPr/>
            </a:pPr>
            <a:r>
              <a:rPr lang="en-US" altLang="zh-CN" sz="2400" b="0" dirty="0">
                <a:solidFill>
                  <a:srgbClr val="000000">
                    <a:lumMod val="95000"/>
                    <a:lumOff val="5000"/>
                  </a:srgbClr>
                </a:solidFill>
                <a:latin typeface="+mn-lt"/>
                <a:ea typeface="+mn-ea"/>
                <a:cs typeface="+mn-ea"/>
                <a:sym typeface="+mn-lt"/>
              </a:rPr>
              <a:t>8.5</a:t>
            </a:r>
          </a:p>
          <a:p>
            <a:pPr>
              <a:lnSpc>
                <a:spcPct val="150000"/>
              </a:lnSpc>
              <a:defRPr/>
            </a:pPr>
            <a:r>
              <a:rPr lang="en-US" altLang="zh-CN" sz="2400" b="0" dirty="0">
                <a:solidFill>
                  <a:srgbClr val="000000">
                    <a:lumMod val="95000"/>
                    <a:lumOff val="5000"/>
                  </a:srgbClr>
                </a:solidFill>
                <a:latin typeface="+mn-lt"/>
                <a:ea typeface="+mn-ea"/>
                <a:cs typeface="+mn-ea"/>
                <a:sym typeface="+mn-lt"/>
              </a:rPr>
              <a:t>8.6</a:t>
            </a:r>
          </a:p>
          <a:p>
            <a:pPr>
              <a:lnSpc>
                <a:spcPct val="150000"/>
              </a:lnSpc>
              <a:defRPr/>
            </a:pPr>
            <a:r>
              <a:rPr lang="en-US" altLang="zh-CN" sz="2400" b="0" dirty="0">
                <a:solidFill>
                  <a:srgbClr val="000000">
                    <a:lumMod val="95000"/>
                    <a:lumOff val="5000"/>
                  </a:srgbClr>
                </a:solidFill>
                <a:latin typeface="+mn-lt"/>
                <a:ea typeface="+mn-ea"/>
                <a:cs typeface="+mn-ea"/>
                <a:sym typeface="+mn-lt"/>
              </a:rPr>
              <a:t>8.7</a:t>
            </a:r>
            <a:endParaRPr lang="zh-CN" altLang="en-US" sz="2400" b="0" dirty="0">
              <a:solidFill>
                <a:srgbClr val="000000">
                  <a:lumMod val="95000"/>
                  <a:lumOff val="5000"/>
                </a:srgbClr>
              </a:solidFill>
              <a:latin typeface="+mn-lt"/>
              <a:ea typeface="+mn-ea"/>
              <a:cs typeface="+mn-ea"/>
              <a:sym typeface="+mn-lt"/>
            </a:endParaRPr>
          </a:p>
        </p:txBody>
      </p:sp>
      <p:sp>
        <p:nvSpPr>
          <p:cNvPr id="15" name="文本框 14">
            <a:extLst>
              <a:ext uri="{FF2B5EF4-FFF2-40B4-BE49-F238E27FC236}">
                <a16:creationId xmlns:a16="http://schemas.microsoft.com/office/drawing/2014/main" id="{644259B2-96DB-4EEB-8803-DC06EA429A15}"/>
              </a:ext>
            </a:extLst>
          </p:cNvPr>
          <p:cNvSpPr txBox="1"/>
          <p:nvPr/>
        </p:nvSpPr>
        <p:spPr>
          <a:xfrm>
            <a:off x="2843213" y="2349500"/>
            <a:ext cx="4129087" cy="3970338"/>
          </a:xfrm>
          <a:prstGeom prst="rect">
            <a:avLst/>
          </a:prstGeom>
          <a:noFill/>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50000"/>
              </a:lnSpc>
            </a:pPr>
            <a:r>
              <a:rPr lang="zh-CN" altLang="en-US" sz="2400" b="0">
                <a:solidFill>
                  <a:schemeClr val="bg1"/>
                </a:solidFill>
                <a:ea typeface="微软雅黑" panose="020B0503020204020204" pitchFamily="34" charset="-122"/>
                <a:sym typeface="+mn-lt"/>
              </a:rPr>
              <a:t>　概述</a:t>
            </a:r>
          </a:p>
          <a:p>
            <a:pPr>
              <a:lnSpc>
                <a:spcPct val="150000"/>
              </a:lnSpc>
            </a:pPr>
            <a:r>
              <a:rPr lang="zh-CN" altLang="en-US" sz="2400" b="0">
                <a:solidFill>
                  <a:srgbClr val="0D0D0D"/>
                </a:solidFill>
                <a:ea typeface="微软雅黑" panose="020B0503020204020204" pitchFamily="34" charset="-122"/>
                <a:sym typeface="+mn-lt"/>
              </a:rPr>
              <a:t>　插入排序</a:t>
            </a:r>
          </a:p>
          <a:p>
            <a:pPr>
              <a:lnSpc>
                <a:spcPct val="150000"/>
              </a:lnSpc>
            </a:pPr>
            <a:r>
              <a:rPr lang="zh-CN" altLang="en-US" sz="2400" b="0">
                <a:solidFill>
                  <a:srgbClr val="0D0D0D"/>
                </a:solidFill>
                <a:ea typeface="微软雅黑" panose="020B0503020204020204" pitchFamily="34" charset="-122"/>
                <a:sym typeface="+mn-lt"/>
              </a:rPr>
              <a:t>　交换排序</a:t>
            </a:r>
          </a:p>
          <a:p>
            <a:pPr>
              <a:lnSpc>
                <a:spcPct val="150000"/>
              </a:lnSpc>
            </a:pPr>
            <a:r>
              <a:rPr lang="zh-CN" altLang="en-US" sz="2400" b="0">
                <a:solidFill>
                  <a:srgbClr val="0D0D0D"/>
                </a:solidFill>
                <a:ea typeface="微软雅黑" panose="020B0503020204020204" pitchFamily="34" charset="-122"/>
                <a:sym typeface="+mn-lt"/>
              </a:rPr>
              <a:t>　选择排序</a:t>
            </a:r>
          </a:p>
          <a:p>
            <a:pPr>
              <a:lnSpc>
                <a:spcPct val="150000"/>
              </a:lnSpc>
            </a:pPr>
            <a:r>
              <a:rPr lang="zh-CN" altLang="en-US" sz="2400" b="0">
                <a:solidFill>
                  <a:srgbClr val="0D0D0D"/>
                </a:solidFill>
                <a:ea typeface="微软雅黑" panose="020B0503020204020204" pitchFamily="34" charset="-122"/>
                <a:sym typeface="+mn-lt"/>
              </a:rPr>
              <a:t>　归并排序</a:t>
            </a:r>
          </a:p>
          <a:p>
            <a:pPr>
              <a:lnSpc>
                <a:spcPct val="150000"/>
              </a:lnSpc>
            </a:pPr>
            <a:r>
              <a:rPr lang="zh-CN" altLang="en-US" sz="2400" b="0">
                <a:solidFill>
                  <a:srgbClr val="0D0D0D"/>
                </a:solidFill>
                <a:ea typeface="微软雅黑" panose="020B0503020204020204" pitchFamily="34" charset="-122"/>
                <a:sym typeface="+mn-lt"/>
              </a:rPr>
              <a:t>　基数排序</a:t>
            </a:r>
          </a:p>
          <a:p>
            <a:pPr>
              <a:lnSpc>
                <a:spcPct val="150000"/>
              </a:lnSpc>
            </a:pPr>
            <a:r>
              <a:rPr lang="zh-CN" altLang="en-US" sz="2400" b="0">
                <a:solidFill>
                  <a:srgbClr val="0D0D0D"/>
                </a:solidFill>
                <a:ea typeface="微软雅黑" panose="020B0503020204020204" pitchFamily="34" charset="-122"/>
                <a:sym typeface="+mn-lt"/>
              </a:rPr>
              <a:t>　外部排序</a:t>
            </a:r>
          </a:p>
        </p:txBody>
      </p:sp>
      <p:sp>
        <p:nvSpPr>
          <p:cNvPr id="2" name="矩形 1">
            <a:extLst>
              <a:ext uri="{FF2B5EF4-FFF2-40B4-BE49-F238E27FC236}">
                <a16:creationId xmlns:a16="http://schemas.microsoft.com/office/drawing/2014/main" id="{D64A82E6-F02C-4565-BF46-C02B01BD223C}"/>
              </a:ext>
            </a:extLst>
          </p:cNvPr>
          <p:cNvSpPr/>
          <p:nvPr/>
        </p:nvSpPr>
        <p:spPr>
          <a:xfrm>
            <a:off x="3276600" y="457200"/>
            <a:ext cx="1458913" cy="522288"/>
          </a:xfrm>
          <a:prstGeom prst="rect">
            <a:avLst/>
          </a:prstGeom>
        </p:spPr>
        <p:txBody>
          <a:bodyPr wrap="none">
            <a:spAutoFit/>
          </a:bodyPr>
          <a:lstStyle/>
          <a:p>
            <a:pPr>
              <a:defRPr/>
            </a:pPr>
            <a:r>
              <a:rPr lang="zh-CN" altLang="en-US" b="0" dirty="0">
                <a:solidFill>
                  <a:srgbClr val="FEFFFF"/>
                </a:solidFill>
                <a:latin typeface="+mn-lt"/>
                <a:ea typeface="+mn-ea"/>
                <a:cs typeface="+mn-ea"/>
                <a:sym typeface="+mn-lt"/>
              </a:rPr>
              <a:t>Contents</a:t>
            </a:r>
          </a:p>
        </p:txBody>
      </p:sp>
    </p:spTree>
  </p:cSld>
  <p:clrMapOvr>
    <a:masterClrMapping/>
  </p:clrMapOvr>
  <p:transition spd="slow"/>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108">
            <a:extLst>
              <a:ext uri="{FF2B5EF4-FFF2-40B4-BE49-F238E27FC236}">
                <a16:creationId xmlns:a16="http://schemas.microsoft.com/office/drawing/2014/main" id="{3A141A74-2C5A-4884-8A8E-4D63052B73D7}"/>
              </a:ext>
            </a:extLst>
          </p:cNvPr>
          <p:cNvSpPr>
            <a:spLocks noChangeArrowheads="1"/>
          </p:cNvSpPr>
          <p:nvPr/>
        </p:nvSpPr>
        <p:spPr bwMode="auto">
          <a:xfrm>
            <a:off x="395288" y="1557338"/>
            <a:ext cx="8402637" cy="1092200"/>
          </a:xfrm>
          <a:prstGeom prst="rect">
            <a:avLst/>
          </a:prstGeom>
          <a:noFill/>
          <a:ln w="38100">
            <a:noFill/>
            <a:miter lim="800000"/>
            <a:headEnd/>
            <a:tailEnd/>
          </a:ln>
        </p:spPr>
        <p:txBody>
          <a:bodyPr>
            <a:spAutoFit/>
          </a:bodyPr>
          <a:lstStyle>
            <a:lvl1pPr marL="952500" indent="-9525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buFont typeface="Arial" panose="020B0604020202020204" pitchFamily="34" charset="0"/>
              <a:buNone/>
            </a:pPr>
            <a:r>
              <a:rPr lang="zh-CN" altLang="en-US" sz="2600" b="0">
                <a:solidFill>
                  <a:srgbClr val="FF0000"/>
                </a:solidFill>
                <a:ea typeface="微软雅黑" panose="020B0503020204020204" pitchFamily="34" charset="-122"/>
                <a:sym typeface="+mn-lt"/>
              </a:rPr>
              <a:t>基本思想：</a:t>
            </a:r>
            <a:endParaRPr lang="en-US" altLang="zh-CN" sz="2600" b="0">
              <a:solidFill>
                <a:srgbClr val="FF0000"/>
              </a:solidFill>
              <a:ea typeface="微软雅黑" panose="020B0503020204020204" pitchFamily="34" charset="-122"/>
              <a:sym typeface="+mn-lt"/>
            </a:endParaRPr>
          </a:p>
          <a:p>
            <a:pPr eaLnBrk="1" hangingPunct="1">
              <a:lnSpc>
                <a:spcPct val="125000"/>
              </a:lnSpc>
              <a:buFont typeface="Arial" panose="020B0604020202020204" pitchFamily="34" charset="0"/>
              <a:buNone/>
            </a:pPr>
            <a:r>
              <a:rPr lang="zh-CN" altLang="en-US" sz="2600" b="0">
                <a:ea typeface="微软雅黑" panose="020B0503020204020204" pitchFamily="34" charset="-122"/>
                <a:sym typeface="+mn-lt"/>
              </a:rPr>
              <a:t>每趟不断将记录两两比较，并按</a:t>
            </a:r>
            <a:r>
              <a:rPr lang="zh-CN" altLang="en-US" sz="2600" b="0">
                <a:solidFill>
                  <a:srgbClr val="FF3300"/>
                </a:solidFill>
                <a:ea typeface="微软雅黑" panose="020B0503020204020204" pitchFamily="34" charset="-122"/>
                <a:sym typeface="+mn-lt"/>
              </a:rPr>
              <a:t>“前小后大” 规则</a:t>
            </a:r>
            <a:r>
              <a:rPr lang="zh-CN" altLang="en-US" sz="2600" b="0">
                <a:ea typeface="微软雅黑" panose="020B0503020204020204" pitchFamily="34" charset="-122"/>
                <a:sym typeface="+mn-lt"/>
              </a:rPr>
              <a:t>交换</a:t>
            </a:r>
          </a:p>
        </p:txBody>
      </p:sp>
      <p:sp>
        <p:nvSpPr>
          <p:cNvPr id="1007725" name="Rectangle 109">
            <a:extLst>
              <a:ext uri="{FF2B5EF4-FFF2-40B4-BE49-F238E27FC236}">
                <a16:creationId xmlns:a16="http://schemas.microsoft.com/office/drawing/2014/main" id="{1D4F6D39-9CDC-4E0E-A037-14CE2DAA7BDB}"/>
              </a:ext>
            </a:extLst>
          </p:cNvPr>
          <p:cNvSpPr>
            <a:spLocks noChangeArrowheads="1"/>
          </p:cNvSpPr>
          <p:nvPr/>
        </p:nvSpPr>
        <p:spPr bwMode="auto">
          <a:xfrm>
            <a:off x="900113" y="219075"/>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起泡排序</a:t>
            </a:r>
          </a:p>
        </p:txBody>
      </p:sp>
      <p:sp>
        <p:nvSpPr>
          <p:cNvPr id="1007728" name="Rectangle 112">
            <a:extLst>
              <a:ext uri="{FF2B5EF4-FFF2-40B4-BE49-F238E27FC236}">
                <a16:creationId xmlns:a16="http://schemas.microsoft.com/office/drawing/2014/main" id="{3039662A-6E6D-41DC-ABB7-9B9937038846}"/>
              </a:ext>
            </a:extLst>
          </p:cNvPr>
          <p:cNvSpPr>
            <a:spLocks noChangeArrowheads="1"/>
          </p:cNvSpPr>
          <p:nvPr/>
        </p:nvSpPr>
        <p:spPr bwMode="auto">
          <a:xfrm>
            <a:off x="395288" y="2862263"/>
            <a:ext cx="8402637" cy="2963862"/>
          </a:xfrm>
          <a:prstGeom prst="roundRect">
            <a:avLst>
              <a:gd name="adj" fmla="val 5521"/>
            </a:avLst>
          </a:prstGeom>
          <a:solidFill>
            <a:srgbClr val="E2D9EB"/>
          </a:solidFill>
          <a:ln>
            <a:noFill/>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a:latin typeface="+mn-lt"/>
                <a:ea typeface="+mn-ea"/>
                <a:cs typeface="+mn-ea"/>
                <a:sym typeface="+mn-lt"/>
              </a:rPr>
              <a:t>21</a:t>
            </a:r>
            <a:r>
              <a:rPr lang="zh-CN" altLang="en-US">
                <a:latin typeface="+mn-lt"/>
                <a:ea typeface="+mn-ea"/>
                <a:cs typeface="+mn-ea"/>
                <a:sym typeface="+mn-lt"/>
              </a:rPr>
              <a:t>，</a:t>
            </a:r>
            <a:r>
              <a:rPr lang="en-US" altLang="zh-CN">
                <a:latin typeface="+mn-lt"/>
                <a:ea typeface="+mn-ea"/>
                <a:cs typeface="+mn-ea"/>
                <a:sym typeface="+mn-lt"/>
              </a:rPr>
              <a:t>25</a:t>
            </a:r>
            <a:r>
              <a:rPr lang="zh-CN" altLang="en-US">
                <a:latin typeface="+mn-lt"/>
                <a:ea typeface="+mn-ea"/>
                <a:cs typeface="+mn-ea"/>
                <a:sym typeface="+mn-lt"/>
              </a:rPr>
              <a:t>，</a:t>
            </a:r>
            <a:r>
              <a:rPr lang="en-US" altLang="zh-CN">
                <a:latin typeface="+mn-lt"/>
                <a:ea typeface="+mn-ea"/>
                <a:cs typeface="+mn-ea"/>
                <a:sym typeface="+mn-lt"/>
              </a:rPr>
              <a:t>49</a:t>
            </a:r>
            <a:r>
              <a:rPr lang="zh-CN" altLang="en-US">
                <a:latin typeface="+mn-lt"/>
                <a:ea typeface="+mn-ea"/>
                <a:cs typeface="+mn-ea"/>
                <a:sym typeface="+mn-lt"/>
              </a:rPr>
              <a:t>， </a:t>
            </a:r>
            <a:r>
              <a:rPr lang="en-US" altLang="zh-CN">
                <a:latin typeface="+mn-lt"/>
                <a:ea typeface="+mn-ea"/>
                <a:cs typeface="+mn-ea"/>
                <a:sym typeface="+mn-lt"/>
              </a:rPr>
              <a:t>25</a:t>
            </a:r>
            <a:r>
              <a:rPr lang="en-US" altLang="zh-CN">
                <a:solidFill>
                  <a:schemeClr val="tx2"/>
                </a:solidFill>
                <a:latin typeface="+mn-lt"/>
                <a:ea typeface="+mn-ea"/>
                <a:cs typeface="+mn-ea"/>
                <a:sym typeface="+mn-lt"/>
              </a:rPr>
              <a:t>*</a:t>
            </a:r>
            <a:r>
              <a:rPr lang="zh-CN" altLang="en-US">
                <a:latin typeface="+mn-lt"/>
                <a:ea typeface="+mn-ea"/>
                <a:cs typeface="+mn-ea"/>
                <a:sym typeface="+mn-lt"/>
              </a:rPr>
              <a:t>，</a:t>
            </a:r>
            <a:r>
              <a:rPr lang="en-US" altLang="zh-CN">
                <a:latin typeface="+mn-lt"/>
                <a:ea typeface="+mn-ea"/>
                <a:cs typeface="+mn-ea"/>
                <a:sym typeface="+mn-lt"/>
              </a:rPr>
              <a:t>16</a:t>
            </a:r>
            <a:r>
              <a:rPr lang="zh-CN" altLang="en-US">
                <a:latin typeface="+mn-lt"/>
                <a:ea typeface="+mn-ea"/>
                <a:cs typeface="+mn-ea"/>
                <a:sym typeface="+mn-lt"/>
              </a:rPr>
              <a:t>，  </a:t>
            </a:r>
            <a:r>
              <a:rPr lang="en-US" altLang="zh-CN">
                <a:latin typeface="+mn-lt"/>
                <a:ea typeface="+mn-ea"/>
                <a:cs typeface="+mn-ea"/>
                <a:sym typeface="+mn-lt"/>
              </a:rPr>
              <a:t>08</a:t>
            </a:r>
          </a:p>
          <a:p>
            <a:pPr algn="ctr" eaLnBrk="1" hangingPunct="1">
              <a:buFont typeface="Arial" panose="020B0604020202020204" pitchFamily="34" charset="0"/>
              <a:buNone/>
              <a:defRPr/>
            </a:pPr>
            <a:r>
              <a:rPr lang="en-US" altLang="zh-CN">
                <a:latin typeface="+mn-lt"/>
                <a:ea typeface="+mn-ea"/>
                <a:cs typeface="+mn-ea"/>
                <a:sym typeface="+mn-lt"/>
              </a:rPr>
              <a:t>21</a:t>
            </a:r>
            <a:r>
              <a:rPr lang="zh-CN" altLang="en-US">
                <a:latin typeface="+mn-lt"/>
                <a:ea typeface="+mn-ea"/>
                <a:cs typeface="+mn-ea"/>
                <a:sym typeface="+mn-lt"/>
              </a:rPr>
              <a:t>，</a:t>
            </a:r>
            <a:r>
              <a:rPr lang="en-US" altLang="zh-CN">
                <a:latin typeface="+mn-lt"/>
                <a:ea typeface="+mn-ea"/>
                <a:cs typeface="+mn-ea"/>
                <a:sym typeface="+mn-lt"/>
              </a:rPr>
              <a:t>25</a:t>
            </a:r>
            <a:r>
              <a:rPr lang="zh-CN" altLang="en-US">
                <a:latin typeface="+mn-lt"/>
                <a:ea typeface="+mn-ea"/>
                <a:cs typeface="+mn-ea"/>
                <a:sym typeface="+mn-lt"/>
              </a:rPr>
              <a:t>，</a:t>
            </a:r>
            <a:r>
              <a:rPr lang="en-US" altLang="zh-CN">
                <a:latin typeface="+mn-lt"/>
                <a:ea typeface="+mn-ea"/>
                <a:cs typeface="+mn-ea"/>
                <a:sym typeface="+mn-lt"/>
              </a:rPr>
              <a:t>25*</a:t>
            </a:r>
            <a:r>
              <a:rPr lang="zh-CN" altLang="en-US">
                <a:latin typeface="+mn-lt"/>
                <a:ea typeface="+mn-ea"/>
                <a:cs typeface="+mn-ea"/>
                <a:sym typeface="+mn-lt"/>
              </a:rPr>
              <a:t>，</a:t>
            </a:r>
            <a:r>
              <a:rPr lang="en-US" altLang="zh-CN">
                <a:latin typeface="+mn-lt"/>
                <a:ea typeface="+mn-ea"/>
                <a:cs typeface="+mn-ea"/>
                <a:sym typeface="+mn-lt"/>
              </a:rPr>
              <a:t>16</a:t>
            </a:r>
            <a:r>
              <a:rPr lang="zh-CN" altLang="en-US">
                <a:latin typeface="+mn-lt"/>
                <a:ea typeface="+mn-ea"/>
                <a:cs typeface="+mn-ea"/>
                <a:sym typeface="+mn-lt"/>
              </a:rPr>
              <a:t>， </a:t>
            </a:r>
            <a:r>
              <a:rPr lang="en-US" altLang="zh-CN">
                <a:latin typeface="+mn-lt"/>
                <a:ea typeface="+mn-ea"/>
                <a:cs typeface="+mn-ea"/>
                <a:sym typeface="+mn-lt"/>
              </a:rPr>
              <a:t>08 </a:t>
            </a:r>
            <a:r>
              <a:rPr lang="zh-CN" altLang="en-US">
                <a:latin typeface="+mn-lt"/>
                <a:ea typeface="+mn-ea"/>
                <a:cs typeface="+mn-ea"/>
                <a:sym typeface="+mn-lt"/>
              </a:rPr>
              <a:t>，</a:t>
            </a:r>
            <a:r>
              <a:rPr lang="zh-CN" altLang="en-US">
                <a:solidFill>
                  <a:srgbClr val="FF00FF"/>
                </a:solidFill>
                <a:latin typeface="+mn-lt"/>
                <a:ea typeface="+mn-ea"/>
                <a:cs typeface="+mn-ea"/>
                <a:sym typeface="+mn-lt"/>
              </a:rPr>
              <a:t> </a:t>
            </a:r>
            <a:r>
              <a:rPr lang="en-US" altLang="zh-CN">
                <a:solidFill>
                  <a:srgbClr val="FF3300"/>
                </a:solidFill>
                <a:latin typeface="+mn-lt"/>
                <a:ea typeface="+mn-ea"/>
                <a:cs typeface="+mn-ea"/>
                <a:sym typeface="+mn-lt"/>
              </a:rPr>
              <a:t>49</a:t>
            </a:r>
          </a:p>
          <a:p>
            <a:pPr algn="ctr" eaLnBrk="1" hangingPunct="1">
              <a:buFont typeface="Arial" panose="020B0604020202020204" pitchFamily="34" charset="0"/>
              <a:buNone/>
              <a:defRPr/>
            </a:pPr>
            <a:r>
              <a:rPr lang="en-US" altLang="zh-CN">
                <a:latin typeface="+mn-lt"/>
                <a:ea typeface="+mn-ea"/>
                <a:cs typeface="+mn-ea"/>
                <a:sym typeface="+mn-lt"/>
              </a:rPr>
              <a:t>21</a:t>
            </a:r>
            <a:r>
              <a:rPr lang="zh-CN" altLang="en-US">
                <a:latin typeface="+mn-lt"/>
                <a:ea typeface="+mn-ea"/>
                <a:cs typeface="+mn-ea"/>
                <a:sym typeface="+mn-lt"/>
              </a:rPr>
              <a:t>，</a:t>
            </a:r>
            <a:r>
              <a:rPr lang="en-US" altLang="zh-CN">
                <a:latin typeface="+mn-lt"/>
                <a:ea typeface="+mn-ea"/>
                <a:cs typeface="+mn-ea"/>
                <a:sym typeface="+mn-lt"/>
              </a:rPr>
              <a:t>25</a:t>
            </a:r>
            <a:r>
              <a:rPr lang="zh-CN" altLang="en-US">
                <a:latin typeface="+mn-lt"/>
                <a:ea typeface="+mn-ea"/>
                <a:cs typeface="+mn-ea"/>
                <a:sym typeface="+mn-lt"/>
              </a:rPr>
              <a:t>， </a:t>
            </a:r>
            <a:r>
              <a:rPr lang="en-US" altLang="zh-CN">
                <a:latin typeface="+mn-lt"/>
                <a:ea typeface="+mn-ea"/>
                <a:cs typeface="+mn-ea"/>
                <a:sym typeface="+mn-lt"/>
              </a:rPr>
              <a:t>16</a:t>
            </a:r>
            <a:r>
              <a:rPr lang="zh-CN" altLang="en-US">
                <a:latin typeface="+mn-lt"/>
                <a:ea typeface="+mn-ea"/>
                <a:cs typeface="+mn-ea"/>
                <a:sym typeface="+mn-lt"/>
              </a:rPr>
              <a:t>， </a:t>
            </a:r>
            <a:r>
              <a:rPr lang="en-US" altLang="zh-CN">
                <a:latin typeface="+mn-lt"/>
                <a:ea typeface="+mn-ea"/>
                <a:cs typeface="+mn-ea"/>
                <a:sym typeface="+mn-lt"/>
              </a:rPr>
              <a:t>08 </a:t>
            </a:r>
            <a:r>
              <a:rPr lang="zh-CN" altLang="en-US">
                <a:latin typeface="+mn-lt"/>
                <a:ea typeface="+mn-ea"/>
                <a:cs typeface="+mn-ea"/>
                <a:sym typeface="+mn-lt"/>
              </a:rPr>
              <a:t>，</a:t>
            </a:r>
            <a:r>
              <a:rPr lang="en-US" altLang="zh-CN">
                <a:solidFill>
                  <a:srgbClr val="FF3300"/>
                </a:solidFill>
                <a:latin typeface="+mn-lt"/>
                <a:ea typeface="+mn-ea"/>
                <a:cs typeface="+mn-ea"/>
                <a:sym typeface="+mn-lt"/>
              </a:rPr>
              <a:t>25*</a:t>
            </a:r>
            <a:r>
              <a:rPr lang="zh-CN" altLang="en-US">
                <a:solidFill>
                  <a:srgbClr val="FF3300"/>
                </a:solidFill>
                <a:latin typeface="+mn-lt"/>
                <a:ea typeface="+mn-ea"/>
                <a:cs typeface="+mn-ea"/>
                <a:sym typeface="+mn-lt"/>
              </a:rPr>
              <a:t>，</a:t>
            </a:r>
            <a:r>
              <a:rPr lang="en-US" altLang="zh-CN">
                <a:solidFill>
                  <a:srgbClr val="FF3300"/>
                </a:solidFill>
                <a:latin typeface="+mn-lt"/>
                <a:ea typeface="+mn-ea"/>
                <a:cs typeface="+mn-ea"/>
                <a:sym typeface="+mn-lt"/>
              </a:rPr>
              <a:t>49</a:t>
            </a:r>
          </a:p>
          <a:p>
            <a:pPr algn="ctr" eaLnBrk="1" hangingPunct="1">
              <a:buFont typeface="Arial" panose="020B0604020202020204" pitchFamily="34" charset="0"/>
              <a:buNone/>
              <a:defRPr/>
            </a:pPr>
            <a:r>
              <a:rPr lang="en-US" altLang="zh-CN">
                <a:latin typeface="+mn-lt"/>
                <a:ea typeface="+mn-ea"/>
                <a:cs typeface="+mn-ea"/>
                <a:sym typeface="+mn-lt"/>
              </a:rPr>
              <a:t>21</a:t>
            </a:r>
            <a:r>
              <a:rPr lang="zh-CN" altLang="en-US">
                <a:latin typeface="+mn-lt"/>
                <a:ea typeface="+mn-ea"/>
                <a:cs typeface="+mn-ea"/>
                <a:sym typeface="+mn-lt"/>
              </a:rPr>
              <a:t>，</a:t>
            </a:r>
            <a:r>
              <a:rPr lang="en-US" altLang="zh-CN">
                <a:latin typeface="+mn-lt"/>
                <a:ea typeface="+mn-ea"/>
                <a:cs typeface="+mn-ea"/>
                <a:sym typeface="+mn-lt"/>
              </a:rPr>
              <a:t>16</a:t>
            </a:r>
            <a:r>
              <a:rPr lang="zh-CN" altLang="en-US">
                <a:latin typeface="+mn-lt"/>
                <a:ea typeface="+mn-ea"/>
                <a:cs typeface="+mn-ea"/>
                <a:sym typeface="+mn-lt"/>
              </a:rPr>
              <a:t>， </a:t>
            </a:r>
            <a:r>
              <a:rPr lang="en-US" altLang="zh-CN">
                <a:latin typeface="+mn-lt"/>
                <a:ea typeface="+mn-ea"/>
                <a:cs typeface="+mn-ea"/>
                <a:sym typeface="+mn-lt"/>
              </a:rPr>
              <a:t>08 </a:t>
            </a:r>
            <a:r>
              <a:rPr lang="zh-CN" altLang="en-US">
                <a:latin typeface="+mn-lt"/>
                <a:ea typeface="+mn-ea"/>
                <a:cs typeface="+mn-ea"/>
                <a:sym typeface="+mn-lt"/>
              </a:rPr>
              <a:t>，</a:t>
            </a:r>
            <a:r>
              <a:rPr lang="en-US" altLang="zh-CN">
                <a:solidFill>
                  <a:srgbClr val="FF3300"/>
                </a:solidFill>
                <a:latin typeface="+mn-lt"/>
                <a:ea typeface="+mn-ea"/>
                <a:cs typeface="+mn-ea"/>
                <a:sym typeface="+mn-lt"/>
              </a:rPr>
              <a:t>25</a:t>
            </a:r>
            <a:r>
              <a:rPr lang="zh-CN" altLang="en-US">
                <a:solidFill>
                  <a:srgbClr val="FF3300"/>
                </a:solidFill>
                <a:latin typeface="+mn-lt"/>
                <a:ea typeface="+mn-ea"/>
                <a:cs typeface="+mn-ea"/>
                <a:sym typeface="+mn-lt"/>
              </a:rPr>
              <a:t>， </a:t>
            </a:r>
            <a:r>
              <a:rPr lang="en-US" altLang="zh-CN">
                <a:solidFill>
                  <a:srgbClr val="FF3300"/>
                </a:solidFill>
                <a:latin typeface="+mn-lt"/>
                <a:ea typeface="+mn-ea"/>
                <a:cs typeface="+mn-ea"/>
                <a:sym typeface="+mn-lt"/>
              </a:rPr>
              <a:t>25*</a:t>
            </a:r>
            <a:r>
              <a:rPr lang="zh-CN" altLang="en-US">
                <a:solidFill>
                  <a:srgbClr val="FF3300"/>
                </a:solidFill>
                <a:latin typeface="+mn-lt"/>
                <a:ea typeface="+mn-ea"/>
                <a:cs typeface="+mn-ea"/>
                <a:sym typeface="+mn-lt"/>
              </a:rPr>
              <a:t>，</a:t>
            </a:r>
            <a:r>
              <a:rPr lang="en-US" altLang="zh-CN">
                <a:solidFill>
                  <a:srgbClr val="FF3300"/>
                </a:solidFill>
                <a:latin typeface="+mn-lt"/>
                <a:ea typeface="+mn-ea"/>
                <a:cs typeface="+mn-ea"/>
                <a:sym typeface="+mn-lt"/>
              </a:rPr>
              <a:t>49</a:t>
            </a:r>
          </a:p>
          <a:p>
            <a:pPr algn="ctr" eaLnBrk="1" hangingPunct="1">
              <a:buFont typeface="Arial" panose="020B0604020202020204" pitchFamily="34" charset="0"/>
              <a:buNone/>
              <a:defRPr/>
            </a:pPr>
            <a:r>
              <a:rPr lang="en-US" altLang="zh-CN">
                <a:latin typeface="+mn-lt"/>
                <a:ea typeface="+mn-ea"/>
                <a:cs typeface="+mn-ea"/>
                <a:sym typeface="+mn-lt"/>
              </a:rPr>
              <a:t>16</a:t>
            </a:r>
            <a:r>
              <a:rPr lang="zh-CN" altLang="en-US">
                <a:latin typeface="+mn-lt"/>
                <a:ea typeface="+mn-ea"/>
                <a:cs typeface="+mn-ea"/>
                <a:sym typeface="+mn-lt"/>
              </a:rPr>
              <a:t>，</a:t>
            </a:r>
            <a:r>
              <a:rPr lang="en-US" altLang="zh-CN">
                <a:latin typeface="+mn-lt"/>
                <a:ea typeface="+mn-ea"/>
                <a:cs typeface="+mn-ea"/>
                <a:sym typeface="+mn-lt"/>
              </a:rPr>
              <a:t>08 </a:t>
            </a:r>
            <a:r>
              <a:rPr lang="zh-CN" altLang="en-US">
                <a:latin typeface="+mn-lt"/>
                <a:ea typeface="+mn-ea"/>
                <a:cs typeface="+mn-ea"/>
                <a:sym typeface="+mn-lt"/>
              </a:rPr>
              <a:t>，</a:t>
            </a:r>
            <a:r>
              <a:rPr lang="en-US" altLang="zh-CN">
                <a:solidFill>
                  <a:srgbClr val="FF3300"/>
                </a:solidFill>
                <a:latin typeface="+mn-lt"/>
                <a:ea typeface="+mn-ea"/>
                <a:cs typeface="+mn-ea"/>
                <a:sym typeface="+mn-lt"/>
              </a:rPr>
              <a:t>21</a:t>
            </a:r>
            <a:r>
              <a:rPr lang="zh-CN" altLang="en-US">
                <a:solidFill>
                  <a:srgbClr val="FF3300"/>
                </a:solidFill>
                <a:latin typeface="+mn-lt"/>
                <a:ea typeface="+mn-ea"/>
                <a:cs typeface="+mn-ea"/>
                <a:sym typeface="+mn-lt"/>
              </a:rPr>
              <a:t>， </a:t>
            </a:r>
            <a:r>
              <a:rPr lang="en-US" altLang="zh-CN">
                <a:solidFill>
                  <a:srgbClr val="FF3300"/>
                </a:solidFill>
                <a:latin typeface="+mn-lt"/>
                <a:ea typeface="+mn-ea"/>
                <a:cs typeface="+mn-ea"/>
                <a:sym typeface="+mn-lt"/>
              </a:rPr>
              <a:t>25</a:t>
            </a:r>
            <a:r>
              <a:rPr lang="zh-CN" altLang="en-US">
                <a:solidFill>
                  <a:srgbClr val="FF3300"/>
                </a:solidFill>
                <a:latin typeface="+mn-lt"/>
                <a:ea typeface="+mn-ea"/>
                <a:cs typeface="+mn-ea"/>
                <a:sym typeface="+mn-lt"/>
              </a:rPr>
              <a:t>， </a:t>
            </a:r>
            <a:r>
              <a:rPr lang="en-US" altLang="zh-CN">
                <a:solidFill>
                  <a:srgbClr val="FF3300"/>
                </a:solidFill>
                <a:latin typeface="+mn-lt"/>
                <a:ea typeface="+mn-ea"/>
                <a:cs typeface="+mn-ea"/>
                <a:sym typeface="+mn-lt"/>
              </a:rPr>
              <a:t>25*</a:t>
            </a:r>
            <a:r>
              <a:rPr lang="zh-CN" altLang="en-US">
                <a:solidFill>
                  <a:srgbClr val="FF3300"/>
                </a:solidFill>
                <a:latin typeface="+mn-lt"/>
                <a:ea typeface="+mn-ea"/>
                <a:cs typeface="+mn-ea"/>
                <a:sym typeface="+mn-lt"/>
              </a:rPr>
              <a:t>，</a:t>
            </a:r>
            <a:r>
              <a:rPr lang="en-US" altLang="zh-CN">
                <a:solidFill>
                  <a:srgbClr val="FF3300"/>
                </a:solidFill>
                <a:latin typeface="+mn-lt"/>
                <a:ea typeface="+mn-ea"/>
                <a:cs typeface="+mn-ea"/>
                <a:sym typeface="+mn-lt"/>
              </a:rPr>
              <a:t>49</a:t>
            </a:r>
          </a:p>
          <a:p>
            <a:pPr algn="ctr" eaLnBrk="1" hangingPunct="1">
              <a:buFont typeface="Arial" panose="020B0604020202020204" pitchFamily="34" charset="0"/>
              <a:buNone/>
              <a:defRPr/>
            </a:pPr>
            <a:r>
              <a:rPr lang="en-US" altLang="zh-CN">
                <a:solidFill>
                  <a:srgbClr val="9900FF"/>
                </a:solidFill>
                <a:latin typeface="+mn-lt"/>
                <a:ea typeface="+mn-ea"/>
                <a:cs typeface="+mn-ea"/>
                <a:sym typeface="+mn-lt"/>
              </a:rPr>
              <a:t>08</a:t>
            </a:r>
            <a:r>
              <a:rPr lang="zh-CN" altLang="en-US">
                <a:solidFill>
                  <a:srgbClr val="9900FF"/>
                </a:solidFill>
                <a:latin typeface="+mn-lt"/>
                <a:ea typeface="+mn-ea"/>
                <a:cs typeface="+mn-ea"/>
                <a:sym typeface="+mn-lt"/>
              </a:rPr>
              <a:t>，</a:t>
            </a:r>
            <a:r>
              <a:rPr lang="en-US" altLang="zh-CN">
                <a:solidFill>
                  <a:srgbClr val="FF3300"/>
                </a:solidFill>
                <a:latin typeface="+mn-lt"/>
                <a:ea typeface="+mn-ea"/>
                <a:cs typeface="+mn-ea"/>
                <a:sym typeface="+mn-lt"/>
              </a:rPr>
              <a:t>16</a:t>
            </a:r>
            <a:r>
              <a:rPr lang="zh-CN" altLang="en-US">
                <a:solidFill>
                  <a:srgbClr val="FF3300"/>
                </a:solidFill>
                <a:latin typeface="+mn-lt"/>
                <a:ea typeface="+mn-ea"/>
                <a:cs typeface="+mn-ea"/>
                <a:sym typeface="+mn-lt"/>
              </a:rPr>
              <a:t>， </a:t>
            </a:r>
            <a:r>
              <a:rPr lang="en-US" altLang="zh-CN">
                <a:solidFill>
                  <a:srgbClr val="FF3300"/>
                </a:solidFill>
                <a:latin typeface="+mn-lt"/>
                <a:ea typeface="+mn-ea"/>
                <a:cs typeface="+mn-ea"/>
                <a:sym typeface="+mn-lt"/>
              </a:rPr>
              <a:t>21</a:t>
            </a:r>
            <a:r>
              <a:rPr lang="zh-CN" altLang="en-US">
                <a:solidFill>
                  <a:srgbClr val="FF3300"/>
                </a:solidFill>
                <a:latin typeface="+mn-lt"/>
                <a:ea typeface="+mn-ea"/>
                <a:cs typeface="+mn-ea"/>
                <a:sym typeface="+mn-lt"/>
              </a:rPr>
              <a:t>， </a:t>
            </a:r>
            <a:r>
              <a:rPr lang="en-US" altLang="zh-CN">
                <a:solidFill>
                  <a:srgbClr val="FF3300"/>
                </a:solidFill>
                <a:latin typeface="+mn-lt"/>
                <a:ea typeface="+mn-ea"/>
                <a:cs typeface="+mn-ea"/>
                <a:sym typeface="+mn-lt"/>
              </a:rPr>
              <a:t>25</a:t>
            </a:r>
            <a:r>
              <a:rPr lang="zh-CN" altLang="en-US">
                <a:solidFill>
                  <a:srgbClr val="FF3300"/>
                </a:solidFill>
                <a:latin typeface="+mn-lt"/>
                <a:ea typeface="+mn-ea"/>
                <a:cs typeface="+mn-ea"/>
                <a:sym typeface="+mn-lt"/>
              </a:rPr>
              <a:t>， </a:t>
            </a:r>
            <a:r>
              <a:rPr lang="en-US" altLang="zh-CN">
                <a:solidFill>
                  <a:srgbClr val="FF3300"/>
                </a:solidFill>
                <a:latin typeface="+mn-lt"/>
                <a:ea typeface="+mn-ea"/>
                <a:cs typeface="+mn-ea"/>
                <a:sym typeface="+mn-lt"/>
              </a:rPr>
              <a:t>25*</a:t>
            </a:r>
            <a:r>
              <a:rPr lang="zh-CN" altLang="en-US">
                <a:solidFill>
                  <a:srgbClr val="FF3300"/>
                </a:solidFill>
                <a:latin typeface="+mn-lt"/>
                <a:ea typeface="+mn-ea"/>
                <a:cs typeface="+mn-ea"/>
                <a:sym typeface="+mn-lt"/>
              </a:rPr>
              <a:t>，</a:t>
            </a:r>
            <a:r>
              <a:rPr lang="en-US" altLang="zh-CN">
                <a:solidFill>
                  <a:srgbClr val="FF3300"/>
                </a:solidFill>
                <a:latin typeface="+mn-lt"/>
                <a:ea typeface="+mn-ea"/>
                <a:cs typeface="+mn-ea"/>
                <a:sym typeface="+mn-lt"/>
              </a:rPr>
              <a:t>49</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iterate type="lt">
                                    <p:tmAbs val="75"/>
                                  </p:iterate>
                                  <p:childTnLst>
                                    <p:set>
                                      <p:cBhvr>
                                        <p:cTn id="6" dur="1" fill="hold">
                                          <p:stCondLst>
                                            <p:cond delay="74"/>
                                          </p:stCondLst>
                                        </p:cTn>
                                        <p:tgtEl>
                                          <p:spTgt spid="1007728">
                                            <p:bg/>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iterate type="lt">
                                    <p:tmAbs val="75"/>
                                  </p:iterate>
                                  <p:childTnLst>
                                    <p:set>
                                      <p:cBhvr>
                                        <p:cTn id="10" dur="1" fill="hold">
                                          <p:stCondLst>
                                            <p:cond delay="74"/>
                                          </p:stCondLst>
                                        </p:cTn>
                                        <p:tgtEl>
                                          <p:spTgt spid="1007728">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iterate type="lt">
                                    <p:tmAbs val="75"/>
                                  </p:iterate>
                                  <p:childTnLst>
                                    <p:set>
                                      <p:cBhvr>
                                        <p:cTn id="14" dur="1" fill="hold">
                                          <p:stCondLst>
                                            <p:cond delay="74"/>
                                          </p:stCondLst>
                                        </p:cTn>
                                        <p:tgtEl>
                                          <p:spTgt spid="1007728">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iterate type="lt">
                                    <p:tmAbs val="75"/>
                                  </p:iterate>
                                  <p:childTnLst>
                                    <p:set>
                                      <p:cBhvr>
                                        <p:cTn id="18" dur="1" fill="hold">
                                          <p:stCondLst>
                                            <p:cond delay="74"/>
                                          </p:stCondLst>
                                        </p:cTn>
                                        <p:tgtEl>
                                          <p:spTgt spid="1007728">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iterate type="lt">
                                    <p:tmAbs val="75"/>
                                  </p:iterate>
                                  <p:childTnLst>
                                    <p:set>
                                      <p:cBhvr>
                                        <p:cTn id="22" dur="1" fill="hold">
                                          <p:stCondLst>
                                            <p:cond delay="74"/>
                                          </p:stCondLst>
                                        </p:cTn>
                                        <p:tgtEl>
                                          <p:spTgt spid="1007728">
                                            <p:txEl>
                                              <p:pRg st="3" end="3"/>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iterate type="lt">
                                    <p:tmAbs val="75"/>
                                  </p:iterate>
                                  <p:childTnLst>
                                    <p:set>
                                      <p:cBhvr>
                                        <p:cTn id="26" dur="1" fill="hold">
                                          <p:stCondLst>
                                            <p:cond delay="74"/>
                                          </p:stCondLst>
                                        </p:cTn>
                                        <p:tgtEl>
                                          <p:spTgt spid="1007728">
                                            <p:txEl>
                                              <p:pRg st="4" end="4"/>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iterate type="lt">
                                    <p:tmAbs val="75"/>
                                  </p:iterate>
                                  <p:childTnLst>
                                    <p:set>
                                      <p:cBhvr>
                                        <p:cTn id="30" dur="1" fill="hold">
                                          <p:stCondLst>
                                            <p:cond delay="74"/>
                                          </p:stCondLst>
                                        </p:cTn>
                                        <p:tgtEl>
                                          <p:spTgt spid="1007728">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7728" grpId="0" build="p"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9693" name="Rectangle 29">
            <a:extLst>
              <a:ext uri="{FF2B5EF4-FFF2-40B4-BE49-F238E27FC236}">
                <a16:creationId xmlns:a16="http://schemas.microsoft.com/office/drawing/2014/main" id="{27502EF7-A8DA-42DF-8755-9B1CC0BDBAC7}"/>
              </a:ext>
            </a:extLst>
          </p:cNvPr>
          <p:cNvSpPr>
            <a:spLocks noChangeArrowheads="1"/>
          </p:cNvSpPr>
          <p:nvPr/>
        </p:nvSpPr>
        <p:spPr bwMode="auto">
          <a:xfrm>
            <a:off x="827088" y="215900"/>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起泡排序</a:t>
            </a:r>
          </a:p>
        </p:txBody>
      </p:sp>
      <p:sp>
        <p:nvSpPr>
          <p:cNvPr id="59395" name="椭圆 4">
            <a:extLst>
              <a:ext uri="{FF2B5EF4-FFF2-40B4-BE49-F238E27FC236}">
                <a16:creationId xmlns:a16="http://schemas.microsoft.com/office/drawing/2014/main" id="{2C559498-4B39-7841-B755-0A8F31B0A6E1}"/>
              </a:ext>
            </a:extLst>
          </p:cNvPr>
          <p:cNvSpPr>
            <a:spLocks noChangeArrowheads="1"/>
          </p:cNvSpPr>
          <p:nvPr/>
        </p:nvSpPr>
        <p:spPr bwMode="auto">
          <a:xfrm>
            <a:off x="990600" y="4595813"/>
            <a:ext cx="95250" cy="155575"/>
          </a:xfrm>
          <a:prstGeom prst="ellipse">
            <a:avLst/>
          </a:prstGeom>
          <a:solidFill>
            <a:srgbClr val="A5A5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eaLnBrk="1" hangingPunct="1">
              <a:lnSpc>
                <a:spcPct val="100000"/>
              </a:lnSpc>
              <a:spcBef>
                <a:spcPct val="20000"/>
              </a:spcBef>
            </a:pPr>
            <a:endParaRPr lang="zh-CN" altLang="en-US" sz="2800">
              <a:solidFill>
                <a:srgbClr val="FFFFFF"/>
              </a:solidFill>
              <a:sym typeface="+mn-lt"/>
            </a:endParaRPr>
          </a:p>
        </p:txBody>
      </p:sp>
      <p:sp>
        <p:nvSpPr>
          <p:cNvPr id="59396" name="椭圆 5">
            <a:extLst>
              <a:ext uri="{FF2B5EF4-FFF2-40B4-BE49-F238E27FC236}">
                <a16:creationId xmlns:a16="http://schemas.microsoft.com/office/drawing/2014/main" id="{B68CF877-F01B-F343-9B2C-FA2887254E60}"/>
              </a:ext>
            </a:extLst>
          </p:cNvPr>
          <p:cNvSpPr>
            <a:spLocks noChangeArrowheads="1"/>
          </p:cNvSpPr>
          <p:nvPr/>
        </p:nvSpPr>
        <p:spPr bwMode="auto">
          <a:xfrm>
            <a:off x="320675" y="4605338"/>
            <a:ext cx="95250" cy="155575"/>
          </a:xfrm>
          <a:prstGeom prst="ellipse">
            <a:avLst/>
          </a:pr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eaLnBrk="1" hangingPunct="1">
              <a:lnSpc>
                <a:spcPct val="100000"/>
              </a:lnSpc>
              <a:spcBef>
                <a:spcPct val="20000"/>
              </a:spcBef>
            </a:pPr>
            <a:endParaRPr lang="zh-CN" altLang="en-US" sz="2800">
              <a:solidFill>
                <a:srgbClr val="FFFFFF"/>
              </a:solidFill>
              <a:sym typeface="+mn-lt"/>
            </a:endParaRPr>
          </a:p>
        </p:txBody>
      </p:sp>
      <p:sp>
        <p:nvSpPr>
          <p:cNvPr id="59397" name="椭圆 11">
            <a:extLst>
              <a:ext uri="{FF2B5EF4-FFF2-40B4-BE49-F238E27FC236}">
                <a16:creationId xmlns:a16="http://schemas.microsoft.com/office/drawing/2014/main" id="{D17B06FA-56F2-514A-8AA4-A5DB8C56B4E7}"/>
              </a:ext>
            </a:extLst>
          </p:cNvPr>
          <p:cNvSpPr>
            <a:spLocks noChangeArrowheads="1"/>
          </p:cNvSpPr>
          <p:nvPr/>
        </p:nvSpPr>
        <p:spPr bwMode="auto">
          <a:xfrm>
            <a:off x="315913" y="2238375"/>
            <a:ext cx="96837" cy="155575"/>
          </a:xfrm>
          <a:prstGeom prst="ellipse">
            <a:avLst/>
          </a:pr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eaLnBrk="1" hangingPunct="1">
              <a:lnSpc>
                <a:spcPct val="100000"/>
              </a:lnSpc>
              <a:spcBef>
                <a:spcPct val="20000"/>
              </a:spcBef>
            </a:pPr>
            <a:endParaRPr lang="zh-CN" altLang="en-US" sz="2800">
              <a:solidFill>
                <a:srgbClr val="FFFFFF"/>
              </a:solidFill>
              <a:sym typeface="+mn-lt"/>
            </a:endParaRPr>
          </a:p>
        </p:txBody>
      </p:sp>
      <p:sp>
        <p:nvSpPr>
          <p:cNvPr id="8" name="矩形 7">
            <a:extLst>
              <a:ext uri="{FF2B5EF4-FFF2-40B4-BE49-F238E27FC236}">
                <a16:creationId xmlns:a16="http://schemas.microsoft.com/office/drawing/2014/main" id="{D54D2A41-8D73-4876-9412-E9C0804669A8}"/>
              </a:ext>
            </a:extLst>
          </p:cNvPr>
          <p:cNvSpPr>
            <a:spLocks noChangeArrowheads="1"/>
          </p:cNvSpPr>
          <p:nvPr/>
        </p:nvSpPr>
        <p:spPr bwMode="auto">
          <a:xfrm>
            <a:off x="14288" y="2349500"/>
            <a:ext cx="9140825" cy="23399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248000" rIns="252000" anchor="ctr"/>
          <a:lstStyle/>
          <a:p>
            <a:pPr algn="just" eaLnBrk="1" hangingPunct="1">
              <a:lnSpc>
                <a:spcPct val="130000"/>
              </a:lnSpc>
              <a:spcBef>
                <a:spcPts val="600"/>
              </a:spcBef>
              <a:spcAft>
                <a:spcPts val="600"/>
              </a:spcAft>
              <a:buFont typeface="Arial" panose="020B0604020202020204" pitchFamily="34" charset="0"/>
              <a:buNone/>
              <a:defRPr/>
            </a:pPr>
            <a:endParaRPr lang="zh-CN" altLang="en-US" dirty="0">
              <a:solidFill>
                <a:schemeClr val="tx1">
                  <a:lumMod val="65000"/>
                  <a:lumOff val="35000"/>
                </a:schemeClr>
              </a:solidFill>
              <a:latin typeface="+mn-lt"/>
              <a:ea typeface="+mn-ea"/>
              <a:cs typeface="+mn-ea"/>
              <a:sym typeface="+mn-lt"/>
            </a:endParaRPr>
          </a:p>
        </p:txBody>
      </p:sp>
      <p:sp>
        <p:nvSpPr>
          <p:cNvPr id="9" name="圆角矩形 15">
            <a:extLst>
              <a:ext uri="{FF2B5EF4-FFF2-40B4-BE49-F238E27FC236}">
                <a16:creationId xmlns:a16="http://schemas.microsoft.com/office/drawing/2014/main" id="{EC76AB4D-476A-4A5E-91E3-B722DE75CE60}"/>
              </a:ext>
            </a:extLst>
          </p:cNvPr>
          <p:cNvSpPr>
            <a:spLocks noChangeArrowheads="1"/>
          </p:cNvSpPr>
          <p:nvPr/>
        </p:nvSpPr>
        <p:spPr bwMode="auto">
          <a:xfrm>
            <a:off x="346075" y="2235200"/>
            <a:ext cx="492125" cy="2525713"/>
          </a:xfrm>
          <a:custGeom>
            <a:avLst/>
            <a:gdLst>
              <a:gd name="T0" fmla="*/ 11872 w 738285"/>
              <a:gd name="T1" fmla="*/ 19557 h 4248500"/>
              <a:gd name="T2" fmla="*/ 1644 w 738285"/>
              <a:gd name="T3" fmla="*/ 1 h 4248500"/>
              <a:gd name="T4" fmla="*/ 82944 w 738285"/>
              <a:gd name="T5" fmla="*/ 1 h 4248500"/>
              <a:gd name="T6" fmla="*/ 97159 w 738285"/>
              <a:gd name="T7" fmla="*/ 14458 h 4248500"/>
              <a:gd name="T8" fmla="*/ 97159 w 738285"/>
              <a:gd name="T9" fmla="*/ 554146 h 4248500"/>
              <a:gd name="T10" fmla="*/ 82944 w 738285"/>
              <a:gd name="T11" fmla="*/ 568602 h 4248500"/>
              <a:gd name="T12" fmla="*/ 4777 w 738285"/>
              <a:gd name="T13" fmla="*/ 568602 h 4248500"/>
              <a:gd name="T14" fmla="*/ 11872 w 738285"/>
              <a:gd name="T15" fmla="*/ 554146 h 4248500"/>
              <a:gd name="T16" fmla="*/ 11872 w 738285"/>
              <a:gd name="T17" fmla="*/ 19557 h 42485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8285"/>
              <a:gd name="T28" fmla="*/ 0 h 4248500"/>
              <a:gd name="T29" fmla="*/ 738285 w 738285"/>
              <a:gd name="T30" fmla="*/ 4248500 h 42485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8285" h="4248500">
                <a:moveTo>
                  <a:pt x="90213" y="146124"/>
                </a:moveTo>
                <a:cubicBezTo>
                  <a:pt x="128313" y="-4018"/>
                  <a:pt x="-47164" y="10"/>
                  <a:pt x="12490" y="10"/>
                </a:cubicBezTo>
                <a:lnTo>
                  <a:pt x="630271" y="10"/>
                </a:lnTo>
                <a:cubicBezTo>
                  <a:pt x="689925" y="10"/>
                  <a:pt x="738285" y="48370"/>
                  <a:pt x="738285" y="108024"/>
                </a:cubicBezTo>
                <a:lnTo>
                  <a:pt x="738285" y="4140468"/>
                </a:lnTo>
                <a:cubicBezTo>
                  <a:pt x="738285" y="4200122"/>
                  <a:pt x="689925" y="4248482"/>
                  <a:pt x="630271" y="4248482"/>
                </a:cubicBezTo>
                <a:lnTo>
                  <a:pt x="36302" y="4248482"/>
                </a:lnTo>
                <a:cubicBezTo>
                  <a:pt x="-23352" y="4248482"/>
                  <a:pt x="94976" y="4252509"/>
                  <a:pt x="90213" y="4140468"/>
                </a:cubicBezTo>
                <a:lnTo>
                  <a:pt x="90213" y="146124"/>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eaVert" lIns="72000" tIns="0" rIns="0" bIns="0" anchor="ct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400" name="椭圆 9">
            <a:extLst>
              <a:ext uri="{FF2B5EF4-FFF2-40B4-BE49-F238E27FC236}">
                <a16:creationId xmlns:a16="http://schemas.microsoft.com/office/drawing/2014/main" id="{A9F7AD47-CFD4-014E-B949-1C8BBC800581}"/>
              </a:ext>
            </a:extLst>
          </p:cNvPr>
          <p:cNvSpPr>
            <a:spLocks noChangeArrowheads="1"/>
          </p:cNvSpPr>
          <p:nvPr/>
        </p:nvSpPr>
        <p:spPr bwMode="auto">
          <a:xfrm>
            <a:off x="985838" y="2228850"/>
            <a:ext cx="96837" cy="155575"/>
          </a:xfrm>
          <a:prstGeom prst="ellipse">
            <a:avLst/>
          </a:prstGeom>
          <a:solidFill>
            <a:srgbClr val="A5A5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eaLnBrk="1" hangingPunct="1">
              <a:lnSpc>
                <a:spcPct val="100000"/>
              </a:lnSpc>
              <a:spcBef>
                <a:spcPct val="20000"/>
              </a:spcBef>
            </a:pPr>
            <a:endParaRPr lang="zh-CN" altLang="en-US" sz="2800">
              <a:solidFill>
                <a:srgbClr val="FFFFFF"/>
              </a:solidFill>
              <a:sym typeface="+mn-lt"/>
            </a:endParaRPr>
          </a:p>
        </p:txBody>
      </p:sp>
      <p:sp>
        <p:nvSpPr>
          <p:cNvPr id="11" name="圆角矩形 15">
            <a:extLst>
              <a:ext uri="{FF2B5EF4-FFF2-40B4-BE49-F238E27FC236}">
                <a16:creationId xmlns:a16="http://schemas.microsoft.com/office/drawing/2014/main" id="{10B68D8D-A916-4E18-9C41-D125E2859E08}"/>
              </a:ext>
            </a:extLst>
          </p:cNvPr>
          <p:cNvSpPr>
            <a:spLocks noChangeArrowheads="1"/>
          </p:cNvSpPr>
          <p:nvPr/>
        </p:nvSpPr>
        <p:spPr bwMode="auto">
          <a:xfrm>
            <a:off x="1016000" y="2225675"/>
            <a:ext cx="492125" cy="2525713"/>
          </a:xfrm>
          <a:custGeom>
            <a:avLst/>
            <a:gdLst>
              <a:gd name="T0" fmla="*/ 11872 w 738285"/>
              <a:gd name="T1" fmla="*/ 19557 h 4248500"/>
              <a:gd name="T2" fmla="*/ 1644 w 738285"/>
              <a:gd name="T3" fmla="*/ 1 h 4248500"/>
              <a:gd name="T4" fmla="*/ 82944 w 738285"/>
              <a:gd name="T5" fmla="*/ 1 h 4248500"/>
              <a:gd name="T6" fmla="*/ 97159 w 738285"/>
              <a:gd name="T7" fmla="*/ 14458 h 4248500"/>
              <a:gd name="T8" fmla="*/ 97159 w 738285"/>
              <a:gd name="T9" fmla="*/ 554146 h 4248500"/>
              <a:gd name="T10" fmla="*/ 82944 w 738285"/>
              <a:gd name="T11" fmla="*/ 568602 h 4248500"/>
              <a:gd name="T12" fmla="*/ 4777 w 738285"/>
              <a:gd name="T13" fmla="*/ 568602 h 4248500"/>
              <a:gd name="T14" fmla="*/ 11872 w 738285"/>
              <a:gd name="T15" fmla="*/ 554146 h 4248500"/>
              <a:gd name="T16" fmla="*/ 11872 w 738285"/>
              <a:gd name="T17" fmla="*/ 19557 h 42485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8285"/>
              <a:gd name="T28" fmla="*/ 0 h 4248500"/>
              <a:gd name="T29" fmla="*/ 738285 w 738285"/>
              <a:gd name="T30" fmla="*/ 4248500 h 42485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8285" h="4248500">
                <a:moveTo>
                  <a:pt x="90213" y="146124"/>
                </a:moveTo>
                <a:cubicBezTo>
                  <a:pt x="128313" y="-4018"/>
                  <a:pt x="-47164" y="10"/>
                  <a:pt x="12490" y="10"/>
                </a:cubicBezTo>
                <a:lnTo>
                  <a:pt x="630271" y="10"/>
                </a:lnTo>
                <a:cubicBezTo>
                  <a:pt x="689925" y="10"/>
                  <a:pt x="738285" y="48370"/>
                  <a:pt x="738285" y="108024"/>
                </a:cubicBezTo>
                <a:lnTo>
                  <a:pt x="738285" y="4140468"/>
                </a:lnTo>
                <a:cubicBezTo>
                  <a:pt x="738285" y="4200122"/>
                  <a:pt x="689925" y="4248482"/>
                  <a:pt x="630271" y="4248482"/>
                </a:cubicBezTo>
                <a:lnTo>
                  <a:pt x="36302" y="4248482"/>
                </a:lnTo>
                <a:cubicBezTo>
                  <a:pt x="-23352" y="4248482"/>
                  <a:pt x="94976" y="4252509"/>
                  <a:pt x="90213" y="4140468"/>
                </a:cubicBezTo>
                <a:lnTo>
                  <a:pt x="90213" y="146124"/>
                </a:lnTo>
                <a:close/>
              </a:path>
            </a:pathLst>
          </a:custGeom>
          <a:solidFill>
            <a:srgbClr val="A5A5E9"/>
          </a:solidFill>
          <a:ln>
            <a:noFill/>
          </a:ln>
          <a:extLst>
            <a:ext uri="{91240B29-F687-4F45-9708-019B960494DF}">
              <a14:hiddenLine xmlns:a14="http://schemas.microsoft.com/office/drawing/2010/main" w="9525">
                <a:solidFill>
                  <a:srgbClr val="000000"/>
                </a:solidFill>
                <a:round/>
                <a:headEnd/>
                <a:tailEnd/>
              </a14:hiddenLine>
            </a:ext>
          </a:extLst>
        </p:spPr>
        <p:txBody>
          <a:bodyPr vert="eaVert" lIns="72000" tIns="0" rIns="0" bIns="0" anchor="ct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09695" name="Rectangle 31">
            <a:extLst>
              <a:ext uri="{FF2B5EF4-FFF2-40B4-BE49-F238E27FC236}">
                <a16:creationId xmlns:a16="http://schemas.microsoft.com/office/drawing/2014/main" id="{70F5B6DE-593C-4095-A463-A957FBF516A0}"/>
              </a:ext>
            </a:extLst>
          </p:cNvPr>
          <p:cNvSpPr>
            <a:spLocks noChangeArrowheads="1"/>
          </p:cNvSpPr>
          <p:nvPr/>
        </p:nvSpPr>
        <p:spPr bwMode="auto">
          <a:xfrm>
            <a:off x="1641475" y="2540000"/>
            <a:ext cx="7097713" cy="1933575"/>
          </a:xfrm>
          <a:prstGeom prst="rect">
            <a:avLst/>
          </a:prstGeom>
          <a:noFill/>
          <a:ln w="38100">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marL="358775" indent="-9525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spcBef>
                <a:spcPct val="30000"/>
              </a:spcBef>
              <a:buFont typeface="Arial" panose="020B0604020202020204" pitchFamily="34" charset="0"/>
              <a:buNone/>
            </a:pPr>
            <a:r>
              <a:rPr lang="zh-CN" altLang="en-US" sz="2600" b="0">
                <a:solidFill>
                  <a:srgbClr val="FF0000"/>
                </a:solidFill>
                <a:ea typeface="微软雅黑" panose="020B0503020204020204" pitchFamily="34" charset="-122"/>
                <a:sym typeface="+mn-lt"/>
              </a:rPr>
              <a:t>    优点：</a:t>
            </a:r>
            <a:endParaRPr lang="en-US" altLang="zh-CN" sz="2600" b="0">
              <a:solidFill>
                <a:srgbClr val="FF0000"/>
              </a:solidFill>
              <a:ea typeface="微软雅黑" panose="020B0503020204020204" pitchFamily="34" charset="-122"/>
              <a:sym typeface="+mn-lt"/>
            </a:endParaRPr>
          </a:p>
          <a:p>
            <a:pPr eaLnBrk="1" hangingPunct="1">
              <a:spcBef>
                <a:spcPct val="30000"/>
              </a:spcBef>
              <a:buFont typeface="Arial" panose="020B0604020202020204" pitchFamily="34" charset="0"/>
              <a:buNone/>
            </a:pPr>
            <a:r>
              <a:rPr lang="zh-CN" altLang="en-US" sz="2600" b="0">
                <a:ea typeface="微软雅黑" panose="020B0503020204020204" pitchFamily="34" charset="-122"/>
                <a:sym typeface="+mn-lt"/>
              </a:rPr>
              <a:t>每趟结束时，不仅能挤出一个最大值到最后面位置，还能同时部分理顺其他元素；</a:t>
            </a:r>
          </a:p>
          <a:p>
            <a:pPr eaLnBrk="1" hangingPunct="1">
              <a:spcBef>
                <a:spcPct val="30000"/>
              </a:spcBef>
              <a:buFont typeface="Arial" panose="020B0604020202020204" pitchFamily="34" charset="0"/>
              <a:buNone/>
            </a:pPr>
            <a:r>
              <a:rPr lang="zh-CN" altLang="en-US" sz="2600" b="0">
                <a:solidFill>
                  <a:srgbClr val="FF3300"/>
                </a:solidFill>
                <a:ea typeface="微软雅黑" panose="020B0503020204020204" pitchFamily="34" charset="-122"/>
                <a:sym typeface="+mn-lt"/>
              </a:rPr>
              <a:t>    一旦下趟没有交换，还可提前结束排序</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1009695"/>
                                        </p:tgtEl>
                                        <p:attrNameLst>
                                          <p:attrName>style.visibility</p:attrName>
                                        </p:attrNameLst>
                                      </p:cBhvr>
                                      <p:to>
                                        <p:strVal val="visible"/>
                                      </p:to>
                                    </p:set>
                                    <p:animEffect transition="in" filter="box(in)">
                                      <p:cBhvr>
                                        <p:cTn id="7" dur="500"/>
                                        <p:tgtEl>
                                          <p:spTgt spid="10096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9695"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2436" name="Rectangle 4">
            <a:extLst>
              <a:ext uri="{FF2B5EF4-FFF2-40B4-BE49-F238E27FC236}">
                <a16:creationId xmlns:a16="http://schemas.microsoft.com/office/drawing/2014/main" id="{F57738F3-241C-4830-9765-8D3A1EF1C9A1}"/>
              </a:ext>
            </a:extLst>
          </p:cNvPr>
          <p:cNvSpPr>
            <a:spLocks noGrp="1" noChangeArrowheads="1"/>
          </p:cNvSpPr>
          <p:nvPr>
            <p:ph idx="1"/>
          </p:nvPr>
        </p:nvSpPr>
        <p:spPr>
          <a:xfrm>
            <a:off x="0" y="1268413"/>
            <a:ext cx="9144000" cy="4862512"/>
          </a:xfrm>
          <a:solidFill>
            <a:schemeClr val="accent1">
              <a:lumMod val="20000"/>
              <a:lumOff val="80000"/>
            </a:schemeClr>
          </a:solidFill>
        </p:spPr>
        <p:txBody>
          <a:bodyPr/>
          <a:lstStyle/>
          <a:p>
            <a:r>
              <a:rPr lang="en-US" altLang="zh-CN">
                <a:sym typeface="+mn-lt"/>
              </a:rPr>
              <a:t>void main() 			 </a:t>
            </a:r>
          </a:p>
          <a:p>
            <a:r>
              <a:rPr lang="en-US" altLang="zh-CN">
                <a:sym typeface="+mn-lt"/>
              </a:rPr>
              <a:t>{	int a[11];		/*a[0]</a:t>
            </a:r>
            <a:r>
              <a:rPr lang="zh-CN" altLang="en-US">
                <a:sym typeface="+mn-lt"/>
              </a:rPr>
              <a:t>不用，之用</a:t>
            </a:r>
            <a:r>
              <a:rPr lang="en-US" altLang="zh-CN">
                <a:sym typeface="+mn-lt"/>
              </a:rPr>
              <a:t>a[1]~a[10]*/</a:t>
            </a:r>
          </a:p>
          <a:p>
            <a:r>
              <a:rPr lang="en-US" altLang="zh-CN">
                <a:sym typeface="+mn-lt"/>
              </a:rPr>
              <a:t>	int i,j,t;</a:t>
            </a:r>
          </a:p>
          <a:p>
            <a:r>
              <a:rPr lang="en-US" altLang="zh-CN">
                <a:sym typeface="+mn-lt"/>
              </a:rPr>
              <a:t>	printf("\nInput 10 numbers: \n");</a:t>
            </a:r>
          </a:p>
          <a:p>
            <a:r>
              <a:rPr lang="en-US" altLang="zh-CN">
                <a:sym typeface="+mn-lt"/>
              </a:rPr>
              <a:t>	for(i=1;i&lt;=10;i++)	scanf("%d",&amp;a[i]);	printf("\n");</a:t>
            </a:r>
          </a:p>
          <a:p>
            <a:r>
              <a:rPr lang="en-US" altLang="zh-CN">
                <a:sym typeface="+mn-lt"/>
              </a:rPr>
              <a:t>	</a:t>
            </a:r>
            <a:r>
              <a:rPr lang="en-US" altLang="zh-CN">
                <a:solidFill>
                  <a:srgbClr val="FF3300"/>
                </a:solidFill>
                <a:sym typeface="+mn-lt"/>
              </a:rPr>
              <a:t>for(j=1;j&lt;=9;j++)</a:t>
            </a:r>
          </a:p>
          <a:p>
            <a:r>
              <a:rPr lang="en-US" altLang="zh-CN">
                <a:solidFill>
                  <a:srgbClr val="FF3300"/>
                </a:solidFill>
                <a:sym typeface="+mn-lt"/>
              </a:rPr>
              <a:t>	    for(i=1;i&lt;=10-j;i++)</a:t>
            </a:r>
          </a:p>
          <a:p>
            <a:r>
              <a:rPr lang="en-US" altLang="zh-CN">
                <a:sym typeface="+mn-lt"/>
              </a:rPr>
              <a:t>	      </a:t>
            </a:r>
            <a:r>
              <a:rPr lang="en-US" altLang="zh-CN">
                <a:solidFill>
                  <a:srgbClr val="FF3300"/>
                </a:solidFill>
                <a:sym typeface="+mn-lt"/>
              </a:rPr>
              <a:t>if(a[i]&gt;a[i+1])	{t=a[i];a[i]=a[i+1];a[i+1]=t;}</a:t>
            </a:r>
            <a:r>
              <a:rPr lang="en-US" altLang="zh-CN" b="1">
                <a:solidFill>
                  <a:schemeClr val="accent2"/>
                </a:solidFill>
                <a:sym typeface="+mn-lt"/>
              </a:rPr>
              <a:t>//</a:t>
            </a:r>
            <a:r>
              <a:rPr lang="zh-CN" altLang="en-US" b="1">
                <a:solidFill>
                  <a:schemeClr val="accent2"/>
                </a:solidFill>
                <a:sym typeface="+mn-lt"/>
              </a:rPr>
              <a:t>交换</a:t>
            </a:r>
          </a:p>
          <a:p>
            <a:r>
              <a:rPr lang="zh-CN" altLang="en-US">
                <a:sym typeface="+mn-lt"/>
              </a:rPr>
              <a:t>	</a:t>
            </a:r>
            <a:r>
              <a:rPr lang="en-US" altLang="zh-CN">
                <a:sym typeface="+mn-lt"/>
              </a:rPr>
              <a:t>for(i=1;i&lt;=10;i++)	printf("%d ",a[i]);   </a:t>
            </a:r>
          </a:p>
          <a:p>
            <a:r>
              <a:rPr lang="en-US" altLang="zh-CN">
                <a:sym typeface="+mn-lt"/>
              </a:rPr>
              <a:t>}</a:t>
            </a:r>
          </a:p>
        </p:txBody>
      </p:sp>
      <p:sp>
        <p:nvSpPr>
          <p:cNvPr id="4" name="Rectangle 29">
            <a:extLst>
              <a:ext uri="{FF2B5EF4-FFF2-40B4-BE49-F238E27FC236}">
                <a16:creationId xmlns:a16="http://schemas.microsoft.com/office/drawing/2014/main" id="{112B5A32-63AF-4F50-AAB9-463BD6F81A01}"/>
              </a:ext>
            </a:extLst>
          </p:cNvPr>
          <p:cNvSpPr>
            <a:spLocks noChangeArrowheads="1"/>
          </p:cNvSpPr>
          <p:nvPr/>
        </p:nvSpPr>
        <p:spPr bwMode="auto">
          <a:xfrm>
            <a:off x="827088" y="215900"/>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起泡排序</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42436"/>
                                        </p:tgtEl>
                                        <p:attrNameLst>
                                          <p:attrName>style.visibility</p:attrName>
                                        </p:attrNameLst>
                                      </p:cBhvr>
                                      <p:to>
                                        <p:strVal val="visible"/>
                                      </p:to>
                                    </p:set>
                                    <p:anim calcmode="lin" valueType="num">
                                      <p:cBhvr additive="base">
                                        <p:cTn id="7" dur="500" fill="hold"/>
                                        <p:tgtEl>
                                          <p:spTgt spid="1042436"/>
                                        </p:tgtEl>
                                        <p:attrNameLst>
                                          <p:attrName>ppt_x</p:attrName>
                                        </p:attrNameLst>
                                      </p:cBhvr>
                                      <p:tavLst>
                                        <p:tav tm="0">
                                          <p:val>
                                            <p:strVal val="0-#ppt_w/2"/>
                                          </p:val>
                                        </p:tav>
                                        <p:tav tm="100000">
                                          <p:val>
                                            <p:strVal val="#ppt_x"/>
                                          </p:val>
                                        </p:tav>
                                      </p:tavLst>
                                    </p:anim>
                                    <p:anim calcmode="lin" valueType="num">
                                      <p:cBhvr additive="base">
                                        <p:cTn id="8" dur="500" fill="hold"/>
                                        <p:tgtEl>
                                          <p:spTgt spid="10424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2436"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8">
            <a:extLst>
              <a:ext uri="{FF2B5EF4-FFF2-40B4-BE49-F238E27FC236}">
                <a16:creationId xmlns:a16="http://schemas.microsoft.com/office/drawing/2014/main" id="{94164FC4-F1BE-8742-9F09-288C1BAF29A0}"/>
              </a:ext>
            </a:extLst>
          </p:cNvPr>
          <p:cNvGrpSpPr>
            <a:grpSpLocks/>
          </p:cNvGrpSpPr>
          <p:nvPr/>
        </p:nvGrpSpPr>
        <p:grpSpPr bwMode="auto">
          <a:xfrm>
            <a:off x="1787525" y="1052513"/>
            <a:ext cx="509588" cy="4838700"/>
            <a:chOff x="1572" y="473"/>
            <a:chExt cx="321" cy="3048"/>
          </a:xfrm>
        </p:grpSpPr>
        <p:sp>
          <p:nvSpPr>
            <p:cNvPr id="45060" name="Text Box 9">
              <a:extLst>
                <a:ext uri="{FF2B5EF4-FFF2-40B4-BE49-F238E27FC236}">
                  <a16:creationId xmlns:a16="http://schemas.microsoft.com/office/drawing/2014/main" id="{4A8FD6EF-E8FD-48A3-954C-086B01719B09}"/>
                </a:ext>
              </a:extLst>
            </p:cNvPr>
            <p:cNvSpPr txBox="1">
              <a:spLocks noChangeArrowheads="1"/>
            </p:cNvSpPr>
            <p:nvPr/>
          </p:nvSpPr>
          <p:spPr bwMode="auto">
            <a:xfrm>
              <a:off x="1583" y="473"/>
              <a:ext cx="310" cy="2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38    49    65    76    13    27    30   97</a:t>
              </a:r>
            </a:p>
          </p:txBody>
        </p:sp>
        <p:sp>
          <p:nvSpPr>
            <p:cNvPr id="45061" name="Text Box 10">
              <a:extLst>
                <a:ext uri="{FF2B5EF4-FFF2-40B4-BE49-F238E27FC236}">
                  <a16:creationId xmlns:a16="http://schemas.microsoft.com/office/drawing/2014/main" id="{2034B2D2-DB1D-448D-9E1D-9BEF0CAD2759}"/>
                </a:ext>
              </a:extLst>
            </p:cNvPr>
            <p:cNvSpPr txBox="1">
              <a:spLocks noChangeArrowheads="1"/>
            </p:cNvSpPr>
            <p:nvPr/>
          </p:nvSpPr>
          <p:spPr bwMode="auto">
            <a:xfrm>
              <a:off x="1572" y="2817"/>
              <a:ext cx="310" cy="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91430" tIns="45714" rIns="91430" bIns="45714">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en-US" altLang="zh-CN" sz="2000">
                  <a:ea typeface="微软雅黑" panose="020B0503020204020204" pitchFamily="34" charset="-122"/>
                  <a:sym typeface="+mn-lt"/>
                </a:rPr>
                <a:t>    </a:t>
              </a:r>
              <a:r>
                <a:rPr lang="zh-CN" altLang="en-US" sz="2000" b="0">
                  <a:ea typeface="微软雅黑" panose="020B0503020204020204" pitchFamily="34" charset="-122"/>
                  <a:sym typeface="+mn-lt"/>
                </a:rPr>
                <a:t>第一趟</a:t>
              </a:r>
            </a:p>
          </p:txBody>
        </p:sp>
      </p:grpSp>
      <p:grpSp>
        <p:nvGrpSpPr>
          <p:cNvPr id="3" name="Group 11">
            <a:extLst>
              <a:ext uri="{FF2B5EF4-FFF2-40B4-BE49-F238E27FC236}">
                <a16:creationId xmlns:a16="http://schemas.microsoft.com/office/drawing/2014/main" id="{87BE29FA-7623-4941-9FDB-9C3BD774DA7C}"/>
              </a:ext>
            </a:extLst>
          </p:cNvPr>
          <p:cNvGrpSpPr>
            <a:grpSpLocks/>
          </p:cNvGrpSpPr>
          <p:nvPr/>
        </p:nvGrpSpPr>
        <p:grpSpPr bwMode="auto">
          <a:xfrm>
            <a:off x="2430463" y="1052513"/>
            <a:ext cx="492125" cy="4838700"/>
            <a:chOff x="1976" y="473"/>
            <a:chExt cx="311" cy="3048"/>
          </a:xfrm>
        </p:grpSpPr>
        <p:sp>
          <p:nvSpPr>
            <p:cNvPr id="45063" name="Text Box 12">
              <a:extLst>
                <a:ext uri="{FF2B5EF4-FFF2-40B4-BE49-F238E27FC236}">
                  <a16:creationId xmlns:a16="http://schemas.microsoft.com/office/drawing/2014/main" id="{2D141E36-3A92-4205-81BE-F5D69D45C8B9}"/>
                </a:ext>
              </a:extLst>
            </p:cNvPr>
            <p:cNvSpPr txBox="1">
              <a:spLocks noChangeArrowheads="1"/>
            </p:cNvSpPr>
            <p:nvPr/>
          </p:nvSpPr>
          <p:spPr bwMode="auto">
            <a:xfrm>
              <a:off x="1976" y="473"/>
              <a:ext cx="311" cy="21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latin typeface="+mn-lt"/>
                  <a:ea typeface="+mn-ea"/>
                  <a:cs typeface="+mn-ea"/>
                  <a:sym typeface="+mn-lt"/>
                </a:rPr>
                <a:t>38    49    65    13    27    30    76</a:t>
              </a:r>
            </a:p>
          </p:txBody>
        </p:sp>
        <p:sp>
          <p:nvSpPr>
            <p:cNvPr id="45064" name="Text Box 13">
              <a:extLst>
                <a:ext uri="{FF2B5EF4-FFF2-40B4-BE49-F238E27FC236}">
                  <a16:creationId xmlns:a16="http://schemas.microsoft.com/office/drawing/2014/main" id="{B4355EF6-D5CC-467A-BD7A-B6E4F528F4D7}"/>
                </a:ext>
              </a:extLst>
            </p:cNvPr>
            <p:cNvSpPr txBox="1">
              <a:spLocks noChangeArrowheads="1"/>
            </p:cNvSpPr>
            <p:nvPr/>
          </p:nvSpPr>
          <p:spPr bwMode="auto">
            <a:xfrm>
              <a:off x="1976" y="2817"/>
              <a:ext cx="311" cy="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91430" tIns="45714" rIns="91430" bIns="45714">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sz="2000">
                  <a:ea typeface="微软雅黑" panose="020B0503020204020204" pitchFamily="34" charset="-122"/>
                  <a:sym typeface="+mn-lt"/>
                </a:rPr>
                <a:t>    </a:t>
              </a:r>
              <a:r>
                <a:rPr lang="zh-CN" altLang="en-US" sz="2000" b="0">
                  <a:ea typeface="微软雅黑" panose="020B0503020204020204" pitchFamily="34" charset="-122"/>
                  <a:sym typeface="+mn-lt"/>
                </a:rPr>
                <a:t>第二趟</a:t>
              </a:r>
            </a:p>
          </p:txBody>
        </p:sp>
      </p:grpSp>
      <p:grpSp>
        <p:nvGrpSpPr>
          <p:cNvPr id="4" name="Group 14">
            <a:extLst>
              <a:ext uri="{FF2B5EF4-FFF2-40B4-BE49-F238E27FC236}">
                <a16:creationId xmlns:a16="http://schemas.microsoft.com/office/drawing/2014/main" id="{1B2D39DE-636E-9640-9480-59D1555A5EDA}"/>
              </a:ext>
            </a:extLst>
          </p:cNvPr>
          <p:cNvGrpSpPr>
            <a:grpSpLocks/>
          </p:cNvGrpSpPr>
          <p:nvPr/>
        </p:nvGrpSpPr>
        <p:grpSpPr bwMode="auto">
          <a:xfrm>
            <a:off x="3054350" y="1052513"/>
            <a:ext cx="492125" cy="4838700"/>
            <a:chOff x="2370" y="473"/>
            <a:chExt cx="310" cy="3048"/>
          </a:xfrm>
        </p:grpSpPr>
        <p:sp>
          <p:nvSpPr>
            <p:cNvPr id="45066" name="Text Box 15">
              <a:extLst>
                <a:ext uri="{FF2B5EF4-FFF2-40B4-BE49-F238E27FC236}">
                  <a16:creationId xmlns:a16="http://schemas.microsoft.com/office/drawing/2014/main" id="{E449FD36-1F45-4D0D-8EF1-25BC0E933E3C}"/>
                </a:ext>
              </a:extLst>
            </p:cNvPr>
            <p:cNvSpPr txBox="1">
              <a:spLocks noChangeArrowheads="1"/>
            </p:cNvSpPr>
            <p:nvPr/>
          </p:nvSpPr>
          <p:spPr bwMode="auto">
            <a:xfrm>
              <a:off x="2370" y="473"/>
              <a:ext cx="310" cy="17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latin typeface="+mn-lt"/>
                  <a:ea typeface="+mn-ea"/>
                  <a:cs typeface="+mn-ea"/>
                  <a:sym typeface="+mn-lt"/>
                </a:rPr>
                <a:t>38    49    13    27    30   65</a:t>
              </a:r>
            </a:p>
          </p:txBody>
        </p:sp>
        <p:sp>
          <p:nvSpPr>
            <p:cNvPr id="45067" name="Text Box 16">
              <a:extLst>
                <a:ext uri="{FF2B5EF4-FFF2-40B4-BE49-F238E27FC236}">
                  <a16:creationId xmlns:a16="http://schemas.microsoft.com/office/drawing/2014/main" id="{64EBAD61-5586-4424-A289-03989A34917C}"/>
                </a:ext>
              </a:extLst>
            </p:cNvPr>
            <p:cNvSpPr txBox="1">
              <a:spLocks noChangeArrowheads="1"/>
            </p:cNvSpPr>
            <p:nvPr/>
          </p:nvSpPr>
          <p:spPr bwMode="auto">
            <a:xfrm>
              <a:off x="2370" y="2817"/>
              <a:ext cx="310" cy="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91430" tIns="45714" rIns="91430" bIns="45714">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sz="2000">
                  <a:ea typeface="微软雅黑" panose="020B0503020204020204" pitchFamily="34" charset="-122"/>
                  <a:sym typeface="+mn-lt"/>
                </a:rPr>
                <a:t>    </a:t>
              </a:r>
              <a:r>
                <a:rPr lang="zh-CN" altLang="en-US" sz="2000" b="0">
                  <a:ea typeface="微软雅黑" panose="020B0503020204020204" pitchFamily="34" charset="-122"/>
                  <a:sym typeface="+mn-lt"/>
                </a:rPr>
                <a:t>第三趟</a:t>
              </a:r>
            </a:p>
          </p:txBody>
        </p:sp>
      </p:grpSp>
      <p:grpSp>
        <p:nvGrpSpPr>
          <p:cNvPr id="5" name="Group 17">
            <a:extLst>
              <a:ext uri="{FF2B5EF4-FFF2-40B4-BE49-F238E27FC236}">
                <a16:creationId xmlns:a16="http://schemas.microsoft.com/office/drawing/2014/main" id="{2918986B-E8F9-2041-A36E-092AF9829954}"/>
              </a:ext>
            </a:extLst>
          </p:cNvPr>
          <p:cNvGrpSpPr>
            <a:grpSpLocks/>
          </p:cNvGrpSpPr>
          <p:nvPr/>
        </p:nvGrpSpPr>
        <p:grpSpPr bwMode="auto">
          <a:xfrm>
            <a:off x="3679825" y="1052513"/>
            <a:ext cx="509588" cy="4838700"/>
            <a:chOff x="2764" y="473"/>
            <a:chExt cx="321" cy="3048"/>
          </a:xfrm>
        </p:grpSpPr>
        <p:sp>
          <p:nvSpPr>
            <p:cNvPr id="45069" name="Text Box 18">
              <a:extLst>
                <a:ext uri="{FF2B5EF4-FFF2-40B4-BE49-F238E27FC236}">
                  <a16:creationId xmlns:a16="http://schemas.microsoft.com/office/drawing/2014/main" id="{99673F59-6BEF-40E5-82F7-A58EBB33F3EA}"/>
                </a:ext>
              </a:extLst>
            </p:cNvPr>
            <p:cNvSpPr txBox="1">
              <a:spLocks noChangeArrowheads="1"/>
            </p:cNvSpPr>
            <p:nvPr/>
          </p:nvSpPr>
          <p:spPr bwMode="auto">
            <a:xfrm>
              <a:off x="2775" y="473"/>
              <a:ext cx="310" cy="1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38    13    27   30   49</a:t>
              </a:r>
            </a:p>
          </p:txBody>
        </p:sp>
        <p:sp>
          <p:nvSpPr>
            <p:cNvPr id="45070" name="Text Box 19">
              <a:extLst>
                <a:ext uri="{FF2B5EF4-FFF2-40B4-BE49-F238E27FC236}">
                  <a16:creationId xmlns:a16="http://schemas.microsoft.com/office/drawing/2014/main" id="{01820E4C-AAF4-4EC5-A3FC-6BE6A5B574FB}"/>
                </a:ext>
              </a:extLst>
            </p:cNvPr>
            <p:cNvSpPr txBox="1">
              <a:spLocks noChangeArrowheads="1"/>
            </p:cNvSpPr>
            <p:nvPr/>
          </p:nvSpPr>
          <p:spPr bwMode="auto">
            <a:xfrm>
              <a:off x="2764" y="2817"/>
              <a:ext cx="310" cy="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91430" tIns="45714" rIns="91430" bIns="45714">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sz="2000">
                  <a:ea typeface="微软雅黑" panose="020B0503020204020204" pitchFamily="34" charset="-122"/>
                  <a:sym typeface="+mn-lt"/>
                </a:rPr>
                <a:t>    </a:t>
              </a:r>
              <a:r>
                <a:rPr lang="zh-CN" altLang="en-US" sz="2000" b="0">
                  <a:ea typeface="微软雅黑" panose="020B0503020204020204" pitchFamily="34" charset="-122"/>
                  <a:sym typeface="+mn-lt"/>
                </a:rPr>
                <a:t>第四趟</a:t>
              </a:r>
            </a:p>
          </p:txBody>
        </p:sp>
      </p:grpSp>
      <p:grpSp>
        <p:nvGrpSpPr>
          <p:cNvPr id="6" name="Group 20">
            <a:extLst>
              <a:ext uri="{FF2B5EF4-FFF2-40B4-BE49-F238E27FC236}">
                <a16:creationId xmlns:a16="http://schemas.microsoft.com/office/drawing/2014/main" id="{E052C29B-804D-0441-A45F-A15B98BAC6AD}"/>
              </a:ext>
            </a:extLst>
          </p:cNvPr>
          <p:cNvGrpSpPr>
            <a:grpSpLocks/>
          </p:cNvGrpSpPr>
          <p:nvPr/>
        </p:nvGrpSpPr>
        <p:grpSpPr bwMode="auto">
          <a:xfrm>
            <a:off x="4321175" y="1052513"/>
            <a:ext cx="492125" cy="4838700"/>
            <a:chOff x="3168" y="473"/>
            <a:chExt cx="310" cy="3048"/>
          </a:xfrm>
        </p:grpSpPr>
        <p:sp>
          <p:nvSpPr>
            <p:cNvPr id="45072" name="Text Box 21">
              <a:extLst>
                <a:ext uri="{FF2B5EF4-FFF2-40B4-BE49-F238E27FC236}">
                  <a16:creationId xmlns:a16="http://schemas.microsoft.com/office/drawing/2014/main" id="{7CA40AC7-1323-4953-920B-4BEC53931C55}"/>
                </a:ext>
              </a:extLst>
            </p:cNvPr>
            <p:cNvSpPr txBox="1">
              <a:spLocks noChangeArrowheads="1"/>
            </p:cNvSpPr>
            <p:nvPr/>
          </p:nvSpPr>
          <p:spPr bwMode="auto">
            <a:xfrm>
              <a:off x="3168" y="473"/>
              <a:ext cx="310"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13    27    30   38</a:t>
              </a:r>
            </a:p>
          </p:txBody>
        </p:sp>
        <p:sp>
          <p:nvSpPr>
            <p:cNvPr id="45073" name="Text Box 22">
              <a:extLst>
                <a:ext uri="{FF2B5EF4-FFF2-40B4-BE49-F238E27FC236}">
                  <a16:creationId xmlns:a16="http://schemas.microsoft.com/office/drawing/2014/main" id="{BEF8EC07-632C-4498-806E-3F69D6DDBFC2}"/>
                </a:ext>
              </a:extLst>
            </p:cNvPr>
            <p:cNvSpPr txBox="1">
              <a:spLocks noChangeArrowheads="1"/>
            </p:cNvSpPr>
            <p:nvPr/>
          </p:nvSpPr>
          <p:spPr bwMode="auto">
            <a:xfrm>
              <a:off x="3168" y="2817"/>
              <a:ext cx="310" cy="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91430" tIns="45714" rIns="91430" bIns="45714">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sz="2000">
                  <a:ea typeface="微软雅黑" panose="020B0503020204020204" pitchFamily="34" charset="-122"/>
                  <a:sym typeface="+mn-lt"/>
                </a:rPr>
                <a:t>    </a:t>
              </a:r>
              <a:r>
                <a:rPr lang="zh-CN" altLang="en-US" sz="2000" b="0">
                  <a:ea typeface="微软雅黑" panose="020B0503020204020204" pitchFamily="34" charset="-122"/>
                  <a:sym typeface="+mn-lt"/>
                </a:rPr>
                <a:t>第五趟</a:t>
              </a:r>
            </a:p>
          </p:txBody>
        </p:sp>
      </p:grpSp>
      <p:grpSp>
        <p:nvGrpSpPr>
          <p:cNvPr id="7" name="Group 23">
            <a:extLst>
              <a:ext uri="{FF2B5EF4-FFF2-40B4-BE49-F238E27FC236}">
                <a16:creationId xmlns:a16="http://schemas.microsoft.com/office/drawing/2014/main" id="{C2687053-25A1-B24C-B2A3-331757DD81B9}"/>
              </a:ext>
            </a:extLst>
          </p:cNvPr>
          <p:cNvGrpSpPr>
            <a:grpSpLocks/>
          </p:cNvGrpSpPr>
          <p:nvPr/>
        </p:nvGrpSpPr>
        <p:grpSpPr bwMode="auto">
          <a:xfrm>
            <a:off x="4946650" y="1052513"/>
            <a:ext cx="509588" cy="4838700"/>
            <a:chOff x="3562" y="473"/>
            <a:chExt cx="321" cy="3048"/>
          </a:xfrm>
        </p:grpSpPr>
        <p:sp>
          <p:nvSpPr>
            <p:cNvPr id="45075" name="Text Box 24">
              <a:extLst>
                <a:ext uri="{FF2B5EF4-FFF2-40B4-BE49-F238E27FC236}">
                  <a16:creationId xmlns:a16="http://schemas.microsoft.com/office/drawing/2014/main" id="{759683DA-1805-44C0-8187-53BE9323E528}"/>
                </a:ext>
              </a:extLst>
            </p:cNvPr>
            <p:cNvSpPr txBox="1">
              <a:spLocks noChangeArrowheads="1"/>
            </p:cNvSpPr>
            <p:nvPr/>
          </p:nvSpPr>
          <p:spPr bwMode="auto">
            <a:xfrm>
              <a:off x="3573" y="473"/>
              <a:ext cx="310" cy="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13    27    30</a:t>
              </a:r>
            </a:p>
          </p:txBody>
        </p:sp>
        <p:sp>
          <p:nvSpPr>
            <p:cNvPr id="45076" name="Text Box 25">
              <a:extLst>
                <a:ext uri="{FF2B5EF4-FFF2-40B4-BE49-F238E27FC236}">
                  <a16:creationId xmlns:a16="http://schemas.microsoft.com/office/drawing/2014/main" id="{FC4A858B-9ACF-41FE-A597-570701DA4604}"/>
                </a:ext>
              </a:extLst>
            </p:cNvPr>
            <p:cNvSpPr txBox="1">
              <a:spLocks noChangeArrowheads="1"/>
            </p:cNvSpPr>
            <p:nvPr/>
          </p:nvSpPr>
          <p:spPr bwMode="auto">
            <a:xfrm>
              <a:off x="3562" y="2817"/>
              <a:ext cx="310" cy="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91430" tIns="45714" rIns="91430" bIns="45714">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sz="2000">
                  <a:ea typeface="微软雅黑" panose="020B0503020204020204" pitchFamily="34" charset="-122"/>
                  <a:sym typeface="+mn-lt"/>
                </a:rPr>
                <a:t>    </a:t>
              </a:r>
              <a:r>
                <a:rPr lang="zh-CN" altLang="en-US" sz="2000" b="0">
                  <a:ea typeface="微软雅黑" panose="020B0503020204020204" pitchFamily="34" charset="-122"/>
                  <a:sym typeface="+mn-lt"/>
                </a:rPr>
                <a:t>第六趟</a:t>
              </a:r>
            </a:p>
          </p:txBody>
        </p:sp>
      </p:grpSp>
      <p:grpSp>
        <p:nvGrpSpPr>
          <p:cNvPr id="8" name="Group 26">
            <a:extLst>
              <a:ext uri="{FF2B5EF4-FFF2-40B4-BE49-F238E27FC236}">
                <a16:creationId xmlns:a16="http://schemas.microsoft.com/office/drawing/2014/main" id="{E140373B-8FF5-794A-B2D2-F01089FCC68D}"/>
              </a:ext>
            </a:extLst>
          </p:cNvPr>
          <p:cNvGrpSpPr>
            <a:grpSpLocks/>
          </p:cNvGrpSpPr>
          <p:nvPr/>
        </p:nvGrpSpPr>
        <p:grpSpPr bwMode="auto">
          <a:xfrm>
            <a:off x="1127125" y="1084263"/>
            <a:ext cx="598488" cy="5649912"/>
            <a:chOff x="1138" y="473"/>
            <a:chExt cx="376" cy="3559"/>
          </a:xfrm>
        </p:grpSpPr>
        <p:grpSp>
          <p:nvGrpSpPr>
            <p:cNvPr id="61489" name="Group 27">
              <a:extLst>
                <a:ext uri="{FF2B5EF4-FFF2-40B4-BE49-F238E27FC236}">
                  <a16:creationId xmlns:a16="http://schemas.microsoft.com/office/drawing/2014/main" id="{A1D93C2E-1B2B-C448-8ABF-95A53A3CADF9}"/>
                </a:ext>
              </a:extLst>
            </p:cNvPr>
            <p:cNvGrpSpPr>
              <a:grpSpLocks/>
            </p:cNvGrpSpPr>
            <p:nvPr/>
          </p:nvGrpSpPr>
          <p:grpSpPr bwMode="auto">
            <a:xfrm>
              <a:off x="1180" y="473"/>
              <a:ext cx="320" cy="3372"/>
              <a:chOff x="1180" y="473"/>
              <a:chExt cx="320" cy="3372"/>
            </a:xfrm>
          </p:grpSpPr>
          <p:sp>
            <p:nvSpPr>
              <p:cNvPr id="45079" name="Text Box 28">
                <a:extLst>
                  <a:ext uri="{FF2B5EF4-FFF2-40B4-BE49-F238E27FC236}">
                    <a16:creationId xmlns:a16="http://schemas.microsoft.com/office/drawing/2014/main" id="{121D00E7-1F84-46B1-824B-203F65025080}"/>
                  </a:ext>
                </a:extLst>
              </p:cNvPr>
              <p:cNvSpPr txBox="1">
                <a:spLocks noChangeArrowheads="1"/>
              </p:cNvSpPr>
              <p:nvPr/>
            </p:nvSpPr>
            <p:spPr bwMode="auto">
              <a:xfrm>
                <a:off x="1191" y="473"/>
                <a:ext cx="309" cy="24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49    38    65    97    76    13    27    30</a:t>
                </a:r>
              </a:p>
            </p:txBody>
          </p:sp>
          <p:sp>
            <p:nvSpPr>
              <p:cNvPr id="45080" name="Text Box 29">
                <a:extLst>
                  <a:ext uri="{FF2B5EF4-FFF2-40B4-BE49-F238E27FC236}">
                    <a16:creationId xmlns:a16="http://schemas.microsoft.com/office/drawing/2014/main" id="{ADC42810-A1F2-4E60-892C-196726CB80A8}"/>
                  </a:ext>
                </a:extLst>
              </p:cNvPr>
              <p:cNvSpPr txBox="1">
                <a:spLocks noChangeArrowheads="1"/>
              </p:cNvSpPr>
              <p:nvPr/>
            </p:nvSpPr>
            <p:spPr bwMode="auto">
              <a:xfrm>
                <a:off x="1180" y="2817"/>
                <a:ext cx="309" cy="10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91430" tIns="45714" rIns="91430" bIns="45714">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en-US" altLang="zh-CN" sz="2000">
                    <a:ea typeface="微软雅黑" panose="020B0503020204020204" pitchFamily="34" charset="-122"/>
                    <a:sym typeface="+mn-lt"/>
                  </a:rPr>
                  <a:t>    </a:t>
                </a:r>
                <a:r>
                  <a:rPr lang="zh-CN" altLang="en-US" sz="2000" b="0">
                    <a:ea typeface="微软雅黑" panose="020B0503020204020204" pitchFamily="34" charset="-122"/>
                    <a:sym typeface="+mn-lt"/>
                  </a:rPr>
                  <a:t>初始关键字</a:t>
                </a:r>
              </a:p>
            </p:txBody>
          </p:sp>
        </p:grpSp>
        <p:sp>
          <p:nvSpPr>
            <p:cNvPr id="45081" name="Rectangle 30">
              <a:extLst>
                <a:ext uri="{FF2B5EF4-FFF2-40B4-BE49-F238E27FC236}">
                  <a16:creationId xmlns:a16="http://schemas.microsoft.com/office/drawing/2014/main" id="{B2405E2B-B7A8-4817-A3F1-555DD5824C0D}"/>
                </a:ext>
              </a:extLst>
            </p:cNvPr>
            <p:cNvSpPr>
              <a:spLocks noChangeArrowheads="1"/>
            </p:cNvSpPr>
            <p:nvPr/>
          </p:nvSpPr>
          <p:spPr bwMode="auto">
            <a:xfrm>
              <a:off x="1138" y="3779"/>
              <a:ext cx="376" cy="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89990" tIns="46794" rIns="89990" bIns="46794" anchor="ct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en-US" altLang="zh-CN" sz="2000" b="0" dirty="0">
                  <a:latin typeface="+mn-lt"/>
                  <a:ea typeface="+mn-ea"/>
                  <a:cs typeface="+mn-ea"/>
                  <a:sym typeface="+mn-lt"/>
                </a:rPr>
                <a:t>n=8</a:t>
              </a:r>
            </a:p>
          </p:txBody>
        </p:sp>
      </p:grpSp>
      <p:sp>
        <p:nvSpPr>
          <p:cNvPr id="1014815" name="Text Box 31">
            <a:extLst>
              <a:ext uri="{FF2B5EF4-FFF2-40B4-BE49-F238E27FC236}">
                <a16:creationId xmlns:a16="http://schemas.microsoft.com/office/drawing/2014/main" id="{29D82758-25BB-46D2-B27D-676AA2E4192D}"/>
              </a:ext>
            </a:extLst>
          </p:cNvPr>
          <p:cNvSpPr txBox="1">
            <a:spLocks noChangeArrowheads="1"/>
          </p:cNvSpPr>
          <p:nvPr/>
        </p:nvSpPr>
        <p:spPr bwMode="auto">
          <a:xfrm>
            <a:off x="1284288" y="1036638"/>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latin typeface="+mn-lt"/>
                <a:ea typeface="+mn-ea"/>
                <a:cs typeface="+mn-ea"/>
                <a:sym typeface="+mn-lt"/>
              </a:rPr>
              <a:t>38</a:t>
            </a:r>
          </a:p>
        </p:txBody>
      </p:sp>
      <p:sp>
        <p:nvSpPr>
          <p:cNvPr id="1014816" name="Text Box 32">
            <a:extLst>
              <a:ext uri="{FF2B5EF4-FFF2-40B4-BE49-F238E27FC236}">
                <a16:creationId xmlns:a16="http://schemas.microsoft.com/office/drawing/2014/main" id="{1DB87E3E-DCDA-49CB-9650-DAA206523BDE}"/>
              </a:ext>
            </a:extLst>
          </p:cNvPr>
          <p:cNvSpPr txBox="1">
            <a:spLocks noChangeArrowheads="1"/>
          </p:cNvSpPr>
          <p:nvPr/>
        </p:nvSpPr>
        <p:spPr bwMode="auto">
          <a:xfrm>
            <a:off x="1257300" y="1570038"/>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latin typeface="+mn-lt"/>
                <a:ea typeface="+mn-ea"/>
                <a:cs typeface="+mn-ea"/>
                <a:sym typeface="+mn-lt"/>
              </a:rPr>
              <a:t>49</a:t>
            </a:r>
          </a:p>
        </p:txBody>
      </p:sp>
      <p:sp>
        <p:nvSpPr>
          <p:cNvPr id="1014817" name="Text Box 33">
            <a:extLst>
              <a:ext uri="{FF2B5EF4-FFF2-40B4-BE49-F238E27FC236}">
                <a16:creationId xmlns:a16="http://schemas.microsoft.com/office/drawing/2014/main" id="{319D32FC-6CDD-45D1-86D8-D34D3C0184BD}"/>
              </a:ext>
            </a:extLst>
          </p:cNvPr>
          <p:cNvSpPr txBox="1">
            <a:spLocks noChangeArrowheads="1"/>
          </p:cNvSpPr>
          <p:nvPr/>
        </p:nvSpPr>
        <p:spPr bwMode="auto">
          <a:xfrm>
            <a:off x="1257300" y="2551113"/>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76</a:t>
            </a:r>
          </a:p>
        </p:txBody>
      </p:sp>
      <p:sp>
        <p:nvSpPr>
          <p:cNvPr id="1014818" name="Text Box 34">
            <a:extLst>
              <a:ext uri="{FF2B5EF4-FFF2-40B4-BE49-F238E27FC236}">
                <a16:creationId xmlns:a16="http://schemas.microsoft.com/office/drawing/2014/main" id="{D3C9D918-3A8C-4B45-B532-29D6A6A78D0E}"/>
              </a:ext>
            </a:extLst>
          </p:cNvPr>
          <p:cNvSpPr txBox="1">
            <a:spLocks noChangeArrowheads="1"/>
          </p:cNvSpPr>
          <p:nvPr/>
        </p:nvSpPr>
        <p:spPr bwMode="auto">
          <a:xfrm>
            <a:off x="1257300" y="3052763"/>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97</a:t>
            </a:r>
          </a:p>
        </p:txBody>
      </p:sp>
      <p:sp>
        <p:nvSpPr>
          <p:cNvPr id="1014819" name="Text Box 35">
            <a:extLst>
              <a:ext uri="{FF2B5EF4-FFF2-40B4-BE49-F238E27FC236}">
                <a16:creationId xmlns:a16="http://schemas.microsoft.com/office/drawing/2014/main" id="{4032FA60-ACE5-48CB-8758-D520A37D4E1C}"/>
              </a:ext>
            </a:extLst>
          </p:cNvPr>
          <p:cNvSpPr txBox="1">
            <a:spLocks noChangeArrowheads="1"/>
          </p:cNvSpPr>
          <p:nvPr/>
        </p:nvSpPr>
        <p:spPr bwMode="auto">
          <a:xfrm>
            <a:off x="1254125" y="3040063"/>
            <a:ext cx="441325" cy="396875"/>
          </a:xfrm>
          <a:prstGeom prst="rect">
            <a:avLst/>
          </a:prstGeom>
          <a:solidFill>
            <a:schemeClr val="accent1">
              <a:lumMod val="20000"/>
              <a:lumOff val="80000"/>
            </a:schemeClr>
          </a:solidFill>
          <a:ln>
            <a:noFill/>
          </a:ln>
        </p:spPr>
        <p:txBody>
          <a:bodyPr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13</a:t>
            </a:r>
          </a:p>
        </p:txBody>
      </p:sp>
      <p:sp>
        <p:nvSpPr>
          <p:cNvPr id="1014820" name="Text Box 36">
            <a:extLst>
              <a:ext uri="{FF2B5EF4-FFF2-40B4-BE49-F238E27FC236}">
                <a16:creationId xmlns:a16="http://schemas.microsoft.com/office/drawing/2014/main" id="{6071898D-3440-4627-B53F-F3949BBFE35A}"/>
              </a:ext>
            </a:extLst>
          </p:cNvPr>
          <p:cNvSpPr txBox="1">
            <a:spLocks noChangeArrowheads="1"/>
          </p:cNvSpPr>
          <p:nvPr/>
        </p:nvSpPr>
        <p:spPr bwMode="auto">
          <a:xfrm>
            <a:off x="1257300" y="3560763"/>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97</a:t>
            </a:r>
          </a:p>
        </p:txBody>
      </p:sp>
      <p:sp>
        <p:nvSpPr>
          <p:cNvPr id="1014821" name="Text Box 37">
            <a:extLst>
              <a:ext uri="{FF2B5EF4-FFF2-40B4-BE49-F238E27FC236}">
                <a16:creationId xmlns:a16="http://schemas.microsoft.com/office/drawing/2014/main" id="{C801A67E-50F4-473F-AFA1-C9BF8314EE4D}"/>
              </a:ext>
            </a:extLst>
          </p:cNvPr>
          <p:cNvSpPr txBox="1">
            <a:spLocks noChangeArrowheads="1"/>
          </p:cNvSpPr>
          <p:nvPr/>
        </p:nvSpPr>
        <p:spPr bwMode="auto">
          <a:xfrm>
            <a:off x="1257300" y="3549650"/>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27</a:t>
            </a:r>
          </a:p>
        </p:txBody>
      </p:sp>
      <p:sp>
        <p:nvSpPr>
          <p:cNvPr id="1014822" name="Text Box 38">
            <a:extLst>
              <a:ext uri="{FF2B5EF4-FFF2-40B4-BE49-F238E27FC236}">
                <a16:creationId xmlns:a16="http://schemas.microsoft.com/office/drawing/2014/main" id="{7905D472-C0FE-4F92-8E3D-48319C83D1D7}"/>
              </a:ext>
            </a:extLst>
          </p:cNvPr>
          <p:cNvSpPr txBox="1">
            <a:spLocks noChangeArrowheads="1"/>
          </p:cNvSpPr>
          <p:nvPr/>
        </p:nvSpPr>
        <p:spPr bwMode="auto">
          <a:xfrm>
            <a:off x="1257300" y="4060825"/>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97</a:t>
            </a:r>
          </a:p>
        </p:txBody>
      </p:sp>
      <p:sp>
        <p:nvSpPr>
          <p:cNvPr id="1014823" name="Text Box 39">
            <a:extLst>
              <a:ext uri="{FF2B5EF4-FFF2-40B4-BE49-F238E27FC236}">
                <a16:creationId xmlns:a16="http://schemas.microsoft.com/office/drawing/2014/main" id="{3C6BAC7B-8EF0-42E3-BD62-F9D5F1900EB1}"/>
              </a:ext>
            </a:extLst>
          </p:cNvPr>
          <p:cNvSpPr txBox="1">
            <a:spLocks noChangeArrowheads="1"/>
          </p:cNvSpPr>
          <p:nvPr/>
        </p:nvSpPr>
        <p:spPr bwMode="auto">
          <a:xfrm>
            <a:off x="1257300" y="4059238"/>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30</a:t>
            </a:r>
          </a:p>
        </p:txBody>
      </p:sp>
      <p:sp>
        <p:nvSpPr>
          <p:cNvPr id="1014824" name="Text Box 40">
            <a:extLst>
              <a:ext uri="{FF2B5EF4-FFF2-40B4-BE49-F238E27FC236}">
                <a16:creationId xmlns:a16="http://schemas.microsoft.com/office/drawing/2014/main" id="{D396A330-A06E-4CA4-AA6F-73B55CF5A47B}"/>
              </a:ext>
            </a:extLst>
          </p:cNvPr>
          <p:cNvSpPr txBox="1">
            <a:spLocks noChangeArrowheads="1"/>
          </p:cNvSpPr>
          <p:nvPr/>
        </p:nvSpPr>
        <p:spPr bwMode="auto">
          <a:xfrm>
            <a:off x="1257300" y="4557713"/>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97</a:t>
            </a:r>
          </a:p>
        </p:txBody>
      </p:sp>
      <p:sp>
        <p:nvSpPr>
          <p:cNvPr id="1014825" name="Text Box 41">
            <a:extLst>
              <a:ext uri="{FF2B5EF4-FFF2-40B4-BE49-F238E27FC236}">
                <a16:creationId xmlns:a16="http://schemas.microsoft.com/office/drawing/2014/main" id="{7E956E9B-976F-4735-A0BE-61212670228F}"/>
              </a:ext>
            </a:extLst>
          </p:cNvPr>
          <p:cNvSpPr txBox="1">
            <a:spLocks noChangeArrowheads="1"/>
          </p:cNvSpPr>
          <p:nvPr/>
        </p:nvSpPr>
        <p:spPr bwMode="auto">
          <a:xfrm>
            <a:off x="1833563" y="2555875"/>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13</a:t>
            </a:r>
          </a:p>
        </p:txBody>
      </p:sp>
      <p:sp>
        <p:nvSpPr>
          <p:cNvPr id="1014826" name="Text Box 42">
            <a:extLst>
              <a:ext uri="{FF2B5EF4-FFF2-40B4-BE49-F238E27FC236}">
                <a16:creationId xmlns:a16="http://schemas.microsoft.com/office/drawing/2014/main" id="{43922A2B-EC65-46A0-A03D-3E1C575AB4FB}"/>
              </a:ext>
            </a:extLst>
          </p:cNvPr>
          <p:cNvSpPr txBox="1">
            <a:spLocks noChangeArrowheads="1"/>
          </p:cNvSpPr>
          <p:nvPr/>
        </p:nvSpPr>
        <p:spPr bwMode="auto">
          <a:xfrm>
            <a:off x="1851025" y="4060825"/>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dirty="0">
                <a:latin typeface="+mn-lt"/>
                <a:ea typeface="+mn-ea"/>
                <a:cs typeface="+mn-ea"/>
                <a:sym typeface="+mn-lt"/>
              </a:rPr>
              <a:t>76</a:t>
            </a:r>
          </a:p>
        </p:txBody>
      </p:sp>
      <p:sp>
        <p:nvSpPr>
          <p:cNvPr id="1014827" name="Text Box 43">
            <a:extLst>
              <a:ext uri="{FF2B5EF4-FFF2-40B4-BE49-F238E27FC236}">
                <a16:creationId xmlns:a16="http://schemas.microsoft.com/office/drawing/2014/main" id="{880B766C-3D04-4599-B456-B0800CE4E4EB}"/>
              </a:ext>
            </a:extLst>
          </p:cNvPr>
          <p:cNvSpPr txBox="1">
            <a:spLocks noChangeArrowheads="1"/>
          </p:cNvSpPr>
          <p:nvPr/>
        </p:nvSpPr>
        <p:spPr bwMode="auto">
          <a:xfrm>
            <a:off x="1851025" y="3594100"/>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76</a:t>
            </a:r>
          </a:p>
        </p:txBody>
      </p:sp>
      <p:sp>
        <p:nvSpPr>
          <p:cNvPr id="1014828" name="Text Box 44">
            <a:extLst>
              <a:ext uri="{FF2B5EF4-FFF2-40B4-BE49-F238E27FC236}">
                <a16:creationId xmlns:a16="http://schemas.microsoft.com/office/drawing/2014/main" id="{567BCACE-C3CE-41E0-9FF5-E14DFECD097B}"/>
              </a:ext>
            </a:extLst>
          </p:cNvPr>
          <p:cNvSpPr txBox="1">
            <a:spLocks noChangeArrowheads="1"/>
          </p:cNvSpPr>
          <p:nvPr/>
        </p:nvSpPr>
        <p:spPr bwMode="auto">
          <a:xfrm>
            <a:off x="1835150" y="3057525"/>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76</a:t>
            </a:r>
          </a:p>
        </p:txBody>
      </p:sp>
      <p:sp>
        <p:nvSpPr>
          <p:cNvPr id="1014829" name="Text Box 45">
            <a:extLst>
              <a:ext uri="{FF2B5EF4-FFF2-40B4-BE49-F238E27FC236}">
                <a16:creationId xmlns:a16="http://schemas.microsoft.com/office/drawing/2014/main" id="{A28FFF0D-E53F-4CDC-ACDE-B7F8CA4F3D06}"/>
              </a:ext>
            </a:extLst>
          </p:cNvPr>
          <p:cNvSpPr txBox="1">
            <a:spLocks noChangeArrowheads="1"/>
          </p:cNvSpPr>
          <p:nvPr/>
        </p:nvSpPr>
        <p:spPr bwMode="auto">
          <a:xfrm>
            <a:off x="1835150" y="3049588"/>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27</a:t>
            </a:r>
          </a:p>
        </p:txBody>
      </p:sp>
      <p:sp>
        <p:nvSpPr>
          <p:cNvPr id="1014830" name="Text Box 46">
            <a:extLst>
              <a:ext uri="{FF2B5EF4-FFF2-40B4-BE49-F238E27FC236}">
                <a16:creationId xmlns:a16="http://schemas.microsoft.com/office/drawing/2014/main" id="{83AA60A9-FD76-4B64-8249-520812A64FBD}"/>
              </a:ext>
            </a:extLst>
          </p:cNvPr>
          <p:cNvSpPr txBox="1">
            <a:spLocks noChangeArrowheads="1"/>
          </p:cNvSpPr>
          <p:nvPr/>
        </p:nvSpPr>
        <p:spPr bwMode="auto">
          <a:xfrm>
            <a:off x="1857375" y="3590925"/>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30</a:t>
            </a:r>
          </a:p>
        </p:txBody>
      </p:sp>
      <p:sp>
        <p:nvSpPr>
          <p:cNvPr id="1014831" name="Text Box 47">
            <a:extLst>
              <a:ext uri="{FF2B5EF4-FFF2-40B4-BE49-F238E27FC236}">
                <a16:creationId xmlns:a16="http://schemas.microsoft.com/office/drawing/2014/main" id="{D8A38BC3-76A8-458D-926D-261084DF77E3}"/>
              </a:ext>
            </a:extLst>
          </p:cNvPr>
          <p:cNvSpPr txBox="1">
            <a:spLocks noChangeArrowheads="1"/>
          </p:cNvSpPr>
          <p:nvPr/>
        </p:nvSpPr>
        <p:spPr bwMode="auto">
          <a:xfrm>
            <a:off x="2476500" y="2106613"/>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13</a:t>
            </a:r>
          </a:p>
        </p:txBody>
      </p:sp>
      <p:sp>
        <p:nvSpPr>
          <p:cNvPr id="1014832" name="Text Box 48">
            <a:extLst>
              <a:ext uri="{FF2B5EF4-FFF2-40B4-BE49-F238E27FC236}">
                <a16:creationId xmlns:a16="http://schemas.microsoft.com/office/drawing/2014/main" id="{F4E4D97C-35C6-488F-BDEC-EBB922EED215}"/>
              </a:ext>
            </a:extLst>
          </p:cNvPr>
          <p:cNvSpPr txBox="1">
            <a:spLocks noChangeArrowheads="1"/>
          </p:cNvSpPr>
          <p:nvPr/>
        </p:nvSpPr>
        <p:spPr bwMode="auto">
          <a:xfrm>
            <a:off x="2476500" y="2559050"/>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65</a:t>
            </a:r>
          </a:p>
        </p:txBody>
      </p:sp>
      <p:sp>
        <p:nvSpPr>
          <p:cNvPr id="1014833" name="Text Box 49">
            <a:extLst>
              <a:ext uri="{FF2B5EF4-FFF2-40B4-BE49-F238E27FC236}">
                <a16:creationId xmlns:a16="http://schemas.microsoft.com/office/drawing/2014/main" id="{3DE7F007-A39A-4B79-A342-BF18B390C204}"/>
              </a:ext>
            </a:extLst>
          </p:cNvPr>
          <p:cNvSpPr txBox="1">
            <a:spLocks noChangeArrowheads="1"/>
          </p:cNvSpPr>
          <p:nvPr/>
        </p:nvSpPr>
        <p:spPr bwMode="auto">
          <a:xfrm>
            <a:off x="2476500" y="2571750"/>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27</a:t>
            </a:r>
          </a:p>
        </p:txBody>
      </p:sp>
      <p:sp>
        <p:nvSpPr>
          <p:cNvPr id="1014834" name="Text Box 50">
            <a:extLst>
              <a:ext uri="{FF2B5EF4-FFF2-40B4-BE49-F238E27FC236}">
                <a16:creationId xmlns:a16="http://schemas.microsoft.com/office/drawing/2014/main" id="{8C1F69B2-EC39-4AD5-B5BD-0E04308C445D}"/>
              </a:ext>
            </a:extLst>
          </p:cNvPr>
          <p:cNvSpPr txBox="1">
            <a:spLocks noChangeArrowheads="1"/>
          </p:cNvSpPr>
          <p:nvPr/>
        </p:nvSpPr>
        <p:spPr bwMode="auto">
          <a:xfrm>
            <a:off x="2476500" y="3068638"/>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65</a:t>
            </a:r>
          </a:p>
        </p:txBody>
      </p:sp>
      <p:sp>
        <p:nvSpPr>
          <p:cNvPr id="1014835" name="Text Box 51">
            <a:extLst>
              <a:ext uri="{FF2B5EF4-FFF2-40B4-BE49-F238E27FC236}">
                <a16:creationId xmlns:a16="http://schemas.microsoft.com/office/drawing/2014/main" id="{2C03264B-4E48-4AD9-A33F-7572E2580FEA}"/>
              </a:ext>
            </a:extLst>
          </p:cNvPr>
          <p:cNvSpPr txBox="1">
            <a:spLocks noChangeArrowheads="1"/>
          </p:cNvSpPr>
          <p:nvPr/>
        </p:nvSpPr>
        <p:spPr bwMode="auto">
          <a:xfrm>
            <a:off x="2476500" y="3013075"/>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30</a:t>
            </a:r>
          </a:p>
        </p:txBody>
      </p:sp>
      <p:sp>
        <p:nvSpPr>
          <p:cNvPr id="1014836" name="Text Box 52">
            <a:extLst>
              <a:ext uri="{FF2B5EF4-FFF2-40B4-BE49-F238E27FC236}">
                <a16:creationId xmlns:a16="http://schemas.microsoft.com/office/drawing/2014/main" id="{2D9B4B41-BF9B-406B-9E66-EF06C84DEC22}"/>
              </a:ext>
            </a:extLst>
          </p:cNvPr>
          <p:cNvSpPr txBox="1">
            <a:spLocks noChangeArrowheads="1"/>
          </p:cNvSpPr>
          <p:nvPr/>
        </p:nvSpPr>
        <p:spPr bwMode="auto">
          <a:xfrm>
            <a:off x="2476500" y="3571875"/>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65</a:t>
            </a:r>
          </a:p>
        </p:txBody>
      </p:sp>
      <p:sp>
        <p:nvSpPr>
          <p:cNvPr id="1014837" name="Text Box 53">
            <a:extLst>
              <a:ext uri="{FF2B5EF4-FFF2-40B4-BE49-F238E27FC236}">
                <a16:creationId xmlns:a16="http://schemas.microsoft.com/office/drawing/2014/main" id="{C3A86992-5A06-4214-A826-BFEB880FA35D}"/>
              </a:ext>
            </a:extLst>
          </p:cNvPr>
          <p:cNvSpPr txBox="1">
            <a:spLocks noChangeArrowheads="1"/>
          </p:cNvSpPr>
          <p:nvPr/>
        </p:nvSpPr>
        <p:spPr bwMode="auto">
          <a:xfrm>
            <a:off x="3125788" y="1549400"/>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13</a:t>
            </a:r>
          </a:p>
        </p:txBody>
      </p:sp>
      <p:sp>
        <p:nvSpPr>
          <p:cNvPr id="1014838" name="Text Box 54">
            <a:extLst>
              <a:ext uri="{FF2B5EF4-FFF2-40B4-BE49-F238E27FC236}">
                <a16:creationId xmlns:a16="http://schemas.microsoft.com/office/drawing/2014/main" id="{DC6D64E9-B907-4201-9EFE-C3FE9DB9FCB2}"/>
              </a:ext>
            </a:extLst>
          </p:cNvPr>
          <p:cNvSpPr txBox="1">
            <a:spLocks noChangeArrowheads="1"/>
          </p:cNvSpPr>
          <p:nvPr/>
        </p:nvSpPr>
        <p:spPr bwMode="auto">
          <a:xfrm>
            <a:off x="3754438" y="1036638"/>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13</a:t>
            </a:r>
          </a:p>
        </p:txBody>
      </p:sp>
      <p:sp>
        <p:nvSpPr>
          <p:cNvPr id="1014839" name="Text Box 55">
            <a:extLst>
              <a:ext uri="{FF2B5EF4-FFF2-40B4-BE49-F238E27FC236}">
                <a16:creationId xmlns:a16="http://schemas.microsoft.com/office/drawing/2014/main" id="{400B5F2D-3408-4F09-A534-A5AA2DA76106}"/>
              </a:ext>
            </a:extLst>
          </p:cNvPr>
          <p:cNvSpPr txBox="1">
            <a:spLocks noChangeArrowheads="1"/>
          </p:cNvSpPr>
          <p:nvPr/>
        </p:nvSpPr>
        <p:spPr bwMode="auto">
          <a:xfrm>
            <a:off x="3125788" y="3001963"/>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49</a:t>
            </a:r>
          </a:p>
        </p:txBody>
      </p:sp>
      <p:sp>
        <p:nvSpPr>
          <p:cNvPr id="1014840" name="Text Box 56">
            <a:extLst>
              <a:ext uri="{FF2B5EF4-FFF2-40B4-BE49-F238E27FC236}">
                <a16:creationId xmlns:a16="http://schemas.microsoft.com/office/drawing/2014/main" id="{FAB2745C-C84A-4879-8AEE-CD93EF7F74B6}"/>
              </a:ext>
            </a:extLst>
          </p:cNvPr>
          <p:cNvSpPr txBox="1">
            <a:spLocks noChangeArrowheads="1"/>
          </p:cNvSpPr>
          <p:nvPr/>
        </p:nvSpPr>
        <p:spPr bwMode="auto">
          <a:xfrm>
            <a:off x="3125788" y="2565400"/>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49</a:t>
            </a:r>
          </a:p>
        </p:txBody>
      </p:sp>
      <p:sp>
        <p:nvSpPr>
          <p:cNvPr id="1014841" name="Text Box 57">
            <a:extLst>
              <a:ext uri="{FF2B5EF4-FFF2-40B4-BE49-F238E27FC236}">
                <a16:creationId xmlns:a16="http://schemas.microsoft.com/office/drawing/2014/main" id="{EF02D067-55C9-4814-BA3F-092BCB895D94}"/>
              </a:ext>
            </a:extLst>
          </p:cNvPr>
          <p:cNvSpPr txBox="1">
            <a:spLocks noChangeArrowheads="1"/>
          </p:cNvSpPr>
          <p:nvPr/>
        </p:nvSpPr>
        <p:spPr bwMode="auto">
          <a:xfrm>
            <a:off x="3125788" y="2549525"/>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30</a:t>
            </a:r>
          </a:p>
        </p:txBody>
      </p:sp>
      <p:sp>
        <p:nvSpPr>
          <p:cNvPr id="1014842" name="Text Box 58">
            <a:extLst>
              <a:ext uri="{FF2B5EF4-FFF2-40B4-BE49-F238E27FC236}">
                <a16:creationId xmlns:a16="http://schemas.microsoft.com/office/drawing/2014/main" id="{17CDD56B-1998-46B2-BF94-A834FD21653B}"/>
              </a:ext>
            </a:extLst>
          </p:cNvPr>
          <p:cNvSpPr txBox="1">
            <a:spLocks noChangeArrowheads="1"/>
          </p:cNvSpPr>
          <p:nvPr/>
        </p:nvSpPr>
        <p:spPr bwMode="auto">
          <a:xfrm>
            <a:off x="3125788" y="2111375"/>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49</a:t>
            </a:r>
          </a:p>
        </p:txBody>
      </p:sp>
      <p:sp>
        <p:nvSpPr>
          <p:cNvPr id="1014843" name="Text Box 59">
            <a:extLst>
              <a:ext uri="{FF2B5EF4-FFF2-40B4-BE49-F238E27FC236}">
                <a16:creationId xmlns:a16="http://schemas.microsoft.com/office/drawing/2014/main" id="{DDB76538-34D3-4AF9-B907-99B865186AF2}"/>
              </a:ext>
            </a:extLst>
          </p:cNvPr>
          <p:cNvSpPr txBox="1">
            <a:spLocks noChangeArrowheads="1"/>
          </p:cNvSpPr>
          <p:nvPr/>
        </p:nvSpPr>
        <p:spPr bwMode="auto">
          <a:xfrm>
            <a:off x="3125788" y="2119313"/>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27</a:t>
            </a:r>
          </a:p>
        </p:txBody>
      </p:sp>
      <p:sp>
        <p:nvSpPr>
          <p:cNvPr id="1014844" name="Text Box 60">
            <a:extLst>
              <a:ext uri="{FF2B5EF4-FFF2-40B4-BE49-F238E27FC236}">
                <a16:creationId xmlns:a16="http://schemas.microsoft.com/office/drawing/2014/main" id="{7B4773B2-A9E8-4F45-A4D4-68BC22002699}"/>
              </a:ext>
            </a:extLst>
          </p:cNvPr>
          <p:cNvSpPr txBox="1">
            <a:spLocks noChangeArrowheads="1"/>
          </p:cNvSpPr>
          <p:nvPr/>
        </p:nvSpPr>
        <p:spPr bwMode="auto">
          <a:xfrm>
            <a:off x="3754438" y="1543050"/>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38</a:t>
            </a:r>
          </a:p>
        </p:txBody>
      </p:sp>
      <p:sp>
        <p:nvSpPr>
          <p:cNvPr id="1014845" name="Text Box 61">
            <a:extLst>
              <a:ext uri="{FF2B5EF4-FFF2-40B4-BE49-F238E27FC236}">
                <a16:creationId xmlns:a16="http://schemas.microsoft.com/office/drawing/2014/main" id="{21492BA0-533F-4EE6-80BC-BE615324F34A}"/>
              </a:ext>
            </a:extLst>
          </p:cNvPr>
          <p:cNvSpPr txBox="1">
            <a:spLocks noChangeArrowheads="1"/>
          </p:cNvSpPr>
          <p:nvPr/>
        </p:nvSpPr>
        <p:spPr bwMode="auto">
          <a:xfrm>
            <a:off x="3754438" y="1555750"/>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27</a:t>
            </a:r>
          </a:p>
        </p:txBody>
      </p:sp>
      <p:sp>
        <p:nvSpPr>
          <p:cNvPr id="1014846" name="Text Box 62">
            <a:extLst>
              <a:ext uri="{FF2B5EF4-FFF2-40B4-BE49-F238E27FC236}">
                <a16:creationId xmlns:a16="http://schemas.microsoft.com/office/drawing/2014/main" id="{811CC694-5C97-4304-BBA3-DB46BC389878}"/>
              </a:ext>
            </a:extLst>
          </p:cNvPr>
          <p:cNvSpPr txBox="1">
            <a:spLocks noChangeArrowheads="1"/>
          </p:cNvSpPr>
          <p:nvPr/>
        </p:nvSpPr>
        <p:spPr bwMode="auto">
          <a:xfrm>
            <a:off x="3754438" y="2078038"/>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38</a:t>
            </a:r>
          </a:p>
        </p:txBody>
      </p:sp>
      <p:sp>
        <p:nvSpPr>
          <p:cNvPr id="1014847" name="Text Box 63">
            <a:extLst>
              <a:ext uri="{FF2B5EF4-FFF2-40B4-BE49-F238E27FC236}">
                <a16:creationId xmlns:a16="http://schemas.microsoft.com/office/drawing/2014/main" id="{14C8B44F-EE48-43A7-B4B9-CD8D862CFC57}"/>
              </a:ext>
            </a:extLst>
          </p:cNvPr>
          <p:cNvSpPr txBox="1">
            <a:spLocks noChangeArrowheads="1"/>
          </p:cNvSpPr>
          <p:nvPr/>
        </p:nvSpPr>
        <p:spPr bwMode="auto">
          <a:xfrm>
            <a:off x="3754438" y="2108200"/>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30</a:t>
            </a:r>
          </a:p>
        </p:txBody>
      </p:sp>
      <p:sp>
        <p:nvSpPr>
          <p:cNvPr id="1014848" name="Text Box 64">
            <a:extLst>
              <a:ext uri="{FF2B5EF4-FFF2-40B4-BE49-F238E27FC236}">
                <a16:creationId xmlns:a16="http://schemas.microsoft.com/office/drawing/2014/main" id="{022129A0-388F-4803-A06A-90B94F264C1E}"/>
              </a:ext>
            </a:extLst>
          </p:cNvPr>
          <p:cNvSpPr txBox="1">
            <a:spLocks noChangeArrowheads="1"/>
          </p:cNvSpPr>
          <p:nvPr/>
        </p:nvSpPr>
        <p:spPr bwMode="auto">
          <a:xfrm>
            <a:off x="3754438" y="2551113"/>
            <a:ext cx="438150" cy="396875"/>
          </a:xfrm>
          <a:prstGeom prst="rect">
            <a:avLst/>
          </a:prstGeom>
          <a:solidFill>
            <a:schemeClr val="accent1">
              <a:lumMod val="20000"/>
              <a:lumOff val="80000"/>
            </a:schemeClr>
          </a:solid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38</a:t>
            </a:r>
          </a:p>
        </p:txBody>
      </p:sp>
      <p:grpSp>
        <p:nvGrpSpPr>
          <p:cNvPr id="10" name="Group 65">
            <a:extLst>
              <a:ext uri="{FF2B5EF4-FFF2-40B4-BE49-F238E27FC236}">
                <a16:creationId xmlns:a16="http://schemas.microsoft.com/office/drawing/2014/main" id="{B6BC6C85-34C7-B449-8891-37FCA6DB5184}"/>
              </a:ext>
            </a:extLst>
          </p:cNvPr>
          <p:cNvGrpSpPr>
            <a:grpSpLocks/>
          </p:cNvGrpSpPr>
          <p:nvPr/>
        </p:nvGrpSpPr>
        <p:grpSpPr bwMode="auto">
          <a:xfrm>
            <a:off x="5503863" y="1046163"/>
            <a:ext cx="509587" cy="4838700"/>
            <a:chOff x="3562" y="473"/>
            <a:chExt cx="321" cy="3049"/>
          </a:xfrm>
        </p:grpSpPr>
        <p:sp>
          <p:nvSpPr>
            <p:cNvPr id="45117" name="Text Box 66">
              <a:extLst>
                <a:ext uri="{FF2B5EF4-FFF2-40B4-BE49-F238E27FC236}">
                  <a16:creationId xmlns:a16="http://schemas.microsoft.com/office/drawing/2014/main" id="{507D6CD6-2359-40E1-BAAD-B5EA09C010C7}"/>
                </a:ext>
              </a:extLst>
            </p:cNvPr>
            <p:cNvSpPr txBox="1">
              <a:spLocks noChangeArrowheads="1"/>
            </p:cNvSpPr>
            <p:nvPr/>
          </p:nvSpPr>
          <p:spPr bwMode="auto">
            <a:xfrm>
              <a:off x="3573" y="473"/>
              <a:ext cx="310" cy="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000">
                  <a:latin typeface="+mn-lt"/>
                  <a:ea typeface="+mn-ea"/>
                  <a:cs typeface="+mn-ea"/>
                  <a:sym typeface="+mn-lt"/>
                </a:rPr>
                <a:t>13    27</a:t>
              </a:r>
            </a:p>
          </p:txBody>
        </p:sp>
        <p:sp>
          <p:nvSpPr>
            <p:cNvPr id="45118" name="Text Box 67">
              <a:extLst>
                <a:ext uri="{FF2B5EF4-FFF2-40B4-BE49-F238E27FC236}">
                  <a16:creationId xmlns:a16="http://schemas.microsoft.com/office/drawing/2014/main" id="{81145D3C-1540-4384-83D6-EB13160331AD}"/>
                </a:ext>
              </a:extLst>
            </p:cNvPr>
            <p:cNvSpPr txBox="1">
              <a:spLocks noChangeArrowheads="1"/>
            </p:cNvSpPr>
            <p:nvPr/>
          </p:nvSpPr>
          <p:spPr bwMode="auto">
            <a:xfrm>
              <a:off x="3562" y="2817"/>
              <a:ext cx="310" cy="7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91430" tIns="45714" rIns="91430" bIns="45714">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sz="2000">
                  <a:ea typeface="微软雅黑" panose="020B0503020204020204" pitchFamily="34" charset="-122"/>
                  <a:sym typeface="+mn-lt"/>
                </a:rPr>
                <a:t>    </a:t>
              </a:r>
              <a:r>
                <a:rPr lang="zh-CN" altLang="en-US" sz="2000" b="0">
                  <a:ea typeface="微软雅黑" panose="020B0503020204020204" pitchFamily="34" charset="-122"/>
                  <a:sym typeface="+mn-lt"/>
                </a:rPr>
                <a:t>第七趟</a:t>
              </a:r>
            </a:p>
          </p:txBody>
        </p:sp>
      </p:grpSp>
      <p:sp>
        <p:nvSpPr>
          <p:cNvPr id="1014915" name="Text Box 131">
            <a:extLst>
              <a:ext uri="{FF2B5EF4-FFF2-40B4-BE49-F238E27FC236}">
                <a16:creationId xmlns:a16="http://schemas.microsoft.com/office/drawing/2014/main" id="{6DEB29D1-C747-4F09-926C-60B043EFAB3E}"/>
              </a:ext>
            </a:extLst>
          </p:cNvPr>
          <p:cNvSpPr txBox="1">
            <a:spLocks noChangeArrowheads="1"/>
          </p:cNvSpPr>
          <p:nvPr/>
        </p:nvSpPr>
        <p:spPr bwMode="auto">
          <a:xfrm>
            <a:off x="3336925" y="6272213"/>
            <a:ext cx="5807075" cy="461962"/>
          </a:xfrm>
          <a:prstGeom prst="rect">
            <a:avLst/>
          </a:prstGeom>
          <a:solidFill>
            <a:schemeClr val="accent1">
              <a:lumMod val="60000"/>
              <a:lumOff val="4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spcBef>
                <a:spcPct val="50000"/>
              </a:spcBef>
              <a:buFont typeface="Arial" panose="020B0604020202020204" pitchFamily="34" charset="0"/>
              <a:buNone/>
            </a:pPr>
            <a:r>
              <a:rPr lang="zh-CN" altLang="en-US" sz="2400" b="0">
                <a:solidFill>
                  <a:schemeClr val="bg1"/>
                </a:solidFill>
                <a:ea typeface="微软雅黑" panose="020B0503020204020204" pitchFamily="34" charset="-122"/>
                <a:sym typeface="+mn-lt"/>
              </a:rPr>
              <a:t>排序后序列为：</a:t>
            </a:r>
            <a:r>
              <a:rPr lang="en-US" altLang="zh-CN" sz="2400" b="0">
                <a:solidFill>
                  <a:schemeClr val="bg1"/>
                </a:solidFill>
                <a:ea typeface="微软雅黑" panose="020B0503020204020204" pitchFamily="34" charset="-122"/>
                <a:sym typeface="+mn-lt"/>
              </a:rPr>
              <a:t>13 27 30 38 49 65 76 97</a:t>
            </a:r>
          </a:p>
        </p:txBody>
      </p:sp>
      <p:sp>
        <p:nvSpPr>
          <p:cNvPr id="65" name="Rectangle 29">
            <a:extLst>
              <a:ext uri="{FF2B5EF4-FFF2-40B4-BE49-F238E27FC236}">
                <a16:creationId xmlns:a16="http://schemas.microsoft.com/office/drawing/2014/main" id="{83E07FEE-3B7F-418E-A039-9D2B3574D234}"/>
              </a:ext>
            </a:extLst>
          </p:cNvPr>
          <p:cNvSpPr>
            <a:spLocks noChangeArrowheads="1"/>
          </p:cNvSpPr>
          <p:nvPr/>
        </p:nvSpPr>
        <p:spPr bwMode="auto">
          <a:xfrm>
            <a:off x="827088" y="215900"/>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起泡排序</a:t>
            </a:r>
          </a:p>
        </p:txBody>
      </p:sp>
      <p:sp>
        <p:nvSpPr>
          <p:cNvPr id="66" name="Text Box 7">
            <a:extLst>
              <a:ext uri="{FF2B5EF4-FFF2-40B4-BE49-F238E27FC236}">
                <a16:creationId xmlns:a16="http://schemas.microsoft.com/office/drawing/2014/main" id="{AE553CED-D4C0-40AA-8E27-3A0CA48E59DD}"/>
              </a:ext>
            </a:extLst>
          </p:cNvPr>
          <p:cNvSpPr txBox="1">
            <a:spLocks noChangeArrowheads="1"/>
          </p:cNvSpPr>
          <p:nvPr/>
        </p:nvSpPr>
        <p:spPr bwMode="auto">
          <a:xfrm>
            <a:off x="446088" y="960438"/>
            <a:ext cx="439737" cy="396875"/>
          </a:xfrm>
          <a:prstGeom prst="rect">
            <a:avLst/>
          </a:prstGeom>
          <a:noFill/>
          <a:ln>
            <a:noFill/>
          </a:ln>
        </p:spPr>
        <p:txBody>
          <a:bodyPr wrap="none" lIns="91430" tIns="45714" rIns="91430" bIns="45714">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zh-CN" altLang="en-US" sz="2000" b="0" dirty="0">
                <a:solidFill>
                  <a:srgbClr val="FF0000"/>
                </a:solidFill>
                <a:latin typeface="+mn-lt"/>
                <a:ea typeface="+mn-ea"/>
                <a:cs typeface="+mn-ea"/>
                <a:sym typeface="+mn-lt"/>
              </a:rPr>
              <a:t>例</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6">
                                            <p:txEl>
                                              <p:pRg st="0" end="0"/>
                                            </p:txEl>
                                          </p:spTgt>
                                        </p:tgtEl>
                                        <p:attrNameLst>
                                          <p:attrName>style.visibility</p:attrName>
                                        </p:attrNameLst>
                                      </p:cBhvr>
                                      <p:to>
                                        <p:strVal val="visible"/>
                                      </p:to>
                                    </p:set>
                                    <p:anim calcmode="lin" valueType="num">
                                      <p:cBhvr additive="base">
                                        <p:cTn id="7" dur="5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 presetClass="entr" presetSubtype="32"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box(out)">
                                      <p:cBhvr>
                                        <p:cTn id="13" dur="500"/>
                                        <p:tgtEl>
                                          <p:spTgt spid="8"/>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4" presetClass="entr" presetSubtype="32" fill="hold" grpId="0" nodeType="clickEffect">
                                  <p:stCondLst>
                                    <p:cond delay="0"/>
                                  </p:stCondLst>
                                  <p:childTnLst>
                                    <p:set>
                                      <p:cBhvr>
                                        <p:cTn id="17" dur="1" fill="hold">
                                          <p:stCondLst>
                                            <p:cond delay="0"/>
                                          </p:stCondLst>
                                        </p:cTn>
                                        <p:tgtEl>
                                          <p:spTgt spid="1014815"/>
                                        </p:tgtEl>
                                        <p:attrNameLst>
                                          <p:attrName>style.visibility</p:attrName>
                                        </p:attrNameLst>
                                      </p:cBhvr>
                                      <p:to>
                                        <p:strVal val="visible"/>
                                      </p:to>
                                    </p:set>
                                    <p:animEffect transition="in" filter="box(out)">
                                      <p:cBhvr>
                                        <p:cTn id="18" dur="500"/>
                                        <p:tgtEl>
                                          <p:spTgt spid="1014815"/>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32" fill="hold" grpId="0" nodeType="clickEffect">
                                  <p:stCondLst>
                                    <p:cond delay="0"/>
                                  </p:stCondLst>
                                  <p:childTnLst>
                                    <p:set>
                                      <p:cBhvr>
                                        <p:cTn id="22" dur="1" fill="hold">
                                          <p:stCondLst>
                                            <p:cond delay="0"/>
                                          </p:stCondLst>
                                        </p:cTn>
                                        <p:tgtEl>
                                          <p:spTgt spid="1014816"/>
                                        </p:tgtEl>
                                        <p:attrNameLst>
                                          <p:attrName>style.visibility</p:attrName>
                                        </p:attrNameLst>
                                      </p:cBhvr>
                                      <p:to>
                                        <p:strVal val="visible"/>
                                      </p:to>
                                    </p:set>
                                    <p:animEffect transition="in" filter="box(out)">
                                      <p:cBhvr>
                                        <p:cTn id="23" dur="500"/>
                                        <p:tgtEl>
                                          <p:spTgt spid="1014816"/>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4" presetClass="entr" presetSubtype="32" fill="hold" grpId="0" nodeType="clickEffect">
                                  <p:stCondLst>
                                    <p:cond delay="0"/>
                                  </p:stCondLst>
                                  <p:childTnLst>
                                    <p:set>
                                      <p:cBhvr>
                                        <p:cTn id="27" dur="1" fill="hold">
                                          <p:stCondLst>
                                            <p:cond delay="0"/>
                                          </p:stCondLst>
                                        </p:cTn>
                                        <p:tgtEl>
                                          <p:spTgt spid="1014817"/>
                                        </p:tgtEl>
                                        <p:attrNameLst>
                                          <p:attrName>style.visibility</p:attrName>
                                        </p:attrNameLst>
                                      </p:cBhvr>
                                      <p:to>
                                        <p:strVal val="visible"/>
                                      </p:to>
                                    </p:set>
                                    <p:animEffect transition="in" filter="box(out)">
                                      <p:cBhvr>
                                        <p:cTn id="28" dur="500"/>
                                        <p:tgtEl>
                                          <p:spTgt spid="1014817"/>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4" presetClass="entr" presetSubtype="32" fill="hold" grpId="0" nodeType="clickEffect">
                                  <p:stCondLst>
                                    <p:cond delay="0"/>
                                  </p:stCondLst>
                                  <p:childTnLst>
                                    <p:set>
                                      <p:cBhvr>
                                        <p:cTn id="32" dur="1" fill="hold">
                                          <p:stCondLst>
                                            <p:cond delay="0"/>
                                          </p:stCondLst>
                                        </p:cTn>
                                        <p:tgtEl>
                                          <p:spTgt spid="1014818"/>
                                        </p:tgtEl>
                                        <p:attrNameLst>
                                          <p:attrName>style.visibility</p:attrName>
                                        </p:attrNameLst>
                                      </p:cBhvr>
                                      <p:to>
                                        <p:strVal val="visible"/>
                                      </p:to>
                                    </p:set>
                                    <p:animEffect transition="in" filter="box(out)">
                                      <p:cBhvr>
                                        <p:cTn id="33" dur="500"/>
                                        <p:tgtEl>
                                          <p:spTgt spid="1014818"/>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4" presetClass="entr" presetSubtype="32" fill="hold" grpId="0" nodeType="clickEffect">
                                  <p:stCondLst>
                                    <p:cond delay="0"/>
                                  </p:stCondLst>
                                  <p:childTnLst>
                                    <p:set>
                                      <p:cBhvr>
                                        <p:cTn id="37" dur="1" fill="hold">
                                          <p:stCondLst>
                                            <p:cond delay="0"/>
                                          </p:stCondLst>
                                        </p:cTn>
                                        <p:tgtEl>
                                          <p:spTgt spid="1014819"/>
                                        </p:tgtEl>
                                        <p:attrNameLst>
                                          <p:attrName>style.visibility</p:attrName>
                                        </p:attrNameLst>
                                      </p:cBhvr>
                                      <p:to>
                                        <p:strVal val="visible"/>
                                      </p:to>
                                    </p:set>
                                    <p:animEffect transition="in" filter="box(out)">
                                      <p:cBhvr>
                                        <p:cTn id="38" dur="500"/>
                                        <p:tgtEl>
                                          <p:spTgt spid="1014819"/>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4" presetClass="entr" presetSubtype="32" fill="hold" grpId="0" nodeType="clickEffect">
                                  <p:stCondLst>
                                    <p:cond delay="0"/>
                                  </p:stCondLst>
                                  <p:childTnLst>
                                    <p:set>
                                      <p:cBhvr>
                                        <p:cTn id="42" dur="1" fill="hold">
                                          <p:stCondLst>
                                            <p:cond delay="0"/>
                                          </p:stCondLst>
                                        </p:cTn>
                                        <p:tgtEl>
                                          <p:spTgt spid="1014820"/>
                                        </p:tgtEl>
                                        <p:attrNameLst>
                                          <p:attrName>style.visibility</p:attrName>
                                        </p:attrNameLst>
                                      </p:cBhvr>
                                      <p:to>
                                        <p:strVal val="visible"/>
                                      </p:to>
                                    </p:set>
                                    <p:animEffect transition="in" filter="box(out)">
                                      <p:cBhvr>
                                        <p:cTn id="43" dur="500"/>
                                        <p:tgtEl>
                                          <p:spTgt spid="1014820"/>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4" presetClass="entr" presetSubtype="32" fill="hold" grpId="0" nodeType="clickEffect">
                                  <p:stCondLst>
                                    <p:cond delay="0"/>
                                  </p:stCondLst>
                                  <p:childTnLst>
                                    <p:set>
                                      <p:cBhvr>
                                        <p:cTn id="47" dur="1" fill="hold">
                                          <p:stCondLst>
                                            <p:cond delay="0"/>
                                          </p:stCondLst>
                                        </p:cTn>
                                        <p:tgtEl>
                                          <p:spTgt spid="1014821"/>
                                        </p:tgtEl>
                                        <p:attrNameLst>
                                          <p:attrName>style.visibility</p:attrName>
                                        </p:attrNameLst>
                                      </p:cBhvr>
                                      <p:to>
                                        <p:strVal val="visible"/>
                                      </p:to>
                                    </p:set>
                                    <p:animEffect transition="in" filter="box(out)">
                                      <p:cBhvr>
                                        <p:cTn id="48" dur="500"/>
                                        <p:tgtEl>
                                          <p:spTgt spid="1014821"/>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4" presetClass="entr" presetSubtype="32" fill="hold" grpId="0" nodeType="clickEffect">
                                  <p:stCondLst>
                                    <p:cond delay="0"/>
                                  </p:stCondLst>
                                  <p:childTnLst>
                                    <p:set>
                                      <p:cBhvr>
                                        <p:cTn id="52" dur="1" fill="hold">
                                          <p:stCondLst>
                                            <p:cond delay="0"/>
                                          </p:stCondLst>
                                        </p:cTn>
                                        <p:tgtEl>
                                          <p:spTgt spid="1014822"/>
                                        </p:tgtEl>
                                        <p:attrNameLst>
                                          <p:attrName>style.visibility</p:attrName>
                                        </p:attrNameLst>
                                      </p:cBhvr>
                                      <p:to>
                                        <p:strVal val="visible"/>
                                      </p:to>
                                    </p:set>
                                    <p:animEffect transition="in" filter="box(out)">
                                      <p:cBhvr>
                                        <p:cTn id="53" dur="500"/>
                                        <p:tgtEl>
                                          <p:spTgt spid="1014822"/>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4" presetClass="entr" presetSubtype="32" fill="hold" grpId="0" nodeType="clickEffect">
                                  <p:stCondLst>
                                    <p:cond delay="0"/>
                                  </p:stCondLst>
                                  <p:childTnLst>
                                    <p:set>
                                      <p:cBhvr>
                                        <p:cTn id="57" dur="1" fill="hold">
                                          <p:stCondLst>
                                            <p:cond delay="0"/>
                                          </p:stCondLst>
                                        </p:cTn>
                                        <p:tgtEl>
                                          <p:spTgt spid="1014823"/>
                                        </p:tgtEl>
                                        <p:attrNameLst>
                                          <p:attrName>style.visibility</p:attrName>
                                        </p:attrNameLst>
                                      </p:cBhvr>
                                      <p:to>
                                        <p:strVal val="visible"/>
                                      </p:to>
                                    </p:set>
                                    <p:animEffect transition="in" filter="box(out)">
                                      <p:cBhvr>
                                        <p:cTn id="58" dur="500"/>
                                        <p:tgtEl>
                                          <p:spTgt spid="1014823"/>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4" presetClass="entr" presetSubtype="32" fill="hold" grpId="0" nodeType="clickEffect">
                                  <p:stCondLst>
                                    <p:cond delay="0"/>
                                  </p:stCondLst>
                                  <p:childTnLst>
                                    <p:set>
                                      <p:cBhvr>
                                        <p:cTn id="62" dur="1" fill="hold">
                                          <p:stCondLst>
                                            <p:cond delay="0"/>
                                          </p:stCondLst>
                                        </p:cTn>
                                        <p:tgtEl>
                                          <p:spTgt spid="1014824"/>
                                        </p:tgtEl>
                                        <p:attrNameLst>
                                          <p:attrName>style.visibility</p:attrName>
                                        </p:attrNameLst>
                                      </p:cBhvr>
                                      <p:to>
                                        <p:strVal val="visible"/>
                                      </p:to>
                                    </p:set>
                                    <p:animEffect transition="in" filter="box(out)">
                                      <p:cBhvr>
                                        <p:cTn id="63" dur="500"/>
                                        <p:tgtEl>
                                          <p:spTgt spid="1014824"/>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4" presetClass="entr" presetSubtype="32" fill="hold" nodeType="clickEffect">
                                  <p:stCondLst>
                                    <p:cond delay="0"/>
                                  </p:stCondLst>
                                  <p:childTnLst>
                                    <p:set>
                                      <p:cBhvr>
                                        <p:cTn id="67" dur="1" fill="hold">
                                          <p:stCondLst>
                                            <p:cond delay="0"/>
                                          </p:stCondLst>
                                        </p:cTn>
                                        <p:tgtEl>
                                          <p:spTgt spid="2"/>
                                        </p:tgtEl>
                                        <p:attrNameLst>
                                          <p:attrName>style.visibility</p:attrName>
                                        </p:attrNameLst>
                                      </p:cBhvr>
                                      <p:to>
                                        <p:strVal val="visible"/>
                                      </p:to>
                                    </p:set>
                                    <p:animEffect transition="in" filter="box(out)">
                                      <p:cBhvr>
                                        <p:cTn id="68" dur="500"/>
                                        <p:tgtEl>
                                          <p:spTgt spid="2"/>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4" presetClass="entr" presetSubtype="32" fill="hold" grpId="0" nodeType="clickEffect">
                                  <p:stCondLst>
                                    <p:cond delay="0"/>
                                  </p:stCondLst>
                                  <p:childTnLst>
                                    <p:set>
                                      <p:cBhvr>
                                        <p:cTn id="72" dur="1" fill="hold">
                                          <p:stCondLst>
                                            <p:cond delay="0"/>
                                          </p:stCondLst>
                                        </p:cTn>
                                        <p:tgtEl>
                                          <p:spTgt spid="1014825"/>
                                        </p:tgtEl>
                                        <p:attrNameLst>
                                          <p:attrName>style.visibility</p:attrName>
                                        </p:attrNameLst>
                                      </p:cBhvr>
                                      <p:to>
                                        <p:strVal val="visible"/>
                                      </p:to>
                                    </p:set>
                                    <p:animEffect transition="in" filter="box(out)">
                                      <p:cBhvr>
                                        <p:cTn id="73" dur="500"/>
                                        <p:tgtEl>
                                          <p:spTgt spid="1014825"/>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4" presetClass="entr" presetSubtype="32" fill="hold" grpId="0" nodeType="clickEffect">
                                  <p:stCondLst>
                                    <p:cond delay="0"/>
                                  </p:stCondLst>
                                  <p:childTnLst>
                                    <p:set>
                                      <p:cBhvr>
                                        <p:cTn id="77" dur="1" fill="hold">
                                          <p:stCondLst>
                                            <p:cond delay="0"/>
                                          </p:stCondLst>
                                        </p:cTn>
                                        <p:tgtEl>
                                          <p:spTgt spid="1014828"/>
                                        </p:tgtEl>
                                        <p:attrNameLst>
                                          <p:attrName>style.visibility</p:attrName>
                                        </p:attrNameLst>
                                      </p:cBhvr>
                                      <p:to>
                                        <p:strVal val="visible"/>
                                      </p:to>
                                    </p:set>
                                    <p:animEffect transition="in" filter="box(out)">
                                      <p:cBhvr>
                                        <p:cTn id="78" dur="500"/>
                                        <p:tgtEl>
                                          <p:spTgt spid="1014828"/>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4" presetClass="entr" presetSubtype="32" fill="hold" grpId="0" nodeType="clickEffect">
                                  <p:stCondLst>
                                    <p:cond delay="0"/>
                                  </p:stCondLst>
                                  <p:childTnLst>
                                    <p:set>
                                      <p:cBhvr>
                                        <p:cTn id="82" dur="1" fill="hold">
                                          <p:stCondLst>
                                            <p:cond delay="0"/>
                                          </p:stCondLst>
                                        </p:cTn>
                                        <p:tgtEl>
                                          <p:spTgt spid="1014829"/>
                                        </p:tgtEl>
                                        <p:attrNameLst>
                                          <p:attrName>style.visibility</p:attrName>
                                        </p:attrNameLst>
                                      </p:cBhvr>
                                      <p:to>
                                        <p:strVal val="visible"/>
                                      </p:to>
                                    </p:set>
                                    <p:animEffect transition="in" filter="box(out)">
                                      <p:cBhvr>
                                        <p:cTn id="83" dur="500"/>
                                        <p:tgtEl>
                                          <p:spTgt spid="1014829"/>
                                        </p:tgtEl>
                                      </p:cBhvr>
                                    </p:animEffect>
                                  </p:childTnLst>
                                </p:cTn>
                              </p:par>
                            </p:childTnLst>
                          </p:cTn>
                        </p:par>
                      </p:childTnLst>
                    </p:cTn>
                  </p:par>
                  <p:par>
                    <p:cTn id="84" fill="hold" nodeType="clickPar">
                      <p:stCondLst>
                        <p:cond delay="indefinite"/>
                      </p:stCondLst>
                      <p:childTnLst>
                        <p:par>
                          <p:cTn id="85" fill="hold" nodeType="withGroup">
                            <p:stCondLst>
                              <p:cond delay="0"/>
                            </p:stCondLst>
                            <p:childTnLst>
                              <p:par>
                                <p:cTn id="86" presetID="4" presetClass="entr" presetSubtype="32" fill="hold" grpId="0" nodeType="clickEffect">
                                  <p:stCondLst>
                                    <p:cond delay="0"/>
                                  </p:stCondLst>
                                  <p:childTnLst>
                                    <p:set>
                                      <p:cBhvr>
                                        <p:cTn id="87" dur="1" fill="hold">
                                          <p:stCondLst>
                                            <p:cond delay="0"/>
                                          </p:stCondLst>
                                        </p:cTn>
                                        <p:tgtEl>
                                          <p:spTgt spid="1014827"/>
                                        </p:tgtEl>
                                        <p:attrNameLst>
                                          <p:attrName>style.visibility</p:attrName>
                                        </p:attrNameLst>
                                      </p:cBhvr>
                                      <p:to>
                                        <p:strVal val="visible"/>
                                      </p:to>
                                    </p:set>
                                    <p:animEffect transition="in" filter="box(out)">
                                      <p:cBhvr>
                                        <p:cTn id="88" dur="500"/>
                                        <p:tgtEl>
                                          <p:spTgt spid="1014827"/>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4" presetClass="entr" presetSubtype="32" fill="hold" grpId="0" nodeType="clickEffect">
                                  <p:stCondLst>
                                    <p:cond delay="0"/>
                                  </p:stCondLst>
                                  <p:childTnLst>
                                    <p:set>
                                      <p:cBhvr>
                                        <p:cTn id="92" dur="1" fill="hold">
                                          <p:stCondLst>
                                            <p:cond delay="0"/>
                                          </p:stCondLst>
                                        </p:cTn>
                                        <p:tgtEl>
                                          <p:spTgt spid="1014830"/>
                                        </p:tgtEl>
                                        <p:attrNameLst>
                                          <p:attrName>style.visibility</p:attrName>
                                        </p:attrNameLst>
                                      </p:cBhvr>
                                      <p:to>
                                        <p:strVal val="visible"/>
                                      </p:to>
                                    </p:set>
                                    <p:animEffect transition="in" filter="box(out)">
                                      <p:cBhvr>
                                        <p:cTn id="93" dur="500"/>
                                        <p:tgtEl>
                                          <p:spTgt spid="1014830"/>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4" presetClass="entr" presetSubtype="32" fill="hold" grpId="0" nodeType="clickEffect">
                                  <p:stCondLst>
                                    <p:cond delay="0"/>
                                  </p:stCondLst>
                                  <p:childTnLst>
                                    <p:set>
                                      <p:cBhvr>
                                        <p:cTn id="97" dur="1" fill="hold">
                                          <p:stCondLst>
                                            <p:cond delay="0"/>
                                          </p:stCondLst>
                                        </p:cTn>
                                        <p:tgtEl>
                                          <p:spTgt spid="1014826"/>
                                        </p:tgtEl>
                                        <p:attrNameLst>
                                          <p:attrName>style.visibility</p:attrName>
                                        </p:attrNameLst>
                                      </p:cBhvr>
                                      <p:to>
                                        <p:strVal val="visible"/>
                                      </p:to>
                                    </p:set>
                                    <p:animEffect transition="in" filter="box(out)">
                                      <p:cBhvr>
                                        <p:cTn id="98" dur="500"/>
                                        <p:tgtEl>
                                          <p:spTgt spid="1014826"/>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4" presetClass="entr" presetSubtype="32" fill="hold" nodeType="clickEffect">
                                  <p:stCondLst>
                                    <p:cond delay="0"/>
                                  </p:stCondLst>
                                  <p:childTnLst>
                                    <p:set>
                                      <p:cBhvr>
                                        <p:cTn id="102" dur="1" fill="hold">
                                          <p:stCondLst>
                                            <p:cond delay="0"/>
                                          </p:stCondLst>
                                        </p:cTn>
                                        <p:tgtEl>
                                          <p:spTgt spid="3"/>
                                        </p:tgtEl>
                                        <p:attrNameLst>
                                          <p:attrName>style.visibility</p:attrName>
                                        </p:attrNameLst>
                                      </p:cBhvr>
                                      <p:to>
                                        <p:strVal val="visible"/>
                                      </p:to>
                                    </p:set>
                                    <p:animEffect transition="in" filter="box(out)">
                                      <p:cBhvr>
                                        <p:cTn id="103" dur="500"/>
                                        <p:tgtEl>
                                          <p:spTgt spid="3"/>
                                        </p:tgtEl>
                                      </p:cBhvr>
                                    </p:animEffec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4" presetClass="entr" presetSubtype="32" fill="hold" grpId="0" nodeType="clickEffect">
                                  <p:stCondLst>
                                    <p:cond delay="0"/>
                                  </p:stCondLst>
                                  <p:childTnLst>
                                    <p:set>
                                      <p:cBhvr>
                                        <p:cTn id="107" dur="1" fill="hold">
                                          <p:stCondLst>
                                            <p:cond delay="0"/>
                                          </p:stCondLst>
                                        </p:cTn>
                                        <p:tgtEl>
                                          <p:spTgt spid="1014831"/>
                                        </p:tgtEl>
                                        <p:attrNameLst>
                                          <p:attrName>style.visibility</p:attrName>
                                        </p:attrNameLst>
                                      </p:cBhvr>
                                      <p:to>
                                        <p:strVal val="visible"/>
                                      </p:to>
                                    </p:set>
                                    <p:animEffect transition="in" filter="box(out)">
                                      <p:cBhvr>
                                        <p:cTn id="108" dur="500"/>
                                        <p:tgtEl>
                                          <p:spTgt spid="1014831"/>
                                        </p:tgtEl>
                                      </p:cBhvr>
                                    </p:animEffec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4" presetClass="entr" presetSubtype="32" fill="hold" grpId="0" nodeType="clickEffect">
                                  <p:stCondLst>
                                    <p:cond delay="0"/>
                                  </p:stCondLst>
                                  <p:childTnLst>
                                    <p:set>
                                      <p:cBhvr>
                                        <p:cTn id="112" dur="1" fill="hold">
                                          <p:stCondLst>
                                            <p:cond delay="0"/>
                                          </p:stCondLst>
                                        </p:cTn>
                                        <p:tgtEl>
                                          <p:spTgt spid="1014832"/>
                                        </p:tgtEl>
                                        <p:attrNameLst>
                                          <p:attrName>style.visibility</p:attrName>
                                        </p:attrNameLst>
                                      </p:cBhvr>
                                      <p:to>
                                        <p:strVal val="visible"/>
                                      </p:to>
                                    </p:set>
                                    <p:animEffect transition="in" filter="box(out)">
                                      <p:cBhvr>
                                        <p:cTn id="113" dur="500"/>
                                        <p:tgtEl>
                                          <p:spTgt spid="1014832"/>
                                        </p:tgtEl>
                                      </p:cBhvr>
                                    </p:animEffect>
                                  </p:childTnLst>
                                </p:cTn>
                              </p:par>
                            </p:childTnLst>
                          </p:cTn>
                        </p:par>
                      </p:childTnLst>
                    </p:cTn>
                  </p:par>
                  <p:par>
                    <p:cTn id="114" fill="hold" nodeType="clickPar">
                      <p:stCondLst>
                        <p:cond delay="indefinite"/>
                      </p:stCondLst>
                      <p:childTnLst>
                        <p:par>
                          <p:cTn id="115" fill="hold" nodeType="withGroup">
                            <p:stCondLst>
                              <p:cond delay="0"/>
                            </p:stCondLst>
                            <p:childTnLst>
                              <p:par>
                                <p:cTn id="116" presetID="4" presetClass="entr" presetSubtype="32" fill="hold" grpId="0" nodeType="clickEffect">
                                  <p:stCondLst>
                                    <p:cond delay="0"/>
                                  </p:stCondLst>
                                  <p:childTnLst>
                                    <p:set>
                                      <p:cBhvr>
                                        <p:cTn id="117" dur="1" fill="hold">
                                          <p:stCondLst>
                                            <p:cond delay="0"/>
                                          </p:stCondLst>
                                        </p:cTn>
                                        <p:tgtEl>
                                          <p:spTgt spid="1014833"/>
                                        </p:tgtEl>
                                        <p:attrNameLst>
                                          <p:attrName>style.visibility</p:attrName>
                                        </p:attrNameLst>
                                      </p:cBhvr>
                                      <p:to>
                                        <p:strVal val="visible"/>
                                      </p:to>
                                    </p:set>
                                    <p:animEffect transition="in" filter="box(out)">
                                      <p:cBhvr>
                                        <p:cTn id="118" dur="500"/>
                                        <p:tgtEl>
                                          <p:spTgt spid="1014833"/>
                                        </p:tgtEl>
                                      </p:cBhvr>
                                    </p:animEffec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4" presetClass="entr" presetSubtype="32" fill="hold" grpId="0" nodeType="clickEffect">
                                  <p:stCondLst>
                                    <p:cond delay="0"/>
                                  </p:stCondLst>
                                  <p:childTnLst>
                                    <p:set>
                                      <p:cBhvr>
                                        <p:cTn id="122" dur="1" fill="hold">
                                          <p:stCondLst>
                                            <p:cond delay="0"/>
                                          </p:stCondLst>
                                        </p:cTn>
                                        <p:tgtEl>
                                          <p:spTgt spid="1014834"/>
                                        </p:tgtEl>
                                        <p:attrNameLst>
                                          <p:attrName>style.visibility</p:attrName>
                                        </p:attrNameLst>
                                      </p:cBhvr>
                                      <p:to>
                                        <p:strVal val="visible"/>
                                      </p:to>
                                    </p:set>
                                    <p:animEffect transition="in" filter="box(out)">
                                      <p:cBhvr>
                                        <p:cTn id="123" dur="500"/>
                                        <p:tgtEl>
                                          <p:spTgt spid="1014834"/>
                                        </p:tgtEl>
                                      </p:cBhvr>
                                    </p:animEffect>
                                  </p:childTnLst>
                                </p:cTn>
                              </p:par>
                            </p:childTnLst>
                          </p:cTn>
                        </p:par>
                      </p:childTnLst>
                    </p:cTn>
                  </p:par>
                  <p:par>
                    <p:cTn id="124" fill="hold" nodeType="clickPar">
                      <p:stCondLst>
                        <p:cond delay="indefinite"/>
                      </p:stCondLst>
                      <p:childTnLst>
                        <p:par>
                          <p:cTn id="125" fill="hold" nodeType="withGroup">
                            <p:stCondLst>
                              <p:cond delay="0"/>
                            </p:stCondLst>
                            <p:childTnLst>
                              <p:par>
                                <p:cTn id="126" presetID="4" presetClass="entr" presetSubtype="32" fill="hold" grpId="0" nodeType="clickEffect">
                                  <p:stCondLst>
                                    <p:cond delay="0"/>
                                  </p:stCondLst>
                                  <p:childTnLst>
                                    <p:set>
                                      <p:cBhvr>
                                        <p:cTn id="127" dur="1" fill="hold">
                                          <p:stCondLst>
                                            <p:cond delay="0"/>
                                          </p:stCondLst>
                                        </p:cTn>
                                        <p:tgtEl>
                                          <p:spTgt spid="1014835"/>
                                        </p:tgtEl>
                                        <p:attrNameLst>
                                          <p:attrName>style.visibility</p:attrName>
                                        </p:attrNameLst>
                                      </p:cBhvr>
                                      <p:to>
                                        <p:strVal val="visible"/>
                                      </p:to>
                                    </p:set>
                                    <p:animEffect transition="in" filter="box(out)">
                                      <p:cBhvr>
                                        <p:cTn id="128" dur="500"/>
                                        <p:tgtEl>
                                          <p:spTgt spid="1014835"/>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4" presetClass="entr" presetSubtype="32" fill="hold" grpId="0" nodeType="clickEffect">
                                  <p:stCondLst>
                                    <p:cond delay="0"/>
                                  </p:stCondLst>
                                  <p:childTnLst>
                                    <p:set>
                                      <p:cBhvr>
                                        <p:cTn id="132" dur="1" fill="hold">
                                          <p:stCondLst>
                                            <p:cond delay="0"/>
                                          </p:stCondLst>
                                        </p:cTn>
                                        <p:tgtEl>
                                          <p:spTgt spid="1014836"/>
                                        </p:tgtEl>
                                        <p:attrNameLst>
                                          <p:attrName>style.visibility</p:attrName>
                                        </p:attrNameLst>
                                      </p:cBhvr>
                                      <p:to>
                                        <p:strVal val="visible"/>
                                      </p:to>
                                    </p:set>
                                    <p:animEffect transition="in" filter="box(out)">
                                      <p:cBhvr>
                                        <p:cTn id="133" dur="500"/>
                                        <p:tgtEl>
                                          <p:spTgt spid="1014836"/>
                                        </p:tgtEl>
                                      </p:cBhvr>
                                    </p:animEffect>
                                  </p:childTnLst>
                                </p:cTn>
                              </p:par>
                            </p:childTnLst>
                          </p:cTn>
                        </p:par>
                      </p:childTnLst>
                    </p:cTn>
                  </p:par>
                  <p:par>
                    <p:cTn id="134" fill="hold" nodeType="clickPar">
                      <p:stCondLst>
                        <p:cond delay="indefinite"/>
                      </p:stCondLst>
                      <p:childTnLst>
                        <p:par>
                          <p:cTn id="135" fill="hold" nodeType="withGroup">
                            <p:stCondLst>
                              <p:cond delay="0"/>
                            </p:stCondLst>
                            <p:childTnLst>
                              <p:par>
                                <p:cTn id="136" presetID="4" presetClass="entr" presetSubtype="32" fill="hold" nodeType="clickEffect">
                                  <p:stCondLst>
                                    <p:cond delay="0"/>
                                  </p:stCondLst>
                                  <p:childTnLst>
                                    <p:set>
                                      <p:cBhvr>
                                        <p:cTn id="137" dur="1" fill="hold">
                                          <p:stCondLst>
                                            <p:cond delay="0"/>
                                          </p:stCondLst>
                                        </p:cTn>
                                        <p:tgtEl>
                                          <p:spTgt spid="4"/>
                                        </p:tgtEl>
                                        <p:attrNameLst>
                                          <p:attrName>style.visibility</p:attrName>
                                        </p:attrNameLst>
                                      </p:cBhvr>
                                      <p:to>
                                        <p:strVal val="visible"/>
                                      </p:to>
                                    </p:set>
                                    <p:animEffect transition="in" filter="box(out)">
                                      <p:cBhvr>
                                        <p:cTn id="138" dur="500"/>
                                        <p:tgtEl>
                                          <p:spTgt spid="4"/>
                                        </p:tgtEl>
                                      </p:cBhvr>
                                    </p:animEffec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4" presetClass="entr" presetSubtype="32" fill="hold" grpId="0" nodeType="clickEffect">
                                  <p:stCondLst>
                                    <p:cond delay="0"/>
                                  </p:stCondLst>
                                  <p:childTnLst>
                                    <p:set>
                                      <p:cBhvr>
                                        <p:cTn id="142" dur="1" fill="hold">
                                          <p:stCondLst>
                                            <p:cond delay="0"/>
                                          </p:stCondLst>
                                        </p:cTn>
                                        <p:tgtEl>
                                          <p:spTgt spid="1014837"/>
                                        </p:tgtEl>
                                        <p:attrNameLst>
                                          <p:attrName>style.visibility</p:attrName>
                                        </p:attrNameLst>
                                      </p:cBhvr>
                                      <p:to>
                                        <p:strVal val="visible"/>
                                      </p:to>
                                    </p:set>
                                    <p:animEffect transition="in" filter="box(out)">
                                      <p:cBhvr>
                                        <p:cTn id="143" dur="500"/>
                                        <p:tgtEl>
                                          <p:spTgt spid="1014837"/>
                                        </p:tgtEl>
                                      </p:cBhvr>
                                    </p:animEffect>
                                  </p:childTnLst>
                                </p:cTn>
                              </p:par>
                            </p:childTnLst>
                          </p:cTn>
                        </p:par>
                      </p:childTnLst>
                    </p:cTn>
                  </p:par>
                  <p:par>
                    <p:cTn id="144" fill="hold" nodeType="clickPar">
                      <p:stCondLst>
                        <p:cond delay="indefinite"/>
                      </p:stCondLst>
                      <p:childTnLst>
                        <p:par>
                          <p:cTn id="145" fill="hold" nodeType="withGroup">
                            <p:stCondLst>
                              <p:cond delay="0"/>
                            </p:stCondLst>
                            <p:childTnLst>
                              <p:par>
                                <p:cTn id="146" presetID="4" presetClass="entr" presetSubtype="32" fill="hold" grpId="0" nodeType="clickEffect">
                                  <p:stCondLst>
                                    <p:cond delay="0"/>
                                  </p:stCondLst>
                                  <p:childTnLst>
                                    <p:set>
                                      <p:cBhvr>
                                        <p:cTn id="147" dur="1" fill="hold">
                                          <p:stCondLst>
                                            <p:cond delay="0"/>
                                          </p:stCondLst>
                                        </p:cTn>
                                        <p:tgtEl>
                                          <p:spTgt spid="1014842"/>
                                        </p:tgtEl>
                                        <p:attrNameLst>
                                          <p:attrName>style.visibility</p:attrName>
                                        </p:attrNameLst>
                                      </p:cBhvr>
                                      <p:to>
                                        <p:strVal val="visible"/>
                                      </p:to>
                                    </p:set>
                                    <p:animEffect transition="in" filter="box(out)">
                                      <p:cBhvr>
                                        <p:cTn id="148" dur="500"/>
                                        <p:tgtEl>
                                          <p:spTgt spid="1014842"/>
                                        </p:tgtEl>
                                      </p:cBhvr>
                                    </p:animEffect>
                                  </p:childTnLst>
                                </p:cTn>
                              </p:par>
                            </p:childTnLst>
                          </p:cTn>
                        </p:par>
                      </p:childTnLst>
                    </p:cTn>
                  </p:par>
                  <p:par>
                    <p:cTn id="149" fill="hold" nodeType="clickPar">
                      <p:stCondLst>
                        <p:cond delay="indefinite"/>
                      </p:stCondLst>
                      <p:childTnLst>
                        <p:par>
                          <p:cTn id="150" fill="hold" nodeType="withGroup">
                            <p:stCondLst>
                              <p:cond delay="0"/>
                            </p:stCondLst>
                            <p:childTnLst>
                              <p:par>
                                <p:cTn id="151" presetID="4" presetClass="entr" presetSubtype="32" fill="hold" grpId="0" nodeType="clickEffect">
                                  <p:stCondLst>
                                    <p:cond delay="0"/>
                                  </p:stCondLst>
                                  <p:childTnLst>
                                    <p:set>
                                      <p:cBhvr>
                                        <p:cTn id="152" dur="1" fill="hold">
                                          <p:stCondLst>
                                            <p:cond delay="0"/>
                                          </p:stCondLst>
                                        </p:cTn>
                                        <p:tgtEl>
                                          <p:spTgt spid="1014843"/>
                                        </p:tgtEl>
                                        <p:attrNameLst>
                                          <p:attrName>style.visibility</p:attrName>
                                        </p:attrNameLst>
                                      </p:cBhvr>
                                      <p:to>
                                        <p:strVal val="visible"/>
                                      </p:to>
                                    </p:set>
                                    <p:animEffect transition="in" filter="box(out)">
                                      <p:cBhvr>
                                        <p:cTn id="153" dur="500"/>
                                        <p:tgtEl>
                                          <p:spTgt spid="1014843"/>
                                        </p:tgtEl>
                                      </p:cBhvr>
                                    </p:animEffect>
                                  </p:childTnLst>
                                </p:cTn>
                              </p:par>
                            </p:childTnLst>
                          </p:cTn>
                        </p:par>
                      </p:childTnLst>
                    </p:cTn>
                  </p:par>
                  <p:par>
                    <p:cTn id="154" fill="hold" nodeType="clickPar">
                      <p:stCondLst>
                        <p:cond delay="indefinite"/>
                      </p:stCondLst>
                      <p:childTnLst>
                        <p:par>
                          <p:cTn id="155" fill="hold" nodeType="withGroup">
                            <p:stCondLst>
                              <p:cond delay="0"/>
                            </p:stCondLst>
                            <p:childTnLst>
                              <p:par>
                                <p:cTn id="156" presetID="4" presetClass="entr" presetSubtype="32" fill="hold" grpId="0" nodeType="clickEffect">
                                  <p:stCondLst>
                                    <p:cond delay="0"/>
                                  </p:stCondLst>
                                  <p:childTnLst>
                                    <p:set>
                                      <p:cBhvr>
                                        <p:cTn id="157" dur="1" fill="hold">
                                          <p:stCondLst>
                                            <p:cond delay="0"/>
                                          </p:stCondLst>
                                        </p:cTn>
                                        <p:tgtEl>
                                          <p:spTgt spid="1014840"/>
                                        </p:tgtEl>
                                        <p:attrNameLst>
                                          <p:attrName>style.visibility</p:attrName>
                                        </p:attrNameLst>
                                      </p:cBhvr>
                                      <p:to>
                                        <p:strVal val="visible"/>
                                      </p:to>
                                    </p:set>
                                    <p:animEffect transition="in" filter="box(out)">
                                      <p:cBhvr>
                                        <p:cTn id="158" dur="500"/>
                                        <p:tgtEl>
                                          <p:spTgt spid="1014840"/>
                                        </p:tgtEl>
                                      </p:cBhvr>
                                    </p:animEffec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4" presetClass="entr" presetSubtype="32" fill="hold" grpId="0" nodeType="clickEffect">
                                  <p:stCondLst>
                                    <p:cond delay="0"/>
                                  </p:stCondLst>
                                  <p:childTnLst>
                                    <p:set>
                                      <p:cBhvr>
                                        <p:cTn id="162" dur="1" fill="hold">
                                          <p:stCondLst>
                                            <p:cond delay="0"/>
                                          </p:stCondLst>
                                        </p:cTn>
                                        <p:tgtEl>
                                          <p:spTgt spid="1014841"/>
                                        </p:tgtEl>
                                        <p:attrNameLst>
                                          <p:attrName>style.visibility</p:attrName>
                                        </p:attrNameLst>
                                      </p:cBhvr>
                                      <p:to>
                                        <p:strVal val="visible"/>
                                      </p:to>
                                    </p:set>
                                    <p:animEffect transition="in" filter="box(out)">
                                      <p:cBhvr>
                                        <p:cTn id="163" dur="500"/>
                                        <p:tgtEl>
                                          <p:spTgt spid="1014841"/>
                                        </p:tgtEl>
                                      </p:cBhvr>
                                    </p:animEffect>
                                  </p:childTnLst>
                                </p:cTn>
                              </p:par>
                            </p:childTnLst>
                          </p:cTn>
                        </p:par>
                      </p:childTnLst>
                    </p:cTn>
                  </p:par>
                  <p:par>
                    <p:cTn id="164" fill="hold" nodeType="clickPar">
                      <p:stCondLst>
                        <p:cond delay="indefinite"/>
                      </p:stCondLst>
                      <p:childTnLst>
                        <p:par>
                          <p:cTn id="165" fill="hold" nodeType="withGroup">
                            <p:stCondLst>
                              <p:cond delay="0"/>
                            </p:stCondLst>
                            <p:childTnLst>
                              <p:par>
                                <p:cTn id="166" presetID="4" presetClass="entr" presetSubtype="32" fill="hold" grpId="0" nodeType="clickEffect">
                                  <p:stCondLst>
                                    <p:cond delay="0"/>
                                  </p:stCondLst>
                                  <p:childTnLst>
                                    <p:set>
                                      <p:cBhvr>
                                        <p:cTn id="167" dur="1" fill="hold">
                                          <p:stCondLst>
                                            <p:cond delay="0"/>
                                          </p:stCondLst>
                                        </p:cTn>
                                        <p:tgtEl>
                                          <p:spTgt spid="1014839"/>
                                        </p:tgtEl>
                                        <p:attrNameLst>
                                          <p:attrName>style.visibility</p:attrName>
                                        </p:attrNameLst>
                                      </p:cBhvr>
                                      <p:to>
                                        <p:strVal val="visible"/>
                                      </p:to>
                                    </p:set>
                                    <p:animEffect transition="in" filter="box(out)">
                                      <p:cBhvr>
                                        <p:cTn id="168" dur="500"/>
                                        <p:tgtEl>
                                          <p:spTgt spid="1014839"/>
                                        </p:tgtEl>
                                      </p:cBhvr>
                                    </p:animEffect>
                                  </p:childTnLst>
                                </p:cTn>
                              </p:par>
                            </p:childTnLst>
                          </p:cTn>
                        </p:par>
                      </p:childTnLst>
                    </p:cTn>
                  </p:par>
                  <p:par>
                    <p:cTn id="169" fill="hold" nodeType="clickPar">
                      <p:stCondLst>
                        <p:cond delay="indefinite"/>
                      </p:stCondLst>
                      <p:childTnLst>
                        <p:par>
                          <p:cTn id="170" fill="hold" nodeType="withGroup">
                            <p:stCondLst>
                              <p:cond delay="0"/>
                            </p:stCondLst>
                            <p:childTnLst>
                              <p:par>
                                <p:cTn id="171" presetID="4" presetClass="entr" presetSubtype="32" fill="hold" nodeType="clickEffect">
                                  <p:stCondLst>
                                    <p:cond delay="0"/>
                                  </p:stCondLst>
                                  <p:childTnLst>
                                    <p:set>
                                      <p:cBhvr>
                                        <p:cTn id="172" dur="1" fill="hold">
                                          <p:stCondLst>
                                            <p:cond delay="0"/>
                                          </p:stCondLst>
                                        </p:cTn>
                                        <p:tgtEl>
                                          <p:spTgt spid="5"/>
                                        </p:tgtEl>
                                        <p:attrNameLst>
                                          <p:attrName>style.visibility</p:attrName>
                                        </p:attrNameLst>
                                      </p:cBhvr>
                                      <p:to>
                                        <p:strVal val="visible"/>
                                      </p:to>
                                    </p:set>
                                    <p:animEffect transition="in" filter="box(out)">
                                      <p:cBhvr>
                                        <p:cTn id="173" dur="500"/>
                                        <p:tgtEl>
                                          <p:spTgt spid="5"/>
                                        </p:tgtEl>
                                      </p:cBhvr>
                                    </p:animEffect>
                                  </p:childTnLst>
                                </p:cTn>
                              </p:par>
                            </p:childTnLst>
                          </p:cTn>
                        </p:par>
                      </p:childTnLst>
                    </p:cTn>
                  </p:par>
                  <p:par>
                    <p:cTn id="174" fill="hold" nodeType="clickPar">
                      <p:stCondLst>
                        <p:cond delay="indefinite"/>
                      </p:stCondLst>
                      <p:childTnLst>
                        <p:par>
                          <p:cTn id="175" fill="hold" nodeType="withGroup">
                            <p:stCondLst>
                              <p:cond delay="0"/>
                            </p:stCondLst>
                            <p:childTnLst>
                              <p:par>
                                <p:cTn id="176" presetID="4" presetClass="entr" presetSubtype="32" fill="hold" grpId="0" nodeType="clickEffect">
                                  <p:stCondLst>
                                    <p:cond delay="0"/>
                                  </p:stCondLst>
                                  <p:childTnLst>
                                    <p:set>
                                      <p:cBhvr>
                                        <p:cTn id="177" dur="1" fill="hold">
                                          <p:stCondLst>
                                            <p:cond delay="0"/>
                                          </p:stCondLst>
                                        </p:cTn>
                                        <p:tgtEl>
                                          <p:spTgt spid="1014838"/>
                                        </p:tgtEl>
                                        <p:attrNameLst>
                                          <p:attrName>style.visibility</p:attrName>
                                        </p:attrNameLst>
                                      </p:cBhvr>
                                      <p:to>
                                        <p:strVal val="visible"/>
                                      </p:to>
                                    </p:set>
                                    <p:animEffect transition="in" filter="box(out)">
                                      <p:cBhvr>
                                        <p:cTn id="178" dur="500"/>
                                        <p:tgtEl>
                                          <p:spTgt spid="1014838"/>
                                        </p:tgtEl>
                                      </p:cBhvr>
                                    </p:animEffect>
                                  </p:childTnLst>
                                </p:cTn>
                              </p:par>
                            </p:childTnLst>
                          </p:cTn>
                        </p:par>
                      </p:childTnLst>
                    </p:cTn>
                  </p:par>
                  <p:par>
                    <p:cTn id="179" fill="hold" nodeType="clickPar">
                      <p:stCondLst>
                        <p:cond delay="indefinite"/>
                      </p:stCondLst>
                      <p:childTnLst>
                        <p:par>
                          <p:cTn id="180" fill="hold" nodeType="withGroup">
                            <p:stCondLst>
                              <p:cond delay="0"/>
                            </p:stCondLst>
                            <p:childTnLst>
                              <p:par>
                                <p:cTn id="181" presetID="4" presetClass="entr" presetSubtype="32" fill="hold" grpId="0" nodeType="clickEffect">
                                  <p:stCondLst>
                                    <p:cond delay="0"/>
                                  </p:stCondLst>
                                  <p:childTnLst>
                                    <p:set>
                                      <p:cBhvr>
                                        <p:cTn id="182" dur="1" fill="hold">
                                          <p:stCondLst>
                                            <p:cond delay="0"/>
                                          </p:stCondLst>
                                        </p:cTn>
                                        <p:tgtEl>
                                          <p:spTgt spid="1014844"/>
                                        </p:tgtEl>
                                        <p:attrNameLst>
                                          <p:attrName>style.visibility</p:attrName>
                                        </p:attrNameLst>
                                      </p:cBhvr>
                                      <p:to>
                                        <p:strVal val="visible"/>
                                      </p:to>
                                    </p:set>
                                    <p:animEffect transition="in" filter="box(out)">
                                      <p:cBhvr>
                                        <p:cTn id="183" dur="500"/>
                                        <p:tgtEl>
                                          <p:spTgt spid="1014844"/>
                                        </p:tgtEl>
                                      </p:cBhvr>
                                    </p:animEffect>
                                  </p:childTnLst>
                                </p:cTn>
                              </p:par>
                            </p:childTnLst>
                          </p:cTn>
                        </p:par>
                      </p:childTnLst>
                    </p:cTn>
                  </p:par>
                  <p:par>
                    <p:cTn id="184" fill="hold" nodeType="clickPar">
                      <p:stCondLst>
                        <p:cond delay="indefinite"/>
                      </p:stCondLst>
                      <p:childTnLst>
                        <p:par>
                          <p:cTn id="185" fill="hold" nodeType="withGroup">
                            <p:stCondLst>
                              <p:cond delay="0"/>
                            </p:stCondLst>
                            <p:childTnLst>
                              <p:par>
                                <p:cTn id="186" presetID="4" presetClass="entr" presetSubtype="32" fill="hold" grpId="0" nodeType="clickEffect">
                                  <p:stCondLst>
                                    <p:cond delay="0"/>
                                  </p:stCondLst>
                                  <p:childTnLst>
                                    <p:set>
                                      <p:cBhvr>
                                        <p:cTn id="187" dur="1" fill="hold">
                                          <p:stCondLst>
                                            <p:cond delay="0"/>
                                          </p:stCondLst>
                                        </p:cTn>
                                        <p:tgtEl>
                                          <p:spTgt spid="1014845"/>
                                        </p:tgtEl>
                                        <p:attrNameLst>
                                          <p:attrName>style.visibility</p:attrName>
                                        </p:attrNameLst>
                                      </p:cBhvr>
                                      <p:to>
                                        <p:strVal val="visible"/>
                                      </p:to>
                                    </p:set>
                                    <p:animEffect transition="in" filter="box(out)">
                                      <p:cBhvr>
                                        <p:cTn id="188" dur="500"/>
                                        <p:tgtEl>
                                          <p:spTgt spid="1014845"/>
                                        </p:tgtEl>
                                      </p:cBhvr>
                                    </p:animEffect>
                                  </p:childTnLst>
                                </p:cTn>
                              </p:par>
                            </p:childTnLst>
                          </p:cTn>
                        </p:par>
                      </p:childTnLst>
                    </p:cTn>
                  </p:par>
                  <p:par>
                    <p:cTn id="189" fill="hold" nodeType="clickPar">
                      <p:stCondLst>
                        <p:cond delay="indefinite"/>
                      </p:stCondLst>
                      <p:childTnLst>
                        <p:par>
                          <p:cTn id="190" fill="hold" nodeType="withGroup">
                            <p:stCondLst>
                              <p:cond delay="0"/>
                            </p:stCondLst>
                            <p:childTnLst>
                              <p:par>
                                <p:cTn id="191" presetID="4" presetClass="entr" presetSubtype="32" fill="hold" grpId="0" nodeType="clickEffect">
                                  <p:stCondLst>
                                    <p:cond delay="0"/>
                                  </p:stCondLst>
                                  <p:childTnLst>
                                    <p:set>
                                      <p:cBhvr>
                                        <p:cTn id="192" dur="1" fill="hold">
                                          <p:stCondLst>
                                            <p:cond delay="0"/>
                                          </p:stCondLst>
                                        </p:cTn>
                                        <p:tgtEl>
                                          <p:spTgt spid="1014846"/>
                                        </p:tgtEl>
                                        <p:attrNameLst>
                                          <p:attrName>style.visibility</p:attrName>
                                        </p:attrNameLst>
                                      </p:cBhvr>
                                      <p:to>
                                        <p:strVal val="visible"/>
                                      </p:to>
                                    </p:set>
                                    <p:animEffect transition="in" filter="box(out)">
                                      <p:cBhvr>
                                        <p:cTn id="193" dur="500"/>
                                        <p:tgtEl>
                                          <p:spTgt spid="1014846"/>
                                        </p:tgtEl>
                                      </p:cBhvr>
                                    </p:animEffect>
                                  </p:childTnLst>
                                </p:cTn>
                              </p:par>
                            </p:childTnLst>
                          </p:cTn>
                        </p:par>
                      </p:childTnLst>
                    </p:cTn>
                  </p:par>
                  <p:par>
                    <p:cTn id="194" fill="hold" nodeType="clickPar">
                      <p:stCondLst>
                        <p:cond delay="indefinite"/>
                      </p:stCondLst>
                      <p:childTnLst>
                        <p:par>
                          <p:cTn id="195" fill="hold" nodeType="withGroup">
                            <p:stCondLst>
                              <p:cond delay="0"/>
                            </p:stCondLst>
                            <p:childTnLst>
                              <p:par>
                                <p:cTn id="196" presetID="4" presetClass="entr" presetSubtype="32" fill="hold" grpId="0" nodeType="clickEffect">
                                  <p:stCondLst>
                                    <p:cond delay="0"/>
                                  </p:stCondLst>
                                  <p:childTnLst>
                                    <p:set>
                                      <p:cBhvr>
                                        <p:cTn id="197" dur="1" fill="hold">
                                          <p:stCondLst>
                                            <p:cond delay="0"/>
                                          </p:stCondLst>
                                        </p:cTn>
                                        <p:tgtEl>
                                          <p:spTgt spid="1014847"/>
                                        </p:tgtEl>
                                        <p:attrNameLst>
                                          <p:attrName>style.visibility</p:attrName>
                                        </p:attrNameLst>
                                      </p:cBhvr>
                                      <p:to>
                                        <p:strVal val="visible"/>
                                      </p:to>
                                    </p:set>
                                    <p:animEffect transition="in" filter="box(out)">
                                      <p:cBhvr>
                                        <p:cTn id="198" dur="500"/>
                                        <p:tgtEl>
                                          <p:spTgt spid="1014847"/>
                                        </p:tgtEl>
                                      </p:cBhvr>
                                    </p:animEffect>
                                  </p:childTnLst>
                                </p:cTn>
                              </p:par>
                            </p:childTnLst>
                          </p:cTn>
                        </p:par>
                      </p:childTnLst>
                    </p:cTn>
                  </p:par>
                  <p:par>
                    <p:cTn id="199" fill="hold" nodeType="clickPar">
                      <p:stCondLst>
                        <p:cond delay="indefinite"/>
                      </p:stCondLst>
                      <p:childTnLst>
                        <p:par>
                          <p:cTn id="200" fill="hold" nodeType="withGroup">
                            <p:stCondLst>
                              <p:cond delay="0"/>
                            </p:stCondLst>
                            <p:childTnLst>
                              <p:par>
                                <p:cTn id="201" presetID="4" presetClass="entr" presetSubtype="32" fill="hold" grpId="0" nodeType="clickEffect">
                                  <p:stCondLst>
                                    <p:cond delay="0"/>
                                  </p:stCondLst>
                                  <p:childTnLst>
                                    <p:set>
                                      <p:cBhvr>
                                        <p:cTn id="202" dur="1" fill="hold">
                                          <p:stCondLst>
                                            <p:cond delay="0"/>
                                          </p:stCondLst>
                                        </p:cTn>
                                        <p:tgtEl>
                                          <p:spTgt spid="1014848"/>
                                        </p:tgtEl>
                                        <p:attrNameLst>
                                          <p:attrName>style.visibility</p:attrName>
                                        </p:attrNameLst>
                                      </p:cBhvr>
                                      <p:to>
                                        <p:strVal val="visible"/>
                                      </p:to>
                                    </p:set>
                                    <p:animEffect transition="in" filter="box(out)">
                                      <p:cBhvr>
                                        <p:cTn id="203" dur="500"/>
                                        <p:tgtEl>
                                          <p:spTgt spid="1014848"/>
                                        </p:tgtEl>
                                      </p:cBhvr>
                                    </p:animEffect>
                                  </p:childTnLst>
                                </p:cTn>
                              </p:par>
                            </p:childTnLst>
                          </p:cTn>
                        </p:par>
                      </p:childTnLst>
                    </p:cTn>
                  </p:par>
                  <p:par>
                    <p:cTn id="204" fill="hold" nodeType="clickPar">
                      <p:stCondLst>
                        <p:cond delay="indefinite"/>
                      </p:stCondLst>
                      <p:childTnLst>
                        <p:par>
                          <p:cTn id="205" fill="hold" nodeType="withGroup">
                            <p:stCondLst>
                              <p:cond delay="0"/>
                            </p:stCondLst>
                            <p:childTnLst>
                              <p:par>
                                <p:cTn id="206" presetID="4" presetClass="entr" presetSubtype="32" fill="hold" nodeType="clickEffect">
                                  <p:stCondLst>
                                    <p:cond delay="0"/>
                                  </p:stCondLst>
                                  <p:childTnLst>
                                    <p:set>
                                      <p:cBhvr>
                                        <p:cTn id="207" dur="1" fill="hold">
                                          <p:stCondLst>
                                            <p:cond delay="0"/>
                                          </p:stCondLst>
                                        </p:cTn>
                                        <p:tgtEl>
                                          <p:spTgt spid="6"/>
                                        </p:tgtEl>
                                        <p:attrNameLst>
                                          <p:attrName>style.visibility</p:attrName>
                                        </p:attrNameLst>
                                      </p:cBhvr>
                                      <p:to>
                                        <p:strVal val="visible"/>
                                      </p:to>
                                    </p:set>
                                    <p:animEffect transition="in" filter="box(out)">
                                      <p:cBhvr>
                                        <p:cTn id="208" dur="500"/>
                                        <p:tgtEl>
                                          <p:spTgt spid="6"/>
                                        </p:tgtEl>
                                      </p:cBhvr>
                                    </p:animEffect>
                                  </p:childTnLst>
                                </p:cTn>
                              </p:par>
                            </p:childTnLst>
                          </p:cTn>
                        </p:par>
                      </p:childTnLst>
                    </p:cTn>
                  </p:par>
                  <p:par>
                    <p:cTn id="209" fill="hold" nodeType="clickPar">
                      <p:stCondLst>
                        <p:cond delay="indefinite"/>
                      </p:stCondLst>
                      <p:childTnLst>
                        <p:par>
                          <p:cTn id="210" fill="hold" nodeType="withGroup">
                            <p:stCondLst>
                              <p:cond delay="0"/>
                            </p:stCondLst>
                            <p:childTnLst>
                              <p:par>
                                <p:cTn id="211" presetID="4" presetClass="entr" presetSubtype="32" fill="hold" nodeType="clickEffect">
                                  <p:stCondLst>
                                    <p:cond delay="0"/>
                                  </p:stCondLst>
                                  <p:childTnLst>
                                    <p:set>
                                      <p:cBhvr>
                                        <p:cTn id="212" dur="1" fill="hold">
                                          <p:stCondLst>
                                            <p:cond delay="0"/>
                                          </p:stCondLst>
                                        </p:cTn>
                                        <p:tgtEl>
                                          <p:spTgt spid="7"/>
                                        </p:tgtEl>
                                        <p:attrNameLst>
                                          <p:attrName>style.visibility</p:attrName>
                                        </p:attrNameLst>
                                      </p:cBhvr>
                                      <p:to>
                                        <p:strVal val="visible"/>
                                      </p:to>
                                    </p:set>
                                    <p:animEffect transition="in" filter="box(out)">
                                      <p:cBhvr>
                                        <p:cTn id="213" dur="500"/>
                                        <p:tgtEl>
                                          <p:spTgt spid="7"/>
                                        </p:tgtEl>
                                      </p:cBhvr>
                                    </p:animEffect>
                                  </p:childTnLst>
                                </p:cTn>
                              </p:par>
                            </p:childTnLst>
                          </p:cTn>
                        </p:par>
                      </p:childTnLst>
                    </p:cTn>
                  </p:par>
                  <p:par>
                    <p:cTn id="214" fill="hold" nodeType="clickPar">
                      <p:stCondLst>
                        <p:cond delay="indefinite"/>
                      </p:stCondLst>
                      <p:childTnLst>
                        <p:par>
                          <p:cTn id="215" fill="hold" nodeType="withGroup">
                            <p:stCondLst>
                              <p:cond delay="0"/>
                            </p:stCondLst>
                            <p:childTnLst>
                              <p:par>
                                <p:cTn id="216" presetID="4" presetClass="entr" presetSubtype="32" fill="hold" nodeType="clickEffect">
                                  <p:stCondLst>
                                    <p:cond delay="0"/>
                                  </p:stCondLst>
                                  <p:childTnLst>
                                    <p:set>
                                      <p:cBhvr>
                                        <p:cTn id="217" dur="1" fill="hold">
                                          <p:stCondLst>
                                            <p:cond delay="0"/>
                                          </p:stCondLst>
                                        </p:cTn>
                                        <p:tgtEl>
                                          <p:spTgt spid="10"/>
                                        </p:tgtEl>
                                        <p:attrNameLst>
                                          <p:attrName>style.visibility</p:attrName>
                                        </p:attrNameLst>
                                      </p:cBhvr>
                                      <p:to>
                                        <p:strVal val="visible"/>
                                      </p:to>
                                    </p:set>
                                    <p:animEffect transition="in" filter="box(out)">
                                      <p:cBhvr>
                                        <p:cTn id="218" dur="500"/>
                                        <p:tgtEl>
                                          <p:spTgt spid="10"/>
                                        </p:tgtEl>
                                      </p:cBhvr>
                                    </p:animEffect>
                                  </p:childTnLst>
                                </p:cTn>
                              </p:par>
                            </p:childTnLst>
                          </p:cTn>
                        </p:par>
                      </p:childTnLst>
                    </p:cTn>
                  </p:par>
                  <p:par>
                    <p:cTn id="219" fill="hold" nodeType="clickPar">
                      <p:stCondLst>
                        <p:cond delay="indefinite"/>
                      </p:stCondLst>
                      <p:childTnLst>
                        <p:par>
                          <p:cTn id="220" fill="hold" nodeType="withGroup">
                            <p:stCondLst>
                              <p:cond delay="0"/>
                            </p:stCondLst>
                            <p:childTnLst>
                              <p:par>
                                <p:cTn id="221" presetID="2" presetClass="entr" presetSubtype="8" fill="hold" grpId="0" nodeType="clickEffect">
                                  <p:stCondLst>
                                    <p:cond delay="0"/>
                                  </p:stCondLst>
                                  <p:childTnLst>
                                    <p:set>
                                      <p:cBhvr>
                                        <p:cTn id="222" dur="1" fill="hold">
                                          <p:stCondLst>
                                            <p:cond delay="0"/>
                                          </p:stCondLst>
                                        </p:cTn>
                                        <p:tgtEl>
                                          <p:spTgt spid="1014915"/>
                                        </p:tgtEl>
                                        <p:attrNameLst>
                                          <p:attrName>style.visibility</p:attrName>
                                        </p:attrNameLst>
                                      </p:cBhvr>
                                      <p:to>
                                        <p:strVal val="visible"/>
                                      </p:to>
                                    </p:set>
                                    <p:anim calcmode="lin" valueType="num">
                                      <p:cBhvr additive="base">
                                        <p:cTn id="223" dur="500" fill="hold"/>
                                        <p:tgtEl>
                                          <p:spTgt spid="1014915"/>
                                        </p:tgtEl>
                                        <p:attrNameLst>
                                          <p:attrName>ppt_x</p:attrName>
                                        </p:attrNameLst>
                                      </p:cBhvr>
                                      <p:tavLst>
                                        <p:tav tm="0">
                                          <p:val>
                                            <p:strVal val="0-#ppt_w/2"/>
                                          </p:val>
                                        </p:tav>
                                        <p:tav tm="100000">
                                          <p:val>
                                            <p:strVal val="#ppt_x"/>
                                          </p:val>
                                        </p:tav>
                                      </p:tavLst>
                                    </p:anim>
                                    <p:anim calcmode="lin" valueType="num">
                                      <p:cBhvr additive="base">
                                        <p:cTn id="224" dur="500" fill="hold"/>
                                        <p:tgtEl>
                                          <p:spTgt spid="10149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4815" grpId="0" animBg="1"/>
      <p:bldP spid="1014816" grpId="0" animBg="1"/>
      <p:bldP spid="1014817" grpId="0" animBg="1"/>
      <p:bldP spid="1014818" grpId="0" animBg="1"/>
      <p:bldP spid="1014819" grpId="0" animBg="1"/>
      <p:bldP spid="1014820" grpId="0" animBg="1"/>
      <p:bldP spid="1014821" grpId="0" animBg="1"/>
      <p:bldP spid="1014822" grpId="0" animBg="1"/>
      <p:bldP spid="1014823" grpId="0" animBg="1"/>
      <p:bldP spid="1014824" grpId="0" animBg="1"/>
      <p:bldP spid="1014825" grpId="0" animBg="1"/>
      <p:bldP spid="1014826" grpId="0" animBg="1"/>
      <p:bldP spid="1014827" grpId="0" animBg="1"/>
      <p:bldP spid="1014828" grpId="0" animBg="1"/>
      <p:bldP spid="1014829" grpId="0" animBg="1"/>
      <p:bldP spid="1014830" grpId="0" animBg="1"/>
      <p:bldP spid="1014831" grpId="0" animBg="1"/>
      <p:bldP spid="1014832" grpId="0" animBg="1"/>
      <p:bldP spid="1014833" grpId="0" animBg="1"/>
      <p:bldP spid="1014834" grpId="0" animBg="1"/>
      <p:bldP spid="1014835" grpId="0" animBg="1"/>
      <p:bldP spid="1014836" grpId="0" animBg="1"/>
      <p:bldP spid="1014837" grpId="0" animBg="1"/>
      <p:bldP spid="1014838" grpId="0" animBg="1"/>
      <p:bldP spid="1014839" grpId="0" animBg="1"/>
      <p:bldP spid="1014840" grpId="0" animBg="1"/>
      <p:bldP spid="1014841" grpId="0" animBg="1"/>
      <p:bldP spid="1014842" grpId="0" animBg="1"/>
      <p:bldP spid="1014843" grpId="0" animBg="1"/>
      <p:bldP spid="1014844" grpId="0" animBg="1"/>
      <p:bldP spid="1014845" grpId="0" animBg="1"/>
      <p:bldP spid="1014846" grpId="0" animBg="1"/>
      <p:bldP spid="1014847" grpId="0" animBg="1"/>
      <p:bldP spid="1014848" grpId="0" animBg="1"/>
      <p:bldP spid="1014915" grpId="0" animBg="1"/>
      <p:bldP spid="66" grpId="0" bui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3">
            <a:extLst>
              <a:ext uri="{FF2B5EF4-FFF2-40B4-BE49-F238E27FC236}">
                <a16:creationId xmlns:a16="http://schemas.microsoft.com/office/drawing/2014/main" id="{8C9927DD-6CC6-43CD-94F2-E893F249C569}"/>
              </a:ext>
            </a:extLst>
          </p:cNvPr>
          <p:cNvSpPr>
            <a:spLocks noChangeArrowheads="1"/>
          </p:cNvSpPr>
          <p:nvPr/>
        </p:nvSpPr>
        <p:spPr bwMode="auto">
          <a:xfrm>
            <a:off x="0" y="996950"/>
            <a:ext cx="9144000" cy="5483225"/>
          </a:xfrm>
          <a:prstGeom prst="rect">
            <a:avLst/>
          </a:prstGeom>
          <a:solidFill>
            <a:schemeClr val="bg2">
              <a:lumMod val="20000"/>
              <a:lumOff val="80000"/>
            </a:schemeClr>
          </a:solidFill>
          <a:ln>
            <a:noFill/>
          </a:ln>
        </p:spPr>
        <p:txBody>
          <a:bodyPr lIns="0" tIns="0" rIns="0" bIns="0">
            <a:spAutoFit/>
          </a:bodyPr>
          <a:lstStyle>
            <a:lvl1pPr marL="719138">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fontAlgn="t" hangingPunct="1">
              <a:lnSpc>
                <a:spcPct val="80000"/>
              </a:lnSpc>
              <a:spcBef>
                <a:spcPct val="50000"/>
              </a:spcBef>
              <a:buFont typeface="Arial" panose="020B0604020202020204" pitchFamily="34" charset="0"/>
              <a:buNone/>
            </a:pPr>
            <a:endParaRPr lang="en-US" altLang="zh-CN" sz="1000" b="0">
              <a:solidFill>
                <a:srgbClr val="000000"/>
              </a:solidFill>
              <a:ea typeface="微软雅黑" panose="020B0503020204020204" pitchFamily="34" charset="-122"/>
              <a:sym typeface="+mn-lt"/>
            </a:endParaRPr>
          </a:p>
          <a:p>
            <a:pPr eaLnBrk="1" fontAlgn="t" hangingPunct="1">
              <a:lnSpc>
                <a:spcPct val="80000"/>
              </a:lnSpc>
              <a:spcBef>
                <a:spcPct val="50000"/>
              </a:spcBef>
              <a:buFont typeface="Arial" panose="020B0604020202020204" pitchFamily="34" charset="0"/>
              <a:buNone/>
            </a:pPr>
            <a:r>
              <a:rPr lang="en-US" altLang="zh-CN" sz="2200" b="0">
                <a:solidFill>
                  <a:srgbClr val="000000"/>
                </a:solidFill>
                <a:ea typeface="微软雅黑" panose="020B0503020204020204" pitchFamily="34" charset="-122"/>
                <a:sym typeface="+mn-lt"/>
              </a:rPr>
              <a:t> void bubble_sort(SqList &amp;L)</a:t>
            </a:r>
          </a:p>
          <a:p>
            <a:pPr eaLnBrk="1" fontAlgn="t" hangingPunct="1">
              <a:lnSpc>
                <a:spcPct val="80000"/>
              </a:lnSpc>
              <a:spcBef>
                <a:spcPct val="50000"/>
              </a:spcBef>
              <a:buFont typeface="Arial" panose="020B0604020202020204" pitchFamily="34" charset="0"/>
              <a:buNone/>
            </a:pPr>
            <a:r>
              <a:rPr lang="en-US" altLang="zh-CN" sz="2200" b="0">
                <a:solidFill>
                  <a:srgbClr val="000000"/>
                </a:solidFill>
                <a:ea typeface="微软雅黑" panose="020B0503020204020204" pitchFamily="34" charset="-122"/>
                <a:sym typeface="+mn-lt"/>
              </a:rPr>
              <a:t> { int m,i,j,</a:t>
            </a:r>
            <a:r>
              <a:rPr lang="en-US" altLang="zh-CN" sz="2200" b="0">
                <a:solidFill>
                  <a:srgbClr val="FF6600"/>
                </a:solidFill>
                <a:ea typeface="微软雅黑" panose="020B0503020204020204" pitchFamily="34" charset="-122"/>
                <a:sym typeface="+mn-lt"/>
              </a:rPr>
              <a:t>flag=1</a:t>
            </a:r>
            <a:r>
              <a:rPr lang="en-US" altLang="zh-CN" sz="2200" b="0">
                <a:solidFill>
                  <a:srgbClr val="000000"/>
                </a:solidFill>
                <a:ea typeface="微软雅黑" panose="020B0503020204020204" pitchFamily="34" charset="-122"/>
                <a:sym typeface="+mn-lt"/>
              </a:rPr>
              <a:t>;   RedType x;</a:t>
            </a:r>
          </a:p>
          <a:p>
            <a:pPr eaLnBrk="1" fontAlgn="t" hangingPunct="1">
              <a:lnSpc>
                <a:spcPct val="80000"/>
              </a:lnSpc>
              <a:spcBef>
                <a:spcPct val="50000"/>
              </a:spcBef>
              <a:buFont typeface="Arial" panose="020B0604020202020204" pitchFamily="34" charset="0"/>
              <a:buNone/>
            </a:pPr>
            <a:r>
              <a:rPr lang="en-US" altLang="zh-CN" sz="2200" b="0">
                <a:solidFill>
                  <a:srgbClr val="000000"/>
                </a:solidFill>
                <a:ea typeface="微软雅黑" panose="020B0503020204020204" pitchFamily="34" charset="-122"/>
                <a:sym typeface="+mn-lt"/>
              </a:rPr>
              <a:t>   m=n-1;</a:t>
            </a:r>
          </a:p>
          <a:p>
            <a:pPr eaLnBrk="1" fontAlgn="t" hangingPunct="1">
              <a:lnSpc>
                <a:spcPct val="80000"/>
              </a:lnSpc>
              <a:spcBef>
                <a:spcPct val="50000"/>
              </a:spcBef>
              <a:buFont typeface="Arial" panose="020B0604020202020204" pitchFamily="34" charset="0"/>
              <a:buNone/>
            </a:pPr>
            <a:r>
              <a:rPr lang="en-US" altLang="zh-CN" sz="2200" b="0">
                <a:solidFill>
                  <a:srgbClr val="000000"/>
                </a:solidFill>
                <a:ea typeface="微软雅黑" panose="020B0503020204020204" pitchFamily="34" charset="-122"/>
                <a:sym typeface="+mn-lt"/>
              </a:rPr>
              <a:t>   while((m&gt;0)&amp;&amp;(</a:t>
            </a:r>
            <a:r>
              <a:rPr lang="en-US" altLang="zh-CN" sz="2200" b="0">
                <a:solidFill>
                  <a:srgbClr val="FF6600"/>
                </a:solidFill>
                <a:ea typeface="微软雅黑" panose="020B0503020204020204" pitchFamily="34" charset="-122"/>
                <a:sym typeface="+mn-lt"/>
              </a:rPr>
              <a:t>flag==1</a:t>
            </a:r>
            <a:r>
              <a:rPr lang="en-US" altLang="zh-CN" sz="2200" b="0">
                <a:solidFill>
                  <a:srgbClr val="000000"/>
                </a:solidFill>
                <a:ea typeface="微软雅黑" panose="020B0503020204020204" pitchFamily="34" charset="-122"/>
                <a:sym typeface="+mn-lt"/>
              </a:rPr>
              <a:t>))</a:t>
            </a:r>
          </a:p>
          <a:p>
            <a:pPr eaLnBrk="1" fontAlgn="t" hangingPunct="1">
              <a:lnSpc>
                <a:spcPct val="80000"/>
              </a:lnSpc>
              <a:spcBef>
                <a:spcPct val="50000"/>
              </a:spcBef>
              <a:buFont typeface="Arial" panose="020B0604020202020204" pitchFamily="34" charset="0"/>
              <a:buNone/>
            </a:pPr>
            <a:r>
              <a:rPr lang="en-US" altLang="zh-CN" sz="2200" b="0">
                <a:solidFill>
                  <a:srgbClr val="000000"/>
                </a:solidFill>
                <a:ea typeface="微软雅黑" panose="020B0503020204020204" pitchFamily="34" charset="-122"/>
                <a:sym typeface="+mn-lt"/>
              </a:rPr>
              <a:t>   {  </a:t>
            </a:r>
            <a:r>
              <a:rPr lang="en-US" altLang="zh-CN" sz="2200" b="0">
                <a:solidFill>
                  <a:srgbClr val="FF6600"/>
                </a:solidFill>
                <a:ea typeface="微软雅黑" panose="020B0503020204020204" pitchFamily="34" charset="-122"/>
                <a:sym typeface="+mn-lt"/>
              </a:rPr>
              <a:t>flag=0</a:t>
            </a:r>
            <a:r>
              <a:rPr lang="en-US" altLang="zh-CN" sz="2200" b="0">
                <a:solidFill>
                  <a:srgbClr val="000000"/>
                </a:solidFill>
                <a:ea typeface="微软雅黑" panose="020B0503020204020204" pitchFamily="34" charset="-122"/>
                <a:sym typeface="+mn-lt"/>
              </a:rPr>
              <a:t>;</a:t>
            </a:r>
          </a:p>
          <a:p>
            <a:pPr eaLnBrk="1" fontAlgn="t" hangingPunct="1">
              <a:lnSpc>
                <a:spcPct val="80000"/>
              </a:lnSpc>
              <a:spcBef>
                <a:spcPct val="50000"/>
              </a:spcBef>
              <a:buFont typeface="Arial" panose="020B0604020202020204" pitchFamily="34" charset="0"/>
              <a:buNone/>
            </a:pPr>
            <a:r>
              <a:rPr lang="en-US" altLang="zh-CN" sz="2200" b="0">
                <a:solidFill>
                  <a:srgbClr val="000000"/>
                </a:solidFill>
                <a:ea typeface="微软雅黑" panose="020B0503020204020204" pitchFamily="34" charset="-122"/>
                <a:sym typeface="+mn-lt"/>
              </a:rPr>
              <a:t>      for(j=1;j&lt;=m;j++)</a:t>
            </a:r>
          </a:p>
          <a:p>
            <a:pPr eaLnBrk="1" fontAlgn="t" hangingPunct="1">
              <a:lnSpc>
                <a:spcPct val="80000"/>
              </a:lnSpc>
              <a:spcBef>
                <a:spcPct val="50000"/>
              </a:spcBef>
              <a:buFont typeface="Arial" panose="020B0604020202020204" pitchFamily="34" charset="0"/>
              <a:buNone/>
            </a:pPr>
            <a:r>
              <a:rPr lang="en-US" altLang="zh-CN" sz="2200" b="0">
                <a:solidFill>
                  <a:srgbClr val="000000"/>
                </a:solidFill>
                <a:ea typeface="微软雅黑" panose="020B0503020204020204" pitchFamily="34" charset="-122"/>
                <a:sym typeface="+mn-lt"/>
              </a:rPr>
              <a:t>         if(L.r[j].key&gt;L.r[j+1].key)</a:t>
            </a:r>
          </a:p>
          <a:p>
            <a:pPr eaLnBrk="1" fontAlgn="t" hangingPunct="1">
              <a:lnSpc>
                <a:spcPct val="80000"/>
              </a:lnSpc>
              <a:spcBef>
                <a:spcPct val="50000"/>
              </a:spcBef>
              <a:buFont typeface="Arial" panose="020B0604020202020204" pitchFamily="34" charset="0"/>
              <a:buNone/>
            </a:pPr>
            <a:r>
              <a:rPr lang="en-US" altLang="zh-CN" sz="2200" b="0">
                <a:solidFill>
                  <a:srgbClr val="000000"/>
                </a:solidFill>
                <a:ea typeface="微软雅黑" panose="020B0503020204020204" pitchFamily="34" charset="-122"/>
                <a:sym typeface="+mn-lt"/>
              </a:rPr>
              <a:t>          {  </a:t>
            </a:r>
            <a:r>
              <a:rPr lang="en-US" altLang="zh-CN" sz="2200" b="0">
                <a:solidFill>
                  <a:srgbClr val="FF6600"/>
                </a:solidFill>
                <a:ea typeface="微软雅黑" panose="020B0503020204020204" pitchFamily="34" charset="-122"/>
                <a:sym typeface="+mn-lt"/>
              </a:rPr>
              <a:t>flag=1</a:t>
            </a:r>
            <a:r>
              <a:rPr lang="en-US" altLang="zh-CN" sz="2200" b="0">
                <a:solidFill>
                  <a:srgbClr val="000000"/>
                </a:solidFill>
                <a:ea typeface="微软雅黑" panose="020B0503020204020204" pitchFamily="34" charset="-122"/>
                <a:sym typeface="+mn-lt"/>
              </a:rPr>
              <a:t>;</a:t>
            </a:r>
          </a:p>
          <a:p>
            <a:pPr>
              <a:lnSpc>
                <a:spcPct val="80000"/>
              </a:lnSpc>
              <a:spcBef>
                <a:spcPct val="20000"/>
              </a:spcBef>
              <a:buFont typeface="Arial" panose="020B0604020202020204" pitchFamily="34" charset="0"/>
              <a:buNone/>
            </a:pPr>
            <a:r>
              <a:rPr lang="en-US" altLang="zh-CN" sz="2200" b="0">
                <a:solidFill>
                  <a:srgbClr val="000000"/>
                </a:solidFill>
                <a:ea typeface="微软雅黑" panose="020B0503020204020204" pitchFamily="34" charset="-122"/>
                <a:sym typeface="+mn-lt"/>
              </a:rPr>
              <a:t>             x=L.r[j];L.r[j]=L.r[j+1];L.r[j+1]=x; </a:t>
            </a:r>
            <a:r>
              <a:rPr lang="en-US" altLang="zh-CN" sz="2200" b="0">
                <a:solidFill>
                  <a:schemeClr val="accent2"/>
                </a:solidFill>
                <a:ea typeface="微软雅黑" panose="020B0503020204020204" pitchFamily="34" charset="-122"/>
                <a:sym typeface="+mn-lt"/>
              </a:rPr>
              <a:t>//</a:t>
            </a:r>
            <a:r>
              <a:rPr lang="zh-CN" altLang="en-US" sz="2200" b="0">
                <a:solidFill>
                  <a:schemeClr val="accent2"/>
                </a:solidFill>
                <a:ea typeface="微软雅黑" panose="020B0503020204020204" pitchFamily="34" charset="-122"/>
                <a:sym typeface="+mn-lt"/>
              </a:rPr>
              <a:t>交换</a:t>
            </a:r>
            <a:endParaRPr lang="zh-CN" altLang="en-US" sz="2200" b="0">
              <a:solidFill>
                <a:srgbClr val="000000"/>
              </a:solidFill>
              <a:ea typeface="微软雅黑" panose="020B0503020204020204" pitchFamily="34" charset="-122"/>
              <a:sym typeface="+mn-lt"/>
            </a:endParaRPr>
          </a:p>
          <a:p>
            <a:pPr>
              <a:lnSpc>
                <a:spcPct val="80000"/>
              </a:lnSpc>
              <a:spcBef>
                <a:spcPct val="20000"/>
              </a:spcBef>
              <a:buFont typeface="Arial" panose="020B0604020202020204" pitchFamily="34" charset="0"/>
              <a:buNone/>
            </a:pPr>
            <a:r>
              <a:rPr lang="zh-CN" altLang="en-US" sz="2200" b="0">
                <a:solidFill>
                  <a:srgbClr val="000000"/>
                </a:solidFill>
                <a:ea typeface="微软雅黑" panose="020B0503020204020204" pitchFamily="34" charset="-122"/>
                <a:sym typeface="+mn-lt"/>
              </a:rPr>
              <a:t>           </a:t>
            </a:r>
            <a:r>
              <a:rPr lang="en-US" altLang="zh-CN" sz="2200" b="0">
                <a:solidFill>
                  <a:srgbClr val="000000"/>
                </a:solidFill>
                <a:ea typeface="微软雅黑" panose="020B0503020204020204" pitchFamily="34" charset="-122"/>
                <a:sym typeface="+mn-lt"/>
              </a:rPr>
              <a:t>}//endif</a:t>
            </a:r>
          </a:p>
          <a:p>
            <a:pPr>
              <a:lnSpc>
                <a:spcPct val="80000"/>
              </a:lnSpc>
              <a:spcBef>
                <a:spcPct val="20000"/>
              </a:spcBef>
              <a:buFont typeface="Arial" panose="020B0604020202020204" pitchFamily="34" charset="0"/>
              <a:buNone/>
            </a:pPr>
            <a:r>
              <a:rPr lang="en-US" altLang="zh-CN" sz="2200" b="0">
                <a:solidFill>
                  <a:srgbClr val="000000"/>
                </a:solidFill>
                <a:ea typeface="微软雅黑" panose="020B0503020204020204" pitchFamily="34" charset="-122"/>
                <a:sym typeface="+mn-lt"/>
              </a:rPr>
              <a:t>      m--;</a:t>
            </a:r>
          </a:p>
          <a:p>
            <a:pPr>
              <a:lnSpc>
                <a:spcPct val="80000"/>
              </a:lnSpc>
              <a:spcBef>
                <a:spcPct val="20000"/>
              </a:spcBef>
              <a:buFont typeface="Arial" panose="020B0604020202020204" pitchFamily="34" charset="0"/>
              <a:buNone/>
            </a:pPr>
            <a:r>
              <a:rPr lang="en-US" altLang="zh-CN" sz="2200" b="0">
                <a:solidFill>
                  <a:srgbClr val="000000"/>
                </a:solidFill>
                <a:ea typeface="微软雅黑" panose="020B0503020204020204" pitchFamily="34" charset="-122"/>
                <a:sym typeface="+mn-lt"/>
              </a:rPr>
              <a:t>    }//endwhile</a:t>
            </a:r>
          </a:p>
          <a:p>
            <a:pPr>
              <a:lnSpc>
                <a:spcPct val="80000"/>
              </a:lnSpc>
              <a:spcBef>
                <a:spcPct val="20000"/>
              </a:spcBef>
              <a:buFont typeface="Arial" panose="020B0604020202020204" pitchFamily="34" charset="0"/>
              <a:buNone/>
            </a:pPr>
            <a:r>
              <a:rPr lang="en-US" altLang="zh-CN" sz="2200" b="0">
                <a:solidFill>
                  <a:srgbClr val="000000"/>
                </a:solidFill>
                <a:ea typeface="微软雅黑" panose="020B0503020204020204" pitchFamily="34" charset="-122"/>
                <a:sym typeface="+mn-lt"/>
              </a:rPr>
              <a:t> }</a:t>
            </a:r>
          </a:p>
        </p:txBody>
      </p:sp>
      <p:sp>
        <p:nvSpPr>
          <p:cNvPr id="4" name="Rectangle 29">
            <a:extLst>
              <a:ext uri="{FF2B5EF4-FFF2-40B4-BE49-F238E27FC236}">
                <a16:creationId xmlns:a16="http://schemas.microsoft.com/office/drawing/2014/main" id="{717474FA-764A-415A-BA05-3A0B2F456AA6}"/>
              </a:ext>
            </a:extLst>
          </p:cNvPr>
          <p:cNvSpPr>
            <a:spLocks noChangeArrowheads="1"/>
          </p:cNvSpPr>
          <p:nvPr/>
        </p:nvSpPr>
        <p:spPr bwMode="auto">
          <a:xfrm>
            <a:off x="827088" y="215900"/>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起泡排序</a:t>
            </a:r>
          </a:p>
        </p:txBody>
      </p:sp>
    </p:spTree>
  </p:cSld>
  <p:clrMapOvr>
    <a:masterClrMapping/>
  </p:clrMapOvr>
  <p:transition spd="slow"/>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3460" name="Rectangle 4">
            <a:extLst>
              <a:ext uri="{FF2B5EF4-FFF2-40B4-BE49-F238E27FC236}">
                <a16:creationId xmlns:a16="http://schemas.microsoft.com/office/drawing/2014/main" id="{5B52DE65-6D31-4CBF-9145-08455ADE9637}"/>
              </a:ext>
            </a:extLst>
          </p:cNvPr>
          <p:cNvSpPr>
            <a:spLocks noChangeArrowheads="1"/>
          </p:cNvSpPr>
          <p:nvPr/>
        </p:nvSpPr>
        <p:spPr bwMode="auto">
          <a:xfrm>
            <a:off x="728663" y="1920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算法分析</a:t>
            </a:r>
          </a:p>
        </p:txBody>
      </p:sp>
      <p:sp>
        <p:nvSpPr>
          <p:cNvPr id="1043461" name="Rectangle 5">
            <a:extLst>
              <a:ext uri="{FF2B5EF4-FFF2-40B4-BE49-F238E27FC236}">
                <a16:creationId xmlns:a16="http://schemas.microsoft.com/office/drawing/2014/main" id="{1D9F3963-9221-4D67-8508-7E89CC2AFCC8}"/>
              </a:ext>
            </a:extLst>
          </p:cNvPr>
          <p:cNvSpPr>
            <a:spLocks noChangeArrowheads="1"/>
          </p:cNvSpPr>
          <p:nvPr/>
        </p:nvSpPr>
        <p:spPr bwMode="auto">
          <a:xfrm>
            <a:off x="309563" y="2046288"/>
            <a:ext cx="8534400" cy="979487"/>
          </a:xfrm>
          <a:prstGeom prst="rect">
            <a:avLst/>
          </a:prstGeom>
          <a:solidFill>
            <a:schemeClr val="bg2">
              <a:lumMod val="20000"/>
              <a:lumOff val="80000"/>
            </a:schemeClr>
          </a:solidFill>
          <a:ln w="9525">
            <a:noFill/>
            <a:miter lim="800000"/>
          </a:ln>
        </p:spPr>
        <p:txBody>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05000"/>
              </a:lnSpc>
              <a:spcBef>
                <a:spcPct val="20000"/>
              </a:spcBef>
              <a:buFontTx/>
              <a:buChar char="•"/>
            </a:pPr>
            <a:r>
              <a:rPr kumimoji="1" lang="zh-CN" altLang="en-US" sz="2400" b="0">
                <a:ea typeface="微软雅黑" panose="020B0503020204020204" pitchFamily="34" charset="-122"/>
                <a:sym typeface="+mn-lt"/>
              </a:rPr>
              <a:t>设对象个数为</a:t>
            </a:r>
            <a:r>
              <a:rPr kumimoji="1" lang="en-US" altLang="zh-CN" sz="2400" b="0" i="1">
                <a:ea typeface="微软雅黑" panose="020B0503020204020204" pitchFamily="34" charset="-122"/>
                <a:sym typeface="+mn-lt"/>
              </a:rPr>
              <a:t>n</a:t>
            </a:r>
          </a:p>
          <a:p>
            <a:pPr>
              <a:lnSpc>
                <a:spcPct val="105000"/>
              </a:lnSpc>
              <a:spcBef>
                <a:spcPct val="20000"/>
              </a:spcBef>
              <a:buFontTx/>
              <a:buChar char="•"/>
            </a:pPr>
            <a:r>
              <a:rPr kumimoji="1" lang="zh-CN" altLang="en-US" sz="2400" b="0">
                <a:solidFill>
                  <a:srgbClr val="FF3300"/>
                </a:solidFill>
                <a:ea typeface="微软雅黑" panose="020B0503020204020204" pitchFamily="34" charset="-122"/>
                <a:sym typeface="+mn-lt"/>
              </a:rPr>
              <a:t>比较次数</a:t>
            </a:r>
            <a:r>
              <a:rPr kumimoji="1" lang="zh-CN" altLang="en-US" sz="2400" b="0">
                <a:ea typeface="微软雅黑" panose="020B0503020204020204" pitchFamily="34" charset="-122"/>
                <a:sym typeface="+mn-lt"/>
              </a:rPr>
              <a:t>和</a:t>
            </a:r>
            <a:r>
              <a:rPr kumimoji="1" lang="zh-CN" altLang="en-US" sz="2400" b="0">
                <a:solidFill>
                  <a:srgbClr val="FF3300"/>
                </a:solidFill>
                <a:ea typeface="微软雅黑" panose="020B0503020204020204" pitchFamily="34" charset="-122"/>
                <a:sym typeface="+mn-lt"/>
              </a:rPr>
              <a:t>移动次数</a:t>
            </a:r>
            <a:r>
              <a:rPr kumimoji="1" lang="zh-CN" altLang="en-US" sz="2400" b="0">
                <a:ea typeface="微软雅黑" panose="020B0503020204020204" pitchFamily="34" charset="-122"/>
                <a:sym typeface="+mn-lt"/>
              </a:rPr>
              <a:t>与初始排列有关</a:t>
            </a:r>
          </a:p>
        </p:txBody>
      </p:sp>
      <p:sp>
        <p:nvSpPr>
          <p:cNvPr id="1043463" name="Rectangle 7">
            <a:extLst>
              <a:ext uri="{FF2B5EF4-FFF2-40B4-BE49-F238E27FC236}">
                <a16:creationId xmlns:a16="http://schemas.microsoft.com/office/drawing/2014/main" id="{E77FF4CF-90B9-422B-AC22-7A242C4FB724}"/>
              </a:ext>
            </a:extLst>
          </p:cNvPr>
          <p:cNvSpPr>
            <a:spLocks noChangeArrowheads="1"/>
          </p:cNvSpPr>
          <p:nvPr/>
        </p:nvSpPr>
        <p:spPr bwMode="auto">
          <a:xfrm>
            <a:off x="323850" y="3559175"/>
            <a:ext cx="7986713" cy="461963"/>
          </a:xfrm>
          <a:prstGeom prst="rect">
            <a:avLst/>
          </a:prstGeom>
          <a:no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20000"/>
              </a:spcBef>
              <a:buFont typeface="Arial" panose="020B0604020202020204" pitchFamily="34" charset="0"/>
              <a:buChar char="•"/>
            </a:pPr>
            <a:r>
              <a:rPr lang="zh-CN" altLang="en-US" sz="2400" b="0">
                <a:ea typeface="微软雅黑" panose="020B0503020204020204" pitchFamily="34" charset="-122"/>
                <a:sym typeface="+mn-lt"/>
              </a:rPr>
              <a:t>只需 </a:t>
            </a:r>
            <a:r>
              <a:rPr lang="en-US" altLang="zh-CN" sz="2400" b="0">
                <a:ea typeface="微软雅黑" panose="020B0503020204020204" pitchFamily="34" charset="-122"/>
                <a:sym typeface="+mn-lt"/>
              </a:rPr>
              <a:t>1</a:t>
            </a:r>
            <a:r>
              <a:rPr lang="zh-CN" altLang="en-US" sz="2400" b="0">
                <a:ea typeface="微软雅黑" panose="020B0503020204020204" pitchFamily="34" charset="-122"/>
                <a:sym typeface="+mn-lt"/>
              </a:rPr>
              <a:t>趟排序，比较次数为</a:t>
            </a:r>
            <a:r>
              <a:rPr lang="zh-CN" altLang="en-US" sz="2400" b="0">
                <a:solidFill>
                  <a:srgbClr val="FF3300"/>
                </a:solidFill>
                <a:ea typeface="微软雅黑" panose="020B0503020204020204" pitchFamily="34" charset="-122"/>
                <a:sym typeface="+mn-lt"/>
              </a:rPr>
              <a:t> </a:t>
            </a:r>
            <a:r>
              <a:rPr lang="en-US" altLang="zh-CN" sz="2400" b="0">
                <a:solidFill>
                  <a:srgbClr val="FF3300"/>
                </a:solidFill>
                <a:ea typeface="微软雅黑" panose="020B0503020204020204" pitchFamily="34" charset="-122"/>
                <a:sym typeface="+mn-lt"/>
              </a:rPr>
              <a:t>n-1</a:t>
            </a:r>
            <a:r>
              <a:rPr lang="zh-CN" altLang="en-US" sz="2400" b="0">
                <a:ea typeface="微软雅黑" panose="020B0503020204020204" pitchFamily="34" charset="-122"/>
                <a:sym typeface="+mn-lt"/>
              </a:rPr>
              <a:t>，不移动 </a:t>
            </a:r>
            <a:endParaRPr lang="zh-CN" altLang="en-US" sz="2400" b="0" i="1">
              <a:solidFill>
                <a:srgbClr val="FF3399"/>
              </a:solidFill>
              <a:ea typeface="微软雅黑" panose="020B0503020204020204" pitchFamily="34" charset="-122"/>
              <a:sym typeface="+mn-lt"/>
            </a:endParaRPr>
          </a:p>
        </p:txBody>
      </p:sp>
      <p:grpSp>
        <p:nvGrpSpPr>
          <p:cNvPr id="2" name="Group 8">
            <a:extLst>
              <a:ext uri="{FF2B5EF4-FFF2-40B4-BE49-F238E27FC236}">
                <a16:creationId xmlns:a16="http://schemas.microsoft.com/office/drawing/2014/main" id="{3A9965A8-5F6E-3643-B20C-FB035B41DD61}"/>
              </a:ext>
            </a:extLst>
          </p:cNvPr>
          <p:cNvGrpSpPr>
            <a:grpSpLocks/>
          </p:cNvGrpSpPr>
          <p:nvPr/>
        </p:nvGrpSpPr>
        <p:grpSpPr bwMode="auto">
          <a:xfrm>
            <a:off x="2330450" y="931863"/>
            <a:ext cx="6578600" cy="865187"/>
            <a:chOff x="384" y="223"/>
            <a:chExt cx="4944" cy="768"/>
          </a:xfrm>
        </p:grpSpPr>
        <p:sp>
          <p:nvSpPr>
            <p:cNvPr id="1043465" name="AutoShape 9" descr="白色大理石">
              <a:extLst>
                <a:ext uri="{FF2B5EF4-FFF2-40B4-BE49-F238E27FC236}">
                  <a16:creationId xmlns:a16="http://schemas.microsoft.com/office/drawing/2014/main" id="{087A417D-FE07-4AAB-AE3C-410CEFA21836}"/>
                </a:ext>
              </a:extLst>
            </p:cNvPr>
            <p:cNvSpPr>
              <a:spLocks noChangeArrowheads="1"/>
            </p:cNvSpPr>
            <p:nvPr/>
          </p:nvSpPr>
          <p:spPr bwMode="auto">
            <a:xfrm>
              <a:off x="384" y="704"/>
              <a:ext cx="4944" cy="287"/>
            </a:xfrm>
            <a:prstGeom prst="parallelogram">
              <a:avLst>
                <a:gd name="adj" fmla="val 248440"/>
              </a:avLst>
            </a:prstGeom>
            <a:blipFill dpi="0" rotWithShape="0">
              <a:blip r:embed="rId2"/>
              <a:srcRect/>
              <a:tile tx="0" ty="0" sx="100000" sy="100000" flip="none" algn="tl"/>
            </a:blipFill>
            <a:ln w="9525">
              <a:solidFill>
                <a:schemeClr val="bg1"/>
              </a:solidFill>
              <a:miter lim="800000"/>
            </a:ln>
            <a:effectLst>
              <a:outerShdw dist="107763" dir="2700000" algn="ctr" rotWithShape="0">
                <a:srgbClr val="808080"/>
              </a:outerShdw>
            </a:effectLst>
          </p:spPr>
          <p:txBody>
            <a:bodyPr wrap="none" anchor="ctr"/>
            <a:lstStyle/>
            <a:p>
              <a:pPr algn="ctr">
                <a:spcBef>
                  <a:spcPct val="20000"/>
                </a:spcBef>
                <a:defRPr/>
              </a:pPr>
              <a:endParaRPr lang="zh-CN" altLang="zh-CN" sz="3200">
                <a:solidFill>
                  <a:schemeClr val="hlink"/>
                </a:solidFill>
                <a:latin typeface="+mn-lt"/>
                <a:ea typeface="+mn-ea"/>
                <a:cs typeface="+mn-ea"/>
                <a:sym typeface="+mn-lt"/>
              </a:endParaRPr>
            </a:p>
          </p:txBody>
        </p:sp>
        <p:sp>
          <p:nvSpPr>
            <p:cNvPr id="1043466" name="AutoShape 10">
              <a:extLst>
                <a:ext uri="{FF2B5EF4-FFF2-40B4-BE49-F238E27FC236}">
                  <a16:creationId xmlns:a16="http://schemas.microsoft.com/office/drawing/2014/main" id="{3235A2E0-0A1B-431A-9218-413F62DCD209}"/>
                </a:ext>
              </a:extLst>
            </p:cNvPr>
            <p:cNvSpPr>
              <a:spLocks noChangeArrowheads="1"/>
            </p:cNvSpPr>
            <p:nvPr/>
          </p:nvSpPr>
          <p:spPr bwMode="auto">
            <a:xfrm>
              <a:off x="2160" y="463"/>
              <a:ext cx="334" cy="482"/>
            </a:xfrm>
            <a:prstGeom prst="can">
              <a:avLst>
                <a:gd name="adj" fmla="val 35714"/>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21</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43467" name="AutoShape 11">
              <a:extLst>
                <a:ext uri="{FF2B5EF4-FFF2-40B4-BE49-F238E27FC236}">
                  <a16:creationId xmlns:a16="http://schemas.microsoft.com/office/drawing/2014/main" id="{7686990E-9CD0-4911-9AA6-CFC1EBC779CA}"/>
                </a:ext>
              </a:extLst>
            </p:cNvPr>
            <p:cNvSpPr>
              <a:spLocks noChangeArrowheads="1"/>
            </p:cNvSpPr>
            <p:nvPr/>
          </p:nvSpPr>
          <p:spPr bwMode="auto">
            <a:xfrm>
              <a:off x="2640" y="415"/>
              <a:ext cx="336" cy="528"/>
            </a:xfrm>
            <a:prstGeom prst="can">
              <a:avLst>
                <a:gd name="adj" fmla="val 39286"/>
              </a:avLst>
            </a:prstGeom>
            <a:gradFill rotWithShape="0">
              <a:gsLst>
                <a:gs pos="0">
                  <a:schemeClr val="folHlink">
                    <a:gamma/>
                    <a:shade val="46275"/>
                    <a:invGamma/>
                  </a:schemeClr>
                </a:gs>
                <a:gs pos="50000">
                  <a:schemeClr val="folHlink"/>
                </a:gs>
                <a:gs pos="100000">
                  <a:schemeClr val="folHlink">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43468" name="AutoShape 12">
              <a:extLst>
                <a:ext uri="{FF2B5EF4-FFF2-40B4-BE49-F238E27FC236}">
                  <a16:creationId xmlns:a16="http://schemas.microsoft.com/office/drawing/2014/main" id="{6554AD1F-9785-4475-8ED0-5B83B86C387E}"/>
                </a:ext>
              </a:extLst>
            </p:cNvPr>
            <p:cNvSpPr>
              <a:spLocks noChangeArrowheads="1"/>
            </p:cNvSpPr>
            <p:nvPr/>
          </p:nvSpPr>
          <p:spPr bwMode="auto">
            <a:xfrm>
              <a:off x="3600" y="223"/>
              <a:ext cx="334" cy="720"/>
            </a:xfrm>
            <a:prstGeom prst="can">
              <a:avLst>
                <a:gd name="adj" fmla="val 53571"/>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49</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43469" name="AutoShape 13">
              <a:extLst>
                <a:ext uri="{FF2B5EF4-FFF2-40B4-BE49-F238E27FC236}">
                  <a16:creationId xmlns:a16="http://schemas.microsoft.com/office/drawing/2014/main" id="{19A21D8C-F944-4382-B8AA-D0A14B4F4400}"/>
                </a:ext>
              </a:extLst>
            </p:cNvPr>
            <p:cNvSpPr>
              <a:spLocks noChangeArrowheads="1"/>
            </p:cNvSpPr>
            <p:nvPr/>
          </p:nvSpPr>
          <p:spPr bwMode="auto">
            <a:xfrm>
              <a:off x="3120" y="415"/>
              <a:ext cx="336" cy="528"/>
            </a:xfrm>
            <a:prstGeom prst="can">
              <a:avLst>
                <a:gd name="adj" fmla="val 39286"/>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43470" name="AutoShape 14">
              <a:extLst>
                <a:ext uri="{FF2B5EF4-FFF2-40B4-BE49-F238E27FC236}">
                  <a16:creationId xmlns:a16="http://schemas.microsoft.com/office/drawing/2014/main" id="{591754D8-463C-4048-A392-D11D4564EBFE}"/>
                </a:ext>
              </a:extLst>
            </p:cNvPr>
            <p:cNvSpPr>
              <a:spLocks noChangeArrowheads="1"/>
            </p:cNvSpPr>
            <p:nvPr/>
          </p:nvSpPr>
          <p:spPr bwMode="auto">
            <a:xfrm>
              <a:off x="1680" y="510"/>
              <a:ext cx="336" cy="433"/>
            </a:xfrm>
            <a:prstGeom prst="can">
              <a:avLst>
                <a:gd name="adj" fmla="val 32143"/>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16</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43471" name="AutoShape 15">
              <a:extLst>
                <a:ext uri="{FF2B5EF4-FFF2-40B4-BE49-F238E27FC236}">
                  <a16:creationId xmlns:a16="http://schemas.microsoft.com/office/drawing/2014/main" id="{A768C742-498D-4D76-8738-4E2CA2A52DFE}"/>
                </a:ext>
              </a:extLst>
            </p:cNvPr>
            <p:cNvSpPr>
              <a:spLocks noChangeArrowheads="1"/>
            </p:cNvSpPr>
            <p:nvPr/>
          </p:nvSpPr>
          <p:spPr bwMode="auto">
            <a:xfrm>
              <a:off x="1200" y="704"/>
              <a:ext cx="336" cy="241"/>
            </a:xfrm>
            <a:prstGeom prst="can">
              <a:avLst>
                <a:gd name="adj" fmla="val 25000"/>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08</a:t>
              </a:r>
              <a:endParaRPr kumimoji="1" lang="en-US" altLang="zh-CN" sz="2400" b="0">
                <a:effectLst>
                  <a:outerShdw blurRad="38100" dist="38100" dir="2700000" algn="tl">
                    <a:srgbClr val="FFFFFF"/>
                  </a:outerShdw>
                </a:effectLst>
                <a:latin typeface="+mn-lt"/>
                <a:ea typeface="+mn-ea"/>
                <a:cs typeface="+mn-ea"/>
                <a:sym typeface="+mn-lt"/>
              </a:endParaRPr>
            </a:p>
          </p:txBody>
        </p:sp>
      </p:grpSp>
      <p:sp>
        <p:nvSpPr>
          <p:cNvPr id="1043473" name="Rectangle 17">
            <a:extLst>
              <a:ext uri="{FF2B5EF4-FFF2-40B4-BE49-F238E27FC236}">
                <a16:creationId xmlns:a16="http://schemas.microsoft.com/office/drawing/2014/main" id="{47B8773F-4C20-4921-98D2-560EC4928B26}"/>
              </a:ext>
            </a:extLst>
          </p:cNvPr>
          <p:cNvSpPr>
            <a:spLocks noChangeArrowheads="1"/>
          </p:cNvSpPr>
          <p:nvPr/>
        </p:nvSpPr>
        <p:spPr bwMode="auto">
          <a:xfrm>
            <a:off x="309563" y="4110038"/>
            <a:ext cx="8548687" cy="2678112"/>
          </a:xfrm>
          <a:prstGeom prst="rect">
            <a:avLst/>
          </a:prstGeom>
          <a:solidFill>
            <a:srgbClr val="E2D9EB"/>
          </a:solidFill>
          <a:ln w="38100">
            <a:noFill/>
            <a:miter lim="800000"/>
            <a:headEnd/>
            <a:tailEnd/>
          </a:ln>
        </p:spPr>
        <p:txBody>
          <a:bodyPr>
            <a:spAutoFit/>
          </a:bodyP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r>
              <a:rPr lang="en-US" altLang="zh-CN" sz="2400" b="0" dirty="0">
                <a:solidFill>
                  <a:srgbClr val="000000"/>
                </a:solidFill>
                <a:latin typeface="+mn-lt"/>
                <a:ea typeface="+mn-ea"/>
                <a:cs typeface="+mn-ea"/>
                <a:sym typeface="+mn-lt"/>
              </a:rPr>
              <a:t>while((m&gt;0)&amp;&amp;(</a:t>
            </a:r>
            <a:r>
              <a:rPr lang="en-US" altLang="zh-CN" sz="2400" b="0" dirty="0">
                <a:solidFill>
                  <a:srgbClr val="FF6600"/>
                </a:solidFill>
                <a:latin typeface="+mn-lt"/>
                <a:ea typeface="+mn-ea"/>
                <a:cs typeface="+mn-ea"/>
                <a:sym typeface="+mn-lt"/>
              </a:rPr>
              <a:t>flag==1</a:t>
            </a:r>
            <a:r>
              <a:rPr lang="en-US" altLang="zh-CN" sz="2400" b="0" dirty="0">
                <a:solidFill>
                  <a:srgbClr val="000000"/>
                </a:solidFill>
                <a:latin typeface="+mn-lt"/>
                <a:ea typeface="+mn-ea"/>
                <a:cs typeface="+mn-ea"/>
                <a:sym typeface="+mn-lt"/>
              </a:rPr>
              <a:t>))</a:t>
            </a:r>
          </a:p>
          <a:p>
            <a:pPr>
              <a:spcBef>
                <a:spcPct val="20000"/>
              </a:spcBef>
              <a:buFont typeface="Arial" panose="020B0604020202020204" pitchFamily="34" charset="0"/>
              <a:buNone/>
              <a:defRPr/>
            </a:pPr>
            <a:r>
              <a:rPr lang="en-US" altLang="zh-CN" sz="2400" b="0" dirty="0">
                <a:solidFill>
                  <a:srgbClr val="000000"/>
                </a:solidFill>
                <a:latin typeface="+mn-lt"/>
                <a:ea typeface="+mn-ea"/>
                <a:cs typeface="+mn-ea"/>
                <a:sym typeface="+mn-lt"/>
              </a:rPr>
              <a:t>   {  </a:t>
            </a:r>
            <a:r>
              <a:rPr lang="en-US" altLang="zh-CN" sz="2400" b="0" dirty="0">
                <a:solidFill>
                  <a:srgbClr val="FF6600"/>
                </a:solidFill>
                <a:latin typeface="+mn-lt"/>
                <a:ea typeface="+mn-ea"/>
                <a:cs typeface="+mn-ea"/>
                <a:sym typeface="+mn-lt"/>
              </a:rPr>
              <a:t>flag=0</a:t>
            </a:r>
            <a:r>
              <a:rPr lang="en-US" altLang="zh-CN" sz="2400" b="0" dirty="0">
                <a:solidFill>
                  <a:srgbClr val="000000"/>
                </a:solidFill>
                <a:latin typeface="+mn-lt"/>
                <a:ea typeface="+mn-ea"/>
                <a:cs typeface="+mn-ea"/>
                <a:sym typeface="+mn-lt"/>
              </a:rPr>
              <a:t>;</a:t>
            </a:r>
          </a:p>
          <a:p>
            <a:pPr>
              <a:spcBef>
                <a:spcPct val="20000"/>
              </a:spcBef>
              <a:buFont typeface="Arial" panose="020B0604020202020204" pitchFamily="34" charset="0"/>
              <a:buNone/>
              <a:defRPr/>
            </a:pPr>
            <a:r>
              <a:rPr lang="en-US" altLang="zh-CN" sz="2400" b="0" dirty="0">
                <a:solidFill>
                  <a:srgbClr val="000000"/>
                </a:solidFill>
                <a:latin typeface="+mn-lt"/>
                <a:ea typeface="+mn-ea"/>
                <a:cs typeface="+mn-ea"/>
                <a:sym typeface="+mn-lt"/>
              </a:rPr>
              <a:t>      for(j=1;j&lt;=</a:t>
            </a:r>
            <a:r>
              <a:rPr lang="en-US" altLang="zh-CN" sz="2400" b="0" dirty="0" err="1">
                <a:solidFill>
                  <a:srgbClr val="000000"/>
                </a:solidFill>
                <a:latin typeface="+mn-lt"/>
                <a:ea typeface="+mn-ea"/>
                <a:cs typeface="+mn-ea"/>
                <a:sym typeface="+mn-lt"/>
              </a:rPr>
              <a:t>m;j</a:t>
            </a:r>
            <a:r>
              <a:rPr lang="en-US" altLang="zh-CN" sz="2400" b="0" dirty="0">
                <a:solidFill>
                  <a:srgbClr val="000000"/>
                </a:solidFill>
                <a:latin typeface="+mn-lt"/>
                <a:ea typeface="+mn-ea"/>
                <a:cs typeface="+mn-ea"/>
                <a:sym typeface="+mn-lt"/>
              </a:rPr>
              <a:t>++)</a:t>
            </a:r>
          </a:p>
          <a:p>
            <a:pPr>
              <a:spcBef>
                <a:spcPct val="20000"/>
              </a:spcBef>
              <a:buFont typeface="Arial" panose="020B0604020202020204" pitchFamily="34" charset="0"/>
              <a:buNone/>
              <a:defRPr/>
            </a:pPr>
            <a:r>
              <a:rPr lang="en-US" altLang="zh-CN" sz="2400" b="0" dirty="0">
                <a:solidFill>
                  <a:srgbClr val="000000"/>
                </a:solidFill>
                <a:latin typeface="+mn-lt"/>
                <a:ea typeface="+mn-ea"/>
                <a:cs typeface="+mn-ea"/>
                <a:sym typeface="+mn-lt"/>
              </a:rPr>
              <a:t>        if(</a:t>
            </a:r>
            <a:r>
              <a:rPr lang="en-US" altLang="zh-CN" sz="2400" b="0" dirty="0" err="1">
                <a:solidFill>
                  <a:srgbClr val="000000"/>
                </a:solidFill>
                <a:latin typeface="+mn-lt"/>
                <a:ea typeface="+mn-ea"/>
                <a:cs typeface="+mn-ea"/>
                <a:sym typeface="+mn-lt"/>
              </a:rPr>
              <a:t>L.r</a:t>
            </a:r>
            <a:r>
              <a:rPr lang="en-US" altLang="zh-CN" sz="2400" b="0" dirty="0">
                <a:solidFill>
                  <a:srgbClr val="000000"/>
                </a:solidFill>
                <a:latin typeface="+mn-lt"/>
                <a:ea typeface="+mn-ea"/>
                <a:cs typeface="+mn-ea"/>
                <a:sym typeface="+mn-lt"/>
              </a:rPr>
              <a:t>[j].key&gt;</a:t>
            </a:r>
            <a:r>
              <a:rPr lang="en-US" altLang="zh-CN" sz="2400" b="0" dirty="0" err="1">
                <a:solidFill>
                  <a:srgbClr val="000000"/>
                </a:solidFill>
                <a:latin typeface="+mn-lt"/>
                <a:ea typeface="+mn-ea"/>
                <a:cs typeface="+mn-ea"/>
                <a:sym typeface="+mn-lt"/>
              </a:rPr>
              <a:t>L.r</a:t>
            </a:r>
            <a:r>
              <a:rPr lang="en-US" altLang="zh-CN" sz="2400" b="0" dirty="0">
                <a:solidFill>
                  <a:srgbClr val="000000"/>
                </a:solidFill>
                <a:latin typeface="+mn-lt"/>
                <a:ea typeface="+mn-ea"/>
                <a:cs typeface="+mn-ea"/>
                <a:sym typeface="+mn-lt"/>
              </a:rPr>
              <a:t>[j+1].key)</a:t>
            </a:r>
          </a:p>
          <a:p>
            <a:pPr>
              <a:spcBef>
                <a:spcPct val="20000"/>
              </a:spcBef>
              <a:buFont typeface="Arial" panose="020B0604020202020204" pitchFamily="34" charset="0"/>
              <a:buNone/>
              <a:defRPr/>
            </a:pPr>
            <a:r>
              <a:rPr lang="en-US" altLang="zh-CN" sz="2400" b="0" dirty="0">
                <a:solidFill>
                  <a:srgbClr val="000000"/>
                </a:solidFill>
                <a:latin typeface="+mn-lt"/>
                <a:ea typeface="+mn-ea"/>
                <a:cs typeface="+mn-ea"/>
                <a:sym typeface="+mn-lt"/>
              </a:rPr>
              <a:t>          {  </a:t>
            </a:r>
            <a:r>
              <a:rPr lang="en-US" altLang="zh-CN" sz="2400" b="0" dirty="0">
                <a:solidFill>
                  <a:srgbClr val="FF6600"/>
                </a:solidFill>
                <a:latin typeface="+mn-lt"/>
                <a:ea typeface="+mn-ea"/>
                <a:cs typeface="+mn-ea"/>
                <a:sym typeface="+mn-lt"/>
              </a:rPr>
              <a:t>flag=1</a:t>
            </a:r>
            <a:r>
              <a:rPr lang="en-US" altLang="zh-CN" sz="2400" b="0" dirty="0">
                <a:solidFill>
                  <a:srgbClr val="000000"/>
                </a:solidFill>
                <a:latin typeface="+mn-lt"/>
                <a:ea typeface="+mn-ea"/>
                <a:cs typeface="+mn-ea"/>
                <a:sym typeface="+mn-lt"/>
              </a:rPr>
              <a:t>;  x=</a:t>
            </a:r>
            <a:r>
              <a:rPr lang="en-US" altLang="zh-CN" sz="2400" b="0" dirty="0" err="1">
                <a:solidFill>
                  <a:srgbClr val="000000"/>
                </a:solidFill>
                <a:latin typeface="+mn-lt"/>
                <a:ea typeface="+mn-ea"/>
                <a:cs typeface="+mn-ea"/>
                <a:sym typeface="+mn-lt"/>
              </a:rPr>
              <a:t>L.r</a:t>
            </a:r>
            <a:r>
              <a:rPr lang="en-US" altLang="zh-CN" sz="2400" b="0" dirty="0">
                <a:solidFill>
                  <a:srgbClr val="000000"/>
                </a:solidFill>
                <a:latin typeface="+mn-lt"/>
                <a:ea typeface="+mn-ea"/>
                <a:cs typeface="+mn-ea"/>
                <a:sym typeface="+mn-lt"/>
              </a:rPr>
              <a:t>[j];</a:t>
            </a:r>
            <a:r>
              <a:rPr lang="en-US" altLang="zh-CN" sz="2400" b="0" dirty="0" err="1">
                <a:solidFill>
                  <a:srgbClr val="000000"/>
                </a:solidFill>
                <a:latin typeface="+mn-lt"/>
                <a:ea typeface="+mn-ea"/>
                <a:cs typeface="+mn-ea"/>
                <a:sym typeface="+mn-lt"/>
              </a:rPr>
              <a:t>L.r</a:t>
            </a:r>
            <a:r>
              <a:rPr lang="en-US" altLang="zh-CN" sz="2400" b="0" dirty="0">
                <a:solidFill>
                  <a:srgbClr val="000000"/>
                </a:solidFill>
                <a:latin typeface="+mn-lt"/>
                <a:ea typeface="+mn-ea"/>
                <a:cs typeface="+mn-ea"/>
                <a:sym typeface="+mn-lt"/>
              </a:rPr>
              <a:t>[j]=</a:t>
            </a:r>
            <a:r>
              <a:rPr lang="en-US" altLang="zh-CN" sz="2400" b="0" dirty="0" err="1">
                <a:solidFill>
                  <a:srgbClr val="000000"/>
                </a:solidFill>
                <a:latin typeface="+mn-lt"/>
                <a:ea typeface="+mn-ea"/>
                <a:cs typeface="+mn-ea"/>
                <a:sym typeface="+mn-lt"/>
              </a:rPr>
              <a:t>L.r</a:t>
            </a:r>
            <a:r>
              <a:rPr lang="en-US" altLang="zh-CN" sz="2400" b="0" dirty="0">
                <a:solidFill>
                  <a:srgbClr val="000000"/>
                </a:solidFill>
                <a:latin typeface="+mn-lt"/>
                <a:ea typeface="+mn-ea"/>
                <a:cs typeface="+mn-ea"/>
                <a:sym typeface="+mn-lt"/>
              </a:rPr>
              <a:t>[j+1];</a:t>
            </a:r>
            <a:r>
              <a:rPr lang="en-US" altLang="zh-CN" sz="2400" b="0" dirty="0" err="1">
                <a:solidFill>
                  <a:srgbClr val="000000"/>
                </a:solidFill>
                <a:latin typeface="+mn-lt"/>
                <a:ea typeface="+mn-ea"/>
                <a:cs typeface="+mn-ea"/>
                <a:sym typeface="+mn-lt"/>
              </a:rPr>
              <a:t>L.r</a:t>
            </a:r>
            <a:r>
              <a:rPr lang="en-US" altLang="zh-CN" sz="2400" b="0" dirty="0">
                <a:solidFill>
                  <a:srgbClr val="000000"/>
                </a:solidFill>
                <a:latin typeface="+mn-lt"/>
                <a:ea typeface="+mn-ea"/>
                <a:cs typeface="+mn-ea"/>
                <a:sym typeface="+mn-lt"/>
              </a:rPr>
              <a:t>[j+1]=x; } </a:t>
            </a:r>
          </a:p>
          <a:p>
            <a:pPr>
              <a:spcBef>
                <a:spcPct val="20000"/>
              </a:spcBef>
              <a:buFont typeface="Arial" panose="020B0604020202020204" pitchFamily="34" charset="0"/>
              <a:buNone/>
              <a:defRPr/>
            </a:pPr>
            <a:r>
              <a:rPr lang="en-US" altLang="zh-CN" sz="2400" b="0" dirty="0">
                <a:solidFill>
                  <a:srgbClr val="000000"/>
                </a:solidFill>
                <a:latin typeface="+mn-lt"/>
                <a:ea typeface="+mn-ea"/>
                <a:cs typeface="+mn-ea"/>
                <a:sym typeface="+mn-lt"/>
              </a:rPr>
              <a:t>             ……     </a:t>
            </a:r>
          </a:p>
        </p:txBody>
      </p:sp>
      <p:sp>
        <p:nvSpPr>
          <p:cNvPr id="1043474" name="Rectangle 18">
            <a:extLst>
              <a:ext uri="{FF2B5EF4-FFF2-40B4-BE49-F238E27FC236}">
                <a16:creationId xmlns:a16="http://schemas.microsoft.com/office/drawing/2014/main" id="{EA7AFDAA-762C-48DF-97DE-2CC5F79DBEBA}"/>
              </a:ext>
            </a:extLst>
          </p:cNvPr>
          <p:cNvSpPr>
            <a:spLocks noChangeArrowheads="1"/>
          </p:cNvSpPr>
          <p:nvPr/>
        </p:nvSpPr>
        <p:spPr bwMode="auto">
          <a:xfrm>
            <a:off x="327025" y="3097213"/>
            <a:ext cx="2032000" cy="461962"/>
          </a:xfrm>
          <a:prstGeom prst="rect">
            <a:avLst/>
          </a:prstGeom>
          <a:noFill/>
          <a:ln>
            <a:noFill/>
          </a:ln>
        </p:spPr>
        <p:txBody>
          <a:bodyPr wrap="none">
            <a:spAutoFit/>
          </a:bodyP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r>
              <a:rPr lang="zh-CN" altLang="en-US" sz="2400" b="0" dirty="0">
                <a:latin typeface="+mn-lt"/>
                <a:ea typeface="+mn-ea"/>
                <a:cs typeface="+mn-ea"/>
                <a:sym typeface="+mn-lt"/>
              </a:rPr>
              <a:t>最好情况下：</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amond(in)">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043461"/>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2" presetClass="entr" presetSubtype="4" fill="hold" grpId="0" nodeType="clickEffect">
                                  <p:stCondLst>
                                    <p:cond delay="0"/>
                                  </p:stCondLst>
                                  <p:childTnLst>
                                    <p:set>
                                      <p:cBhvr>
                                        <p:cTn id="15" dur="1" fill="hold">
                                          <p:stCondLst>
                                            <p:cond delay="0"/>
                                          </p:stCondLst>
                                        </p:cTn>
                                        <p:tgtEl>
                                          <p:spTgt spid="1043474"/>
                                        </p:tgtEl>
                                        <p:attrNameLst>
                                          <p:attrName>style.visibility</p:attrName>
                                        </p:attrNameLst>
                                      </p:cBhvr>
                                      <p:to>
                                        <p:strVal val="visible"/>
                                      </p:to>
                                    </p:set>
                                    <p:anim calcmode="lin" valueType="num">
                                      <p:cBhvr additive="base">
                                        <p:cTn id="16" dur="500" fill="hold"/>
                                        <p:tgtEl>
                                          <p:spTgt spid="1043474"/>
                                        </p:tgtEl>
                                        <p:attrNameLst>
                                          <p:attrName>ppt_x</p:attrName>
                                        </p:attrNameLst>
                                      </p:cBhvr>
                                      <p:tavLst>
                                        <p:tav tm="0">
                                          <p:val>
                                            <p:strVal val="#ppt_x"/>
                                          </p:val>
                                        </p:tav>
                                        <p:tav tm="100000">
                                          <p:val>
                                            <p:strVal val="#ppt_x"/>
                                          </p:val>
                                        </p:tav>
                                      </p:tavLst>
                                    </p:anim>
                                    <p:anim calcmode="lin" valueType="num">
                                      <p:cBhvr additive="base">
                                        <p:cTn id="17" dur="500" fill="hold"/>
                                        <p:tgtEl>
                                          <p:spTgt spid="1043474"/>
                                        </p:tgtEl>
                                        <p:attrNameLst>
                                          <p:attrName>ppt_y</p:attrName>
                                        </p:attrNameLst>
                                      </p:cBhvr>
                                      <p:tavLst>
                                        <p:tav tm="0">
                                          <p:val>
                                            <p:strVal val="1+#ppt_h/2"/>
                                          </p:val>
                                        </p:tav>
                                        <p:tav tm="100000">
                                          <p:val>
                                            <p:strVal val="#ppt_y"/>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1043463"/>
                                        </p:tgtEl>
                                        <p:attrNameLst>
                                          <p:attrName>style.visibility</p:attrName>
                                        </p:attrNameLst>
                                      </p:cBhvr>
                                      <p:to>
                                        <p:strVal val="visible"/>
                                      </p:to>
                                    </p:set>
                                    <p:animEffect transition="in" filter="box(in)">
                                      <p:cBhvr>
                                        <p:cTn id="22" dur="500"/>
                                        <p:tgtEl>
                                          <p:spTgt spid="104346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1043473"/>
                                        </p:tgtEl>
                                        <p:attrNameLst>
                                          <p:attrName>style.visibility</p:attrName>
                                        </p:attrNameLst>
                                      </p:cBhvr>
                                      <p:to>
                                        <p:strVal val="visible"/>
                                      </p:to>
                                    </p:set>
                                    <p:animEffect transition="in" filter="diamond(in)">
                                      <p:cBhvr>
                                        <p:cTn id="27" dur="2000"/>
                                        <p:tgtEl>
                                          <p:spTgt spid="10434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3461" grpId="0" animBg="1"/>
      <p:bldP spid="1043463" grpId="0"/>
      <p:bldP spid="1043473" grpId="0" animBg="1"/>
      <p:bldP spid="1043474"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514" name="Group 5">
            <a:extLst>
              <a:ext uri="{FF2B5EF4-FFF2-40B4-BE49-F238E27FC236}">
                <a16:creationId xmlns:a16="http://schemas.microsoft.com/office/drawing/2014/main" id="{C7799C67-D325-564B-83B1-FB9CD722B5E1}"/>
              </a:ext>
            </a:extLst>
          </p:cNvPr>
          <p:cNvGrpSpPr>
            <a:grpSpLocks/>
          </p:cNvGrpSpPr>
          <p:nvPr/>
        </p:nvGrpSpPr>
        <p:grpSpPr bwMode="auto">
          <a:xfrm>
            <a:off x="1555750" y="1147763"/>
            <a:ext cx="6578600" cy="839787"/>
            <a:chOff x="540" y="315"/>
            <a:chExt cx="4144" cy="529"/>
          </a:xfrm>
        </p:grpSpPr>
        <p:sp>
          <p:nvSpPr>
            <p:cNvPr id="1044486" name="AutoShape 6" descr="白色大理石">
              <a:extLst>
                <a:ext uri="{FF2B5EF4-FFF2-40B4-BE49-F238E27FC236}">
                  <a16:creationId xmlns:a16="http://schemas.microsoft.com/office/drawing/2014/main" id="{C8C7DABC-B4BB-4694-ADAF-2F478F4E1859}"/>
                </a:ext>
              </a:extLst>
            </p:cNvPr>
            <p:cNvSpPr>
              <a:spLocks noChangeArrowheads="1"/>
            </p:cNvSpPr>
            <p:nvPr/>
          </p:nvSpPr>
          <p:spPr bwMode="auto">
            <a:xfrm>
              <a:off x="540" y="640"/>
              <a:ext cx="4144" cy="204"/>
            </a:xfrm>
            <a:prstGeom prst="parallelogram">
              <a:avLst>
                <a:gd name="adj" fmla="val 293985"/>
              </a:avLst>
            </a:prstGeom>
            <a:blipFill dpi="0" rotWithShape="0">
              <a:blip r:embed="rId3"/>
              <a:srcRect/>
              <a:tile tx="0" ty="0" sx="100000" sy="100000" flip="none" algn="tl"/>
            </a:blipFill>
            <a:ln w="9525">
              <a:solidFill>
                <a:schemeClr val="bg1"/>
              </a:solidFill>
              <a:miter lim="800000"/>
            </a:ln>
            <a:effectLst>
              <a:outerShdw dist="107763" dir="2700000" algn="ctr" rotWithShape="0">
                <a:srgbClr val="808080"/>
              </a:outerShdw>
            </a:effectLst>
          </p:spPr>
          <p:txBody>
            <a:bodyPr wrap="none" anchor="ctr"/>
            <a:lstStyle/>
            <a:p>
              <a:pPr algn="ctr">
                <a:spcBef>
                  <a:spcPct val="20000"/>
                </a:spcBef>
                <a:defRPr/>
              </a:pPr>
              <a:endParaRPr lang="zh-CN" altLang="zh-CN" sz="3200">
                <a:solidFill>
                  <a:schemeClr val="hlink"/>
                </a:solidFill>
                <a:latin typeface="+mn-lt"/>
                <a:ea typeface="+mn-ea"/>
                <a:cs typeface="+mn-ea"/>
                <a:sym typeface="+mn-lt"/>
              </a:endParaRPr>
            </a:p>
          </p:txBody>
        </p:sp>
        <p:sp>
          <p:nvSpPr>
            <p:cNvPr id="1044487" name="AutoShape 7">
              <a:extLst>
                <a:ext uri="{FF2B5EF4-FFF2-40B4-BE49-F238E27FC236}">
                  <a16:creationId xmlns:a16="http://schemas.microsoft.com/office/drawing/2014/main" id="{CF79440F-DB93-4603-8170-141A1BCBC9E7}"/>
                </a:ext>
              </a:extLst>
            </p:cNvPr>
            <p:cNvSpPr>
              <a:spLocks noChangeArrowheads="1"/>
            </p:cNvSpPr>
            <p:nvPr/>
          </p:nvSpPr>
          <p:spPr bwMode="auto">
            <a:xfrm>
              <a:off x="2608" y="485"/>
              <a:ext cx="281" cy="341"/>
            </a:xfrm>
            <a:prstGeom prst="can">
              <a:avLst>
                <a:gd name="adj" fmla="val 30338"/>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21</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44488" name="AutoShape 8">
              <a:extLst>
                <a:ext uri="{FF2B5EF4-FFF2-40B4-BE49-F238E27FC236}">
                  <a16:creationId xmlns:a16="http://schemas.microsoft.com/office/drawing/2014/main" id="{55F518D3-633D-4ABD-B364-F95037641C53}"/>
                </a:ext>
              </a:extLst>
            </p:cNvPr>
            <p:cNvSpPr>
              <a:spLocks noChangeArrowheads="1"/>
            </p:cNvSpPr>
            <p:nvPr/>
          </p:nvSpPr>
          <p:spPr bwMode="auto">
            <a:xfrm>
              <a:off x="2149" y="435"/>
              <a:ext cx="282" cy="375"/>
            </a:xfrm>
            <a:prstGeom prst="can">
              <a:avLst>
                <a:gd name="adj" fmla="val 33245"/>
              </a:avLst>
            </a:prstGeom>
            <a:gradFill rotWithShape="0">
              <a:gsLst>
                <a:gs pos="0">
                  <a:schemeClr val="folHlink">
                    <a:gamma/>
                    <a:shade val="46275"/>
                    <a:invGamma/>
                  </a:schemeClr>
                </a:gs>
                <a:gs pos="50000">
                  <a:schemeClr val="folHlink"/>
                </a:gs>
                <a:gs pos="100000">
                  <a:schemeClr val="folHlink">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44489" name="AutoShape 9">
              <a:extLst>
                <a:ext uri="{FF2B5EF4-FFF2-40B4-BE49-F238E27FC236}">
                  <a16:creationId xmlns:a16="http://schemas.microsoft.com/office/drawing/2014/main" id="{E50D27EE-A1B0-4271-A75F-B4926AD210E6}"/>
                </a:ext>
              </a:extLst>
            </p:cNvPr>
            <p:cNvSpPr>
              <a:spLocks noChangeArrowheads="1"/>
            </p:cNvSpPr>
            <p:nvPr/>
          </p:nvSpPr>
          <p:spPr bwMode="auto">
            <a:xfrm>
              <a:off x="1247" y="315"/>
              <a:ext cx="281" cy="511"/>
            </a:xfrm>
            <a:prstGeom prst="can">
              <a:avLst>
                <a:gd name="adj" fmla="val 45463"/>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49</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44490" name="AutoShape 10">
              <a:extLst>
                <a:ext uri="{FF2B5EF4-FFF2-40B4-BE49-F238E27FC236}">
                  <a16:creationId xmlns:a16="http://schemas.microsoft.com/office/drawing/2014/main" id="{F5CC57B9-4771-4550-A4B8-110334EF16AE}"/>
                </a:ext>
              </a:extLst>
            </p:cNvPr>
            <p:cNvSpPr>
              <a:spLocks noChangeArrowheads="1"/>
            </p:cNvSpPr>
            <p:nvPr/>
          </p:nvSpPr>
          <p:spPr bwMode="auto">
            <a:xfrm>
              <a:off x="1720" y="418"/>
              <a:ext cx="282" cy="375"/>
            </a:xfrm>
            <a:prstGeom prst="can">
              <a:avLst>
                <a:gd name="adj" fmla="val 33245"/>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44491" name="AutoShape 11">
              <a:extLst>
                <a:ext uri="{FF2B5EF4-FFF2-40B4-BE49-F238E27FC236}">
                  <a16:creationId xmlns:a16="http://schemas.microsoft.com/office/drawing/2014/main" id="{621F23D0-ABCB-45CB-A13B-361A83C7A7CB}"/>
                </a:ext>
              </a:extLst>
            </p:cNvPr>
            <p:cNvSpPr>
              <a:spLocks noChangeArrowheads="1"/>
            </p:cNvSpPr>
            <p:nvPr/>
          </p:nvSpPr>
          <p:spPr bwMode="auto">
            <a:xfrm>
              <a:off x="3061" y="520"/>
              <a:ext cx="282" cy="307"/>
            </a:xfrm>
            <a:prstGeom prst="can">
              <a:avLst>
                <a:gd name="adj" fmla="val 27216"/>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dirty="0">
                  <a:solidFill>
                    <a:srgbClr val="FF3300"/>
                  </a:solidFill>
                  <a:effectLst>
                    <a:outerShdw blurRad="38100" dist="38100" dir="2700000" algn="tl">
                      <a:srgbClr val="000000"/>
                    </a:outerShdw>
                  </a:effectLst>
                  <a:latin typeface="+mn-lt"/>
                  <a:ea typeface="+mn-ea"/>
                  <a:cs typeface="+mn-ea"/>
                  <a:sym typeface="+mn-lt"/>
                </a:rPr>
                <a:t>16</a:t>
              </a:r>
              <a:endParaRPr kumimoji="1" lang="en-US" altLang="zh-CN" sz="2400" b="0" dirty="0">
                <a:effectLst>
                  <a:outerShdw blurRad="38100" dist="38100" dir="2700000" algn="tl">
                    <a:srgbClr val="FFFFFF"/>
                  </a:outerShdw>
                </a:effectLst>
                <a:latin typeface="+mn-lt"/>
                <a:ea typeface="+mn-ea"/>
                <a:cs typeface="+mn-ea"/>
                <a:sym typeface="+mn-lt"/>
              </a:endParaRPr>
            </a:p>
          </p:txBody>
        </p:sp>
        <p:sp>
          <p:nvSpPr>
            <p:cNvPr id="1044492" name="AutoShape 12">
              <a:extLst>
                <a:ext uri="{FF2B5EF4-FFF2-40B4-BE49-F238E27FC236}">
                  <a16:creationId xmlns:a16="http://schemas.microsoft.com/office/drawing/2014/main" id="{08D22C98-5FC8-4B3F-9CA9-740E532A7261}"/>
                </a:ext>
              </a:extLst>
            </p:cNvPr>
            <p:cNvSpPr>
              <a:spLocks noChangeArrowheads="1"/>
            </p:cNvSpPr>
            <p:nvPr/>
          </p:nvSpPr>
          <p:spPr bwMode="auto">
            <a:xfrm>
              <a:off x="3515" y="640"/>
              <a:ext cx="282" cy="170"/>
            </a:xfrm>
            <a:prstGeom prst="can">
              <a:avLst>
                <a:gd name="adj" fmla="val 25000"/>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08</a:t>
              </a:r>
              <a:endParaRPr kumimoji="1" lang="en-US" altLang="zh-CN" sz="2400" b="0">
                <a:effectLst>
                  <a:outerShdw blurRad="38100" dist="38100" dir="2700000" algn="tl">
                    <a:srgbClr val="FFFFFF"/>
                  </a:outerShdw>
                </a:effectLst>
                <a:latin typeface="+mn-lt"/>
                <a:ea typeface="+mn-ea"/>
                <a:cs typeface="+mn-ea"/>
                <a:sym typeface="+mn-lt"/>
              </a:endParaRPr>
            </a:p>
          </p:txBody>
        </p:sp>
      </p:grpSp>
      <p:sp>
        <p:nvSpPr>
          <p:cNvPr id="1044493" name="Rectangle 13">
            <a:extLst>
              <a:ext uri="{FF2B5EF4-FFF2-40B4-BE49-F238E27FC236}">
                <a16:creationId xmlns:a16="http://schemas.microsoft.com/office/drawing/2014/main" id="{2879711A-550F-428A-99E9-2FE7A48C0FC0}"/>
              </a:ext>
            </a:extLst>
          </p:cNvPr>
          <p:cNvSpPr>
            <a:spLocks noChangeArrowheads="1"/>
          </p:cNvSpPr>
          <p:nvPr/>
        </p:nvSpPr>
        <p:spPr bwMode="auto">
          <a:xfrm>
            <a:off x="754063" y="215900"/>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算法分析</a:t>
            </a:r>
          </a:p>
        </p:txBody>
      </p:sp>
      <p:sp>
        <p:nvSpPr>
          <p:cNvPr id="1044498" name="Rectangle 18">
            <a:extLst>
              <a:ext uri="{FF2B5EF4-FFF2-40B4-BE49-F238E27FC236}">
                <a16:creationId xmlns:a16="http://schemas.microsoft.com/office/drawing/2014/main" id="{6D9E3BBE-FBFC-49D0-80D9-A2A874687385}"/>
              </a:ext>
            </a:extLst>
          </p:cNvPr>
          <p:cNvSpPr>
            <a:spLocks noChangeArrowheads="1"/>
          </p:cNvSpPr>
          <p:nvPr/>
        </p:nvSpPr>
        <p:spPr bwMode="auto">
          <a:xfrm>
            <a:off x="298450" y="5100638"/>
            <a:ext cx="2185988" cy="866775"/>
          </a:xfrm>
          <a:prstGeom prst="rect">
            <a:avLst/>
          </a:prstGeom>
          <a:noFill/>
          <a:ln>
            <a:noFill/>
          </a:ln>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05000"/>
              </a:lnSpc>
              <a:spcBef>
                <a:spcPct val="50000"/>
              </a:spcBef>
              <a:buClr>
                <a:srgbClr val="FF0000"/>
              </a:buClr>
              <a:buFont typeface="Wingdings" pitchFamily="2" charset="2"/>
              <a:buChar char="u"/>
            </a:pPr>
            <a:r>
              <a:rPr lang="zh-CN" altLang="en-US" sz="2400" b="0">
                <a:ea typeface="微软雅黑" panose="020B0503020204020204" pitchFamily="34" charset="-122"/>
                <a:sym typeface="+mn-lt"/>
              </a:rPr>
              <a:t>时间复杂度为 </a:t>
            </a:r>
            <a:r>
              <a:rPr lang="en-US" altLang="zh-CN" sz="2400" b="0">
                <a:solidFill>
                  <a:srgbClr val="FF3300"/>
                </a:solidFill>
                <a:ea typeface="微软雅黑" panose="020B0503020204020204" pitchFamily="34" charset="-122"/>
                <a:sym typeface="+mn-lt"/>
              </a:rPr>
              <a:t>o(</a:t>
            </a:r>
            <a:r>
              <a:rPr lang="en-US" altLang="zh-CN" sz="2400" b="0" i="1">
                <a:solidFill>
                  <a:srgbClr val="FF3300"/>
                </a:solidFill>
                <a:ea typeface="微软雅黑" panose="020B0503020204020204" pitchFamily="34" charset="-122"/>
                <a:sym typeface="+mn-lt"/>
              </a:rPr>
              <a:t>n</a:t>
            </a:r>
            <a:r>
              <a:rPr lang="en-US" altLang="zh-CN" sz="2400" b="0" baseline="30000">
                <a:solidFill>
                  <a:srgbClr val="FF3300"/>
                </a:solidFill>
                <a:ea typeface="微软雅黑" panose="020B0503020204020204" pitchFamily="34" charset="-122"/>
                <a:sym typeface="+mn-lt"/>
              </a:rPr>
              <a:t>2</a:t>
            </a:r>
            <a:r>
              <a:rPr lang="en-US" altLang="zh-CN" sz="2400" b="0">
                <a:solidFill>
                  <a:srgbClr val="FF3300"/>
                </a:solidFill>
                <a:ea typeface="微软雅黑" panose="020B0503020204020204" pitchFamily="34" charset="-122"/>
                <a:sym typeface="+mn-lt"/>
              </a:rPr>
              <a:t>)</a:t>
            </a:r>
          </a:p>
        </p:txBody>
      </p:sp>
      <p:grpSp>
        <p:nvGrpSpPr>
          <p:cNvPr id="3" name="组合 2">
            <a:extLst>
              <a:ext uri="{FF2B5EF4-FFF2-40B4-BE49-F238E27FC236}">
                <a16:creationId xmlns:a16="http://schemas.microsoft.com/office/drawing/2014/main" id="{F3EF2EC5-C166-2340-A864-A3E6B064AF87}"/>
              </a:ext>
            </a:extLst>
          </p:cNvPr>
          <p:cNvGrpSpPr>
            <a:grpSpLocks/>
          </p:cNvGrpSpPr>
          <p:nvPr/>
        </p:nvGrpSpPr>
        <p:grpSpPr bwMode="auto">
          <a:xfrm>
            <a:off x="298450" y="3224213"/>
            <a:ext cx="8569325" cy="1381125"/>
            <a:chOff x="298787" y="3224216"/>
            <a:chExt cx="8568952" cy="1381725"/>
          </a:xfrm>
        </p:grpSpPr>
        <p:sp>
          <p:nvSpPr>
            <p:cNvPr id="64521" name="矩形 1">
              <a:extLst>
                <a:ext uri="{FF2B5EF4-FFF2-40B4-BE49-F238E27FC236}">
                  <a16:creationId xmlns:a16="http://schemas.microsoft.com/office/drawing/2014/main" id="{E31DC3E8-104E-D64B-B40A-E9E7F37550F2}"/>
                </a:ext>
              </a:extLst>
            </p:cNvPr>
            <p:cNvSpPr>
              <a:spLocks noChangeArrowheads="1"/>
            </p:cNvSpPr>
            <p:nvPr/>
          </p:nvSpPr>
          <p:spPr bwMode="auto">
            <a:xfrm>
              <a:off x="3467139" y="3224216"/>
              <a:ext cx="5400600" cy="1381725"/>
            </a:xfrm>
            <a:prstGeom prst="rect">
              <a:avLst/>
            </a:prstGeom>
            <a:noFill/>
            <a:ln w="9525" algn="ctr">
              <a:solidFill>
                <a:srgbClr val="CCCCFF"/>
              </a:solidFill>
              <a:round/>
              <a:headEnd/>
              <a:tailEnd/>
            </a:ln>
            <a:extLst>
              <a:ext uri="{909E8E84-426E-40DD-AFC4-6F175D3DCCD1}">
                <a14:hiddenFill xmlns:a14="http://schemas.microsoft.com/office/drawing/2010/main">
                  <a:solidFill>
                    <a:srgbClr val="FFFFFF"/>
                  </a:solidFill>
                </a14:hiddenFill>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graphicFrame>
          <p:nvGraphicFramePr>
            <p:cNvPr id="64522" name="Object 16">
              <a:extLst>
                <a:ext uri="{FF2B5EF4-FFF2-40B4-BE49-F238E27FC236}">
                  <a16:creationId xmlns:a16="http://schemas.microsoft.com/office/drawing/2014/main" id="{987D56FF-2769-3044-BABE-CD9BC3A02CCB}"/>
                </a:ext>
              </a:extLst>
            </p:cNvPr>
            <p:cNvGraphicFramePr>
              <a:graphicFrameLocks/>
            </p:cNvGraphicFramePr>
            <p:nvPr/>
          </p:nvGraphicFramePr>
          <p:xfrm>
            <a:off x="3971195" y="3224216"/>
            <a:ext cx="4229100" cy="623887"/>
          </p:xfrm>
          <a:graphic>
            <a:graphicData uri="http://schemas.openxmlformats.org/presentationml/2006/ole">
              <mc:AlternateContent xmlns:mc="http://schemas.openxmlformats.org/markup-compatibility/2006">
                <mc:Choice xmlns:v="urn:schemas-microsoft-com:vml" Requires="v">
                  <p:oleObj spid="_x0000_s64544" r:id="rId4" imgW="31305500" imgH="9944100" progId="Equation.3">
                    <p:embed/>
                  </p:oleObj>
                </mc:Choice>
                <mc:Fallback>
                  <p:oleObj r:id="rId4" imgW="31305500" imgH="9944100" progId="Equation.3">
                    <p:embed/>
                    <p:pic>
                      <p:nvPicPr>
                        <p:cNvPr id="0" name="Object 16"/>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71195" y="3224216"/>
                          <a:ext cx="4229100" cy="623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4523" name="Object 17">
              <a:extLst>
                <a:ext uri="{FF2B5EF4-FFF2-40B4-BE49-F238E27FC236}">
                  <a16:creationId xmlns:a16="http://schemas.microsoft.com/office/drawing/2014/main" id="{D5C0C389-91C9-8142-B70C-6DE5B30A5E7E}"/>
                </a:ext>
              </a:extLst>
            </p:cNvPr>
            <p:cNvGraphicFramePr>
              <a:graphicFrameLocks/>
            </p:cNvGraphicFramePr>
            <p:nvPr/>
          </p:nvGraphicFramePr>
          <p:xfrm>
            <a:off x="3971195" y="3975103"/>
            <a:ext cx="4162425" cy="541338"/>
          </p:xfrm>
          <a:graphic>
            <a:graphicData uri="http://schemas.openxmlformats.org/presentationml/2006/ole">
              <mc:AlternateContent xmlns:mc="http://schemas.openxmlformats.org/markup-compatibility/2006">
                <mc:Choice xmlns:v="urn:schemas-microsoft-com:vml" Requires="v">
                  <p:oleObj spid="_x0000_s64545" r:id="rId6" imgW="33058100" imgH="9944100" progId="Equation.3">
                    <p:embed/>
                  </p:oleObj>
                </mc:Choice>
                <mc:Fallback>
                  <p:oleObj r:id="rId6" imgW="33058100" imgH="9944100" progId="Equation.3">
                    <p:embed/>
                    <p:pic>
                      <p:nvPicPr>
                        <p:cNvPr id="0" name="Object 17"/>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971195" y="3975103"/>
                          <a:ext cx="4162425" cy="54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044499" name="Rectangle 19">
              <a:extLst>
                <a:ext uri="{FF2B5EF4-FFF2-40B4-BE49-F238E27FC236}">
                  <a16:creationId xmlns:a16="http://schemas.microsoft.com/office/drawing/2014/main" id="{0C22A9E9-0A86-445F-A737-1F2B98891178}"/>
                </a:ext>
              </a:extLst>
            </p:cNvPr>
            <p:cNvSpPr>
              <a:spLocks noChangeArrowheads="1"/>
            </p:cNvSpPr>
            <p:nvPr/>
          </p:nvSpPr>
          <p:spPr bwMode="auto">
            <a:xfrm>
              <a:off x="298787" y="3224216"/>
              <a:ext cx="3374878" cy="1381725"/>
            </a:xfrm>
            <a:prstGeom prst="rect">
              <a:avLst/>
            </a:prstGeom>
            <a:solidFill>
              <a:schemeClr val="accent1">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10000"/>
                </a:lnSpc>
                <a:spcBef>
                  <a:spcPct val="20000"/>
                </a:spcBef>
                <a:buFont typeface="Arial" panose="020B0604020202020204" pitchFamily="34" charset="0"/>
                <a:buNone/>
              </a:pPr>
              <a:r>
                <a:rPr lang="zh-CN" altLang="en-US" sz="2600" b="0">
                  <a:ea typeface="微软雅黑" panose="020B0503020204020204" pitchFamily="34" charset="-122"/>
                  <a:sym typeface="+mn-lt"/>
                </a:rPr>
                <a:t>需 </a:t>
              </a:r>
              <a:r>
                <a:rPr lang="en-US" altLang="zh-CN" sz="2600" b="0">
                  <a:ea typeface="微软雅黑" panose="020B0503020204020204" pitchFamily="34" charset="-122"/>
                  <a:sym typeface="+mn-lt"/>
                </a:rPr>
                <a:t>n-1</a:t>
              </a:r>
              <a:r>
                <a:rPr lang="zh-CN" altLang="en-US" sz="2600" b="0">
                  <a:ea typeface="微软雅黑" panose="020B0503020204020204" pitchFamily="34" charset="-122"/>
                  <a:sym typeface="+mn-lt"/>
                </a:rPr>
                <a:t>趟排序，第</a:t>
              </a:r>
              <a:r>
                <a:rPr lang="en-US" altLang="zh-CN" sz="2600" b="0">
                  <a:ea typeface="微软雅黑" panose="020B0503020204020204" pitchFamily="34" charset="-122"/>
                  <a:sym typeface="+mn-lt"/>
                </a:rPr>
                <a:t>i</a:t>
              </a:r>
              <a:r>
                <a:rPr lang="zh-CN" altLang="en-US" sz="2600" b="0">
                  <a:ea typeface="微软雅黑" panose="020B0503020204020204" pitchFamily="34" charset="-122"/>
                  <a:sym typeface="+mn-lt"/>
                </a:rPr>
                <a:t>趟比较</a:t>
              </a:r>
              <a:r>
                <a:rPr lang="en-US" altLang="zh-CN" sz="2600" b="0">
                  <a:solidFill>
                    <a:srgbClr val="FF3300"/>
                  </a:solidFill>
                  <a:ea typeface="微软雅黑" panose="020B0503020204020204" pitchFamily="34" charset="-122"/>
                  <a:sym typeface="+mn-lt"/>
                </a:rPr>
                <a:t>n-i</a:t>
              </a:r>
              <a:r>
                <a:rPr lang="zh-CN" altLang="en-US" sz="2600" b="0">
                  <a:ea typeface="微软雅黑" panose="020B0503020204020204" pitchFamily="34" charset="-122"/>
                  <a:sym typeface="+mn-lt"/>
                </a:rPr>
                <a:t>次，移动</a:t>
              </a:r>
              <a:r>
                <a:rPr lang="en-US" altLang="zh-CN" sz="2600" b="0">
                  <a:solidFill>
                    <a:srgbClr val="FF3300"/>
                  </a:solidFill>
                  <a:ea typeface="微软雅黑" panose="020B0503020204020204" pitchFamily="34" charset="-122"/>
                  <a:sym typeface="+mn-lt"/>
                </a:rPr>
                <a:t>3(n-i)</a:t>
              </a:r>
              <a:r>
                <a:rPr lang="zh-CN" altLang="en-US" sz="2600" b="0">
                  <a:ea typeface="微软雅黑" panose="020B0503020204020204" pitchFamily="34" charset="-122"/>
                  <a:sym typeface="+mn-lt"/>
                </a:rPr>
                <a:t>次</a:t>
              </a:r>
            </a:p>
          </p:txBody>
        </p:sp>
      </p:grpSp>
      <p:sp>
        <p:nvSpPr>
          <p:cNvPr id="1044500" name="Rectangle 20">
            <a:extLst>
              <a:ext uri="{FF2B5EF4-FFF2-40B4-BE49-F238E27FC236}">
                <a16:creationId xmlns:a16="http://schemas.microsoft.com/office/drawing/2014/main" id="{C9F76B19-965C-45F2-A620-C809E4690CBA}"/>
              </a:ext>
            </a:extLst>
          </p:cNvPr>
          <p:cNvSpPr>
            <a:spLocks noChangeArrowheads="1"/>
          </p:cNvSpPr>
          <p:nvPr/>
        </p:nvSpPr>
        <p:spPr bwMode="auto">
          <a:xfrm>
            <a:off x="284163" y="2570163"/>
            <a:ext cx="2327275" cy="519112"/>
          </a:xfrm>
          <a:prstGeom prst="rect">
            <a:avLst/>
          </a:prstGeom>
          <a:noFill/>
          <a:ln>
            <a:noFill/>
          </a:ln>
        </p:spPr>
        <p:txBody>
          <a:bodyPr wrap="none">
            <a:spAutoFit/>
          </a:bodyPr>
          <a:lstStyle>
            <a:lvl1pPr marL="342900" indent="-342900">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r>
              <a:rPr lang="zh-CN" altLang="en-US" b="0" dirty="0">
                <a:solidFill>
                  <a:srgbClr val="FF0000"/>
                </a:solidFill>
                <a:latin typeface="+mn-lt"/>
                <a:ea typeface="+mn-ea"/>
                <a:cs typeface="+mn-ea"/>
                <a:sym typeface="+mn-lt"/>
              </a:rPr>
              <a:t>最坏情况下：</a:t>
            </a:r>
          </a:p>
        </p:txBody>
      </p:sp>
      <p:sp>
        <p:nvSpPr>
          <p:cNvPr id="19" name="Rectangle 18">
            <a:extLst>
              <a:ext uri="{FF2B5EF4-FFF2-40B4-BE49-F238E27FC236}">
                <a16:creationId xmlns:a16="http://schemas.microsoft.com/office/drawing/2014/main" id="{9C8B22B1-7259-44BC-B7DE-19D7B60DA214}"/>
              </a:ext>
            </a:extLst>
          </p:cNvPr>
          <p:cNvSpPr>
            <a:spLocks noChangeArrowheads="1"/>
          </p:cNvSpPr>
          <p:nvPr/>
        </p:nvSpPr>
        <p:spPr bwMode="auto">
          <a:xfrm>
            <a:off x="3411538" y="5097463"/>
            <a:ext cx="2160587" cy="868362"/>
          </a:xfrm>
          <a:prstGeom prst="rect">
            <a:avLst/>
          </a:prstGeom>
          <a:noFill/>
          <a:ln>
            <a:noFill/>
          </a:ln>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05000"/>
              </a:lnSpc>
              <a:spcBef>
                <a:spcPct val="50000"/>
              </a:spcBef>
              <a:buClr>
                <a:srgbClr val="FF0000"/>
              </a:buClr>
              <a:buFont typeface="Wingdings" pitchFamily="2" charset="2"/>
              <a:buChar char="u"/>
            </a:pPr>
            <a:r>
              <a:rPr lang="zh-CN" altLang="en-US" sz="2400" b="0">
                <a:ea typeface="微软雅黑" panose="020B0503020204020204" pitchFamily="34" charset="-122"/>
                <a:sym typeface="+mn-lt"/>
              </a:rPr>
              <a:t>空间复杂度为 </a:t>
            </a:r>
            <a:r>
              <a:rPr lang="en-US" altLang="zh-CN" sz="2400" b="0">
                <a:solidFill>
                  <a:srgbClr val="FF3300"/>
                </a:solidFill>
                <a:ea typeface="微软雅黑" panose="020B0503020204020204" pitchFamily="34" charset="-122"/>
                <a:sym typeface="+mn-lt"/>
              </a:rPr>
              <a:t>o(</a:t>
            </a:r>
            <a:r>
              <a:rPr lang="en-US" altLang="zh-CN" sz="2400" b="0" i="1">
                <a:solidFill>
                  <a:srgbClr val="FF3300"/>
                </a:solidFill>
                <a:ea typeface="微软雅黑" panose="020B0503020204020204" pitchFamily="34" charset="-122"/>
                <a:sym typeface="+mn-lt"/>
              </a:rPr>
              <a:t>1</a:t>
            </a:r>
            <a:r>
              <a:rPr lang="en-US" altLang="zh-CN" sz="2400" b="0">
                <a:solidFill>
                  <a:srgbClr val="FF3300"/>
                </a:solidFill>
                <a:ea typeface="微软雅黑" panose="020B0503020204020204" pitchFamily="34" charset="-122"/>
                <a:sym typeface="+mn-lt"/>
              </a:rPr>
              <a:t>)</a:t>
            </a:r>
          </a:p>
        </p:txBody>
      </p:sp>
      <p:sp>
        <p:nvSpPr>
          <p:cNvPr id="20" name="Rectangle 18">
            <a:extLst>
              <a:ext uri="{FF2B5EF4-FFF2-40B4-BE49-F238E27FC236}">
                <a16:creationId xmlns:a16="http://schemas.microsoft.com/office/drawing/2014/main" id="{18CEA9B4-6AC0-4607-ACC2-148F4686F3C0}"/>
              </a:ext>
            </a:extLst>
          </p:cNvPr>
          <p:cNvSpPr>
            <a:spLocks noChangeArrowheads="1"/>
          </p:cNvSpPr>
          <p:nvPr/>
        </p:nvSpPr>
        <p:spPr bwMode="auto">
          <a:xfrm>
            <a:off x="6443663" y="5100638"/>
            <a:ext cx="2424112" cy="866775"/>
          </a:xfrm>
          <a:prstGeom prst="rect">
            <a:avLst/>
          </a:prstGeom>
          <a:noFill/>
          <a:ln>
            <a:noFill/>
          </a:ln>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05000"/>
              </a:lnSpc>
              <a:spcBef>
                <a:spcPct val="50000"/>
              </a:spcBef>
              <a:buClr>
                <a:srgbClr val="FF0000"/>
              </a:buClr>
              <a:buFont typeface="Wingdings" pitchFamily="2" charset="2"/>
              <a:buChar char="u"/>
            </a:pPr>
            <a:r>
              <a:rPr lang="zh-CN" altLang="en-US" sz="2400" b="0">
                <a:ea typeface="微软雅黑" panose="020B0503020204020204" pitchFamily="34" charset="-122"/>
                <a:sym typeface="+mn-lt"/>
              </a:rPr>
              <a:t>是一种</a:t>
            </a:r>
            <a:r>
              <a:rPr lang="zh-CN" altLang="en-US" sz="2400" b="0">
                <a:solidFill>
                  <a:srgbClr val="FF3300"/>
                </a:solidFill>
                <a:ea typeface="微软雅黑" panose="020B0503020204020204" pitchFamily="34" charset="-122"/>
                <a:sym typeface="+mn-lt"/>
              </a:rPr>
              <a:t>稳定</a:t>
            </a:r>
            <a:r>
              <a:rPr lang="zh-CN" altLang="en-US" sz="2400" b="0">
                <a:ea typeface="微软雅黑" panose="020B0503020204020204" pitchFamily="34" charset="-122"/>
                <a:sym typeface="+mn-lt"/>
              </a:rPr>
              <a:t>的排序方法</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44500"/>
                                        </p:tgtEl>
                                        <p:attrNameLst>
                                          <p:attrName>style.visibility</p:attrName>
                                        </p:attrNameLst>
                                      </p:cBhvr>
                                      <p:to>
                                        <p:strVal val="visible"/>
                                      </p:to>
                                    </p:set>
                                    <p:anim calcmode="lin" valueType="num">
                                      <p:cBhvr additive="base">
                                        <p:cTn id="7" dur="500" fill="hold"/>
                                        <p:tgtEl>
                                          <p:spTgt spid="1044500"/>
                                        </p:tgtEl>
                                        <p:attrNameLst>
                                          <p:attrName>ppt_x</p:attrName>
                                        </p:attrNameLst>
                                      </p:cBhvr>
                                      <p:tavLst>
                                        <p:tav tm="0">
                                          <p:val>
                                            <p:strVal val="#ppt_x"/>
                                          </p:val>
                                        </p:tav>
                                        <p:tav tm="100000">
                                          <p:val>
                                            <p:strVal val="#ppt_x"/>
                                          </p:val>
                                        </p:tav>
                                      </p:tavLst>
                                    </p:anim>
                                    <p:anim calcmode="lin" valueType="num">
                                      <p:cBhvr additive="base">
                                        <p:cTn id="8" dur="500" fill="hold"/>
                                        <p:tgtEl>
                                          <p:spTgt spid="104450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6" presetClass="entr" presetSubtype="16"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circle(in)">
                                      <p:cBhvr>
                                        <p:cTn id="13" dur="2000"/>
                                        <p:tgtEl>
                                          <p:spTgt spid="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044498"/>
                                        </p:tgtEl>
                                        <p:attrNameLst>
                                          <p:attrName>style.visibility</p:attrName>
                                        </p:attrNameLst>
                                      </p:cBhvr>
                                      <p:to>
                                        <p:strVal val="visible"/>
                                      </p:to>
                                    </p:set>
                                    <p:anim calcmode="lin" valueType="num">
                                      <p:cBhvr additive="base">
                                        <p:cTn id="18" dur="500" fill="hold"/>
                                        <p:tgtEl>
                                          <p:spTgt spid="1044498"/>
                                        </p:tgtEl>
                                        <p:attrNameLst>
                                          <p:attrName>ppt_x</p:attrName>
                                        </p:attrNameLst>
                                      </p:cBhvr>
                                      <p:tavLst>
                                        <p:tav tm="0">
                                          <p:val>
                                            <p:strVal val="0-#ppt_w/2"/>
                                          </p:val>
                                        </p:tav>
                                        <p:tav tm="100000">
                                          <p:val>
                                            <p:strVal val="#ppt_x"/>
                                          </p:val>
                                        </p:tav>
                                      </p:tavLst>
                                    </p:anim>
                                    <p:anim calcmode="lin" valueType="num">
                                      <p:cBhvr additive="base">
                                        <p:cTn id="19" dur="500" fill="hold"/>
                                        <p:tgtEl>
                                          <p:spTgt spid="1044498"/>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19"/>
                                        </p:tgtEl>
                                        <p:attrNameLst>
                                          <p:attrName>style.visibility</p:attrName>
                                        </p:attrNameLst>
                                      </p:cBhvr>
                                      <p:to>
                                        <p:strVal val="visible"/>
                                      </p:to>
                                    </p:set>
                                    <p:anim calcmode="lin" valueType="num">
                                      <p:cBhvr additive="base">
                                        <p:cTn id="24" dur="500" fill="hold"/>
                                        <p:tgtEl>
                                          <p:spTgt spid="19"/>
                                        </p:tgtEl>
                                        <p:attrNameLst>
                                          <p:attrName>ppt_x</p:attrName>
                                        </p:attrNameLst>
                                      </p:cBhvr>
                                      <p:tavLst>
                                        <p:tav tm="0">
                                          <p:val>
                                            <p:strVal val="0-#ppt_w/2"/>
                                          </p:val>
                                        </p:tav>
                                        <p:tav tm="100000">
                                          <p:val>
                                            <p:strVal val="#ppt_x"/>
                                          </p:val>
                                        </p:tav>
                                      </p:tavLst>
                                    </p:anim>
                                    <p:anim calcmode="lin" valueType="num">
                                      <p:cBhvr additive="base">
                                        <p:cTn id="25"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20"/>
                                        </p:tgtEl>
                                        <p:attrNameLst>
                                          <p:attrName>style.visibility</p:attrName>
                                        </p:attrNameLst>
                                      </p:cBhvr>
                                      <p:to>
                                        <p:strVal val="visible"/>
                                      </p:to>
                                    </p:set>
                                    <p:anim calcmode="lin" valueType="num">
                                      <p:cBhvr additive="base">
                                        <p:cTn id="30" dur="500" fill="hold"/>
                                        <p:tgtEl>
                                          <p:spTgt spid="20"/>
                                        </p:tgtEl>
                                        <p:attrNameLst>
                                          <p:attrName>ppt_x</p:attrName>
                                        </p:attrNameLst>
                                      </p:cBhvr>
                                      <p:tavLst>
                                        <p:tav tm="0">
                                          <p:val>
                                            <p:strVal val="0-#ppt_w/2"/>
                                          </p:val>
                                        </p:tav>
                                        <p:tav tm="100000">
                                          <p:val>
                                            <p:strVal val="#ppt_x"/>
                                          </p:val>
                                        </p:tav>
                                      </p:tavLst>
                                    </p:anim>
                                    <p:anim calcmode="lin" valueType="num">
                                      <p:cBhvr additive="base">
                                        <p:cTn id="31"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498" grpId="0"/>
      <p:bldP spid="1044500" grpId="0"/>
      <p:bldP spid="19" grpId="0"/>
      <p:bldP spid="2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2F64BF3B-65AB-C440-8C1A-0C9BB9FB75CB}"/>
              </a:ext>
            </a:extLst>
          </p:cNvPr>
          <p:cNvSpPr>
            <a:spLocks noChangeArrowheads="1"/>
          </p:cNvSpPr>
          <p:nvPr/>
        </p:nvSpPr>
        <p:spPr bwMode="auto">
          <a:xfrm>
            <a:off x="85725" y="2133600"/>
            <a:ext cx="4392613" cy="3292475"/>
          </a:xfrm>
          <a:prstGeom prst="rect">
            <a:avLst/>
          </a:prstGeom>
          <a:solidFill>
            <a:srgbClr val="E2D9EB"/>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pic>
        <p:nvPicPr>
          <p:cNvPr id="65539" name="Picture 7" descr="1">
            <a:extLst>
              <a:ext uri="{FF2B5EF4-FFF2-40B4-BE49-F238E27FC236}">
                <a16:creationId xmlns:a16="http://schemas.microsoft.com/office/drawing/2014/main" id="{6AE436CB-C2F3-7145-8140-B731C885592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6763" y="2060575"/>
            <a:ext cx="4572000" cy="3490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3127" name="Rectangle 23">
            <a:extLst>
              <a:ext uri="{FF2B5EF4-FFF2-40B4-BE49-F238E27FC236}">
                <a16:creationId xmlns:a16="http://schemas.microsoft.com/office/drawing/2014/main" id="{1B5F3B74-C21A-4086-943B-BAE0D5CC02A7}"/>
              </a:ext>
            </a:extLst>
          </p:cNvPr>
          <p:cNvSpPr>
            <a:spLocks noChangeArrowheads="1"/>
          </p:cNvSpPr>
          <p:nvPr/>
        </p:nvSpPr>
        <p:spPr bwMode="auto">
          <a:xfrm>
            <a:off x="827088" y="184150"/>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sp>
        <p:nvSpPr>
          <p:cNvPr id="943129" name="Rectangle 25">
            <a:extLst>
              <a:ext uri="{FF2B5EF4-FFF2-40B4-BE49-F238E27FC236}">
                <a16:creationId xmlns:a16="http://schemas.microsoft.com/office/drawing/2014/main" id="{A73E1552-C0D0-4524-BA83-4E78B464FA06}"/>
              </a:ext>
            </a:extLst>
          </p:cNvPr>
          <p:cNvSpPr>
            <a:spLocks noChangeArrowheads="1"/>
          </p:cNvSpPr>
          <p:nvPr/>
        </p:nvSpPr>
        <p:spPr bwMode="auto">
          <a:xfrm>
            <a:off x="134938" y="1382713"/>
            <a:ext cx="4392612" cy="4043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0000"/>
              </a:lnSpc>
              <a:spcBef>
                <a:spcPts val="1000"/>
              </a:spcBef>
              <a:buFont typeface="Arial" panose="020B0604020202020204" pitchFamily="34" charset="0"/>
              <a:buNone/>
            </a:pPr>
            <a:r>
              <a:rPr lang="zh-CN" altLang="en-US" sz="2400" b="0">
                <a:solidFill>
                  <a:schemeClr val="accent2"/>
                </a:solidFill>
                <a:ea typeface="微软雅黑" panose="020B0503020204020204" pitchFamily="34" charset="-122"/>
                <a:sym typeface="+mn-lt"/>
              </a:rPr>
              <a:t>基本思想：</a:t>
            </a:r>
            <a:endParaRPr lang="en-US" altLang="zh-CN" sz="2400" b="0">
              <a:solidFill>
                <a:schemeClr val="accent2"/>
              </a:solidFill>
              <a:ea typeface="微软雅黑" panose="020B0503020204020204" pitchFamily="34" charset="-122"/>
              <a:sym typeface="+mn-lt"/>
            </a:endParaRPr>
          </a:p>
          <a:p>
            <a:pPr eaLnBrk="1" hangingPunct="1">
              <a:lnSpc>
                <a:spcPct val="120000"/>
              </a:lnSpc>
              <a:spcBef>
                <a:spcPts val="1000"/>
              </a:spcBef>
              <a:buFont typeface="Arial" panose="020B0604020202020204" pitchFamily="34" charset="0"/>
              <a:buNone/>
            </a:pPr>
            <a:endParaRPr lang="zh-CN" altLang="en-US" sz="1000" b="0">
              <a:ea typeface="微软雅黑" panose="020B0503020204020204" pitchFamily="34" charset="-122"/>
              <a:sym typeface="+mn-lt"/>
            </a:endParaRPr>
          </a:p>
          <a:p>
            <a:pPr marL="0" lvl="1" eaLnBrk="1" hangingPunct="1">
              <a:lnSpc>
                <a:spcPct val="120000"/>
              </a:lnSpc>
              <a:spcBef>
                <a:spcPts val="1000"/>
              </a:spcBef>
              <a:buClr>
                <a:srgbClr val="FF3300"/>
              </a:buClr>
              <a:buFont typeface="Arial" panose="020B0604020202020204" pitchFamily="34" charset="0"/>
              <a:buChar char="•"/>
            </a:pPr>
            <a:r>
              <a:rPr lang="zh-CN" altLang="en-US" sz="2200" b="0">
                <a:ea typeface="微软雅黑" panose="020B0503020204020204" pitchFamily="34" charset="-122"/>
                <a:sym typeface="+mn-lt"/>
              </a:rPr>
              <a:t>任取一个元素 </a:t>
            </a:r>
            <a:r>
              <a:rPr lang="en-US" altLang="zh-CN" sz="2200" b="0">
                <a:ea typeface="微软雅黑" panose="020B0503020204020204" pitchFamily="34" charset="-122"/>
                <a:sym typeface="+mn-lt"/>
              </a:rPr>
              <a:t>(</a:t>
            </a:r>
            <a:r>
              <a:rPr lang="zh-CN" altLang="en-US" sz="2200" b="0">
                <a:ea typeface="微软雅黑" panose="020B0503020204020204" pitchFamily="34" charset="-122"/>
                <a:sym typeface="+mn-lt"/>
              </a:rPr>
              <a:t>如第一个</a:t>
            </a:r>
            <a:r>
              <a:rPr lang="en-US" altLang="zh-CN" sz="2200" b="0">
                <a:ea typeface="微软雅黑" panose="020B0503020204020204" pitchFamily="34" charset="-122"/>
                <a:sym typeface="+mn-lt"/>
              </a:rPr>
              <a:t>) </a:t>
            </a:r>
            <a:r>
              <a:rPr lang="zh-CN" altLang="en-US" sz="2200" b="0">
                <a:solidFill>
                  <a:srgbClr val="FF3300"/>
                </a:solidFill>
                <a:ea typeface="微软雅黑" panose="020B0503020204020204" pitchFamily="34" charset="-122"/>
                <a:sym typeface="+mn-lt"/>
              </a:rPr>
              <a:t>为中心</a:t>
            </a:r>
          </a:p>
          <a:p>
            <a:pPr marL="0" lvl="1" eaLnBrk="1" hangingPunct="1">
              <a:lnSpc>
                <a:spcPct val="120000"/>
              </a:lnSpc>
              <a:spcBef>
                <a:spcPts val="1000"/>
              </a:spcBef>
              <a:buClr>
                <a:srgbClr val="FF3300"/>
              </a:buClr>
              <a:buFont typeface="Arial" panose="020B0604020202020204" pitchFamily="34" charset="0"/>
              <a:buChar char="•"/>
            </a:pPr>
            <a:r>
              <a:rPr lang="zh-CN" altLang="en-US" sz="2200" b="0">
                <a:ea typeface="微软雅黑" panose="020B0503020204020204" pitchFamily="34" charset="-122"/>
                <a:sym typeface="+mn-lt"/>
              </a:rPr>
              <a:t>所有比它</a:t>
            </a:r>
            <a:r>
              <a:rPr lang="zh-CN" altLang="en-US" sz="2200" b="0">
                <a:solidFill>
                  <a:srgbClr val="FF3300"/>
                </a:solidFill>
                <a:ea typeface="微软雅黑" panose="020B0503020204020204" pitchFamily="34" charset="-122"/>
                <a:sym typeface="+mn-lt"/>
              </a:rPr>
              <a:t>小</a:t>
            </a:r>
            <a:r>
              <a:rPr lang="zh-CN" altLang="en-US" sz="2200" b="0">
                <a:ea typeface="微软雅黑" panose="020B0503020204020204" pitchFamily="34" charset="-122"/>
                <a:sym typeface="+mn-lt"/>
              </a:rPr>
              <a:t>的元素一律前放，比它</a:t>
            </a:r>
            <a:r>
              <a:rPr lang="zh-CN" altLang="en-US" sz="2200" b="0">
                <a:solidFill>
                  <a:srgbClr val="FF3300"/>
                </a:solidFill>
                <a:ea typeface="微软雅黑" panose="020B0503020204020204" pitchFamily="34" charset="-122"/>
                <a:sym typeface="+mn-lt"/>
              </a:rPr>
              <a:t>大</a:t>
            </a:r>
            <a:r>
              <a:rPr lang="zh-CN" altLang="en-US" sz="2200" b="0">
                <a:ea typeface="微软雅黑" panose="020B0503020204020204" pitchFamily="34" charset="-122"/>
                <a:sym typeface="+mn-lt"/>
              </a:rPr>
              <a:t>的元素一律后放，形成</a:t>
            </a:r>
            <a:r>
              <a:rPr lang="zh-CN" altLang="en-US" sz="2200" b="0">
                <a:solidFill>
                  <a:srgbClr val="FF3300"/>
                </a:solidFill>
                <a:ea typeface="微软雅黑" panose="020B0503020204020204" pitchFamily="34" charset="-122"/>
                <a:sym typeface="+mn-lt"/>
              </a:rPr>
              <a:t>左右两个子表</a:t>
            </a:r>
            <a:r>
              <a:rPr lang="zh-CN" altLang="en-US" sz="2200" b="0">
                <a:ea typeface="微软雅黑" panose="020B0503020204020204" pitchFamily="34" charset="-122"/>
                <a:sym typeface="+mn-lt"/>
              </a:rPr>
              <a:t>；</a:t>
            </a:r>
          </a:p>
          <a:p>
            <a:pPr marL="0" lvl="1" eaLnBrk="1" hangingPunct="1">
              <a:lnSpc>
                <a:spcPct val="120000"/>
              </a:lnSpc>
              <a:spcBef>
                <a:spcPts val="1000"/>
              </a:spcBef>
              <a:buClr>
                <a:srgbClr val="FF3300"/>
              </a:buClr>
              <a:buFont typeface="Arial" panose="020B0604020202020204" pitchFamily="34" charset="0"/>
              <a:buChar char="•"/>
            </a:pPr>
            <a:r>
              <a:rPr lang="zh-CN" altLang="en-US" sz="2200" b="0">
                <a:ea typeface="微软雅黑" panose="020B0503020204020204" pitchFamily="34" charset="-122"/>
                <a:sym typeface="+mn-lt"/>
              </a:rPr>
              <a:t>对各子表重新选择</a:t>
            </a:r>
            <a:r>
              <a:rPr lang="zh-CN" altLang="en-US" sz="2200" b="0">
                <a:solidFill>
                  <a:srgbClr val="FF3300"/>
                </a:solidFill>
                <a:ea typeface="微软雅黑" panose="020B0503020204020204" pitchFamily="34" charset="-122"/>
                <a:sym typeface="+mn-lt"/>
              </a:rPr>
              <a:t>中心</a:t>
            </a:r>
            <a:r>
              <a:rPr lang="zh-CN" altLang="en-US" sz="2200" b="0">
                <a:ea typeface="微软雅黑" panose="020B0503020204020204" pitchFamily="34" charset="-122"/>
                <a:sym typeface="+mn-lt"/>
              </a:rPr>
              <a:t>元素并依此规则调整，直到每个子表的元素</a:t>
            </a:r>
            <a:r>
              <a:rPr lang="zh-CN" altLang="en-US" sz="2200" b="0">
                <a:solidFill>
                  <a:srgbClr val="FF3300"/>
                </a:solidFill>
                <a:ea typeface="微软雅黑" panose="020B0503020204020204" pitchFamily="34" charset="-122"/>
                <a:sym typeface="+mn-lt"/>
              </a:rPr>
              <a:t>只剩一个</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43129">
                                            <p:txEl>
                                              <p:pRg st="0" end="0"/>
                                            </p:txEl>
                                          </p:spTgt>
                                        </p:tgtEl>
                                        <p:attrNameLst>
                                          <p:attrName>style.visibility</p:attrName>
                                        </p:attrNameLst>
                                      </p:cBhvr>
                                      <p:to>
                                        <p:strVal val="visible"/>
                                      </p:to>
                                    </p:set>
                                    <p:anim calcmode="lin" valueType="num">
                                      <p:cBhvr additive="base">
                                        <p:cTn id="7" dur="500" fill="hold"/>
                                        <p:tgtEl>
                                          <p:spTgt spid="94312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4312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43129">
                                            <p:txEl>
                                              <p:pRg st="2" end="2"/>
                                            </p:txEl>
                                          </p:spTgt>
                                        </p:tgtEl>
                                        <p:attrNameLst>
                                          <p:attrName>style.visibility</p:attrName>
                                        </p:attrNameLst>
                                      </p:cBhvr>
                                      <p:to>
                                        <p:strVal val="visible"/>
                                      </p:to>
                                    </p:set>
                                    <p:anim calcmode="lin" valueType="num">
                                      <p:cBhvr additive="base">
                                        <p:cTn id="19" dur="500" fill="hold"/>
                                        <p:tgtEl>
                                          <p:spTgt spid="94312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4312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943129">
                                            <p:txEl>
                                              <p:pRg st="3" end="3"/>
                                            </p:txEl>
                                          </p:spTgt>
                                        </p:tgtEl>
                                        <p:attrNameLst>
                                          <p:attrName>style.visibility</p:attrName>
                                        </p:attrNameLst>
                                      </p:cBhvr>
                                      <p:to>
                                        <p:strVal val="visible"/>
                                      </p:to>
                                    </p:set>
                                    <p:anim calcmode="lin" valueType="num">
                                      <p:cBhvr additive="base">
                                        <p:cTn id="25" dur="500" fill="hold"/>
                                        <p:tgtEl>
                                          <p:spTgt spid="943129">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4312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943129">
                                            <p:txEl>
                                              <p:pRg st="4" end="4"/>
                                            </p:txEl>
                                          </p:spTgt>
                                        </p:tgtEl>
                                        <p:attrNameLst>
                                          <p:attrName>style.visibility</p:attrName>
                                        </p:attrNameLst>
                                      </p:cBhvr>
                                      <p:to>
                                        <p:strVal val="visible"/>
                                      </p:to>
                                    </p:set>
                                    <p:anim calcmode="lin" valueType="num">
                                      <p:cBhvr additive="base">
                                        <p:cTn id="31" dur="500" fill="hold"/>
                                        <p:tgtEl>
                                          <p:spTgt spid="943129">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94312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43129" grpId="0" build="p" bldLvl="2"/>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6189" name="AutoShape 13" descr="白色大理石">
            <a:extLst>
              <a:ext uri="{FF2B5EF4-FFF2-40B4-BE49-F238E27FC236}">
                <a16:creationId xmlns:a16="http://schemas.microsoft.com/office/drawing/2014/main" id="{B041D374-67B4-4DD7-BE3E-1FABCFD216C4}"/>
              </a:ext>
            </a:extLst>
          </p:cNvPr>
          <p:cNvSpPr>
            <a:spLocks noChangeArrowheads="1"/>
          </p:cNvSpPr>
          <p:nvPr/>
        </p:nvSpPr>
        <p:spPr bwMode="auto">
          <a:xfrm>
            <a:off x="2209800" y="5492750"/>
            <a:ext cx="1447800" cy="457200"/>
          </a:xfrm>
          <a:prstGeom prst="parallelogram">
            <a:avLst>
              <a:gd name="adj" fmla="val 45829"/>
            </a:avLst>
          </a:prstGeom>
          <a:blipFill dpi="0" rotWithShape="0">
            <a:blip r:embed="rId2"/>
            <a:srcRect/>
            <a:tile tx="0" ty="0" sx="100000" sy="100000" flip="none" algn="tl"/>
          </a:blipFill>
          <a:ln w="9525">
            <a:solidFill>
              <a:schemeClr val="bg1"/>
            </a:solidFill>
            <a:miter lim="800000"/>
          </a:ln>
          <a:effectLst>
            <a:outerShdw dist="107763" dir="2700000" algn="ctr" rotWithShape="0">
              <a:srgbClr val="808080"/>
            </a:outerShdw>
          </a:effectLst>
        </p:spPr>
        <p:txBody>
          <a:bodyPr wrap="none" anchor="ctr"/>
          <a:lstStyle/>
          <a:p>
            <a:pPr>
              <a:spcBef>
                <a:spcPct val="20000"/>
              </a:spcBef>
              <a:defRPr/>
            </a:pPr>
            <a:endParaRPr kumimoji="1" lang="zh-CN" altLang="en-US">
              <a:latin typeface="+mn-lt"/>
              <a:ea typeface="+mn-ea"/>
              <a:cs typeface="+mn-ea"/>
              <a:sym typeface="+mn-lt"/>
            </a:endParaRPr>
          </a:p>
        </p:txBody>
      </p:sp>
      <p:sp>
        <p:nvSpPr>
          <p:cNvPr id="946190" name="AutoShape 14" descr="白色大理石">
            <a:extLst>
              <a:ext uri="{FF2B5EF4-FFF2-40B4-BE49-F238E27FC236}">
                <a16:creationId xmlns:a16="http://schemas.microsoft.com/office/drawing/2014/main" id="{FD6632E1-E5DA-4F66-9490-755F1B5B9E46}"/>
              </a:ext>
            </a:extLst>
          </p:cNvPr>
          <p:cNvSpPr>
            <a:spLocks noChangeArrowheads="1"/>
          </p:cNvSpPr>
          <p:nvPr/>
        </p:nvSpPr>
        <p:spPr bwMode="auto">
          <a:xfrm>
            <a:off x="990600" y="3830638"/>
            <a:ext cx="2895600" cy="457200"/>
          </a:xfrm>
          <a:prstGeom prst="parallelogram">
            <a:avLst>
              <a:gd name="adj" fmla="val 91657"/>
            </a:avLst>
          </a:prstGeom>
          <a:blipFill dpi="0" rotWithShape="0">
            <a:blip r:embed="rId2"/>
            <a:srcRect/>
            <a:tile tx="0" ty="0" sx="100000" sy="100000" flip="none" algn="tl"/>
          </a:blipFill>
          <a:ln w="9525">
            <a:solidFill>
              <a:schemeClr val="bg1"/>
            </a:solidFill>
            <a:miter lim="800000"/>
          </a:ln>
          <a:effectLst>
            <a:outerShdw dist="107763" dir="2700000" algn="ctr" rotWithShape="0">
              <a:srgbClr val="808080"/>
            </a:outerShdw>
          </a:effectLst>
        </p:spPr>
        <p:txBody>
          <a:bodyPr wrap="none" anchor="ctr"/>
          <a:lstStyle/>
          <a:p>
            <a:pPr>
              <a:spcBef>
                <a:spcPct val="20000"/>
              </a:spcBef>
              <a:defRPr/>
            </a:pPr>
            <a:endParaRPr kumimoji="1" lang="zh-CN" altLang="en-US">
              <a:latin typeface="+mn-lt"/>
              <a:ea typeface="+mn-ea"/>
              <a:cs typeface="+mn-ea"/>
              <a:sym typeface="+mn-lt"/>
            </a:endParaRPr>
          </a:p>
        </p:txBody>
      </p:sp>
      <p:sp>
        <p:nvSpPr>
          <p:cNvPr id="946191" name="AutoShape 15" descr="白色大理石">
            <a:extLst>
              <a:ext uri="{FF2B5EF4-FFF2-40B4-BE49-F238E27FC236}">
                <a16:creationId xmlns:a16="http://schemas.microsoft.com/office/drawing/2014/main" id="{3BD72537-86DD-4AB6-AB51-40AC8463874C}"/>
              </a:ext>
            </a:extLst>
          </p:cNvPr>
          <p:cNvSpPr>
            <a:spLocks noChangeArrowheads="1"/>
          </p:cNvSpPr>
          <p:nvPr/>
        </p:nvSpPr>
        <p:spPr bwMode="auto">
          <a:xfrm>
            <a:off x="609600" y="1866900"/>
            <a:ext cx="7696200" cy="457200"/>
          </a:xfrm>
          <a:prstGeom prst="parallelogram">
            <a:avLst>
              <a:gd name="adj" fmla="val 243616"/>
            </a:avLst>
          </a:prstGeom>
          <a:blipFill dpi="0" rotWithShape="0">
            <a:blip r:embed="rId2"/>
            <a:srcRect/>
            <a:tile tx="0" ty="0" sx="100000" sy="100000" flip="none" algn="tl"/>
          </a:blipFill>
          <a:ln w="9525">
            <a:solidFill>
              <a:schemeClr val="bg1"/>
            </a:solidFill>
            <a:miter lim="800000"/>
          </a:ln>
          <a:effectLst>
            <a:outerShdw dist="107763" dir="2700000" algn="ctr" rotWithShape="0">
              <a:srgbClr val="808080"/>
            </a:outerShdw>
          </a:effectLst>
        </p:spPr>
        <p:txBody>
          <a:bodyPr wrap="none" anchor="ctr"/>
          <a:lstStyle/>
          <a:p>
            <a:pPr>
              <a:spcBef>
                <a:spcPct val="20000"/>
              </a:spcBef>
              <a:defRPr/>
            </a:pPr>
            <a:endParaRPr kumimoji="1" lang="zh-CN" altLang="en-US">
              <a:latin typeface="+mn-lt"/>
              <a:ea typeface="+mn-ea"/>
              <a:cs typeface="+mn-ea"/>
              <a:sym typeface="+mn-lt"/>
            </a:endParaRPr>
          </a:p>
        </p:txBody>
      </p:sp>
      <p:sp>
        <p:nvSpPr>
          <p:cNvPr id="946193" name="AutoShape 17">
            <a:extLst>
              <a:ext uri="{FF2B5EF4-FFF2-40B4-BE49-F238E27FC236}">
                <a16:creationId xmlns:a16="http://schemas.microsoft.com/office/drawing/2014/main" id="{ACB71F3D-C168-4C51-83DD-1B5834FF614E}"/>
              </a:ext>
            </a:extLst>
          </p:cNvPr>
          <p:cNvSpPr>
            <a:spLocks noChangeArrowheads="1"/>
          </p:cNvSpPr>
          <p:nvPr/>
        </p:nvSpPr>
        <p:spPr bwMode="auto">
          <a:xfrm>
            <a:off x="1676400" y="1485900"/>
            <a:ext cx="533400" cy="762000"/>
          </a:xfrm>
          <a:prstGeom prst="can">
            <a:avLst>
              <a:gd name="adj" fmla="val 35714"/>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effectLst>
                  <a:outerShdw blurRad="38100" dist="38100" dir="2700000" algn="tl">
                    <a:srgbClr val="FFFFFF"/>
                  </a:outerShdw>
                </a:effectLst>
                <a:latin typeface="+mn-lt"/>
                <a:ea typeface="+mn-ea"/>
                <a:cs typeface="+mn-ea"/>
                <a:sym typeface="+mn-lt"/>
              </a:rPr>
              <a:t>21</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946194" name="AutoShape 18">
            <a:extLst>
              <a:ext uri="{FF2B5EF4-FFF2-40B4-BE49-F238E27FC236}">
                <a16:creationId xmlns:a16="http://schemas.microsoft.com/office/drawing/2014/main" id="{A4D7F3FC-8337-4604-9AFE-321D3A2BCC4F}"/>
              </a:ext>
            </a:extLst>
          </p:cNvPr>
          <p:cNvSpPr>
            <a:spLocks noChangeArrowheads="1"/>
          </p:cNvSpPr>
          <p:nvPr/>
        </p:nvSpPr>
        <p:spPr bwMode="auto">
          <a:xfrm>
            <a:off x="2667000" y="1409700"/>
            <a:ext cx="533400" cy="838200"/>
          </a:xfrm>
          <a:prstGeom prst="can">
            <a:avLst>
              <a:gd name="adj" fmla="val 39286"/>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946195" name="AutoShape 19">
            <a:extLst>
              <a:ext uri="{FF2B5EF4-FFF2-40B4-BE49-F238E27FC236}">
                <a16:creationId xmlns:a16="http://schemas.microsoft.com/office/drawing/2014/main" id="{9FF5C92A-251E-4694-B3E9-B4A4FA6B6E9F}"/>
              </a:ext>
            </a:extLst>
          </p:cNvPr>
          <p:cNvSpPr>
            <a:spLocks noChangeArrowheads="1"/>
          </p:cNvSpPr>
          <p:nvPr/>
        </p:nvSpPr>
        <p:spPr bwMode="auto">
          <a:xfrm>
            <a:off x="3657600" y="1104900"/>
            <a:ext cx="533400" cy="1143000"/>
          </a:xfrm>
          <a:prstGeom prst="can">
            <a:avLst>
              <a:gd name="adj" fmla="val 53571"/>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49</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946196" name="AutoShape 20">
            <a:extLst>
              <a:ext uri="{FF2B5EF4-FFF2-40B4-BE49-F238E27FC236}">
                <a16:creationId xmlns:a16="http://schemas.microsoft.com/office/drawing/2014/main" id="{B11FE108-F1DD-4CF1-A4C2-21803288BF47}"/>
              </a:ext>
            </a:extLst>
          </p:cNvPr>
          <p:cNvSpPr>
            <a:spLocks noChangeArrowheads="1"/>
          </p:cNvSpPr>
          <p:nvPr/>
        </p:nvSpPr>
        <p:spPr bwMode="auto">
          <a:xfrm>
            <a:off x="4648200" y="1409700"/>
            <a:ext cx="533400" cy="838200"/>
          </a:xfrm>
          <a:prstGeom prst="can">
            <a:avLst>
              <a:gd name="adj" fmla="val 39286"/>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946197" name="AutoShape 21">
            <a:extLst>
              <a:ext uri="{FF2B5EF4-FFF2-40B4-BE49-F238E27FC236}">
                <a16:creationId xmlns:a16="http://schemas.microsoft.com/office/drawing/2014/main" id="{B3436BED-8E5F-46A0-B08B-A7FA2F210ECC}"/>
              </a:ext>
            </a:extLst>
          </p:cNvPr>
          <p:cNvSpPr>
            <a:spLocks noChangeArrowheads="1"/>
          </p:cNvSpPr>
          <p:nvPr/>
        </p:nvSpPr>
        <p:spPr bwMode="auto">
          <a:xfrm>
            <a:off x="5638800" y="1562100"/>
            <a:ext cx="533400" cy="685800"/>
          </a:xfrm>
          <a:prstGeom prst="can">
            <a:avLst>
              <a:gd name="adj" fmla="val 32143"/>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16</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946198" name="AutoShape 22">
            <a:extLst>
              <a:ext uri="{FF2B5EF4-FFF2-40B4-BE49-F238E27FC236}">
                <a16:creationId xmlns:a16="http://schemas.microsoft.com/office/drawing/2014/main" id="{B71A1416-7E29-43B6-BDE9-D6C7AC1035AD}"/>
              </a:ext>
            </a:extLst>
          </p:cNvPr>
          <p:cNvSpPr>
            <a:spLocks noChangeArrowheads="1"/>
          </p:cNvSpPr>
          <p:nvPr/>
        </p:nvSpPr>
        <p:spPr bwMode="auto">
          <a:xfrm>
            <a:off x="6629400" y="1866900"/>
            <a:ext cx="533400" cy="381000"/>
          </a:xfrm>
          <a:prstGeom prst="can">
            <a:avLst>
              <a:gd name="adj" fmla="val 25000"/>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08</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50188" name="Text Box 23">
            <a:extLst>
              <a:ext uri="{FF2B5EF4-FFF2-40B4-BE49-F238E27FC236}">
                <a16:creationId xmlns:a16="http://schemas.microsoft.com/office/drawing/2014/main" id="{6D7AA17B-16A5-4593-BFA3-755AB4C889C0}"/>
              </a:ext>
            </a:extLst>
          </p:cNvPr>
          <p:cNvSpPr txBox="1">
            <a:spLocks noChangeArrowheads="1"/>
          </p:cNvSpPr>
          <p:nvPr/>
        </p:nvSpPr>
        <p:spPr bwMode="auto">
          <a:xfrm>
            <a:off x="1752600" y="2324100"/>
            <a:ext cx="5289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400">
                <a:latin typeface="+mn-lt"/>
                <a:ea typeface="+mn-ea"/>
                <a:cs typeface="+mn-ea"/>
                <a:sym typeface="+mn-lt"/>
              </a:rPr>
              <a:t>0           1           2           3           4           5</a:t>
            </a:r>
            <a:endParaRPr lang="en-US" altLang="zh-CN" sz="2400" b="0">
              <a:latin typeface="+mn-lt"/>
              <a:ea typeface="+mn-ea"/>
              <a:cs typeface="+mn-ea"/>
              <a:sym typeface="+mn-lt"/>
            </a:endParaRPr>
          </a:p>
        </p:txBody>
      </p:sp>
      <p:sp>
        <p:nvSpPr>
          <p:cNvPr id="946200" name="AutoShape 24" descr="白色大理石">
            <a:extLst>
              <a:ext uri="{FF2B5EF4-FFF2-40B4-BE49-F238E27FC236}">
                <a16:creationId xmlns:a16="http://schemas.microsoft.com/office/drawing/2014/main" id="{530C0516-6C50-4083-8104-EEBF49D1279D}"/>
              </a:ext>
            </a:extLst>
          </p:cNvPr>
          <p:cNvSpPr>
            <a:spLocks noChangeArrowheads="1"/>
          </p:cNvSpPr>
          <p:nvPr/>
        </p:nvSpPr>
        <p:spPr bwMode="auto">
          <a:xfrm>
            <a:off x="4343400" y="3830638"/>
            <a:ext cx="3733800" cy="457200"/>
          </a:xfrm>
          <a:prstGeom prst="parallelogram">
            <a:avLst>
              <a:gd name="adj" fmla="val 118190"/>
            </a:avLst>
          </a:prstGeom>
          <a:blipFill dpi="0" rotWithShape="0">
            <a:blip r:embed="rId2"/>
            <a:srcRect/>
            <a:tile tx="0" ty="0" sx="100000" sy="100000" flip="none" algn="tl"/>
          </a:blipFill>
          <a:ln w="9525">
            <a:solidFill>
              <a:schemeClr val="bg1"/>
            </a:solidFill>
            <a:miter lim="800000"/>
          </a:ln>
          <a:effectLst>
            <a:outerShdw dist="107763" dir="2700000" algn="ctr" rotWithShape="0">
              <a:srgbClr val="808080"/>
            </a:outerShdw>
          </a:effectLst>
        </p:spPr>
        <p:txBody>
          <a:bodyPr wrap="none" anchor="ctr"/>
          <a:lstStyle/>
          <a:p>
            <a:pPr>
              <a:spcBef>
                <a:spcPct val="20000"/>
              </a:spcBef>
              <a:defRPr/>
            </a:pPr>
            <a:endParaRPr kumimoji="1" lang="zh-CN" altLang="en-US">
              <a:latin typeface="+mn-lt"/>
              <a:ea typeface="+mn-ea"/>
              <a:cs typeface="+mn-ea"/>
              <a:sym typeface="+mn-lt"/>
            </a:endParaRPr>
          </a:p>
        </p:txBody>
      </p:sp>
      <p:sp>
        <p:nvSpPr>
          <p:cNvPr id="946201" name="AutoShape 25">
            <a:extLst>
              <a:ext uri="{FF2B5EF4-FFF2-40B4-BE49-F238E27FC236}">
                <a16:creationId xmlns:a16="http://schemas.microsoft.com/office/drawing/2014/main" id="{6D79F7E7-0005-4AB8-B8E9-3CE3AA597C98}"/>
              </a:ext>
            </a:extLst>
          </p:cNvPr>
          <p:cNvSpPr>
            <a:spLocks noChangeArrowheads="1"/>
          </p:cNvSpPr>
          <p:nvPr/>
        </p:nvSpPr>
        <p:spPr bwMode="auto">
          <a:xfrm>
            <a:off x="3962400" y="3449638"/>
            <a:ext cx="533400" cy="762000"/>
          </a:xfrm>
          <a:prstGeom prst="can">
            <a:avLst>
              <a:gd name="adj" fmla="val 35714"/>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chemeClr val="bg2"/>
                </a:solidFill>
                <a:effectLst>
                  <a:outerShdw blurRad="38100" dist="38100" dir="2700000" algn="tl">
                    <a:srgbClr val="000000"/>
                  </a:outerShdw>
                </a:effectLst>
                <a:latin typeface="+mn-lt"/>
                <a:ea typeface="+mn-ea"/>
                <a:cs typeface="+mn-ea"/>
                <a:sym typeface="+mn-lt"/>
              </a:rPr>
              <a:t>21</a:t>
            </a:r>
            <a:endParaRPr kumimoji="1" lang="en-US" altLang="zh-CN" sz="2400" b="0">
              <a:solidFill>
                <a:schemeClr val="bg2"/>
              </a:solidFill>
              <a:effectLst>
                <a:outerShdw blurRad="38100" dist="38100" dir="2700000" algn="tl">
                  <a:srgbClr val="000000"/>
                </a:outerShdw>
              </a:effectLst>
              <a:latin typeface="+mn-lt"/>
              <a:ea typeface="+mn-ea"/>
              <a:cs typeface="+mn-ea"/>
              <a:sym typeface="+mn-lt"/>
            </a:endParaRPr>
          </a:p>
        </p:txBody>
      </p:sp>
      <p:sp>
        <p:nvSpPr>
          <p:cNvPr id="946202" name="AutoShape 26">
            <a:extLst>
              <a:ext uri="{FF2B5EF4-FFF2-40B4-BE49-F238E27FC236}">
                <a16:creationId xmlns:a16="http://schemas.microsoft.com/office/drawing/2014/main" id="{83B4CCCC-967E-4252-B3E8-D78966E2242D}"/>
              </a:ext>
            </a:extLst>
          </p:cNvPr>
          <p:cNvSpPr>
            <a:spLocks noChangeArrowheads="1"/>
          </p:cNvSpPr>
          <p:nvPr/>
        </p:nvSpPr>
        <p:spPr bwMode="auto">
          <a:xfrm>
            <a:off x="4953000" y="3373438"/>
            <a:ext cx="533400" cy="838200"/>
          </a:xfrm>
          <a:prstGeom prst="can">
            <a:avLst>
              <a:gd name="adj" fmla="val 39286"/>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effectLst>
                  <a:outerShdw blurRad="38100" dist="38100" dir="2700000" algn="tl">
                    <a:srgbClr val="FFFFFF"/>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946208" name="AutoShape 32">
            <a:extLst>
              <a:ext uri="{FF2B5EF4-FFF2-40B4-BE49-F238E27FC236}">
                <a16:creationId xmlns:a16="http://schemas.microsoft.com/office/drawing/2014/main" id="{2AFACB56-4D17-480B-8B58-5473FAF477E6}"/>
              </a:ext>
            </a:extLst>
          </p:cNvPr>
          <p:cNvSpPr>
            <a:spLocks noChangeArrowheads="1"/>
          </p:cNvSpPr>
          <p:nvPr/>
        </p:nvSpPr>
        <p:spPr bwMode="auto">
          <a:xfrm>
            <a:off x="2667000" y="5187950"/>
            <a:ext cx="533400" cy="685800"/>
          </a:xfrm>
          <a:prstGeom prst="can">
            <a:avLst>
              <a:gd name="adj" fmla="val 32143"/>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solidFill>
                  <a:srgbClr val="0000FF"/>
                </a:solidFill>
                <a:effectLst>
                  <a:outerShdw blurRad="38100" dist="38100" dir="2700000" algn="tl">
                    <a:srgbClr val="000000"/>
                  </a:outerShdw>
                </a:effectLst>
                <a:latin typeface="+mn-lt"/>
                <a:ea typeface="+mn-ea"/>
                <a:cs typeface="+mn-ea"/>
                <a:sym typeface="+mn-lt"/>
              </a:rPr>
              <a:t>16</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946209" name="AutoShape 33">
            <a:extLst>
              <a:ext uri="{FF2B5EF4-FFF2-40B4-BE49-F238E27FC236}">
                <a16:creationId xmlns:a16="http://schemas.microsoft.com/office/drawing/2014/main" id="{7E84C390-8357-4B68-9D2C-92DF3D98B808}"/>
              </a:ext>
            </a:extLst>
          </p:cNvPr>
          <p:cNvSpPr>
            <a:spLocks noChangeArrowheads="1"/>
          </p:cNvSpPr>
          <p:nvPr/>
        </p:nvSpPr>
        <p:spPr bwMode="auto">
          <a:xfrm>
            <a:off x="6858000" y="3373438"/>
            <a:ext cx="533400" cy="838200"/>
          </a:xfrm>
          <a:prstGeom prst="can">
            <a:avLst>
              <a:gd name="adj" fmla="val 39286"/>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946210" name="AutoShape 34">
            <a:extLst>
              <a:ext uri="{FF2B5EF4-FFF2-40B4-BE49-F238E27FC236}">
                <a16:creationId xmlns:a16="http://schemas.microsoft.com/office/drawing/2014/main" id="{F74DE710-0AEB-475C-AC92-1482D1E49047}"/>
              </a:ext>
            </a:extLst>
          </p:cNvPr>
          <p:cNvSpPr>
            <a:spLocks noChangeArrowheads="1"/>
          </p:cNvSpPr>
          <p:nvPr/>
        </p:nvSpPr>
        <p:spPr bwMode="auto">
          <a:xfrm>
            <a:off x="2667000" y="3525838"/>
            <a:ext cx="533400" cy="685800"/>
          </a:xfrm>
          <a:prstGeom prst="can">
            <a:avLst>
              <a:gd name="adj" fmla="val 32143"/>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16</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946211" name="AutoShape 35">
            <a:extLst>
              <a:ext uri="{FF2B5EF4-FFF2-40B4-BE49-F238E27FC236}">
                <a16:creationId xmlns:a16="http://schemas.microsoft.com/office/drawing/2014/main" id="{9010240A-57C2-4054-8C6F-54B13072F6E0}"/>
              </a:ext>
            </a:extLst>
          </p:cNvPr>
          <p:cNvSpPr>
            <a:spLocks noChangeArrowheads="1"/>
          </p:cNvSpPr>
          <p:nvPr/>
        </p:nvSpPr>
        <p:spPr bwMode="auto">
          <a:xfrm>
            <a:off x="1676400" y="5492750"/>
            <a:ext cx="533400" cy="381000"/>
          </a:xfrm>
          <a:prstGeom prst="can">
            <a:avLst>
              <a:gd name="adj" fmla="val 25000"/>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chemeClr val="bg2"/>
                </a:solidFill>
                <a:effectLst>
                  <a:outerShdw blurRad="38100" dist="38100" dir="2700000" algn="tl">
                    <a:srgbClr val="000000"/>
                  </a:outerShdw>
                </a:effectLst>
                <a:latin typeface="+mn-lt"/>
                <a:ea typeface="+mn-ea"/>
                <a:cs typeface="+mn-ea"/>
                <a:sym typeface="+mn-lt"/>
              </a:rPr>
              <a:t>08</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946212" name="AutoShape 36">
            <a:extLst>
              <a:ext uri="{FF2B5EF4-FFF2-40B4-BE49-F238E27FC236}">
                <a16:creationId xmlns:a16="http://schemas.microsoft.com/office/drawing/2014/main" id="{E721E778-A166-4D20-88E9-57D9D8BC6C60}"/>
              </a:ext>
            </a:extLst>
          </p:cNvPr>
          <p:cNvSpPr>
            <a:spLocks noChangeArrowheads="1"/>
          </p:cNvSpPr>
          <p:nvPr/>
        </p:nvSpPr>
        <p:spPr bwMode="auto">
          <a:xfrm>
            <a:off x="5867400" y="3068638"/>
            <a:ext cx="533400" cy="1143000"/>
          </a:xfrm>
          <a:prstGeom prst="can">
            <a:avLst>
              <a:gd name="adj" fmla="val 53571"/>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49</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946213" name="Text Box 37">
            <a:extLst>
              <a:ext uri="{FF2B5EF4-FFF2-40B4-BE49-F238E27FC236}">
                <a16:creationId xmlns:a16="http://schemas.microsoft.com/office/drawing/2014/main" id="{2D85C08E-3F9D-45C6-BE96-FA130D972660}"/>
              </a:ext>
            </a:extLst>
          </p:cNvPr>
          <p:cNvSpPr txBox="1">
            <a:spLocks noChangeArrowheads="1"/>
          </p:cNvSpPr>
          <p:nvPr/>
        </p:nvSpPr>
        <p:spPr bwMode="auto">
          <a:xfrm>
            <a:off x="1420813" y="960438"/>
            <a:ext cx="1676400" cy="457200"/>
          </a:xfrm>
          <a:prstGeom prst="rect">
            <a:avLst/>
          </a:prstGeom>
          <a:noFill/>
          <a:ln w="9525">
            <a:noFill/>
            <a:miter lim="800000"/>
          </a:ln>
        </p:spPr>
        <p:txBody>
          <a:bodyPr>
            <a:spAutoFit/>
          </a:bodyPr>
          <a:lstStyle/>
          <a:p>
            <a:pPr eaLnBrk="1" hangingPunct="1">
              <a:defRPr/>
            </a:pPr>
            <a:r>
              <a:rPr kumimoji="1" lang="en-US" altLang="zh-CN" sz="2400" b="0" i="1" dirty="0" err="1">
                <a:latin typeface="+mn-lt"/>
                <a:ea typeface="+mn-ea"/>
                <a:cs typeface="+mn-ea"/>
                <a:sym typeface="+mn-lt"/>
              </a:rPr>
              <a:t>pivotkey</a:t>
            </a:r>
            <a:endParaRPr kumimoji="1" lang="en-US" altLang="zh-CN" sz="2400" b="0" dirty="0">
              <a:latin typeface="+mn-lt"/>
              <a:ea typeface="+mn-ea"/>
              <a:cs typeface="+mn-ea"/>
              <a:sym typeface="+mn-lt"/>
            </a:endParaRPr>
          </a:p>
        </p:txBody>
      </p:sp>
      <p:sp>
        <p:nvSpPr>
          <p:cNvPr id="946214" name="AutoShape 38">
            <a:extLst>
              <a:ext uri="{FF2B5EF4-FFF2-40B4-BE49-F238E27FC236}">
                <a16:creationId xmlns:a16="http://schemas.microsoft.com/office/drawing/2014/main" id="{57FD75D8-3CE7-466C-95F8-DE99CD1F28EA}"/>
              </a:ext>
            </a:extLst>
          </p:cNvPr>
          <p:cNvSpPr>
            <a:spLocks noChangeArrowheads="1"/>
          </p:cNvSpPr>
          <p:nvPr/>
        </p:nvSpPr>
        <p:spPr bwMode="auto">
          <a:xfrm>
            <a:off x="1676400" y="3830638"/>
            <a:ext cx="533400" cy="381000"/>
          </a:xfrm>
          <a:prstGeom prst="can">
            <a:avLst>
              <a:gd name="adj" fmla="val 25000"/>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effectLst>
                  <a:outerShdw blurRad="38100" dist="38100" dir="2700000" algn="tl">
                    <a:srgbClr val="FFFFFF"/>
                  </a:outerShdw>
                </a:effectLst>
                <a:latin typeface="+mn-lt"/>
                <a:ea typeface="+mn-ea"/>
                <a:cs typeface="+mn-ea"/>
                <a:sym typeface="+mn-lt"/>
              </a:rPr>
              <a:t>08</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946217" name="AutoShape 41">
            <a:extLst>
              <a:ext uri="{FF2B5EF4-FFF2-40B4-BE49-F238E27FC236}">
                <a16:creationId xmlns:a16="http://schemas.microsoft.com/office/drawing/2014/main" id="{C03F532F-46FA-4066-AF85-1A1DFFE121A4}"/>
              </a:ext>
            </a:extLst>
          </p:cNvPr>
          <p:cNvSpPr>
            <a:spLocks noChangeArrowheads="1"/>
          </p:cNvSpPr>
          <p:nvPr/>
        </p:nvSpPr>
        <p:spPr bwMode="auto">
          <a:xfrm>
            <a:off x="3886200" y="5111750"/>
            <a:ext cx="533400" cy="762000"/>
          </a:xfrm>
          <a:prstGeom prst="can">
            <a:avLst>
              <a:gd name="adj" fmla="val 35714"/>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chemeClr val="bg2"/>
                </a:solidFill>
                <a:effectLst>
                  <a:outerShdw blurRad="38100" dist="38100" dir="2700000" algn="tl">
                    <a:srgbClr val="000000"/>
                  </a:outerShdw>
                </a:effectLst>
                <a:latin typeface="+mn-lt"/>
                <a:ea typeface="+mn-ea"/>
                <a:cs typeface="+mn-ea"/>
                <a:sym typeface="+mn-lt"/>
              </a:rPr>
              <a:t>21</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946226" name="Text Box 50">
            <a:extLst>
              <a:ext uri="{FF2B5EF4-FFF2-40B4-BE49-F238E27FC236}">
                <a16:creationId xmlns:a16="http://schemas.microsoft.com/office/drawing/2014/main" id="{A1924A98-6217-42E6-AD13-1701187176CB}"/>
              </a:ext>
            </a:extLst>
          </p:cNvPr>
          <p:cNvSpPr txBox="1">
            <a:spLocks noChangeArrowheads="1"/>
          </p:cNvSpPr>
          <p:nvPr/>
        </p:nvSpPr>
        <p:spPr bwMode="auto">
          <a:xfrm>
            <a:off x="1454150" y="3103563"/>
            <a:ext cx="1316038" cy="457200"/>
          </a:xfrm>
          <a:prstGeom prst="rect">
            <a:avLst/>
          </a:prstGeom>
          <a:noFill/>
          <a:ln w="9525">
            <a:noFill/>
            <a:miter lim="800000"/>
          </a:ln>
        </p:spPr>
        <p:txBody>
          <a:bodyPr>
            <a:spAutoFit/>
          </a:bodyPr>
          <a:lstStyle/>
          <a:p>
            <a:pPr eaLnBrk="1" hangingPunct="1">
              <a:defRPr/>
            </a:pPr>
            <a:r>
              <a:rPr kumimoji="1" lang="en-US" altLang="zh-CN" sz="2400" b="0" i="1" dirty="0" err="1">
                <a:latin typeface="+mn-lt"/>
                <a:ea typeface="+mn-ea"/>
                <a:cs typeface="+mn-ea"/>
                <a:sym typeface="+mn-lt"/>
              </a:rPr>
              <a:t>pivotkey</a:t>
            </a:r>
            <a:endParaRPr kumimoji="1" lang="en-US" altLang="zh-CN" sz="2400" b="0" i="1" dirty="0">
              <a:latin typeface="+mn-lt"/>
              <a:ea typeface="+mn-ea"/>
              <a:cs typeface="+mn-ea"/>
              <a:sym typeface="+mn-lt"/>
            </a:endParaRPr>
          </a:p>
        </p:txBody>
      </p:sp>
      <p:sp>
        <p:nvSpPr>
          <p:cNvPr id="946227" name="Text Box 51">
            <a:extLst>
              <a:ext uri="{FF2B5EF4-FFF2-40B4-BE49-F238E27FC236}">
                <a16:creationId xmlns:a16="http://schemas.microsoft.com/office/drawing/2014/main" id="{349C160F-3537-4AB8-98BA-A8E956DF4A62}"/>
              </a:ext>
            </a:extLst>
          </p:cNvPr>
          <p:cNvSpPr txBox="1">
            <a:spLocks noChangeArrowheads="1"/>
          </p:cNvSpPr>
          <p:nvPr/>
        </p:nvSpPr>
        <p:spPr bwMode="auto">
          <a:xfrm>
            <a:off x="4716463" y="4578350"/>
            <a:ext cx="1220787" cy="457200"/>
          </a:xfrm>
          <a:prstGeom prst="rect">
            <a:avLst/>
          </a:prstGeom>
          <a:noFill/>
          <a:ln w="9525">
            <a:noFill/>
            <a:miter lim="800000"/>
          </a:ln>
        </p:spPr>
        <p:txBody>
          <a:bodyPr>
            <a:spAutoFit/>
          </a:bodyPr>
          <a:lstStyle/>
          <a:p>
            <a:pPr eaLnBrk="1" hangingPunct="1">
              <a:defRPr/>
            </a:pPr>
            <a:r>
              <a:rPr kumimoji="1" lang="en-US" altLang="zh-CN" sz="2400" b="0" i="1" dirty="0" err="1">
                <a:latin typeface="+mn-lt"/>
                <a:ea typeface="+mn-ea"/>
                <a:cs typeface="+mn-ea"/>
                <a:sym typeface="+mn-lt"/>
              </a:rPr>
              <a:t>pivotkey</a:t>
            </a:r>
            <a:endParaRPr kumimoji="1" lang="en-US" altLang="zh-CN" sz="2400" b="0" i="1" dirty="0">
              <a:latin typeface="+mn-lt"/>
              <a:ea typeface="+mn-ea"/>
              <a:cs typeface="+mn-ea"/>
              <a:sym typeface="+mn-lt"/>
            </a:endParaRPr>
          </a:p>
        </p:txBody>
      </p:sp>
      <p:sp>
        <p:nvSpPr>
          <p:cNvPr id="946228" name="Rectangle 52">
            <a:extLst>
              <a:ext uri="{FF2B5EF4-FFF2-40B4-BE49-F238E27FC236}">
                <a16:creationId xmlns:a16="http://schemas.microsoft.com/office/drawing/2014/main" id="{1DB79174-875F-43B6-BDA3-3634D1F9EB3B}"/>
              </a:ext>
            </a:extLst>
          </p:cNvPr>
          <p:cNvSpPr>
            <a:spLocks noChangeArrowheads="1"/>
          </p:cNvSpPr>
          <p:nvPr/>
        </p:nvSpPr>
        <p:spPr bwMode="auto">
          <a:xfrm>
            <a:off x="762000" y="215900"/>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sp>
        <p:nvSpPr>
          <p:cNvPr id="946229" name="AutoShape 53" descr="白色大理石">
            <a:extLst>
              <a:ext uri="{FF2B5EF4-FFF2-40B4-BE49-F238E27FC236}">
                <a16:creationId xmlns:a16="http://schemas.microsoft.com/office/drawing/2014/main" id="{9C850F33-20D0-4ECC-9539-420FA5D5EB70}"/>
              </a:ext>
            </a:extLst>
          </p:cNvPr>
          <p:cNvSpPr>
            <a:spLocks noChangeArrowheads="1"/>
          </p:cNvSpPr>
          <p:nvPr/>
        </p:nvSpPr>
        <p:spPr bwMode="auto">
          <a:xfrm>
            <a:off x="4356100" y="5489575"/>
            <a:ext cx="3733800" cy="457200"/>
          </a:xfrm>
          <a:prstGeom prst="parallelogram">
            <a:avLst>
              <a:gd name="adj" fmla="val 118190"/>
            </a:avLst>
          </a:prstGeom>
          <a:blipFill dpi="0" rotWithShape="0">
            <a:blip r:embed="rId2"/>
            <a:srcRect/>
            <a:tile tx="0" ty="0" sx="100000" sy="100000" flip="none" algn="tl"/>
          </a:blipFill>
          <a:ln w="9525">
            <a:solidFill>
              <a:schemeClr val="bg1"/>
            </a:solidFill>
            <a:miter lim="800000"/>
          </a:ln>
          <a:effectLst>
            <a:outerShdw dist="107763" dir="2700000" algn="ctr" rotWithShape="0">
              <a:srgbClr val="808080"/>
            </a:outerShdw>
          </a:effectLst>
        </p:spPr>
        <p:txBody>
          <a:bodyPr wrap="none" anchor="ctr"/>
          <a:lstStyle/>
          <a:p>
            <a:pPr>
              <a:spcBef>
                <a:spcPct val="20000"/>
              </a:spcBef>
              <a:defRPr/>
            </a:pPr>
            <a:endParaRPr kumimoji="1" lang="zh-CN" altLang="en-US">
              <a:latin typeface="+mn-lt"/>
              <a:ea typeface="+mn-ea"/>
              <a:cs typeface="+mn-ea"/>
              <a:sym typeface="+mn-lt"/>
            </a:endParaRPr>
          </a:p>
        </p:txBody>
      </p:sp>
      <p:sp>
        <p:nvSpPr>
          <p:cNvPr id="946230" name="AutoShape 54">
            <a:extLst>
              <a:ext uri="{FF2B5EF4-FFF2-40B4-BE49-F238E27FC236}">
                <a16:creationId xmlns:a16="http://schemas.microsoft.com/office/drawing/2014/main" id="{1C6F0897-28C9-4993-ADD2-E9F114C3CACB}"/>
              </a:ext>
            </a:extLst>
          </p:cNvPr>
          <p:cNvSpPr>
            <a:spLocks noChangeArrowheads="1"/>
          </p:cNvSpPr>
          <p:nvPr/>
        </p:nvSpPr>
        <p:spPr bwMode="auto">
          <a:xfrm>
            <a:off x="4965700" y="5032375"/>
            <a:ext cx="533400" cy="838200"/>
          </a:xfrm>
          <a:prstGeom prst="can">
            <a:avLst>
              <a:gd name="adj" fmla="val 39286"/>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effectLst>
                  <a:outerShdw blurRad="38100" dist="38100" dir="2700000" algn="tl">
                    <a:srgbClr val="FFFFFF"/>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946231" name="AutoShape 55">
            <a:extLst>
              <a:ext uri="{FF2B5EF4-FFF2-40B4-BE49-F238E27FC236}">
                <a16:creationId xmlns:a16="http://schemas.microsoft.com/office/drawing/2014/main" id="{199EC81E-835F-4B97-B60F-1F06D2D1F5D7}"/>
              </a:ext>
            </a:extLst>
          </p:cNvPr>
          <p:cNvSpPr>
            <a:spLocks noChangeArrowheads="1"/>
          </p:cNvSpPr>
          <p:nvPr/>
        </p:nvSpPr>
        <p:spPr bwMode="auto">
          <a:xfrm>
            <a:off x="6870700" y="5032375"/>
            <a:ext cx="533400" cy="838200"/>
          </a:xfrm>
          <a:prstGeom prst="can">
            <a:avLst>
              <a:gd name="adj" fmla="val 39286"/>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946232" name="AutoShape 56">
            <a:extLst>
              <a:ext uri="{FF2B5EF4-FFF2-40B4-BE49-F238E27FC236}">
                <a16:creationId xmlns:a16="http://schemas.microsoft.com/office/drawing/2014/main" id="{8C64E4F1-55C7-4C69-BD83-5CC1205BFB11}"/>
              </a:ext>
            </a:extLst>
          </p:cNvPr>
          <p:cNvSpPr>
            <a:spLocks noChangeArrowheads="1"/>
          </p:cNvSpPr>
          <p:nvPr/>
        </p:nvSpPr>
        <p:spPr bwMode="auto">
          <a:xfrm>
            <a:off x="5880100" y="4727575"/>
            <a:ext cx="533400" cy="1143000"/>
          </a:xfrm>
          <a:prstGeom prst="can">
            <a:avLst>
              <a:gd name="adj" fmla="val 53571"/>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49</a:t>
            </a:r>
            <a:endParaRPr kumimoji="1" lang="en-US" altLang="zh-CN" sz="2400" b="0">
              <a:effectLst>
                <a:outerShdw blurRad="38100" dist="38100" dir="2700000" algn="tl">
                  <a:srgbClr val="FFFFFF"/>
                </a:outerShdw>
              </a:effectLst>
              <a:latin typeface="+mn-lt"/>
              <a:ea typeface="+mn-ea"/>
              <a:cs typeface="+mn-ea"/>
              <a:sym typeface="+mn-lt"/>
            </a:endParaRPr>
          </a:p>
        </p:txBody>
      </p:sp>
    </p:spTree>
  </p:cSld>
  <p:clrMapOvr>
    <a:masterClrMapping/>
  </p:clrMapOvr>
  <p:transition spd="slow"/>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9782" name="AutoShape 6" descr="白色大理石">
            <a:extLst>
              <a:ext uri="{FF2B5EF4-FFF2-40B4-BE49-F238E27FC236}">
                <a16:creationId xmlns:a16="http://schemas.microsoft.com/office/drawing/2014/main" id="{170D999A-6BBF-4442-9870-E892C72CB53B}"/>
              </a:ext>
            </a:extLst>
          </p:cNvPr>
          <p:cNvSpPr>
            <a:spLocks noChangeArrowheads="1"/>
          </p:cNvSpPr>
          <p:nvPr/>
        </p:nvSpPr>
        <p:spPr bwMode="auto">
          <a:xfrm>
            <a:off x="5829300" y="4462463"/>
            <a:ext cx="1600200" cy="457200"/>
          </a:xfrm>
          <a:prstGeom prst="parallelogram">
            <a:avLst>
              <a:gd name="adj" fmla="val 50653"/>
            </a:avLst>
          </a:prstGeom>
          <a:blipFill dpi="0" rotWithShape="0">
            <a:blip r:embed="rId2"/>
            <a:srcRect/>
            <a:tile tx="0" ty="0" sx="100000" sy="100000" flip="none" algn="tl"/>
          </a:blipFill>
          <a:ln w="9525">
            <a:solidFill>
              <a:schemeClr val="bg1"/>
            </a:solidFill>
            <a:miter lim="800000"/>
          </a:ln>
          <a:effectLst>
            <a:outerShdw dist="107763" dir="2700000" algn="ctr" rotWithShape="0">
              <a:srgbClr val="808080"/>
            </a:outerShdw>
          </a:effectLst>
        </p:spPr>
        <p:txBody>
          <a:bodyPr wrap="none" anchor="ctr"/>
          <a:lstStyle/>
          <a:p>
            <a:pPr>
              <a:spcBef>
                <a:spcPct val="20000"/>
              </a:spcBef>
              <a:defRPr/>
            </a:pPr>
            <a:endParaRPr kumimoji="1" lang="zh-CN" altLang="en-US">
              <a:latin typeface="+mn-lt"/>
              <a:ea typeface="+mn-ea"/>
              <a:cs typeface="+mn-ea"/>
              <a:sym typeface="+mn-lt"/>
            </a:endParaRPr>
          </a:p>
        </p:txBody>
      </p:sp>
      <p:sp>
        <p:nvSpPr>
          <p:cNvPr id="1099783" name="AutoShape 7">
            <a:extLst>
              <a:ext uri="{FF2B5EF4-FFF2-40B4-BE49-F238E27FC236}">
                <a16:creationId xmlns:a16="http://schemas.microsoft.com/office/drawing/2014/main" id="{4E635C41-7FD1-4D29-8A25-9B6D9A67B895}"/>
              </a:ext>
            </a:extLst>
          </p:cNvPr>
          <p:cNvSpPr>
            <a:spLocks noChangeArrowheads="1"/>
          </p:cNvSpPr>
          <p:nvPr/>
        </p:nvSpPr>
        <p:spPr bwMode="auto">
          <a:xfrm>
            <a:off x="6210300" y="3700463"/>
            <a:ext cx="533400" cy="1143000"/>
          </a:xfrm>
          <a:prstGeom prst="can">
            <a:avLst>
              <a:gd name="adj" fmla="val 53571"/>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49</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99784" name="AutoShape 8">
            <a:extLst>
              <a:ext uri="{FF2B5EF4-FFF2-40B4-BE49-F238E27FC236}">
                <a16:creationId xmlns:a16="http://schemas.microsoft.com/office/drawing/2014/main" id="{B987C56A-ADE3-41FE-87C3-747E86D795C7}"/>
              </a:ext>
            </a:extLst>
          </p:cNvPr>
          <p:cNvSpPr>
            <a:spLocks noChangeArrowheads="1"/>
          </p:cNvSpPr>
          <p:nvPr/>
        </p:nvSpPr>
        <p:spPr bwMode="auto">
          <a:xfrm>
            <a:off x="1257300" y="4462463"/>
            <a:ext cx="533400" cy="381000"/>
          </a:xfrm>
          <a:prstGeom prst="can">
            <a:avLst>
              <a:gd name="adj" fmla="val 25000"/>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chemeClr val="bg2"/>
                </a:solidFill>
                <a:effectLst>
                  <a:outerShdw blurRad="38100" dist="38100" dir="2700000" algn="tl">
                    <a:srgbClr val="000000"/>
                  </a:outerShdw>
                </a:effectLst>
                <a:latin typeface="+mn-lt"/>
                <a:ea typeface="+mn-ea"/>
                <a:cs typeface="+mn-ea"/>
                <a:sym typeface="+mn-lt"/>
              </a:rPr>
              <a:t>08</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99785" name="AutoShape 9">
            <a:extLst>
              <a:ext uri="{FF2B5EF4-FFF2-40B4-BE49-F238E27FC236}">
                <a16:creationId xmlns:a16="http://schemas.microsoft.com/office/drawing/2014/main" id="{B828C492-D75E-4F08-B629-75F08A0AEB8E}"/>
              </a:ext>
            </a:extLst>
          </p:cNvPr>
          <p:cNvSpPr>
            <a:spLocks noChangeArrowheads="1"/>
          </p:cNvSpPr>
          <p:nvPr/>
        </p:nvSpPr>
        <p:spPr bwMode="auto">
          <a:xfrm>
            <a:off x="2247900" y="4157663"/>
            <a:ext cx="533400" cy="685800"/>
          </a:xfrm>
          <a:prstGeom prst="can">
            <a:avLst>
              <a:gd name="adj" fmla="val 32143"/>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chemeClr val="bg2"/>
                </a:solidFill>
                <a:effectLst>
                  <a:outerShdw blurRad="38100" dist="38100" dir="2700000" algn="tl">
                    <a:srgbClr val="000000"/>
                  </a:outerShdw>
                </a:effectLst>
                <a:latin typeface="+mn-lt"/>
                <a:ea typeface="+mn-ea"/>
                <a:cs typeface="+mn-ea"/>
                <a:sym typeface="+mn-lt"/>
              </a:rPr>
              <a:t>16</a:t>
            </a:r>
            <a:endParaRPr kumimoji="1" lang="en-US" altLang="zh-CN" sz="2400" b="0">
              <a:solidFill>
                <a:schemeClr val="bg2"/>
              </a:solidFill>
              <a:effectLst>
                <a:outerShdw blurRad="38100" dist="38100" dir="2700000" algn="tl">
                  <a:srgbClr val="000000"/>
                </a:outerShdw>
              </a:effectLst>
              <a:latin typeface="+mn-lt"/>
              <a:ea typeface="+mn-ea"/>
              <a:cs typeface="+mn-ea"/>
              <a:sym typeface="+mn-lt"/>
            </a:endParaRPr>
          </a:p>
        </p:txBody>
      </p:sp>
      <p:sp>
        <p:nvSpPr>
          <p:cNvPr id="1099786" name="AutoShape 10">
            <a:extLst>
              <a:ext uri="{FF2B5EF4-FFF2-40B4-BE49-F238E27FC236}">
                <a16:creationId xmlns:a16="http://schemas.microsoft.com/office/drawing/2014/main" id="{EF440E6A-2F20-4EE7-9590-196E19B9A0C3}"/>
              </a:ext>
            </a:extLst>
          </p:cNvPr>
          <p:cNvSpPr>
            <a:spLocks noChangeArrowheads="1"/>
          </p:cNvSpPr>
          <p:nvPr/>
        </p:nvSpPr>
        <p:spPr bwMode="auto">
          <a:xfrm>
            <a:off x="5219700" y="4005263"/>
            <a:ext cx="533400" cy="838200"/>
          </a:xfrm>
          <a:prstGeom prst="can">
            <a:avLst>
              <a:gd name="adj" fmla="val 39286"/>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chemeClr val="bg2"/>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99787" name="AutoShape 11">
            <a:extLst>
              <a:ext uri="{FF2B5EF4-FFF2-40B4-BE49-F238E27FC236}">
                <a16:creationId xmlns:a16="http://schemas.microsoft.com/office/drawing/2014/main" id="{CB1A165D-13D1-47C7-9F79-FAF4D5C6AAE9}"/>
              </a:ext>
            </a:extLst>
          </p:cNvPr>
          <p:cNvSpPr>
            <a:spLocks noChangeArrowheads="1"/>
          </p:cNvSpPr>
          <p:nvPr/>
        </p:nvSpPr>
        <p:spPr bwMode="auto">
          <a:xfrm>
            <a:off x="4229100" y="4005263"/>
            <a:ext cx="533400" cy="838200"/>
          </a:xfrm>
          <a:prstGeom prst="can">
            <a:avLst>
              <a:gd name="adj" fmla="val 39286"/>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chemeClr val="bg2"/>
                </a:solidFill>
                <a:effectLst>
                  <a:outerShdw blurRad="38100" dist="38100" dir="2700000" algn="tl">
                    <a:srgbClr val="000000"/>
                  </a:outerShdw>
                </a:effectLst>
                <a:latin typeface="+mn-lt"/>
                <a:ea typeface="+mn-ea"/>
                <a:cs typeface="+mn-ea"/>
                <a:sym typeface="+mn-lt"/>
              </a:rPr>
              <a:t>25</a:t>
            </a:r>
            <a:endParaRPr kumimoji="1" lang="en-US" altLang="zh-CN" sz="2400">
              <a:effectLst>
                <a:outerShdw blurRad="38100" dist="38100" dir="2700000" algn="tl">
                  <a:srgbClr val="FFFFFF"/>
                </a:outerShdw>
              </a:effectLst>
              <a:latin typeface="+mn-lt"/>
              <a:ea typeface="+mn-ea"/>
              <a:cs typeface="+mn-ea"/>
              <a:sym typeface="+mn-lt"/>
            </a:endParaRPr>
          </a:p>
        </p:txBody>
      </p:sp>
      <p:sp>
        <p:nvSpPr>
          <p:cNvPr id="1099788" name="AutoShape 12">
            <a:extLst>
              <a:ext uri="{FF2B5EF4-FFF2-40B4-BE49-F238E27FC236}">
                <a16:creationId xmlns:a16="http://schemas.microsoft.com/office/drawing/2014/main" id="{33279160-8A88-4AE2-ABED-2BAF15146F11}"/>
              </a:ext>
            </a:extLst>
          </p:cNvPr>
          <p:cNvSpPr>
            <a:spLocks noChangeArrowheads="1"/>
          </p:cNvSpPr>
          <p:nvPr/>
        </p:nvSpPr>
        <p:spPr bwMode="auto">
          <a:xfrm>
            <a:off x="3238500" y="4081463"/>
            <a:ext cx="533400" cy="762000"/>
          </a:xfrm>
          <a:prstGeom prst="can">
            <a:avLst>
              <a:gd name="adj" fmla="val 35714"/>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chemeClr val="bg2"/>
                </a:solidFill>
                <a:effectLst>
                  <a:outerShdw blurRad="38100" dist="38100" dir="2700000" algn="tl">
                    <a:srgbClr val="000000"/>
                  </a:outerShdw>
                </a:effectLst>
                <a:latin typeface="+mn-lt"/>
                <a:ea typeface="+mn-ea"/>
                <a:cs typeface="+mn-ea"/>
                <a:sym typeface="+mn-lt"/>
              </a:rPr>
              <a:t>21</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0" name="Rectangle 52">
            <a:extLst>
              <a:ext uri="{FF2B5EF4-FFF2-40B4-BE49-F238E27FC236}">
                <a16:creationId xmlns:a16="http://schemas.microsoft.com/office/drawing/2014/main" id="{DF1D37E2-3794-4496-979C-71976727016C}"/>
              </a:ext>
            </a:extLst>
          </p:cNvPr>
          <p:cNvSpPr>
            <a:spLocks noChangeArrowheads="1"/>
          </p:cNvSpPr>
          <p:nvPr/>
        </p:nvSpPr>
        <p:spPr bwMode="auto">
          <a:xfrm>
            <a:off x="762000" y="215900"/>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sp>
        <p:nvSpPr>
          <p:cNvPr id="11" name="AutoShape 44">
            <a:extLst>
              <a:ext uri="{FF2B5EF4-FFF2-40B4-BE49-F238E27FC236}">
                <a16:creationId xmlns:a16="http://schemas.microsoft.com/office/drawing/2014/main" id="{90428BF2-31DF-42C0-9610-331F605D6FF8}"/>
              </a:ext>
            </a:extLst>
          </p:cNvPr>
          <p:cNvSpPr>
            <a:spLocks noChangeArrowheads="1"/>
          </p:cNvSpPr>
          <p:nvPr/>
        </p:nvSpPr>
        <p:spPr bwMode="auto">
          <a:xfrm>
            <a:off x="1435100" y="2724150"/>
            <a:ext cx="533400" cy="381000"/>
          </a:xfrm>
          <a:prstGeom prst="can">
            <a:avLst>
              <a:gd name="adj" fmla="val 25000"/>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chemeClr val="bg2"/>
                </a:solidFill>
                <a:effectLst>
                  <a:outerShdw blurRad="38100" dist="38100" dir="2700000" algn="tl">
                    <a:srgbClr val="000000"/>
                  </a:outerShdw>
                </a:effectLst>
                <a:latin typeface="+mn-lt"/>
                <a:ea typeface="+mn-ea"/>
                <a:cs typeface="+mn-ea"/>
                <a:sym typeface="+mn-lt"/>
              </a:rPr>
              <a:t>08</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2" name="AutoShape 45">
            <a:extLst>
              <a:ext uri="{FF2B5EF4-FFF2-40B4-BE49-F238E27FC236}">
                <a16:creationId xmlns:a16="http://schemas.microsoft.com/office/drawing/2014/main" id="{667D4BE0-B55C-4BAE-8742-E59456AD579B}"/>
              </a:ext>
            </a:extLst>
          </p:cNvPr>
          <p:cNvSpPr>
            <a:spLocks noChangeArrowheads="1"/>
          </p:cNvSpPr>
          <p:nvPr/>
        </p:nvSpPr>
        <p:spPr bwMode="auto">
          <a:xfrm>
            <a:off x="2425700" y="2419350"/>
            <a:ext cx="533400" cy="685800"/>
          </a:xfrm>
          <a:prstGeom prst="can">
            <a:avLst>
              <a:gd name="adj" fmla="val 32143"/>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chemeClr val="bg2"/>
                </a:solidFill>
                <a:effectLst>
                  <a:outerShdw blurRad="38100" dist="38100" dir="2700000" algn="tl">
                    <a:srgbClr val="000000"/>
                  </a:outerShdw>
                </a:effectLst>
                <a:latin typeface="+mn-lt"/>
                <a:ea typeface="+mn-ea"/>
                <a:cs typeface="+mn-ea"/>
                <a:sym typeface="+mn-lt"/>
              </a:rPr>
              <a:t>16</a:t>
            </a:r>
            <a:endParaRPr kumimoji="1" lang="en-US" altLang="zh-CN" sz="2400" b="0">
              <a:solidFill>
                <a:schemeClr val="bg2"/>
              </a:solidFill>
              <a:effectLst>
                <a:outerShdw blurRad="38100" dist="38100" dir="2700000" algn="tl">
                  <a:srgbClr val="000000"/>
                </a:outerShdw>
              </a:effectLst>
              <a:latin typeface="+mn-lt"/>
              <a:ea typeface="+mn-ea"/>
              <a:cs typeface="+mn-ea"/>
              <a:sym typeface="+mn-lt"/>
            </a:endParaRPr>
          </a:p>
        </p:txBody>
      </p:sp>
      <p:sp>
        <p:nvSpPr>
          <p:cNvPr id="13" name="AutoShape 46">
            <a:extLst>
              <a:ext uri="{FF2B5EF4-FFF2-40B4-BE49-F238E27FC236}">
                <a16:creationId xmlns:a16="http://schemas.microsoft.com/office/drawing/2014/main" id="{60A2B2A4-ECEA-4893-99FB-9C1D89833105}"/>
              </a:ext>
            </a:extLst>
          </p:cNvPr>
          <p:cNvSpPr>
            <a:spLocks noChangeArrowheads="1"/>
          </p:cNvSpPr>
          <p:nvPr/>
        </p:nvSpPr>
        <p:spPr bwMode="auto">
          <a:xfrm>
            <a:off x="4259263" y="2266950"/>
            <a:ext cx="533400" cy="838200"/>
          </a:xfrm>
          <a:prstGeom prst="can">
            <a:avLst>
              <a:gd name="adj" fmla="val 39286"/>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chemeClr val="bg2"/>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4" name="AutoShape 48">
            <a:extLst>
              <a:ext uri="{FF2B5EF4-FFF2-40B4-BE49-F238E27FC236}">
                <a16:creationId xmlns:a16="http://schemas.microsoft.com/office/drawing/2014/main" id="{564B8258-FC50-49FA-BFCD-4DF73BBAD090}"/>
              </a:ext>
            </a:extLst>
          </p:cNvPr>
          <p:cNvSpPr>
            <a:spLocks noChangeArrowheads="1"/>
          </p:cNvSpPr>
          <p:nvPr/>
        </p:nvSpPr>
        <p:spPr bwMode="auto">
          <a:xfrm>
            <a:off x="3416300" y="2343150"/>
            <a:ext cx="533400" cy="762000"/>
          </a:xfrm>
          <a:prstGeom prst="can">
            <a:avLst>
              <a:gd name="adj" fmla="val 35714"/>
            </a:avLst>
          </a:pr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solidFill>
              <a:schemeClr val="tx1"/>
            </a:solidFill>
            <a:round/>
          </a:ln>
        </p:spPr>
        <p:txBody>
          <a:bodyPr wrap="none" anchor="ctr"/>
          <a:lstStyle/>
          <a:p>
            <a:pPr algn="ctr" eaLnBrk="1" hangingPunct="1">
              <a:defRPr/>
            </a:pPr>
            <a:r>
              <a:rPr kumimoji="1" lang="en-US" altLang="zh-CN" sz="2400">
                <a:solidFill>
                  <a:schemeClr val="bg2"/>
                </a:solidFill>
                <a:effectLst>
                  <a:outerShdw blurRad="38100" dist="38100" dir="2700000" algn="tl">
                    <a:srgbClr val="000000"/>
                  </a:outerShdw>
                </a:effectLst>
                <a:latin typeface="+mn-lt"/>
                <a:ea typeface="+mn-ea"/>
                <a:cs typeface="+mn-ea"/>
                <a:sym typeface="+mn-lt"/>
              </a:rPr>
              <a:t>21</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5" name="AutoShape 57" descr="白色大理石">
            <a:extLst>
              <a:ext uri="{FF2B5EF4-FFF2-40B4-BE49-F238E27FC236}">
                <a16:creationId xmlns:a16="http://schemas.microsoft.com/office/drawing/2014/main" id="{0228C77A-319D-402D-929B-D579D2EB4265}"/>
              </a:ext>
            </a:extLst>
          </p:cNvPr>
          <p:cNvSpPr>
            <a:spLocks noChangeArrowheads="1"/>
          </p:cNvSpPr>
          <p:nvPr/>
        </p:nvSpPr>
        <p:spPr bwMode="auto">
          <a:xfrm>
            <a:off x="4762500" y="2717800"/>
            <a:ext cx="2663825" cy="457200"/>
          </a:xfrm>
          <a:prstGeom prst="parallelogram">
            <a:avLst>
              <a:gd name="adj" fmla="val 84321"/>
            </a:avLst>
          </a:prstGeom>
          <a:blipFill dpi="0" rotWithShape="0">
            <a:blip r:embed="rId2"/>
            <a:srcRect/>
            <a:tile tx="0" ty="0" sx="100000" sy="100000" flip="none" algn="tl"/>
          </a:blipFill>
          <a:ln w="9525">
            <a:solidFill>
              <a:schemeClr val="bg1"/>
            </a:solidFill>
            <a:miter lim="800000"/>
          </a:ln>
          <a:effectLst>
            <a:outerShdw dist="107763" dir="2700000" algn="ctr" rotWithShape="0">
              <a:srgbClr val="808080"/>
            </a:outerShdw>
          </a:effectLst>
        </p:spPr>
        <p:txBody>
          <a:bodyPr wrap="none" anchor="ctr"/>
          <a:lstStyle/>
          <a:p>
            <a:pPr>
              <a:spcBef>
                <a:spcPct val="20000"/>
              </a:spcBef>
              <a:defRPr/>
            </a:pPr>
            <a:endParaRPr kumimoji="1" lang="zh-CN" altLang="en-US">
              <a:latin typeface="+mn-lt"/>
              <a:ea typeface="+mn-ea"/>
              <a:cs typeface="+mn-ea"/>
              <a:sym typeface="+mn-lt"/>
            </a:endParaRPr>
          </a:p>
        </p:txBody>
      </p:sp>
      <p:sp>
        <p:nvSpPr>
          <p:cNvPr id="16" name="AutoShape 58">
            <a:extLst>
              <a:ext uri="{FF2B5EF4-FFF2-40B4-BE49-F238E27FC236}">
                <a16:creationId xmlns:a16="http://schemas.microsoft.com/office/drawing/2014/main" id="{ACCF21C6-ED24-42D6-8203-FFA047F8FA35}"/>
              </a:ext>
            </a:extLst>
          </p:cNvPr>
          <p:cNvSpPr>
            <a:spLocks noChangeArrowheads="1"/>
          </p:cNvSpPr>
          <p:nvPr/>
        </p:nvSpPr>
        <p:spPr bwMode="auto">
          <a:xfrm>
            <a:off x="6329363" y="2263775"/>
            <a:ext cx="533400" cy="838200"/>
          </a:xfrm>
          <a:prstGeom prst="can">
            <a:avLst>
              <a:gd name="adj" fmla="val 39286"/>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25</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7" name="AutoShape 59">
            <a:extLst>
              <a:ext uri="{FF2B5EF4-FFF2-40B4-BE49-F238E27FC236}">
                <a16:creationId xmlns:a16="http://schemas.microsoft.com/office/drawing/2014/main" id="{887B6B5D-5855-4773-B7B9-94E4F9CA212D}"/>
              </a:ext>
            </a:extLst>
          </p:cNvPr>
          <p:cNvSpPr>
            <a:spLocks noChangeArrowheads="1"/>
          </p:cNvSpPr>
          <p:nvPr/>
        </p:nvSpPr>
        <p:spPr bwMode="auto">
          <a:xfrm>
            <a:off x="5338763" y="1958975"/>
            <a:ext cx="533400" cy="1143000"/>
          </a:xfrm>
          <a:prstGeom prst="can">
            <a:avLst>
              <a:gd name="adj" fmla="val 53571"/>
            </a:avLst>
          </a:prstGeom>
          <a:gradFill rotWithShape="0">
            <a:gsLst>
              <a:gs pos="0">
                <a:srgbClr val="CCECFF">
                  <a:gamma/>
                  <a:shade val="46275"/>
                  <a:invGamma/>
                </a:srgbClr>
              </a:gs>
              <a:gs pos="50000">
                <a:srgbClr val="CCECFF"/>
              </a:gs>
              <a:gs pos="100000">
                <a:srgbClr val="CCECFF">
                  <a:gamma/>
                  <a:shade val="46275"/>
                  <a:invGamma/>
                </a:srgbClr>
              </a:gs>
            </a:gsLst>
            <a:lin ang="0" scaled="1"/>
          </a:gradFill>
          <a:ln w="9525">
            <a:solidFill>
              <a:schemeClr val="tx1"/>
            </a:solidFill>
            <a:round/>
          </a:ln>
        </p:spPr>
        <p:txBody>
          <a:bodyPr wrap="none" anchor="ctr"/>
          <a:lstStyle/>
          <a:p>
            <a:pPr algn="ctr" eaLnBrk="1" hangingPunct="1">
              <a:defRPr/>
            </a:pPr>
            <a:r>
              <a:rPr kumimoji="1" lang="en-US" altLang="zh-CN" sz="2400">
                <a:solidFill>
                  <a:srgbClr val="FF3300"/>
                </a:solidFill>
                <a:effectLst>
                  <a:outerShdw blurRad="38100" dist="38100" dir="2700000" algn="tl">
                    <a:srgbClr val="000000"/>
                  </a:outerShdw>
                </a:effectLst>
                <a:latin typeface="+mn-lt"/>
                <a:ea typeface="+mn-ea"/>
                <a:cs typeface="+mn-ea"/>
                <a:sym typeface="+mn-lt"/>
              </a:rPr>
              <a:t>49</a:t>
            </a:r>
            <a:endParaRPr kumimoji="1" lang="en-US" altLang="zh-CN" sz="2400" b="0">
              <a:effectLst>
                <a:outerShdw blurRad="38100" dist="38100" dir="2700000" algn="tl">
                  <a:srgbClr val="FFFFFF"/>
                </a:outerShdw>
              </a:effectLst>
              <a:latin typeface="+mn-lt"/>
              <a:ea typeface="+mn-ea"/>
              <a:cs typeface="+mn-ea"/>
              <a:sym typeface="+mn-lt"/>
            </a:endParaRPr>
          </a:p>
        </p:txBody>
      </p:sp>
      <p:sp>
        <p:nvSpPr>
          <p:cNvPr id="18" name="Text Box 61">
            <a:extLst>
              <a:ext uri="{FF2B5EF4-FFF2-40B4-BE49-F238E27FC236}">
                <a16:creationId xmlns:a16="http://schemas.microsoft.com/office/drawing/2014/main" id="{A17A30F7-24F8-4A31-93D7-EAFCFD930BD5}"/>
              </a:ext>
            </a:extLst>
          </p:cNvPr>
          <p:cNvSpPr txBox="1">
            <a:spLocks noChangeArrowheads="1"/>
          </p:cNvSpPr>
          <p:nvPr/>
        </p:nvSpPr>
        <p:spPr bwMode="auto">
          <a:xfrm>
            <a:off x="5091113" y="1333500"/>
            <a:ext cx="1220787" cy="457200"/>
          </a:xfrm>
          <a:prstGeom prst="rect">
            <a:avLst/>
          </a:prstGeom>
          <a:noFill/>
          <a:ln w="9525">
            <a:noFill/>
            <a:miter lim="800000"/>
          </a:ln>
        </p:spPr>
        <p:txBody>
          <a:bodyPr>
            <a:spAutoFit/>
          </a:bodyPr>
          <a:lstStyle/>
          <a:p>
            <a:pPr eaLnBrk="1" hangingPunct="1">
              <a:defRPr/>
            </a:pPr>
            <a:r>
              <a:rPr kumimoji="1" lang="en-US" altLang="zh-CN" sz="2400" b="0" i="1" dirty="0" err="1">
                <a:latin typeface="+mn-lt"/>
                <a:ea typeface="+mn-ea"/>
                <a:cs typeface="+mn-ea"/>
                <a:sym typeface="+mn-lt"/>
              </a:rPr>
              <a:t>pivotkey</a:t>
            </a:r>
            <a:endParaRPr kumimoji="1" lang="en-US" altLang="zh-CN" sz="2400" b="0" i="1" dirty="0">
              <a:latin typeface="+mn-lt"/>
              <a:ea typeface="+mn-ea"/>
              <a:cs typeface="+mn-ea"/>
              <a:sym typeface="+mn-lt"/>
            </a:endParaRPr>
          </a:p>
        </p:txBody>
      </p:sp>
    </p:spTree>
  </p:cSld>
  <p:clrMapOvr>
    <a:masterClrMapping/>
  </p:clrMapOvr>
  <p:transition spd="slow"/>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0" name="Rectangle 30">
            <a:extLst>
              <a:ext uri="{FF2B5EF4-FFF2-40B4-BE49-F238E27FC236}">
                <a16:creationId xmlns:a16="http://schemas.microsoft.com/office/drawing/2014/main" id="{BD98580E-F6C9-471B-A027-5256AB3321BF}"/>
              </a:ext>
            </a:extLst>
          </p:cNvPr>
          <p:cNvSpPr>
            <a:spLocks noChangeArrowheads="1"/>
          </p:cNvSpPr>
          <p:nvPr/>
        </p:nvSpPr>
        <p:spPr bwMode="auto">
          <a:xfrm>
            <a:off x="550863" y="1552575"/>
            <a:ext cx="8610600" cy="1006475"/>
          </a:xfrm>
          <a:prstGeom prst="rect">
            <a:avLst/>
          </a:prstGeom>
          <a:noFill/>
          <a:ln w="9525">
            <a:noFill/>
            <a:miter lim="800000"/>
          </a:ln>
          <a:effectLst/>
        </p:spPr>
        <p:txBody>
          <a:bodyPr>
            <a:spAutoFit/>
          </a:bodyPr>
          <a:lstStyle>
            <a:lvl1pPr>
              <a:tabLst>
                <a:tab pos="666750" algn="l"/>
              </a:tabLst>
              <a:defRPr sz="2800" b="1">
                <a:solidFill>
                  <a:schemeClr val="tx1"/>
                </a:solidFill>
                <a:latin typeface="Times New Roman" panose="02020603050405020304" pitchFamily="18" charset="0"/>
                <a:ea typeface="楷体_GB2312" pitchFamily="49" charset="-122"/>
              </a:defRPr>
            </a:lvl1pPr>
            <a:lvl2pPr marL="742950" indent="-285750">
              <a:tabLst>
                <a:tab pos="666750" algn="l"/>
              </a:tabLst>
              <a:defRPr sz="2800" b="1">
                <a:solidFill>
                  <a:schemeClr val="tx1"/>
                </a:solidFill>
                <a:latin typeface="Times New Roman" panose="02020603050405020304" pitchFamily="18" charset="0"/>
                <a:ea typeface="楷体_GB2312" pitchFamily="49" charset="-122"/>
              </a:defRPr>
            </a:lvl2pPr>
            <a:lvl3pPr marL="1143000" indent="-228600">
              <a:tabLst>
                <a:tab pos="666750" algn="l"/>
              </a:tabLst>
              <a:defRPr sz="2800" b="1">
                <a:solidFill>
                  <a:schemeClr val="tx1"/>
                </a:solidFill>
                <a:latin typeface="Times New Roman" panose="02020603050405020304" pitchFamily="18" charset="0"/>
                <a:ea typeface="楷体_GB2312" pitchFamily="49" charset="-122"/>
              </a:defRPr>
            </a:lvl3pPr>
            <a:lvl4pPr marL="1600200" indent="-228600">
              <a:tabLst>
                <a:tab pos="666750" algn="l"/>
              </a:tabLst>
              <a:defRPr sz="2800" b="1">
                <a:solidFill>
                  <a:schemeClr val="tx1"/>
                </a:solidFill>
                <a:latin typeface="Times New Roman" panose="02020603050405020304" pitchFamily="18" charset="0"/>
                <a:ea typeface="楷体_GB2312" pitchFamily="49" charset="-122"/>
              </a:defRPr>
            </a:lvl4pPr>
            <a:lvl5pPr marL="2057400" indent="-228600">
              <a:tabLst>
                <a:tab pos="666750" algn="l"/>
              </a:tabLst>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tabLst>
                <a:tab pos="666750" algn="l"/>
              </a:tabLs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tabLst>
                <a:tab pos="666750" algn="l"/>
              </a:tabLs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tabLst>
                <a:tab pos="666750" algn="l"/>
              </a:tabLs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tabLst>
                <a:tab pos="666750" algn="l"/>
              </a:tabLst>
              <a:defRPr sz="2800" b="1">
                <a:solidFill>
                  <a:schemeClr val="tx1"/>
                </a:solidFill>
                <a:latin typeface="Times New Roman" panose="02020603050405020304" pitchFamily="18" charset="0"/>
                <a:ea typeface="楷体_GB2312" pitchFamily="49" charset="-122"/>
              </a:defRPr>
            </a:lvl9pPr>
          </a:lstStyle>
          <a:p>
            <a:pPr eaLnBrk="1" hangingPunct="1"/>
            <a:r>
              <a:rPr kumimoji="1" lang="en-US" altLang="zh-CN" sz="3200" b="0">
                <a:solidFill>
                  <a:srgbClr val="FF3300"/>
                </a:solidFill>
                <a:ea typeface="微软雅黑" panose="020B0503020204020204" pitchFamily="34" charset="-122"/>
                <a:sym typeface="+mn-lt"/>
              </a:rPr>
              <a:t>1. </a:t>
            </a:r>
            <a:r>
              <a:rPr kumimoji="1" lang="zh-CN" altLang="en-US" sz="3200" b="0">
                <a:solidFill>
                  <a:srgbClr val="FF3300"/>
                </a:solidFill>
                <a:ea typeface="微软雅黑" panose="020B0503020204020204" pitchFamily="34" charset="-122"/>
                <a:sym typeface="+mn-lt"/>
              </a:rPr>
              <a:t>什么是排序？</a:t>
            </a:r>
          </a:p>
          <a:p>
            <a:pPr eaLnBrk="1" hangingPunct="1"/>
            <a:r>
              <a:rPr kumimoji="1" lang="zh-CN" altLang="en-US" b="0">
                <a:ea typeface="微软雅黑" panose="020B0503020204020204" pitchFamily="34" charset="-122"/>
                <a:sym typeface="+mn-lt"/>
              </a:rPr>
              <a:t>  将一组杂乱无章的</a:t>
            </a:r>
            <a:r>
              <a:rPr kumimoji="1" lang="zh-CN" altLang="en-US" b="0">
                <a:solidFill>
                  <a:schemeClr val="accent2"/>
                </a:solidFill>
                <a:ea typeface="微软雅黑" panose="020B0503020204020204" pitchFamily="34" charset="-122"/>
                <a:sym typeface="+mn-lt"/>
              </a:rPr>
              <a:t>数据</a:t>
            </a:r>
            <a:r>
              <a:rPr kumimoji="1" lang="zh-CN" altLang="en-US" b="0">
                <a:ea typeface="微软雅黑" panose="020B0503020204020204" pitchFamily="34" charset="-122"/>
                <a:sym typeface="+mn-lt"/>
              </a:rPr>
              <a:t>按一定</a:t>
            </a:r>
            <a:r>
              <a:rPr kumimoji="1" lang="zh-CN" altLang="en-US" b="0">
                <a:solidFill>
                  <a:schemeClr val="accent2"/>
                </a:solidFill>
                <a:ea typeface="微软雅黑" panose="020B0503020204020204" pitchFamily="34" charset="-122"/>
                <a:sym typeface="+mn-lt"/>
              </a:rPr>
              <a:t>规律</a:t>
            </a:r>
            <a:r>
              <a:rPr kumimoji="1" lang="zh-CN" altLang="en-US" b="0">
                <a:ea typeface="微软雅黑" panose="020B0503020204020204" pitchFamily="34" charset="-122"/>
                <a:sym typeface="+mn-lt"/>
              </a:rPr>
              <a:t>顺次排列起来。</a:t>
            </a:r>
            <a:r>
              <a:rPr kumimoji="1" lang="zh-CN" altLang="en-US" b="0">
                <a:effectLst>
                  <a:outerShdw blurRad="38100" dist="38100" dir="2700000" algn="tl">
                    <a:srgbClr val="C0C0C0"/>
                  </a:outerShdw>
                </a:effectLst>
                <a:ea typeface="微软雅黑" panose="020B0503020204020204" pitchFamily="34" charset="-122"/>
                <a:sym typeface="+mn-lt"/>
              </a:rPr>
              <a:t> </a:t>
            </a:r>
          </a:p>
        </p:txBody>
      </p:sp>
      <p:sp>
        <p:nvSpPr>
          <p:cNvPr id="890911" name="Rectangle 31">
            <a:extLst>
              <a:ext uri="{FF2B5EF4-FFF2-40B4-BE49-F238E27FC236}">
                <a16:creationId xmlns:a16="http://schemas.microsoft.com/office/drawing/2014/main" id="{78A8C11A-64D8-4B24-95A1-ED2F063C8573}"/>
              </a:ext>
            </a:extLst>
          </p:cNvPr>
          <p:cNvSpPr>
            <a:spLocks noChangeArrowheads="1"/>
          </p:cNvSpPr>
          <p:nvPr/>
        </p:nvSpPr>
        <p:spPr bwMode="auto">
          <a:xfrm>
            <a:off x="550863" y="3856038"/>
            <a:ext cx="46990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en-US" altLang="zh-CN" sz="3200" b="0">
                <a:solidFill>
                  <a:srgbClr val="FF3300"/>
                </a:solidFill>
                <a:ea typeface="微软雅黑" panose="020B0503020204020204" pitchFamily="34" charset="-122"/>
                <a:sym typeface="+mn-lt"/>
              </a:rPr>
              <a:t>2. </a:t>
            </a:r>
            <a:r>
              <a:rPr lang="zh-CN" altLang="en-US" sz="3200" b="0">
                <a:solidFill>
                  <a:srgbClr val="FF3300"/>
                </a:solidFill>
                <a:ea typeface="微软雅黑" panose="020B0503020204020204" pitchFamily="34" charset="-122"/>
                <a:sym typeface="+mn-lt"/>
              </a:rPr>
              <a:t>排序的目的是什么？</a:t>
            </a:r>
          </a:p>
        </p:txBody>
      </p:sp>
      <p:sp>
        <p:nvSpPr>
          <p:cNvPr id="890912" name="AutoShape 32">
            <a:extLst>
              <a:ext uri="{FF2B5EF4-FFF2-40B4-BE49-F238E27FC236}">
                <a16:creationId xmlns:a16="http://schemas.microsoft.com/office/drawing/2014/main" id="{7BD3A225-2337-4F82-85D2-EE4FCCA43366}"/>
              </a:ext>
            </a:extLst>
          </p:cNvPr>
          <p:cNvSpPr>
            <a:spLocks noChangeArrowheads="1"/>
          </p:cNvSpPr>
          <p:nvPr/>
        </p:nvSpPr>
        <p:spPr bwMode="auto">
          <a:xfrm>
            <a:off x="1389063" y="3063875"/>
            <a:ext cx="2678112" cy="546100"/>
          </a:xfrm>
          <a:prstGeom prst="wedgeRoundRectCallout">
            <a:avLst>
              <a:gd name="adj1" fmla="val 56935"/>
              <a:gd name="adj2" fmla="val -195060"/>
              <a:gd name="adj3" fmla="val 16667"/>
            </a:avLst>
          </a:prstGeom>
          <a:solidFill>
            <a:schemeClr val="accent1">
              <a:lumMod val="60000"/>
              <a:lumOff val="40000"/>
            </a:schemeClr>
          </a:solidFill>
          <a:ln w="9525">
            <a:solidFill>
              <a:schemeClr val="tx1"/>
            </a:solidFill>
            <a:miter lim="800000"/>
            <a:headEnd/>
            <a:tailEnd/>
          </a:ln>
        </p:spPr>
        <p:txBody>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eaLnBrk="1" hangingPunct="1">
              <a:buFont typeface="Arial" panose="020B0604020202020204" pitchFamily="34" charset="0"/>
              <a:buNone/>
              <a:defRPr/>
            </a:pPr>
            <a:r>
              <a:rPr lang="zh-CN" altLang="en-US" sz="2400" b="0">
                <a:solidFill>
                  <a:schemeClr val="bg1"/>
                </a:solidFill>
                <a:latin typeface="+mn-lt"/>
                <a:ea typeface="+mn-ea"/>
                <a:cs typeface="+mn-ea"/>
                <a:sym typeface="+mn-lt"/>
              </a:rPr>
              <a:t>存放在数据表中</a:t>
            </a:r>
          </a:p>
        </p:txBody>
      </p:sp>
      <p:sp>
        <p:nvSpPr>
          <p:cNvPr id="890913" name="AutoShape 33">
            <a:extLst>
              <a:ext uri="{FF2B5EF4-FFF2-40B4-BE49-F238E27FC236}">
                <a16:creationId xmlns:a16="http://schemas.microsoft.com/office/drawing/2014/main" id="{C3C49FF8-8148-46C4-A29C-B70FE2EBF345}"/>
              </a:ext>
            </a:extLst>
          </p:cNvPr>
          <p:cNvSpPr>
            <a:spLocks noChangeArrowheads="1"/>
          </p:cNvSpPr>
          <p:nvPr/>
        </p:nvSpPr>
        <p:spPr bwMode="auto">
          <a:xfrm>
            <a:off x="6494463" y="3063875"/>
            <a:ext cx="2487612" cy="546100"/>
          </a:xfrm>
          <a:prstGeom prst="wedgeRoundRectCallout">
            <a:avLst>
              <a:gd name="adj1" fmla="val -62190"/>
              <a:gd name="adj2" fmla="val -188954"/>
              <a:gd name="adj3" fmla="val 16667"/>
            </a:avLst>
          </a:prstGeom>
          <a:solidFill>
            <a:schemeClr val="accent1">
              <a:lumMod val="60000"/>
              <a:lumOff val="40000"/>
            </a:schemeClr>
          </a:solidFill>
          <a:ln w="9525">
            <a:solidFill>
              <a:schemeClr val="tx1"/>
            </a:solidFill>
            <a:miter lim="800000"/>
            <a:headEnd/>
            <a:tailEnd/>
          </a:ln>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ctr" eaLnBrk="1" hangingPunct="1">
              <a:buFont typeface="Arial" panose="020B0604020202020204" pitchFamily="34" charset="0"/>
              <a:buNone/>
            </a:pPr>
            <a:r>
              <a:rPr lang="zh-CN" altLang="en-US" sz="2400" b="0">
                <a:solidFill>
                  <a:schemeClr val="bg1"/>
                </a:solidFill>
                <a:ea typeface="微软雅黑" panose="020B0503020204020204" pitchFamily="34" charset="-122"/>
                <a:sym typeface="+mn-lt"/>
              </a:rPr>
              <a:t>按关键字排序</a:t>
            </a:r>
          </a:p>
        </p:txBody>
      </p:sp>
      <p:sp>
        <p:nvSpPr>
          <p:cNvPr id="890914" name="Rectangle 34">
            <a:extLst>
              <a:ext uri="{FF2B5EF4-FFF2-40B4-BE49-F238E27FC236}">
                <a16:creationId xmlns:a16="http://schemas.microsoft.com/office/drawing/2014/main" id="{25693D3C-9C47-462E-BCAB-0C50FB50089B}"/>
              </a:ext>
            </a:extLst>
          </p:cNvPr>
          <p:cNvSpPr>
            <a:spLocks noChangeArrowheads="1"/>
          </p:cNvSpPr>
          <p:nvPr/>
        </p:nvSpPr>
        <p:spPr bwMode="auto">
          <a:xfrm>
            <a:off x="4972050" y="3916363"/>
            <a:ext cx="28606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en-US" altLang="zh-CN" b="0">
                <a:ea typeface="微软雅黑" panose="020B0503020204020204" pitchFamily="34" charset="-122"/>
                <a:sym typeface="+mn-lt"/>
              </a:rPr>
              <a:t> ——</a:t>
            </a:r>
            <a:r>
              <a:rPr lang="zh-CN" altLang="en-US" b="0">
                <a:ea typeface="微软雅黑" panose="020B0503020204020204" pitchFamily="34" charset="-122"/>
                <a:sym typeface="+mn-lt"/>
              </a:rPr>
              <a:t>便于查找！</a:t>
            </a:r>
          </a:p>
        </p:txBody>
      </p:sp>
      <p:sp>
        <p:nvSpPr>
          <p:cNvPr id="22535" name="标题 1">
            <a:extLst>
              <a:ext uri="{FF2B5EF4-FFF2-40B4-BE49-F238E27FC236}">
                <a16:creationId xmlns:a16="http://schemas.microsoft.com/office/drawing/2014/main" id="{CC46B149-EF5C-5B47-8E2E-515BDA921755}"/>
              </a:ext>
            </a:extLst>
          </p:cNvPr>
          <p:cNvSpPr txBox="1">
            <a:spLocks/>
          </p:cNvSpPr>
          <p:nvPr/>
        </p:nvSpPr>
        <p:spPr bwMode="auto">
          <a:xfrm>
            <a:off x="844550" y="236538"/>
            <a:ext cx="6400800"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pPr>
            <a:r>
              <a:rPr lang="zh-CN" altLang="en-US" sz="2800" b="0">
                <a:solidFill>
                  <a:schemeClr val="bg1"/>
                </a:solidFill>
                <a:sym typeface="+mn-lt"/>
              </a:rPr>
              <a:t>概述</a:t>
            </a:r>
          </a:p>
        </p:txBody>
      </p:sp>
      <p:sp>
        <p:nvSpPr>
          <p:cNvPr id="13" name="Shape 26">
            <a:extLst>
              <a:ext uri="{FF2B5EF4-FFF2-40B4-BE49-F238E27FC236}">
                <a16:creationId xmlns:a16="http://schemas.microsoft.com/office/drawing/2014/main" id="{BC15E342-4327-4C5A-B938-4694EC7C67E6}"/>
              </a:ext>
            </a:extLst>
          </p:cNvPr>
          <p:cNvSpPr/>
          <p:nvPr/>
        </p:nvSpPr>
        <p:spPr>
          <a:xfrm flipH="1">
            <a:off x="0" y="5607050"/>
            <a:ext cx="9140825" cy="1250950"/>
          </a:xfrm>
          <a:custGeom>
            <a:avLst/>
            <a:gdLst/>
            <a:ahLst/>
            <a:cxnLst/>
            <a:rect l="0" t="0" r="0" b="0"/>
            <a:pathLst>
              <a:path w="120000" h="120000" extrusionOk="0">
                <a:moveTo>
                  <a:pt x="0" y="120000"/>
                </a:moveTo>
                <a:lnTo>
                  <a:pt x="0" y="102222"/>
                </a:lnTo>
                <a:lnTo>
                  <a:pt x="583" y="102222"/>
                </a:lnTo>
                <a:lnTo>
                  <a:pt x="583" y="89777"/>
                </a:lnTo>
                <a:lnTo>
                  <a:pt x="4166" y="89777"/>
                </a:lnTo>
                <a:lnTo>
                  <a:pt x="4166" y="79111"/>
                </a:lnTo>
                <a:lnTo>
                  <a:pt x="6416" y="79111"/>
                </a:lnTo>
                <a:lnTo>
                  <a:pt x="6416" y="91111"/>
                </a:lnTo>
                <a:lnTo>
                  <a:pt x="7625" y="91111"/>
                </a:lnTo>
                <a:lnTo>
                  <a:pt x="7625" y="79111"/>
                </a:lnTo>
                <a:lnTo>
                  <a:pt x="8958" y="79111"/>
                </a:lnTo>
                <a:lnTo>
                  <a:pt x="8958" y="45333"/>
                </a:lnTo>
                <a:lnTo>
                  <a:pt x="9541" y="45333"/>
                </a:lnTo>
                <a:lnTo>
                  <a:pt x="9541" y="39111"/>
                </a:lnTo>
                <a:lnTo>
                  <a:pt x="10958" y="39111"/>
                </a:lnTo>
                <a:lnTo>
                  <a:pt x="10958" y="45333"/>
                </a:lnTo>
                <a:lnTo>
                  <a:pt x="11583" y="45333"/>
                </a:lnTo>
                <a:lnTo>
                  <a:pt x="11583" y="76000"/>
                </a:lnTo>
                <a:lnTo>
                  <a:pt x="12083" y="76000"/>
                </a:lnTo>
                <a:lnTo>
                  <a:pt x="12083" y="95555"/>
                </a:lnTo>
                <a:lnTo>
                  <a:pt x="13250" y="95555"/>
                </a:lnTo>
                <a:lnTo>
                  <a:pt x="13250" y="60000"/>
                </a:lnTo>
                <a:lnTo>
                  <a:pt x="14041" y="60000"/>
                </a:lnTo>
                <a:lnTo>
                  <a:pt x="14041" y="45333"/>
                </a:lnTo>
                <a:lnTo>
                  <a:pt x="14583" y="45333"/>
                </a:lnTo>
                <a:lnTo>
                  <a:pt x="14583" y="27555"/>
                </a:lnTo>
                <a:lnTo>
                  <a:pt x="14958" y="27555"/>
                </a:lnTo>
                <a:lnTo>
                  <a:pt x="14958" y="14222"/>
                </a:lnTo>
                <a:lnTo>
                  <a:pt x="15333" y="14222"/>
                </a:lnTo>
                <a:lnTo>
                  <a:pt x="15333" y="0"/>
                </a:lnTo>
                <a:lnTo>
                  <a:pt x="15958" y="0"/>
                </a:lnTo>
                <a:lnTo>
                  <a:pt x="15958" y="13777"/>
                </a:lnTo>
                <a:lnTo>
                  <a:pt x="16416" y="13777"/>
                </a:lnTo>
                <a:lnTo>
                  <a:pt x="16416" y="24888"/>
                </a:lnTo>
                <a:lnTo>
                  <a:pt x="16791" y="24888"/>
                </a:lnTo>
                <a:lnTo>
                  <a:pt x="16791" y="46222"/>
                </a:lnTo>
                <a:lnTo>
                  <a:pt x="17333" y="46222"/>
                </a:lnTo>
                <a:lnTo>
                  <a:pt x="17333" y="61333"/>
                </a:lnTo>
                <a:lnTo>
                  <a:pt x="17916" y="61333"/>
                </a:lnTo>
                <a:lnTo>
                  <a:pt x="17916" y="101333"/>
                </a:lnTo>
                <a:lnTo>
                  <a:pt x="18875" y="101333"/>
                </a:lnTo>
                <a:lnTo>
                  <a:pt x="18875" y="92000"/>
                </a:lnTo>
                <a:lnTo>
                  <a:pt x="20958" y="92000"/>
                </a:lnTo>
                <a:lnTo>
                  <a:pt x="20958" y="96444"/>
                </a:lnTo>
                <a:lnTo>
                  <a:pt x="21750" y="96444"/>
                </a:lnTo>
                <a:lnTo>
                  <a:pt x="21750" y="54666"/>
                </a:lnTo>
                <a:lnTo>
                  <a:pt x="22333" y="54666"/>
                </a:lnTo>
                <a:lnTo>
                  <a:pt x="22333" y="42666"/>
                </a:lnTo>
                <a:lnTo>
                  <a:pt x="24166" y="42666"/>
                </a:lnTo>
                <a:lnTo>
                  <a:pt x="24166" y="53777"/>
                </a:lnTo>
                <a:lnTo>
                  <a:pt x="24583" y="56888"/>
                </a:lnTo>
                <a:lnTo>
                  <a:pt x="24583" y="85777"/>
                </a:lnTo>
                <a:lnTo>
                  <a:pt x="25291" y="85777"/>
                </a:lnTo>
                <a:lnTo>
                  <a:pt x="25291" y="79555"/>
                </a:lnTo>
                <a:lnTo>
                  <a:pt x="27125" y="79555"/>
                </a:lnTo>
                <a:lnTo>
                  <a:pt x="27125" y="86222"/>
                </a:lnTo>
                <a:lnTo>
                  <a:pt x="28208" y="86222"/>
                </a:lnTo>
                <a:lnTo>
                  <a:pt x="28208" y="92000"/>
                </a:lnTo>
                <a:lnTo>
                  <a:pt x="29416" y="92000"/>
                </a:lnTo>
                <a:lnTo>
                  <a:pt x="29416" y="83555"/>
                </a:lnTo>
                <a:lnTo>
                  <a:pt x="30250" y="83555"/>
                </a:lnTo>
                <a:lnTo>
                  <a:pt x="30250" y="65777"/>
                </a:lnTo>
                <a:lnTo>
                  <a:pt x="35041" y="65777"/>
                </a:lnTo>
                <a:lnTo>
                  <a:pt x="35041" y="83555"/>
                </a:lnTo>
                <a:lnTo>
                  <a:pt x="35875" y="83555"/>
                </a:lnTo>
                <a:lnTo>
                  <a:pt x="35875" y="65777"/>
                </a:lnTo>
                <a:lnTo>
                  <a:pt x="39916" y="65777"/>
                </a:lnTo>
                <a:lnTo>
                  <a:pt x="39916" y="72888"/>
                </a:lnTo>
                <a:lnTo>
                  <a:pt x="41041" y="72888"/>
                </a:lnTo>
                <a:lnTo>
                  <a:pt x="41041" y="99555"/>
                </a:lnTo>
                <a:lnTo>
                  <a:pt x="42583" y="99555"/>
                </a:lnTo>
                <a:lnTo>
                  <a:pt x="42583" y="76888"/>
                </a:lnTo>
                <a:lnTo>
                  <a:pt x="45250" y="56000"/>
                </a:lnTo>
                <a:lnTo>
                  <a:pt x="47875" y="76888"/>
                </a:lnTo>
                <a:lnTo>
                  <a:pt x="47875" y="88888"/>
                </a:lnTo>
                <a:lnTo>
                  <a:pt x="48666" y="88888"/>
                </a:lnTo>
                <a:lnTo>
                  <a:pt x="48666" y="104000"/>
                </a:lnTo>
                <a:lnTo>
                  <a:pt x="49208" y="104000"/>
                </a:lnTo>
                <a:lnTo>
                  <a:pt x="49208" y="73333"/>
                </a:lnTo>
                <a:lnTo>
                  <a:pt x="51500" y="73333"/>
                </a:lnTo>
                <a:lnTo>
                  <a:pt x="51500" y="85777"/>
                </a:lnTo>
                <a:lnTo>
                  <a:pt x="53708" y="85777"/>
                </a:lnTo>
                <a:lnTo>
                  <a:pt x="53708" y="94666"/>
                </a:lnTo>
                <a:lnTo>
                  <a:pt x="54500" y="94666"/>
                </a:lnTo>
                <a:lnTo>
                  <a:pt x="54500" y="85777"/>
                </a:lnTo>
                <a:lnTo>
                  <a:pt x="57125" y="85777"/>
                </a:lnTo>
                <a:lnTo>
                  <a:pt x="57125" y="102222"/>
                </a:lnTo>
                <a:lnTo>
                  <a:pt x="57625" y="102222"/>
                </a:lnTo>
                <a:lnTo>
                  <a:pt x="57625" y="104888"/>
                </a:lnTo>
                <a:lnTo>
                  <a:pt x="58875" y="104888"/>
                </a:lnTo>
                <a:lnTo>
                  <a:pt x="58875" y="94222"/>
                </a:lnTo>
                <a:lnTo>
                  <a:pt x="61666" y="94222"/>
                </a:lnTo>
                <a:lnTo>
                  <a:pt x="61666" y="89777"/>
                </a:lnTo>
                <a:lnTo>
                  <a:pt x="62250" y="89777"/>
                </a:lnTo>
                <a:lnTo>
                  <a:pt x="62250" y="84000"/>
                </a:lnTo>
                <a:lnTo>
                  <a:pt x="62833" y="84000"/>
                </a:lnTo>
                <a:lnTo>
                  <a:pt x="62833" y="88888"/>
                </a:lnTo>
                <a:lnTo>
                  <a:pt x="63500" y="88888"/>
                </a:lnTo>
                <a:lnTo>
                  <a:pt x="63500" y="83111"/>
                </a:lnTo>
                <a:lnTo>
                  <a:pt x="64999" y="83111"/>
                </a:lnTo>
                <a:lnTo>
                  <a:pt x="64999" y="88444"/>
                </a:lnTo>
                <a:lnTo>
                  <a:pt x="65666" y="88444"/>
                </a:lnTo>
                <a:lnTo>
                  <a:pt x="65666" y="103111"/>
                </a:lnTo>
                <a:lnTo>
                  <a:pt x="66916" y="103111"/>
                </a:lnTo>
                <a:lnTo>
                  <a:pt x="66916" y="82666"/>
                </a:lnTo>
                <a:lnTo>
                  <a:pt x="69375" y="82666"/>
                </a:lnTo>
                <a:lnTo>
                  <a:pt x="69375" y="88888"/>
                </a:lnTo>
                <a:lnTo>
                  <a:pt x="70416" y="88888"/>
                </a:lnTo>
                <a:lnTo>
                  <a:pt x="70416" y="46222"/>
                </a:lnTo>
                <a:lnTo>
                  <a:pt x="71500" y="35111"/>
                </a:lnTo>
                <a:lnTo>
                  <a:pt x="72458" y="45777"/>
                </a:lnTo>
                <a:lnTo>
                  <a:pt x="72458" y="103111"/>
                </a:lnTo>
                <a:lnTo>
                  <a:pt x="73583" y="103111"/>
                </a:lnTo>
                <a:lnTo>
                  <a:pt x="73583" y="47555"/>
                </a:lnTo>
                <a:lnTo>
                  <a:pt x="76916" y="47555"/>
                </a:lnTo>
                <a:lnTo>
                  <a:pt x="76916" y="97777"/>
                </a:lnTo>
                <a:lnTo>
                  <a:pt x="77541" y="97777"/>
                </a:lnTo>
                <a:lnTo>
                  <a:pt x="77541" y="85777"/>
                </a:lnTo>
                <a:lnTo>
                  <a:pt x="79000" y="85777"/>
                </a:lnTo>
                <a:lnTo>
                  <a:pt x="79000" y="92888"/>
                </a:lnTo>
                <a:lnTo>
                  <a:pt x="82000" y="92888"/>
                </a:lnTo>
                <a:lnTo>
                  <a:pt x="82000" y="102222"/>
                </a:lnTo>
                <a:lnTo>
                  <a:pt x="84333" y="102222"/>
                </a:lnTo>
                <a:lnTo>
                  <a:pt x="84333" y="88000"/>
                </a:lnTo>
                <a:lnTo>
                  <a:pt x="85583" y="88000"/>
                </a:lnTo>
                <a:lnTo>
                  <a:pt x="85583" y="96000"/>
                </a:lnTo>
                <a:lnTo>
                  <a:pt x="86500" y="96000"/>
                </a:lnTo>
                <a:lnTo>
                  <a:pt x="86500" y="91111"/>
                </a:lnTo>
                <a:lnTo>
                  <a:pt x="87791" y="91111"/>
                </a:lnTo>
                <a:lnTo>
                  <a:pt x="87791" y="84888"/>
                </a:lnTo>
                <a:lnTo>
                  <a:pt x="89375" y="84888"/>
                </a:lnTo>
                <a:lnTo>
                  <a:pt x="89375" y="100888"/>
                </a:lnTo>
                <a:lnTo>
                  <a:pt x="90541" y="100888"/>
                </a:lnTo>
                <a:lnTo>
                  <a:pt x="90541" y="63111"/>
                </a:lnTo>
                <a:lnTo>
                  <a:pt x="92458" y="63555"/>
                </a:lnTo>
                <a:lnTo>
                  <a:pt x="92458" y="84444"/>
                </a:lnTo>
                <a:lnTo>
                  <a:pt x="93750" y="84444"/>
                </a:lnTo>
                <a:lnTo>
                  <a:pt x="93750" y="97333"/>
                </a:lnTo>
                <a:lnTo>
                  <a:pt x="95375" y="97333"/>
                </a:lnTo>
                <a:lnTo>
                  <a:pt x="95375" y="83111"/>
                </a:lnTo>
                <a:lnTo>
                  <a:pt x="96500" y="83111"/>
                </a:lnTo>
                <a:lnTo>
                  <a:pt x="96500" y="77333"/>
                </a:lnTo>
                <a:lnTo>
                  <a:pt x="98000" y="77333"/>
                </a:lnTo>
                <a:lnTo>
                  <a:pt x="98000" y="81333"/>
                </a:lnTo>
                <a:lnTo>
                  <a:pt x="99041" y="81333"/>
                </a:lnTo>
                <a:lnTo>
                  <a:pt x="99041" y="75111"/>
                </a:lnTo>
                <a:lnTo>
                  <a:pt x="101000" y="59555"/>
                </a:lnTo>
                <a:lnTo>
                  <a:pt x="102916" y="75111"/>
                </a:lnTo>
                <a:lnTo>
                  <a:pt x="102916" y="96444"/>
                </a:lnTo>
                <a:lnTo>
                  <a:pt x="103250" y="96444"/>
                </a:lnTo>
                <a:lnTo>
                  <a:pt x="103250" y="92000"/>
                </a:lnTo>
                <a:lnTo>
                  <a:pt x="104750" y="92000"/>
                </a:lnTo>
                <a:lnTo>
                  <a:pt x="104750" y="111111"/>
                </a:lnTo>
                <a:lnTo>
                  <a:pt x="105125" y="111111"/>
                </a:lnTo>
                <a:lnTo>
                  <a:pt x="105125" y="101777"/>
                </a:lnTo>
                <a:lnTo>
                  <a:pt x="106291" y="101777"/>
                </a:lnTo>
                <a:lnTo>
                  <a:pt x="106291" y="81777"/>
                </a:lnTo>
                <a:lnTo>
                  <a:pt x="107791" y="81777"/>
                </a:lnTo>
                <a:lnTo>
                  <a:pt x="107791" y="101777"/>
                </a:lnTo>
                <a:lnTo>
                  <a:pt x="107833" y="101777"/>
                </a:lnTo>
                <a:lnTo>
                  <a:pt x="107833" y="93777"/>
                </a:lnTo>
                <a:lnTo>
                  <a:pt x="108583" y="93777"/>
                </a:lnTo>
                <a:lnTo>
                  <a:pt x="108583" y="89777"/>
                </a:lnTo>
                <a:lnTo>
                  <a:pt x="110166" y="89777"/>
                </a:lnTo>
                <a:lnTo>
                  <a:pt x="110166" y="103111"/>
                </a:lnTo>
                <a:lnTo>
                  <a:pt x="110416" y="103111"/>
                </a:lnTo>
                <a:lnTo>
                  <a:pt x="110416" y="93777"/>
                </a:lnTo>
                <a:lnTo>
                  <a:pt x="110625" y="93777"/>
                </a:lnTo>
                <a:lnTo>
                  <a:pt x="110625" y="76444"/>
                </a:lnTo>
                <a:lnTo>
                  <a:pt x="111416" y="76444"/>
                </a:lnTo>
                <a:lnTo>
                  <a:pt x="111416" y="68444"/>
                </a:lnTo>
                <a:lnTo>
                  <a:pt x="111833" y="68444"/>
                </a:lnTo>
                <a:lnTo>
                  <a:pt x="111833" y="64000"/>
                </a:lnTo>
                <a:lnTo>
                  <a:pt x="112916" y="64000"/>
                </a:lnTo>
                <a:lnTo>
                  <a:pt x="112916" y="68444"/>
                </a:lnTo>
                <a:lnTo>
                  <a:pt x="113375" y="68444"/>
                </a:lnTo>
                <a:lnTo>
                  <a:pt x="113375" y="91555"/>
                </a:lnTo>
                <a:lnTo>
                  <a:pt x="113416" y="91555"/>
                </a:lnTo>
                <a:lnTo>
                  <a:pt x="113416" y="91555"/>
                </a:lnTo>
                <a:lnTo>
                  <a:pt x="114666" y="91555"/>
                </a:lnTo>
                <a:lnTo>
                  <a:pt x="114666" y="79555"/>
                </a:lnTo>
                <a:lnTo>
                  <a:pt x="115250" y="79555"/>
                </a:lnTo>
                <a:lnTo>
                  <a:pt x="115250" y="68444"/>
                </a:lnTo>
                <a:lnTo>
                  <a:pt x="115625" y="68444"/>
                </a:lnTo>
                <a:lnTo>
                  <a:pt x="115625" y="55111"/>
                </a:lnTo>
                <a:lnTo>
                  <a:pt x="115916" y="55111"/>
                </a:lnTo>
                <a:lnTo>
                  <a:pt x="115916" y="44888"/>
                </a:lnTo>
                <a:lnTo>
                  <a:pt x="116250" y="44888"/>
                </a:lnTo>
                <a:lnTo>
                  <a:pt x="116250" y="34222"/>
                </a:lnTo>
                <a:lnTo>
                  <a:pt x="116666" y="34222"/>
                </a:lnTo>
                <a:lnTo>
                  <a:pt x="116666" y="44444"/>
                </a:lnTo>
                <a:lnTo>
                  <a:pt x="117000" y="44444"/>
                </a:lnTo>
                <a:lnTo>
                  <a:pt x="117000" y="52888"/>
                </a:lnTo>
                <a:lnTo>
                  <a:pt x="117333" y="52888"/>
                </a:lnTo>
                <a:lnTo>
                  <a:pt x="117333" y="68888"/>
                </a:lnTo>
                <a:lnTo>
                  <a:pt x="117708" y="68888"/>
                </a:lnTo>
                <a:lnTo>
                  <a:pt x="117708" y="80444"/>
                </a:lnTo>
                <a:lnTo>
                  <a:pt x="118166" y="80444"/>
                </a:lnTo>
                <a:lnTo>
                  <a:pt x="118166" y="92000"/>
                </a:lnTo>
                <a:lnTo>
                  <a:pt x="120000" y="92000"/>
                </a:lnTo>
                <a:lnTo>
                  <a:pt x="120000" y="120000"/>
                </a:lnTo>
                <a:lnTo>
                  <a:pt x="0" y="120000"/>
                </a:lnTo>
                <a:close/>
              </a:path>
            </a:pathLst>
          </a:custGeom>
          <a:solidFill>
            <a:schemeClr val="tx1">
              <a:lumMod val="50000"/>
              <a:lumOff val="50000"/>
            </a:schemeClr>
          </a:solidFill>
          <a:ln w="9525" cap="flat" cmpd="sng">
            <a:noFill/>
            <a:prstDash val="solid"/>
            <a:round/>
            <a:headEnd type="none" w="med" len="med"/>
            <a:tailEnd type="none" w="med" len="med"/>
          </a:ln>
        </p:spPr>
        <p:txBody>
          <a:bodyPr lIns="68569" tIns="34275" rIns="68569" bIns="34275"/>
          <a:lstStyle/>
          <a:p>
            <a:pPr>
              <a:defRPr/>
            </a:pPr>
            <a:endParaRPr sz="1013" b="0">
              <a:solidFill>
                <a:srgbClr val="000000"/>
              </a:solidFill>
              <a:latin typeface="+mn-lt"/>
              <a:ea typeface="+mn-ea"/>
              <a:cs typeface="+mn-ea"/>
              <a:sym typeface="+mn-l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890910">
                                            <p:txEl>
                                              <p:pRg st="0" end="0"/>
                                            </p:txEl>
                                          </p:spTgt>
                                        </p:tgtEl>
                                        <p:attrNameLst>
                                          <p:attrName>style.visibility</p:attrName>
                                        </p:attrNameLst>
                                      </p:cBhvr>
                                      <p:to>
                                        <p:strVal val="visible"/>
                                      </p:to>
                                    </p:set>
                                    <p:animEffect transition="in" filter="strips(downRight)">
                                      <p:cBhvr>
                                        <p:cTn id="7" dur="500"/>
                                        <p:tgtEl>
                                          <p:spTgt spid="89091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8" presetClass="entr" presetSubtype="6" fill="hold" grpId="0" nodeType="clickEffect">
                                  <p:stCondLst>
                                    <p:cond delay="0"/>
                                  </p:stCondLst>
                                  <p:childTnLst>
                                    <p:set>
                                      <p:cBhvr>
                                        <p:cTn id="11" dur="1" fill="hold">
                                          <p:stCondLst>
                                            <p:cond delay="0"/>
                                          </p:stCondLst>
                                        </p:cTn>
                                        <p:tgtEl>
                                          <p:spTgt spid="890910">
                                            <p:txEl>
                                              <p:pRg st="1" end="1"/>
                                            </p:txEl>
                                          </p:spTgt>
                                        </p:tgtEl>
                                        <p:attrNameLst>
                                          <p:attrName>style.visibility</p:attrName>
                                        </p:attrNameLst>
                                      </p:cBhvr>
                                      <p:to>
                                        <p:strVal val="visible"/>
                                      </p:to>
                                    </p:set>
                                    <p:animEffect transition="in" filter="strips(downRight)">
                                      <p:cBhvr>
                                        <p:cTn id="12" dur="500"/>
                                        <p:tgtEl>
                                          <p:spTgt spid="890910">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890912"/>
                                        </p:tgtEl>
                                        <p:attrNameLst>
                                          <p:attrName>style.visibility</p:attrName>
                                        </p:attrNameLst>
                                      </p:cBhvr>
                                      <p:to>
                                        <p:strVal val="visible"/>
                                      </p:to>
                                    </p:set>
                                    <p:anim calcmode="lin" valueType="num">
                                      <p:cBhvr additive="base">
                                        <p:cTn id="17" dur="500" fill="hold"/>
                                        <p:tgtEl>
                                          <p:spTgt spid="890912"/>
                                        </p:tgtEl>
                                        <p:attrNameLst>
                                          <p:attrName>ppt_x</p:attrName>
                                        </p:attrNameLst>
                                      </p:cBhvr>
                                      <p:tavLst>
                                        <p:tav tm="0">
                                          <p:val>
                                            <p:strVal val="0-#ppt_w/2"/>
                                          </p:val>
                                        </p:tav>
                                        <p:tav tm="100000">
                                          <p:val>
                                            <p:strVal val="#ppt_x"/>
                                          </p:val>
                                        </p:tav>
                                      </p:tavLst>
                                    </p:anim>
                                    <p:anim calcmode="lin" valueType="num">
                                      <p:cBhvr additive="base">
                                        <p:cTn id="18" dur="500" fill="hold"/>
                                        <p:tgtEl>
                                          <p:spTgt spid="89091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890913"/>
                                        </p:tgtEl>
                                        <p:attrNameLst>
                                          <p:attrName>style.visibility</p:attrName>
                                        </p:attrNameLst>
                                      </p:cBhvr>
                                      <p:to>
                                        <p:strVal val="visible"/>
                                      </p:to>
                                    </p:set>
                                    <p:anim calcmode="lin" valueType="num">
                                      <p:cBhvr additive="base">
                                        <p:cTn id="23" dur="500" fill="hold"/>
                                        <p:tgtEl>
                                          <p:spTgt spid="890913"/>
                                        </p:tgtEl>
                                        <p:attrNameLst>
                                          <p:attrName>ppt_x</p:attrName>
                                        </p:attrNameLst>
                                      </p:cBhvr>
                                      <p:tavLst>
                                        <p:tav tm="0">
                                          <p:val>
                                            <p:strVal val="1+#ppt_w/2"/>
                                          </p:val>
                                        </p:tav>
                                        <p:tav tm="100000">
                                          <p:val>
                                            <p:strVal val="#ppt_x"/>
                                          </p:val>
                                        </p:tav>
                                      </p:tavLst>
                                    </p:anim>
                                    <p:anim calcmode="lin" valueType="num">
                                      <p:cBhvr additive="base">
                                        <p:cTn id="24" dur="500" fill="hold"/>
                                        <p:tgtEl>
                                          <p:spTgt spid="890913"/>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18" presetClass="entr" presetSubtype="6" fill="hold" grpId="0" nodeType="clickEffect">
                                  <p:stCondLst>
                                    <p:cond delay="0"/>
                                  </p:stCondLst>
                                  <p:childTnLst>
                                    <p:set>
                                      <p:cBhvr>
                                        <p:cTn id="28" dur="1" fill="hold">
                                          <p:stCondLst>
                                            <p:cond delay="0"/>
                                          </p:stCondLst>
                                        </p:cTn>
                                        <p:tgtEl>
                                          <p:spTgt spid="890911"/>
                                        </p:tgtEl>
                                        <p:attrNameLst>
                                          <p:attrName>style.visibility</p:attrName>
                                        </p:attrNameLst>
                                      </p:cBhvr>
                                      <p:to>
                                        <p:strVal val="visible"/>
                                      </p:to>
                                    </p:set>
                                    <p:animEffect transition="in" filter="strips(downRight)">
                                      <p:cBhvr>
                                        <p:cTn id="29" dur="500"/>
                                        <p:tgtEl>
                                          <p:spTgt spid="890911"/>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3" presetClass="entr" presetSubtype="16" fill="hold" grpId="0" nodeType="clickEffect">
                                  <p:stCondLst>
                                    <p:cond delay="0"/>
                                  </p:stCondLst>
                                  <p:childTnLst>
                                    <p:set>
                                      <p:cBhvr>
                                        <p:cTn id="33" dur="1" fill="hold">
                                          <p:stCondLst>
                                            <p:cond delay="0"/>
                                          </p:stCondLst>
                                        </p:cTn>
                                        <p:tgtEl>
                                          <p:spTgt spid="890914"/>
                                        </p:tgtEl>
                                        <p:attrNameLst>
                                          <p:attrName>style.visibility</p:attrName>
                                        </p:attrNameLst>
                                      </p:cBhvr>
                                      <p:to>
                                        <p:strVal val="visible"/>
                                      </p:to>
                                    </p:set>
                                    <p:anim calcmode="lin" valueType="num">
                                      <p:cBhvr>
                                        <p:cTn id="34" dur="500" fill="hold"/>
                                        <p:tgtEl>
                                          <p:spTgt spid="890914"/>
                                        </p:tgtEl>
                                        <p:attrNameLst>
                                          <p:attrName>ppt_w</p:attrName>
                                        </p:attrNameLst>
                                      </p:cBhvr>
                                      <p:tavLst>
                                        <p:tav tm="0">
                                          <p:val>
                                            <p:fltVal val="0"/>
                                          </p:val>
                                        </p:tav>
                                        <p:tav tm="100000">
                                          <p:val>
                                            <p:strVal val="#ppt_w"/>
                                          </p:val>
                                        </p:tav>
                                      </p:tavLst>
                                    </p:anim>
                                    <p:anim calcmode="lin" valueType="num">
                                      <p:cBhvr>
                                        <p:cTn id="35" dur="500" fill="hold"/>
                                        <p:tgtEl>
                                          <p:spTgt spid="890914"/>
                                        </p:tgtEl>
                                        <p:attrNameLst>
                                          <p:attrName>ppt_h</p:attrName>
                                        </p:attrNameLst>
                                      </p:cBhvr>
                                      <p:tavLst>
                                        <p:tav tm="0">
                                          <p:val>
                                            <p:fltVal val="0"/>
                                          </p:val>
                                        </p:tav>
                                        <p:tav tm="100000">
                                          <p:val>
                                            <p:strVal val="#ppt_h"/>
                                          </p:val>
                                        </p:tav>
                                      </p:tavLst>
                                    </p:anim>
                                  </p:childTnLst>
                                </p:cTn>
                              </p:par>
                              <p:par>
                                <p:cTn id="36" presetID="42" presetClass="entr" presetSubtype="0" fill="hold" nodeType="with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1000"/>
                                        <p:tgtEl>
                                          <p:spTgt spid="13"/>
                                        </p:tgtEl>
                                      </p:cBhvr>
                                    </p:animEffect>
                                    <p:anim calcmode="lin" valueType="num">
                                      <p:cBhvr>
                                        <p:cTn id="39" dur="1000" fill="hold"/>
                                        <p:tgtEl>
                                          <p:spTgt spid="13"/>
                                        </p:tgtEl>
                                        <p:attrNameLst>
                                          <p:attrName>ppt_x</p:attrName>
                                        </p:attrNameLst>
                                      </p:cBhvr>
                                      <p:tavLst>
                                        <p:tav tm="0">
                                          <p:val>
                                            <p:strVal val="#ppt_x"/>
                                          </p:val>
                                        </p:tav>
                                        <p:tav tm="100000">
                                          <p:val>
                                            <p:strVal val="#ppt_x"/>
                                          </p:val>
                                        </p:tav>
                                      </p:tavLst>
                                    </p:anim>
                                    <p:anim calcmode="lin" valueType="num">
                                      <p:cBhvr>
                                        <p:cTn id="40"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10" grpId="0" build="p"/>
      <p:bldP spid="890911" grpId="0"/>
      <p:bldP spid="890912" grpId="0" animBg="1"/>
      <p:bldP spid="890913" grpId="0" animBg="1"/>
      <p:bldP spid="890914"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610" name="Group 6">
            <a:extLst>
              <a:ext uri="{FF2B5EF4-FFF2-40B4-BE49-F238E27FC236}">
                <a16:creationId xmlns:a16="http://schemas.microsoft.com/office/drawing/2014/main" id="{D74D8362-5B2F-F645-BE95-3B8BF7872A4F}"/>
              </a:ext>
            </a:extLst>
          </p:cNvPr>
          <p:cNvGrpSpPr>
            <a:grpSpLocks/>
          </p:cNvGrpSpPr>
          <p:nvPr/>
        </p:nvGrpSpPr>
        <p:grpSpPr bwMode="auto">
          <a:xfrm>
            <a:off x="1231900" y="3529013"/>
            <a:ext cx="6781800" cy="533400"/>
            <a:chOff x="1200" y="2928"/>
            <a:chExt cx="4272" cy="336"/>
          </a:xfrm>
        </p:grpSpPr>
        <p:sp>
          <p:nvSpPr>
            <p:cNvPr id="52227" name="Rectangle 7">
              <a:extLst>
                <a:ext uri="{FF2B5EF4-FFF2-40B4-BE49-F238E27FC236}">
                  <a16:creationId xmlns:a16="http://schemas.microsoft.com/office/drawing/2014/main" id="{58614463-1BFF-4788-BF33-5AE03EB5BAE8}"/>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228" name="Line 8">
              <a:extLst>
                <a:ext uri="{FF2B5EF4-FFF2-40B4-BE49-F238E27FC236}">
                  <a16:creationId xmlns:a16="http://schemas.microsoft.com/office/drawing/2014/main" id="{D68DD6B6-C81E-4777-9D12-653E18D9ABA8}"/>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2229" name="Line 9">
              <a:extLst>
                <a:ext uri="{FF2B5EF4-FFF2-40B4-BE49-F238E27FC236}">
                  <a16:creationId xmlns:a16="http://schemas.microsoft.com/office/drawing/2014/main" id="{DFA60F91-2DB8-410E-86AB-5497027160A0}"/>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2230" name="Line 10">
              <a:extLst>
                <a:ext uri="{FF2B5EF4-FFF2-40B4-BE49-F238E27FC236}">
                  <a16:creationId xmlns:a16="http://schemas.microsoft.com/office/drawing/2014/main" id="{39FA6BCA-45B1-4EE5-A478-C8C58AE96631}"/>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2231" name="Line 11">
              <a:extLst>
                <a:ext uri="{FF2B5EF4-FFF2-40B4-BE49-F238E27FC236}">
                  <a16:creationId xmlns:a16="http://schemas.microsoft.com/office/drawing/2014/main" id="{AF262824-7C65-4F48-8EB8-1EF94E216DF8}"/>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2232" name="Line 12">
              <a:extLst>
                <a:ext uri="{FF2B5EF4-FFF2-40B4-BE49-F238E27FC236}">
                  <a16:creationId xmlns:a16="http://schemas.microsoft.com/office/drawing/2014/main" id="{8886937E-8E46-49F3-B414-CB6DF07848A2}"/>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2233" name="Line 13">
              <a:extLst>
                <a:ext uri="{FF2B5EF4-FFF2-40B4-BE49-F238E27FC236}">
                  <a16:creationId xmlns:a16="http://schemas.microsoft.com/office/drawing/2014/main" id="{BD499E10-3839-4070-A4D0-82893C165815}"/>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2234" name="Line 14">
              <a:extLst>
                <a:ext uri="{FF2B5EF4-FFF2-40B4-BE49-F238E27FC236}">
                  <a16:creationId xmlns:a16="http://schemas.microsoft.com/office/drawing/2014/main" id="{7A33C7E5-4D71-49FB-85F2-649E3D2DD4E5}"/>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2235" name="Line 15">
              <a:extLst>
                <a:ext uri="{FF2B5EF4-FFF2-40B4-BE49-F238E27FC236}">
                  <a16:creationId xmlns:a16="http://schemas.microsoft.com/office/drawing/2014/main" id="{4E9554E9-3506-43D4-9192-C39E0DA92638}"/>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68611" name="Group 16">
            <a:extLst>
              <a:ext uri="{FF2B5EF4-FFF2-40B4-BE49-F238E27FC236}">
                <a16:creationId xmlns:a16="http://schemas.microsoft.com/office/drawing/2014/main" id="{14703900-FE4D-8248-8274-DC577497BDC4}"/>
              </a:ext>
            </a:extLst>
          </p:cNvPr>
          <p:cNvGrpSpPr>
            <a:grpSpLocks/>
          </p:cNvGrpSpPr>
          <p:nvPr/>
        </p:nvGrpSpPr>
        <p:grpSpPr bwMode="auto">
          <a:xfrm>
            <a:off x="1231900" y="2462213"/>
            <a:ext cx="6781800" cy="533400"/>
            <a:chOff x="1200" y="2928"/>
            <a:chExt cx="4272" cy="336"/>
          </a:xfrm>
        </p:grpSpPr>
        <p:sp>
          <p:nvSpPr>
            <p:cNvPr id="52237" name="Rectangle 17">
              <a:extLst>
                <a:ext uri="{FF2B5EF4-FFF2-40B4-BE49-F238E27FC236}">
                  <a16:creationId xmlns:a16="http://schemas.microsoft.com/office/drawing/2014/main" id="{04A5F197-6E41-4CCF-980B-5FCCBFA6BFF6}"/>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52238" name="Line 18">
              <a:extLst>
                <a:ext uri="{FF2B5EF4-FFF2-40B4-BE49-F238E27FC236}">
                  <a16:creationId xmlns:a16="http://schemas.microsoft.com/office/drawing/2014/main" id="{485CE6B5-904A-4C56-AB3B-4A7423822331}"/>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2239" name="Line 19">
              <a:extLst>
                <a:ext uri="{FF2B5EF4-FFF2-40B4-BE49-F238E27FC236}">
                  <a16:creationId xmlns:a16="http://schemas.microsoft.com/office/drawing/2014/main" id="{7A91FE68-CBE1-4D73-B027-CEEB97F1F9E2}"/>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2240" name="Line 20">
              <a:extLst>
                <a:ext uri="{FF2B5EF4-FFF2-40B4-BE49-F238E27FC236}">
                  <a16:creationId xmlns:a16="http://schemas.microsoft.com/office/drawing/2014/main" id="{A46862E9-D97B-486D-B653-4C967FACF627}"/>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2241" name="Line 21">
              <a:extLst>
                <a:ext uri="{FF2B5EF4-FFF2-40B4-BE49-F238E27FC236}">
                  <a16:creationId xmlns:a16="http://schemas.microsoft.com/office/drawing/2014/main" id="{50334F16-4285-4015-9DE6-02EB3AC9519F}"/>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2242" name="Line 22">
              <a:extLst>
                <a:ext uri="{FF2B5EF4-FFF2-40B4-BE49-F238E27FC236}">
                  <a16:creationId xmlns:a16="http://schemas.microsoft.com/office/drawing/2014/main" id="{E1513C74-8451-46AA-B4D3-658629DADEEE}"/>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2243" name="Line 23">
              <a:extLst>
                <a:ext uri="{FF2B5EF4-FFF2-40B4-BE49-F238E27FC236}">
                  <a16:creationId xmlns:a16="http://schemas.microsoft.com/office/drawing/2014/main" id="{14BF88FB-4841-457C-9710-58356C4B6415}"/>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2244" name="Line 24">
              <a:extLst>
                <a:ext uri="{FF2B5EF4-FFF2-40B4-BE49-F238E27FC236}">
                  <a16:creationId xmlns:a16="http://schemas.microsoft.com/office/drawing/2014/main" id="{5E07B2E9-DDC9-436E-86EA-965DF0F31E63}"/>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2245" name="Line 25">
              <a:extLst>
                <a:ext uri="{FF2B5EF4-FFF2-40B4-BE49-F238E27FC236}">
                  <a16:creationId xmlns:a16="http://schemas.microsoft.com/office/drawing/2014/main" id="{D4D14C78-C9A6-4F4F-A31B-F1A67542FA9E}"/>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52246" name="Text Box 26">
            <a:extLst>
              <a:ext uri="{FF2B5EF4-FFF2-40B4-BE49-F238E27FC236}">
                <a16:creationId xmlns:a16="http://schemas.microsoft.com/office/drawing/2014/main" id="{1FA5BC71-C035-4D0D-B0B0-202AEECAFC8E}"/>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52247" name="Text Box 27">
            <a:extLst>
              <a:ext uri="{FF2B5EF4-FFF2-40B4-BE49-F238E27FC236}">
                <a16:creationId xmlns:a16="http://schemas.microsoft.com/office/drawing/2014/main" id="{BFD70EB4-686E-484D-8F6F-488857A7206C}"/>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52248" name="Text Box 28">
            <a:extLst>
              <a:ext uri="{FF2B5EF4-FFF2-40B4-BE49-F238E27FC236}">
                <a16:creationId xmlns:a16="http://schemas.microsoft.com/office/drawing/2014/main" id="{897F1910-378A-4B05-8BAB-307D0C49B4B1}"/>
              </a:ext>
            </a:extLst>
          </p:cNvPr>
          <p:cNvSpPr txBox="1">
            <a:spLocks noChangeArrowheads="1"/>
          </p:cNvSpPr>
          <p:nvPr/>
        </p:nvSpPr>
        <p:spPr bwMode="auto">
          <a:xfrm>
            <a:off x="2998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38</a:t>
            </a:r>
            <a:endParaRPr lang="en-US" altLang="zh-CN" sz="1400">
              <a:solidFill>
                <a:schemeClr val="bg1"/>
              </a:solidFill>
              <a:latin typeface="+mn-lt"/>
              <a:ea typeface="+mn-ea"/>
              <a:cs typeface="+mn-ea"/>
              <a:sym typeface="+mn-lt"/>
            </a:endParaRPr>
          </a:p>
        </p:txBody>
      </p:sp>
      <p:sp>
        <p:nvSpPr>
          <p:cNvPr id="52249" name="Text Box 29">
            <a:extLst>
              <a:ext uri="{FF2B5EF4-FFF2-40B4-BE49-F238E27FC236}">
                <a16:creationId xmlns:a16="http://schemas.microsoft.com/office/drawing/2014/main" id="{F33FA98D-3E15-4CA9-8A0C-D12C9AD708F8}"/>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52250" name="Text Box 30">
            <a:extLst>
              <a:ext uri="{FF2B5EF4-FFF2-40B4-BE49-F238E27FC236}">
                <a16:creationId xmlns:a16="http://schemas.microsoft.com/office/drawing/2014/main" id="{AF73B4CC-139F-44FA-BFBE-63897B569DB9}"/>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52251" name="Text Box 31">
            <a:extLst>
              <a:ext uri="{FF2B5EF4-FFF2-40B4-BE49-F238E27FC236}">
                <a16:creationId xmlns:a16="http://schemas.microsoft.com/office/drawing/2014/main" id="{273EFC71-35D3-4218-A1A2-76CDD3D78D73}"/>
              </a:ext>
            </a:extLst>
          </p:cNvPr>
          <p:cNvSpPr txBox="1">
            <a:spLocks noChangeArrowheads="1"/>
          </p:cNvSpPr>
          <p:nvPr/>
        </p:nvSpPr>
        <p:spPr bwMode="auto">
          <a:xfrm>
            <a:off x="3760788" y="35639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65</a:t>
            </a:r>
            <a:endParaRPr lang="en-US" altLang="zh-CN" sz="1400">
              <a:solidFill>
                <a:schemeClr val="bg1"/>
              </a:solidFill>
              <a:latin typeface="+mn-lt"/>
              <a:ea typeface="+mn-ea"/>
              <a:cs typeface="+mn-ea"/>
              <a:sym typeface="+mn-lt"/>
            </a:endParaRPr>
          </a:p>
        </p:txBody>
      </p:sp>
      <p:sp>
        <p:nvSpPr>
          <p:cNvPr id="52252" name="Text Box 32">
            <a:extLst>
              <a:ext uri="{FF2B5EF4-FFF2-40B4-BE49-F238E27FC236}">
                <a16:creationId xmlns:a16="http://schemas.microsoft.com/office/drawing/2014/main" id="{C365050F-28EB-4641-8B35-BDB15B00D1CC}"/>
              </a:ext>
            </a:extLst>
          </p:cNvPr>
          <p:cNvSpPr txBox="1">
            <a:spLocks noChangeArrowheads="1"/>
          </p:cNvSpPr>
          <p:nvPr/>
        </p:nvSpPr>
        <p:spPr bwMode="auto">
          <a:xfrm>
            <a:off x="4522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52253" name="Text Box 33">
            <a:extLst>
              <a:ext uri="{FF2B5EF4-FFF2-40B4-BE49-F238E27FC236}">
                <a16:creationId xmlns:a16="http://schemas.microsoft.com/office/drawing/2014/main" id="{94221384-914B-4521-B1CA-A9303F128373}"/>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52254" name="Text Box 34">
            <a:extLst>
              <a:ext uri="{FF2B5EF4-FFF2-40B4-BE49-F238E27FC236}">
                <a16:creationId xmlns:a16="http://schemas.microsoft.com/office/drawing/2014/main" id="{12D98F09-E8DA-42C9-BEDC-CA7F4DF4728A}"/>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52255" name="Text Box 35">
            <a:extLst>
              <a:ext uri="{FF2B5EF4-FFF2-40B4-BE49-F238E27FC236}">
                <a16:creationId xmlns:a16="http://schemas.microsoft.com/office/drawing/2014/main" id="{192F1909-93D4-4CAE-AC28-A8C3434A1FAE}"/>
              </a:ext>
            </a:extLst>
          </p:cNvPr>
          <p:cNvSpPr txBox="1">
            <a:spLocks noChangeArrowheads="1"/>
          </p:cNvSpPr>
          <p:nvPr/>
        </p:nvSpPr>
        <p:spPr bwMode="auto">
          <a:xfrm>
            <a:off x="5284788" y="35639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52256" name="Text Box 36">
            <a:extLst>
              <a:ext uri="{FF2B5EF4-FFF2-40B4-BE49-F238E27FC236}">
                <a16:creationId xmlns:a16="http://schemas.microsoft.com/office/drawing/2014/main" id="{85F8FBC4-CB8A-4357-92BC-A47A0572319B}"/>
              </a:ext>
            </a:extLst>
          </p:cNvPr>
          <p:cNvSpPr txBox="1">
            <a:spLocks noChangeArrowheads="1"/>
          </p:cNvSpPr>
          <p:nvPr/>
        </p:nvSpPr>
        <p:spPr bwMode="auto">
          <a:xfrm>
            <a:off x="5970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52257" name="Text Box 37">
            <a:extLst>
              <a:ext uri="{FF2B5EF4-FFF2-40B4-BE49-F238E27FC236}">
                <a16:creationId xmlns:a16="http://schemas.microsoft.com/office/drawing/2014/main" id="{2D19D6A2-10F5-4F1C-AB06-382011426E10}"/>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52258" name="Text Box 38">
            <a:extLst>
              <a:ext uri="{FF2B5EF4-FFF2-40B4-BE49-F238E27FC236}">
                <a16:creationId xmlns:a16="http://schemas.microsoft.com/office/drawing/2014/main" id="{C252F6DA-E4CD-48AC-A221-2999C5DF6A7B}"/>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52259" name="Text Box 39">
            <a:extLst>
              <a:ext uri="{FF2B5EF4-FFF2-40B4-BE49-F238E27FC236}">
                <a16:creationId xmlns:a16="http://schemas.microsoft.com/office/drawing/2014/main" id="{58AB2A70-6EB8-441C-B867-8EC2AE53F0C2}"/>
              </a:ext>
            </a:extLst>
          </p:cNvPr>
          <p:cNvSpPr txBox="1">
            <a:spLocks noChangeArrowheads="1"/>
          </p:cNvSpPr>
          <p:nvPr/>
        </p:nvSpPr>
        <p:spPr bwMode="auto">
          <a:xfrm>
            <a:off x="6732588" y="35639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27</a:t>
            </a:r>
            <a:endParaRPr lang="en-US" altLang="zh-CN" sz="1400">
              <a:solidFill>
                <a:schemeClr val="bg1"/>
              </a:solidFill>
              <a:latin typeface="+mn-lt"/>
              <a:ea typeface="+mn-ea"/>
              <a:cs typeface="+mn-ea"/>
              <a:sym typeface="+mn-lt"/>
            </a:endParaRPr>
          </a:p>
        </p:txBody>
      </p:sp>
      <p:sp>
        <p:nvSpPr>
          <p:cNvPr id="52260" name="Text Box 40">
            <a:extLst>
              <a:ext uri="{FF2B5EF4-FFF2-40B4-BE49-F238E27FC236}">
                <a16:creationId xmlns:a16="http://schemas.microsoft.com/office/drawing/2014/main" id="{DE51837D-D383-44E9-8FD5-BED327C65CCD}"/>
              </a:ext>
            </a:extLst>
          </p:cNvPr>
          <p:cNvSpPr txBox="1">
            <a:spLocks noChangeArrowheads="1"/>
          </p:cNvSpPr>
          <p:nvPr/>
        </p:nvSpPr>
        <p:spPr bwMode="auto">
          <a:xfrm>
            <a:off x="7494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52261" name="Text Box 41">
            <a:extLst>
              <a:ext uri="{FF2B5EF4-FFF2-40B4-BE49-F238E27FC236}">
                <a16:creationId xmlns:a16="http://schemas.microsoft.com/office/drawing/2014/main" id="{98E6C4E7-2E09-4D52-89A1-CAB357FA607B}"/>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68628" name="Group 42">
            <a:extLst>
              <a:ext uri="{FF2B5EF4-FFF2-40B4-BE49-F238E27FC236}">
                <a16:creationId xmlns:a16="http://schemas.microsoft.com/office/drawing/2014/main" id="{B395F594-ED58-FC43-8CC3-ED66BA5531A9}"/>
              </a:ext>
            </a:extLst>
          </p:cNvPr>
          <p:cNvGrpSpPr>
            <a:grpSpLocks/>
          </p:cNvGrpSpPr>
          <p:nvPr/>
        </p:nvGrpSpPr>
        <p:grpSpPr bwMode="auto">
          <a:xfrm>
            <a:off x="7693025" y="4090988"/>
            <a:ext cx="1092200" cy="698500"/>
            <a:chOff x="2588" y="3474"/>
            <a:chExt cx="529" cy="440"/>
          </a:xfrm>
        </p:grpSpPr>
        <p:sp>
          <p:nvSpPr>
            <p:cNvPr id="52263" name="Line 43">
              <a:extLst>
                <a:ext uri="{FF2B5EF4-FFF2-40B4-BE49-F238E27FC236}">
                  <a16:creationId xmlns:a16="http://schemas.microsoft.com/office/drawing/2014/main" id="{6CCF3661-3DBF-4A50-AF48-9852D3CEE260}"/>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52264" name="Text Box 44">
              <a:extLst>
                <a:ext uri="{FF2B5EF4-FFF2-40B4-BE49-F238E27FC236}">
                  <a16:creationId xmlns:a16="http://schemas.microsoft.com/office/drawing/2014/main" id="{17D6AD1D-1046-44B8-B7A5-1401433D0C22}"/>
                </a:ext>
              </a:extLst>
            </p:cNvPr>
            <p:cNvSpPr txBox="1">
              <a:spLocks noChangeArrowheads="1"/>
            </p:cNvSpPr>
            <p:nvPr/>
          </p:nvSpPr>
          <p:spPr bwMode="auto">
            <a:xfrm>
              <a:off x="2638"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68629" name="Group 45">
            <a:extLst>
              <a:ext uri="{FF2B5EF4-FFF2-40B4-BE49-F238E27FC236}">
                <a16:creationId xmlns:a16="http://schemas.microsoft.com/office/drawing/2014/main" id="{6AD847F7-B331-4A4A-A7A5-D17F60EF96DD}"/>
              </a:ext>
            </a:extLst>
          </p:cNvPr>
          <p:cNvGrpSpPr>
            <a:grpSpLocks/>
          </p:cNvGrpSpPr>
          <p:nvPr/>
        </p:nvGrpSpPr>
        <p:grpSpPr bwMode="auto">
          <a:xfrm>
            <a:off x="1835150" y="4113213"/>
            <a:ext cx="776288" cy="701675"/>
            <a:chOff x="1803" y="3472"/>
            <a:chExt cx="376" cy="442"/>
          </a:xfrm>
        </p:grpSpPr>
        <p:sp>
          <p:nvSpPr>
            <p:cNvPr id="52266" name="Line 46">
              <a:extLst>
                <a:ext uri="{FF2B5EF4-FFF2-40B4-BE49-F238E27FC236}">
                  <a16:creationId xmlns:a16="http://schemas.microsoft.com/office/drawing/2014/main" id="{C0E2D4AE-888F-43F2-940C-AC1E70F30EB7}"/>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52267" name="Text Box 47">
              <a:extLst>
                <a:ext uri="{FF2B5EF4-FFF2-40B4-BE49-F238E27FC236}">
                  <a16:creationId xmlns:a16="http://schemas.microsoft.com/office/drawing/2014/main" id="{0FD6131E-EBD5-4A17-A118-B84D29053B54}"/>
                </a:ext>
              </a:extLst>
            </p:cNvPr>
            <p:cNvSpPr txBox="1">
              <a:spLocks noChangeArrowheads="1"/>
            </p:cNvSpPr>
            <p:nvPr/>
          </p:nvSpPr>
          <p:spPr bwMode="auto">
            <a:xfrm>
              <a:off x="180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52268" name="Text Box 48">
            <a:extLst>
              <a:ext uri="{FF2B5EF4-FFF2-40B4-BE49-F238E27FC236}">
                <a16:creationId xmlns:a16="http://schemas.microsoft.com/office/drawing/2014/main" id="{CB395633-AFEC-487D-BD32-27CBA5BFFE6F}"/>
              </a:ext>
            </a:extLst>
          </p:cNvPr>
          <p:cNvSpPr txBox="1">
            <a:spLocks noChangeArrowheads="1"/>
          </p:cNvSpPr>
          <p:nvPr/>
        </p:nvSpPr>
        <p:spPr bwMode="auto">
          <a:xfrm>
            <a:off x="1398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52269" name="Text Box 49">
            <a:extLst>
              <a:ext uri="{FF2B5EF4-FFF2-40B4-BE49-F238E27FC236}">
                <a16:creationId xmlns:a16="http://schemas.microsoft.com/office/drawing/2014/main" id="{97096563-ABC1-495E-932C-CFAE2E1E0A9D}"/>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52270" name="Line 50">
            <a:extLst>
              <a:ext uri="{FF2B5EF4-FFF2-40B4-BE49-F238E27FC236}">
                <a16:creationId xmlns:a16="http://schemas.microsoft.com/office/drawing/2014/main" id="{DDC3E44A-9727-4597-B624-E69ED08AA61F}"/>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46580" name="Rectangle 52">
            <a:extLst>
              <a:ext uri="{FF2B5EF4-FFF2-40B4-BE49-F238E27FC236}">
                <a16:creationId xmlns:a16="http://schemas.microsoft.com/office/drawing/2014/main" id="{B4D0FD9B-F48F-4DB4-B914-DED6E32D3A86}"/>
              </a:ext>
            </a:extLst>
          </p:cNvPr>
          <p:cNvSpPr>
            <a:spLocks noChangeArrowheads="1"/>
          </p:cNvSpPr>
          <p:nvPr/>
        </p:nvSpPr>
        <p:spPr bwMode="auto">
          <a:xfrm>
            <a:off x="838200" y="190500"/>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spTree>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7603" name="Rectangle 51">
            <a:extLst>
              <a:ext uri="{FF2B5EF4-FFF2-40B4-BE49-F238E27FC236}">
                <a16:creationId xmlns:a16="http://schemas.microsoft.com/office/drawing/2014/main" id="{9DF4B19D-84A3-4530-BCDE-3D72C096165C}"/>
              </a:ext>
            </a:extLst>
          </p:cNvPr>
          <p:cNvSpPr>
            <a:spLocks noChangeArrowheads="1"/>
          </p:cNvSpPr>
          <p:nvPr/>
        </p:nvSpPr>
        <p:spPr bwMode="auto">
          <a:xfrm>
            <a:off x="925513" y="228600"/>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69635" name="Group 6">
            <a:extLst>
              <a:ext uri="{FF2B5EF4-FFF2-40B4-BE49-F238E27FC236}">
                <a16:creationId xmlns:a16="http://schemas.microsoft.com/office/drawing/2014/main" id="{4A4F9488-C9EB-F140-8281-81343950CB0E}"/>
              </a:ext>
            </a:extLst>
          </p:cNvPr>
          <p:cNvGrpSpPr>
            <a:grpSpLocks/>
          </p:cNvGrpSpPr>
          <p:nvPr/>
        </p:nvGrpSpPr>
        <p:grpSpPr bwMode="auto">
          <a:xfrm>
            <a:off x="1231900" y="3529013"/>
            <a:ext cx="6781800" cy="533400"/>
            <a:chOff x="1200" y="2928"/>
            <a:chExt cx="4272" cy="336"/>
          </a:xfrm>
        </p:grpSpPr>
        <p:sp>
          <p:nvSpPr>
            <p:cNvPr id="50" name="Rectangle 7">
              <a:extLst>
                <a:ext uri="{FF2B5EF4-FFF2-40B4-BE49-F238E27FC236}">
                  <a16:creationId xmlns:a16="http://schemas.microsoft.com/office/drawing/2014/main" id="{28776F68-B6C6-44BD-AE5B-5261AD943DEA}"/>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1" name="Line 8">
              <a:extLst>
                <a:ext uri="{FF2B5EF4-FFF2-40B4-BE49-F238E27FC236}">
                  <a16:creationId xmlns:a16="http://schemas.microsoft.com/office/drawing/2014/main" id="{B13EA361-2AA5-4E7F-805F-63F0D2E962F7}"/>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2" name="Line 9">
              <a:extLst>
                <a:ext uri="{FF2B5EF4-FFF2-40B4-BE49-F238E27FC236}">
                  <a16:creationId xmlns:a16="http://schemas.microsoft.com/office/drawing/2014/main" id="{A325CEF2-4226-436B-B47E-DAA00B2AFB2C}"/>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10">
              <a:extLst>
                <a:ext uri="{FF2B5EF4-FFF2-40B4-BE49-F238E27FC236}">
                  <a16:creationId xmlns:a16="http://schemas.microsoft.com/office/drawing/2014/main" id="{D43BEB40-5073-43D8-B402-80B0C0195EE8}"/>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1">
              <a:extLst>
                <a:ext uri="{FF2B5EF4-FFF2-40B4-BE49-F238E27FC236}">
                  <a16:creationId xmlns:a16="http://schemas.microsoft.com/office/drawing/2014/main" id="{86E3B8AA-38E8-40F8-91EA-A8C38C0D6D56}"/>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2">
              <a:extLst>
                <a:ext uri="{FF2B5EF4-FFF2-40B4-BE49-F238E27FC236}">
                  <a16:creationId xmlns:a16="http://schemas.microsoft.com/office/drawing/2014/main" id="{AE446F26-A996-4E32-A936-C54A694422A2}"/>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3">
              <a:extLst>
                <a:ext uri="{FF2B5EF4-FFF2-40B4-BE49-F238E27FC236}">
                  <a16:creationId xmlns:a16="http://schemas.microsoft.com/office/drawing/2014/main" id="{8ED29D0D-8365-42A2-8082-C36B99D9C46B}"/>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4">
              <a:extLst>
                <a:ext uri="{FF2B5EF4-FFF2-40B4-BE49-F238E27FC236}">
                  <a16:creationId xmlns:a16="http://schemas.microsoft.com/office/drawing/2014/main" id="{51E63FFD-74C9-487C-972E-E424A6ED4B34}"/>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5">
              <a:extLst>
                <a:ext uri="{FF2B5EF4-FFF2-40B4-BE49-F238E27FC236}">
                  <a16:creationId xmlns:a16="http://schemas.microsoft.com/office/drawing/2014/main" id="{59152441-1F5D-41E5-A7A7-E0269A396CBE}"/>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69636" name="Group 16">
            <a:extLst>
              <a:ext uri="{FF2B5EF4-FFF2-40B4-BE49-F238E27FC236}">
                <a16:creationId xmlns:a16="http://schemas.microsoft.com/office/drawing/2014/main" id="{C240D2AD-752D-474E-A0D8-94F7302BB5AB}"/>
              </a:ext>
            </a:extLst>
          </p:cNvPr>
          <p:cNvGrpSpPr>
            <a:grpSpLocks/>
          </p:cNvGrpSpPr>
          <p:nvPr/>
        </p:nvGrpSpPr>
        <p:grpSpPr bwMode="auto">
          <a:xfrm>
            <a:off x="1231900" y="2462213"/>
            <a:ext cx="6781800" cy="533400"/>
            <a:chOff x="1200" y="2928"/>
            <a:chExt cx="4272" cy="336"/>
          </a:xfrm>
        </p:grpSpPr>
        <p:sp>
          <p:nvSpPr>
            <p:cNvPr id="60" name="Rectangle 17">
              <a:extLst>
                <a:ext uri="{FF2B5EF4-FFF2-40B4-BE49-F238E27FC236}">
                  <a16:creationId xmlns:a16="http://schemas.microsoft.com/office/drawing/2014/main" id="{2E0E48A8-E08A-4530-8E9D-3F4B19C42BDE}"/>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1" name="Line 18">
              <a:extLst>
                <a:ext uri="{FF2B5EF4-FFF2-40B4-BE49-F238E27FC236}">
                  <a16:creationId xmlns:a16="http://schemas.microsoft.com/office/drawing/2014/main" id="{C5723180-EBEF-4A20-BA87-05A170AA986B}"/>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2" name="Line 19">
              <a:extLst>
                <a:ext uri="{FF2B5EF4-FFF2-40B4-BE49-F238E27FC236}">
                  <a16:creationId xmlns:a16="http://schemas.microsoft.com/office/drawing/2014/main" id="{8D5FE338-A2E2-48DF-A309-24E48CB6ECC7}"/>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20">
              <a:extLst>
                <a:ext uri="{FF2B5EF4-FFF2-40B4-BE49-F238E27FC236}">
                  <a16:creationId xmlns:a16="http://schemas.microsoft.com/office/drawing/2014/main" id="{237021F0-F127-4D46-BA1A-83D93188FA4C}"/>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1">
              <a:extLst>
                <a:ext uri="{FF2B5EF4-FFF2-40B4-BE49-F238E27FC236}">
                  <a16:creationId xmlns:a16="http://schemas.microsoft.com/office/drawing/2014/main" id="{E8AA80CB-977F-4832-B3F2-41F5DF401871}"/>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2">
              <a:extLst>
                <a:ext uri="{FF2B5EF4-FFF2-40B4-BE49-F238E27FC236}">
                  <a16:creationId xmlns:a16="http://schemas.microsoft.com/office/drawing/2014/main" id="{C3604A24-D5DC-426C-AEF2-544E3006673A}"/>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3">
              <a:extLst>
                <a:ext uri="{FF2B5EF4-FFF2-40B4-BE49-F238E27FC236}">
                  <a16:creationId xmlns:a16="http://schemas.microsoft.com/office/drawing/2014/main" id="{A5FE4A7A-72FB-42FF-A861-708659877EA7}"/>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4">
              <a:extLst>
                <a:ext uri="{FF2B5EF4-FFF2-40B4-BE49-F238E27FC236}">
                  <a16:creationId xmlns:a16="http://schemas.microsoft.com/office/drawing/2014/main" id="{41397060-647F-465A-96F1-F8F0BAC280AD}"/>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5">
              <a:extLst>
                <a:ext uri="{FF2B5EF4-FFF2-40B4-BE49-F238E27FC236}">
                  <a16:creationId xmlns:a16="http://schemas.microsoft.com/office/drawing/2014/main" id="{891E528F-7B80-4598-AD5C-7098E6E5A4D0}"/>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69" name="Text Box 26">
            <a:extLst>
              <a:ext uri="{FF2B5EF4-FFF2-40B4-BE49-F238E27FC236}">
                <a16:creationId xmlns:a16="http://schemas.microsoft.com/office/drawing/2014/main" id="{D87CA4C7-6A34-4035-81DB-F613077F1DC4}"/>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0" name="Text Box 27">
            <a:extLst>
              <a:ext uri="{FF2B5EF4-FFF2-40B4-BE49-F238E27FC236}">
                <a16:creationId xmlns:a16="http://schemas.microsoft.com/office/drawing/2014/main" id="{18E52DCA-2A9E-451A-8D95-FDF8FF46F330}"/>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1" name="Text Box 28">
            <a:extLst>
              <a:ext uri="{FF2B5EF4-FFF2-40B4-BE49-F238E27FC236}">
                <a16:creationId xmlns:a16="http://schemas.microsoft.com/office/drawing/2014/main" id="{958AA03D-EE9A-40DE-860F-534FA91B8BA9}"/>
              </a:ext>
            </a:extLst>
          </p:cNvPr>
          <p:cNvSpPr txBox="1">
            <a:spLocks noChangeArrowheads="1"/>
          </p:cNvSpPr>
          <p:nvPr/>
        </p:nvSpPr>
        <p:spPr bwMode="auto">
          <a:xfrm>
            <a:off x="2998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38</a:t>
            </a:r>
            <a:endParaRPr lang="en-US" altLang="zh-CN" sz="1400">
              <a:solidFill>
                <a:schemeClr val="bg1"/>
              </a:solidFill>
              <a:latin typeface="+mn-lt"/>
              <a:ea typeface="+mn-ea"/>
              <a:cs typeface="+mn-ea"/>
              <a:sym typeface="+mn-lt"/>
            </a:endParaRPr>
          </a:p>
        </p:txBody>
      </p:sp>
      <p:sp>
        <p:nvSpPr>
          <p:cNvPr id="72" name="Text Box 29">
            <a:extLst>
              <a:ext uri="{FF2B5EF4-FFF2-40B4-BE49-F238E27FC236}">
                <a16:creationId xmlns:a16="http://schemas.microsoft.com/office/drawing/2014/main" id="{F7BFEEAC-9658-4E20-A258-D9B77AA7E507}"/>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3" name="Text Box 30">
            <a:extLst>
              <a:ext uri="{FF2B5EF4-FFF2-40B4-BE49-F238E27FC236}">
                <a16:creationId xmlns:a16="http://schemas.microsoft.com/office/drawing/2014/main" id="{2266B39F-0AE0-4F9A-97AE-4FA9224BDC73}"/>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4" name="Text Box 31">
            <a:extLst>
              <a:ext uri="{FF2B5EF4-FFF2-40B4-BE49-F238E27FC236}">
                <a16:creationId xmlns:a16="http://schemas.microsoft.com/office/drawing/2014/main" id="{36DA3C93-B627-4B7F-9377-3FBC9505CD6C}"/>
              </a:ext>
            </a:extLst>
          </p:cNvPr>
          <p:cNvSpPr txBox="1">
            <a:spLocks noChangeArrowheads="1"/>
          </p:cNvSpPr>
          <p:nvPr/>
        </p:nvSpPr>
        <p:spPr bwMode="auto">
          <a:xfrm>
            <a:off x="3760788" y="35639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65</a:t>
            </a:r>
            <a:endParaRPr lang="en-US" altLang="zh-CN" sz="1400">
              <a:solidFill>
                <a:schemeClr val="bg1"/>
              </a:solidFill>
              <a:latin typeface="+mn-lt"/>
              <a:ea typeface="+mn-ea"/>
              <a:cs typeface="+mn-ea"/>
              <a:sym typeface="+mn-lt"/>
            </a:endParaRPr>
          </a:p>
        </p:txBody>
      </p:sp>
      <p:sp>
        <p:nvSpPr>
          <p:cNvPr id="75" name="Text Box 32">
            <a:extLst>
              <a:ext uri="{FF2B5EF4-FFF2-40B4-BE49-F238E27FC236}">
                <a16:creationId xmlns:a16="http://schemas.microsoft.com/office/drawing/2014/main" id="{C3D4309B-F681-4962-83A9-3B604E795F90}"/>
              </a:ext>
            </a:extLst>
          </p:cNvPr>
          <p:cNvSpPr txBox="1">
            <a:spLocks noChangeArrowheads="1"/>
          </p:cNvSpPr>
          <p:nvPr/>
        </p:nvSpPr>
        <p:spPr bwMode="auto">
          <a:xfrm>
            <a:off x="4522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6" name="Text Box 33">
            <a:extLst>
              <a:ext uri="{FF2B5EF4-FFF2-40B4-BE49-F238E27FC236}">
                <a16:creationId xmlns:a16="http://schemas.microsoft.com/office/drawing/2014/main" id="{64B5B5FC-77EE-464F-A5D0-205A0C2039C0}"/>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7" name="Text Box 34">
            <a:extLst>
              <a:ext uri="{FF2B5EF4-FFF2-40B4-BE49-F238E27FC236}">
                <a16:creationId xmlns:a16="http://schemas.microsoft.com/office/drawing/2014/main" id="{8B23A85D-D93D-41D9-AC05-01159365AAC4}"/>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8" name="Text Box 35">
            <a:extLst>
              <a:ext uri="{FF2B5EF4-FFF2-40B4-BE49-F238E27FC236}">
                <a16:creationId xmlns:a16="http://schemas.microsoft.com/office/drawing/2014/main" id="{AEBB28C0-E8B5-4B61-8D9C-F652CA62D75D}"/>
              </a:ext>
            </a:extLst>
          </p:cNvPr>
          <p:cNvSpPr txBox="1">
            <a:spLocks noChangeArrowheads="1"/>
          </p:cNvSpPr>
          <p:nvPr/>
        </p:nvSpPr>
        <p:spPr bwMode="auto">
          <a:xfrm>
            <a:off x="5284788" y="35639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6">
            <a:extLst>
              <a:ext uri="{FF2B5EF4-FFF2-40B4-BE49-F238E27FC236}">
                <a16:creationId xmlns:a16="http://schemas.microsoft.com/office/drawing/2014/main" id="{5764BA3E-C3F5-4610-B717-FFCE033496B4}"/>
              </a:ext>
            </a:extLst>
          </p:cNvPr>
          <p:cNvSpPr txBox="1">
            <a:spLocks noChangeArrowheads="1"/>
          </p:cNvSpPr>
          <p:nvPr/>
        </p:nvSpPr>
        <p:spPr bwMode="auto">
          <a:xfrm>
            <a:off x="5970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0" name="Text Box 37">
            <a:extLst>
              <a:ext uri="{FF2B5EF4-FFF2-40B4-BE49-F238E27FC236}">
                <a16:creationId xmlns:a16="http://schemas.microsoft.com/office/drawing/2014/main" id="{297BF147-534A-488C-AC00-77A9F16D20B2}"/>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1" name="Text Box 38">
            <a:extLst>
              <a:ext uri="{FF2B5EF4-FFF2-40B4-BE49-F238E27FC236}">
                <a16:creationId xmlns:a16="http://schemas.microsoft.com/office/drawing/2014/main" id="{E187BB54-D053-4A39-901A-2918DD5DD3EC}"/>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2" name="Text Box 39">
            <a:extLst>
              <a:ext uri="{FF2B5EF4-FFF2-40B4-BE49-F238E27FC236}">
                <a16:creationId xmlns:a16="http://schemas.microsoft.com/office/drawing/2014/main" id="{1E499FCE-5487-4371-B51B-4E515A501119}"/>
              </a:ext>
            </a:extLst>
          </p:cNvPr>
          <p:cNvSpPr txBox="1">
            <a:spLocks noChangeArrowheads="1"/>
          </p:cNvSpPr>
          <p:nvPr/>
        </p:nvSpPr>
        <p:spPr bwMode="auto">
          <a:xfrm>
            <a:off x="6732588" y="35639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27</a:t>
            </a:r>
            <a:endParaRPr lang="en-US" altLang="zh-CN" sz="1400">
              <a:solidFill>
                <a:schemeClr val="bg1"/>
              </a:solidFill>
              <a:latin typeface="+mn-lt"/>
              <a:ea typeface="+mn-ea"/>
              <a:cs typeface="+mn-ea"/>
              <a:sym typeface="+mn-lt"/>
            </a:endParaRPr>
          </a:p>
        </p:txBody>
      </p:sp>
      <p:sp>
        <p:nvSpPr>
          <p:cNvPr id="83" name="Text Box 40">
            <a:extLst>
              <a:ext uri="{FF2B5EF4-FFF2-40B4-BE49-F238E27FC236}">
                <a16:creationId xmlns:a16="http://schemas.microsoft.com/office/drawing/2014/main" id="{FC6E47E3-BA00-49B1-97AD-CEFC8A335DC4}"/>
              </a:ext>
            </a:extLst>
          </p:cNvPr>
          <p:cNvSpPr txBox="1">
            <a:spLocks noChangeArrowheads="1"/>
          </p:cNvSpPr>
          <p:nvPr/>
        </p:nvSpPr>
        <p:spPr bwMode="auto">
          <a:xfrm>
            <a:off x="7494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84" name="Text Box 41">
            <a:extLst>
              <a:ext uri="{FF2B5EF4-FFF2-40B4-BE49-F238E27FC236}">
                <a16:creationId xmlns:a16="http://schemas.microsoft.com/office/drawing/2014/main" id="{F59D673E-3E1C-4FEE-8B73-E61982AD9E8D}"/>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69653" name="Group 42">
            <a:extLst>
              <a:ext uri="{FF2B5EF4-FFF2-40B4-BE49-F238E27FC236}">
                <a16:creationId xmlns:a16="http://schemas.microsoft.com/office/drawing/2014/main" id="{78EE67C1-FCA8-FE41-80F5-7F5CFE48EDE5}"/>
              </a:ext>
            </a:extLst>
          </p:cNvPr>
          <p:cNvGrpSpPr>
            <a:grpSpLocks/>
          </p:cNvGrpSpPr>
          <p:nvPr/>
        </p:nvGrpSpPr>
        <p:grpSpPr bwMode="auto">
          <a:xfrm>
            <a:off x="6948488" y="4194175"/>
            <a:ext cx="1092200" cy="698500"/>
            <a:chOff x="2588" y="3474"/>
            <a:chExt cx="529" cy="440"/>
          </a:xfrm>
        </p:grpSpPr>
        <p:sp>
          <p:nvSpPr>
            <p:cNvPr id="86" name="Line 43">
              <a:extLst>
                <a:ext uri="{FF2B5EF4-FFF2-40B4-BE49-F238E27FC236}">
                  <a16:creationId xmlns:a16="http://schemas.microsoft.com/office/drawing/2014/main" id="{85C810D6-92B7-49A6-8259-FABC9B654CB9}"/>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7" name="Text Box 44">
              <a:extLst>
                <a:ext uri="{FF2B5EF4-FFF2-40B4-BE49-F238E27FC236}">
                  <a16:creationId xmlns:a16="http://schemas.microsoft.com/office/drawing/2014/main" id="{D86FEC59-74A8-4143-A06F-3356093C0975}"/>
                </a:ext>
              </a:extLst>
            </p:cNvPr>
            <p:cNvSpPr txBox="1">
              <a:spLocks noChangeArrowheads="1"/>
            </p:cNvSpPr>
            <p:nvPr/>
          </p:nvSpPr>
          <p:spPr bwMode="auto">
            <a:xfrm>
              <a:off x="2638"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69654" name="Group 45">
            <a:extLst>
              <a:ext uri="{FF2B5EF4-FFF2-40B4-BE49-F238E27FC236}">
                <a16:creationId xmlns:a16="http://schemas.microsoft.com/office/drawing/2014/main" id="{1E7E726E-BE38-8F46-AA3B-4E37BD439972}"/>
              </a:ext>
            </a:extLst>
          </p:cNvPr>
          <p:cNvGrpSpPr>
            <a:grpSpLocks/>
          </p:cNvGrpSpPr>
          <p:nvPr/>
        </p:nvGrpSpPr>
        <p:grpSpPr bwMode="auto">
          <a:xfrm>
            <a:off x="1835150" y="4113213"/>
            <a:ext cx="776288" cy="701675"/>
            <a:chOff x="1803" y="3472"/>
            <a:chExt cx="376" cy="442"/>
          </a:xfrm>
        </p:grpSpPr>
        <p:sp>
          <p:nvSpPr>
            <p:cNvPr id="89" name="Line 46">
              <a:extLst>
                <a:ext uri="{FF2B5EF4-FFF2-40B4-BE49-F238E27FC236}">
                  <a16:creationId xmlns:a16="http://schemas.microsoft.com/office/drawing/2014/main" id="{6433DE12-FE38-4CAB-8CE9-FA5A36309FAD}"/>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0" name="Text Box 47">
              <a:extLst>
                <a:ext uri="{FF2B5EF4-FFF2-40B4-BE49-F238E27FC236}">
                  <a16:creationId xmlns:a16="http://schemas.microsoft.com/office/drawing/2014/main" id="{C723ED12-DA8F-49E4-B202-CCD199BB7CFE}"/>
                </a:ext>
              </a:extLst>
            </p:cNvPr>
            <p:cNvSpPr txBox="1">
              <a:spLocks noChangeArrowheads="1"/>
            </p:cNvSpPr>
            <p:nvPr/>
          </p:nvSpPr>
          <p:spPr bwMode="auto">
            <a:xfrm>
              <a:off x="180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1" name="Text Box 48">
            <a:extLst>
              <a:ext uri="{FF2B5EF4-FFF2-40B4-BE49-F238E27FC236}">
                <a16:creationId xmlns:a16="http://schemas.microsoft.com/office/drawing/2014/main" id="{083B044E-22F1-4433-966D-FAB337073A6C}"/>
              </a:ext>
            </a:extLst>
          </p:cNvPr>
          <p:cNvSpPr txBox="1">
            <a:spLocks noChangeArrowheads="1"/>
          </p:cNvSpPr>
          <p:nvPr/>
        </p:nvSpPr>
        <p:spPr bwMode="auto">
          <a:xfrm>
            <a:off x="1398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92" name="Text Box 49">
            <a:extLst>
              <a:ext uri="{FF2B5EF4-FFF2-40B4-BE49-F238E27FC236}">
                <a16:creationId xmlns:a16="http://schemas.microsoft.com/office/drawing/2014/main" id="{3F4E2811-6A89-43B8-ACE1-7E0CD91FB152}"/>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3" name="Line 50">
            <a:extLst>
              <a:ext uri="{FF2B5EF4-FFF2-40B4-BE49-F238E27FC236}">
                <a16:creationId xmlns:a16="http://schemas.microsoft.com/office/drawing/2014/main" id="{3D2A0AB2-796D-4985-971F-2A778D8B4FA1}"/>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627" name="Rectangle 51">
            <a:extLst>
              <a:ext uri="{FF2B5EF4-FFF2-40B4-BE49-F238E27FC236}">
                <a16:creationId xmlns:a16="http://schemas.microsoft.com/office/drawing/2014/main" id="{38073EA6-4BA1-438D-93D6-31E4D114EB24}"/>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70659" name="Group 6">
            <a:extLst>
              <a:ext uri="{FF2B5EF4-FFF2-40B4-BE49-F238E27FC236}">
                <a16:creationId xmlns:a16="http://schemas.microsoft.com/office/drawing/2014/main" id="{FC040554-6B50-A749-AB02-FDD7F71EE317}"/>
              </a:ext>
            </a:extLst>
          </p:cNvPr>
          <p:cNvGrpSpPr>
            <a:grpSpLocks/>
          </p:cNvGrpSpPr>
          <p:nvPr/>
        </p:nvGrpSpPr>
        <p:grpSpPr bwMode="auto">
          <a:xfrm>
            <a:off x="1231900" y="3529013"/>
            <a:ext cx="6781800" cy="533400"/>
            <a:chOff x="1200" y="2928"/>
            <a:chExt cx="4272" cy="336"/>
          </a:xfrm>
        </p:grpSpPr>
        <p:sp>
          <p:nvSpPr>
            <p:cNvPr id="95" name="Rectangle 7">
              <a:extLst>
                <a:ext uri="{FF2B5EF4-FFF2-40B4-BE49-F238E27FC236}">
                  <a16:creationId xmlns:a16="http://schemas.microsoft.com/office/drawing/2014/main" id="{5E033147-C3B7-4FC5-8FE8-3BDE659FA405}"/>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96" name="Line 8">
              <a:extLst>
                <a:ext uri="{FF2B5EF4-FFF2-40B4-BE49-F238E27FC236}">
                  <a16:creationId xmlns:a16="http://schemas.microsoft.com/office/drawing/2014/main" id="{E69D52B1-9C6D-4CDA-AA1B-F25BA3391D65}"/>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97" name="Line 9">
              <a:extLst>
                <a:ext uri="{FF2B5EF4-FFF2-40B4-BE49-F238E27FC236}">
                  <a16:creationId xmlns:a16="http://schemas.microsoft.com/office/drawing/2014/main" id="{FF932C8D-35CF-4E0E-93C4-F4C1E2D9762E}"/>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98" name="Line 10">
              <a:extLst>
                <a:ext uri="{FF2B5EF4-FFF2-40B4-BE49-F238E27FC236}">
                  <a16:creationId xmlns:a16="http://schemas.microsoft.com/office/drawing/2014/main" id="{82993971-FE26-47F7-ADD4-A873FCF5991A}"/>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99" name="Line 11">
              <a:extLst>
                <a:ext uri="{FF2B5EF4-FFF2-40B4-BE49-F238E27FC236}">
                  <a16:creationId xmlns:a16="http://schemas.microsoft.com/office/drawing/2014/main" id="{E1D996B8-D40E-4443-8189-AD927A488078}"/>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0" name="Line 12">
              <a:extLst>
                <a:ext uri="{FF2B5EF4-FFF2-40B4-BE49-F238E27FC236}">
                  <a16:creationId xmlns:a16="http://schemas.microsoft.com/office/drawing/2014/main" id="{82A5E810-2E74-438B-BC96-74DFE280E20A}"/>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1" name="Line 13">
              <a:extLst>
                <a:ext uri="{FF2B5EF4-FFF2-40B4-BE49-F238E27FC236}">
                  <a16:creationId xmlns:a16="http://schemas.microsoft.com/office/drawing/2014/main" id="{8E35D575-618D-4B88-A278-404E668DD78B}"/>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2" name="Line 14">
              <a:extLst>
                <a:ext uri="{FF2B5EF4-FFF2-40B4-BE49-F238E27FC236}">
                  <a16:creationId xmlns:a16="http://schemas.microsoft.com/office/drawing/2014/main" id="{510D3A06-6DC6-46DD-BB02-952D4BA6182D}"/>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3" name="Line 15">
              <a:extLst>
                <a:ext uri="{FF2B5EF4-FFF2-40B4-BE49-F238E27FC236}">
                  <a16:creationId xmlns:a16="http://schemas.microsoft.com/office/drawing/2014/main" id="{4E5A8751-4CF6-4C6D-B020-8373333077C2}"/>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70660" name="Group 16">
            <a:extLst>
              <a:ext uri="{FF2B5EF4-FFF2-40B4-BE49-F238E27FC236}">
                <a16:creationId xmlns:a16="http://schemas.microsoft.com/office/drawing/2014/main" id="{B90340AD-00D8-6740-ADA1-8A36A087987D}"/>
              </a:ext>
            </a:extLst>
          </p:cNvPr>
          <p:cNvGrpSpPr>
            <a:grpSpLocks/>
          </p:cNvGrpSpPr>
          <p:nvPr/>
        </p:nvGrpSpPr>
        <p:grpSpPr bwMode="auto">
          <a:xfrm>
            <a:off x="1231900" y="2462213"/>
            <a:ext cx="6781800" cy="533400"/>
            <a:chOff x="1200" y="2928"/>
            <a:chExt cx="4272" cy="336"/>
          </a:xfrm>
        </p:grpSpPr>
        <p:sp>
          <p:nvSpPr>
            <p:cNvPr id="105" name="Rectangle 17">
              <a:extLst>
                <a:ext uri="{FF2B5EF4-FFF2-40B4-BE49-F238E27FC236}">
                  <a16:creationId xmlns:a16="http://schemas.microsoft.com/office/drawing/2014/main" id="{97F3484E-2667-4695-BCDE-73253894661C}"/>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106" name="Line 18">
              <a:extLst>
                <a:ext uri="{FF2B5EF4-FFF2-40B4-BE49-F238E27FC236}">
                  <a16:creationId xmlns:a16="http://schemas.microsoft.com/office/drawing/2014/main" id="{0210AFEB-7A36-4ACB-B9BD-3049D80509ED}"/>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7" name="Line 19">
              <a:extLst>
                <a:ext uri="{FF2B5EF4-FFF2-40B4-BE49-F238E27FC236}">
                  <a16:creationId xmlns:a16="http://schemas.microsoft.com/office/drawing/2014/main" id="{FD372A1B-E5A6-4115-AD0B-7C1160E1BBA1}"/>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8" name="Line 20">
              <a:extLst>
                <a:ext uri="{FF2B5EF4-FFF2-40B4-BE49-F238E27FC236}">
                  <a16:creationId xmlns:a16="http://schemas.microsoft.com/office/drawing/2014/main" id="{5AC9A4F0-DBC0-4081-89F9-4D1BBA84D5EC}"/>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9" name="Line 21">
              <a:extLst>
                <a:ext uri="{FF2B5EF4-FFF2-40B4-BE49-F238E27FC236}">
                  <a16:creationId xmlns:a16="http://schemas.microsoft.com/office/drawing/2014/main" id="{A368DCC0-3275-4EE3-86FA-318F9EE8351E}"/>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0" name="Line 22">
              <a:extLst>
                <a:ext uri="{FF2B5EF4-FFF2-40B4-BE49-F238E27FC236}">
                  <a16:creationId xmlns:a16="http://schemas.microsoft.com/office/drawing/2014/main" id="{45412507-B617-4F7A-B1DC-AA722E90CBA8}"/>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1" name="Line 23">
              <a:extLst>
                <a:ext uri="{FF2B5EF4-FFF2-40B4-BE49-F238E27FC236}">
                  <a16:creationId xmlns:a16="http://schemas.microsoft.com/office/drawing/2014/main" id="{46D01E7E-B53A-4BFE-A1FD-B1B55AE2A45B}"/>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2" name="Line 24">
              <a:extLst>
                <a:ext uri="{FF2B5EF4-FFF2-40B4-BE49-F238E27FC236}">
                  <a16:creationId xmlns:a16="http://schemas.microsoft.com/office/drawing/2014/main" id="{D2336D2D-437F-4763-9C8F-0789CAE28FCC}"/>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13" name="Line 25">
              <a:extLst>
                <a:ext uri="{FF2B5EF4-FFF2-40B4-BE49-F238E27FC236}">
                  <a16:creationId xmlns:a16="http://schemas.microsoft.com/office/drawing/2014/main" id="{7D5569EA-3660-4A9B-BA4A-5FE6B125B34A}"/>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114" name="Text Box 26">
            <a:extLst>
              <a:ext uri="{FF2B5EF4-FFF2-40B4-BE49-F238E27FC236}">
                <a16:creationId xmlns:a16="http://schemas.microsoft.com/office/drawing/2014/main" id="{DF04E5F2-191E-4F97-8779-3DC65E425EBB}"/>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115" name="Text Box 27">
            <a:extLst>
              <a:ext uri="{FF2B5EF4-FFF2-40B4-BE49-F238E27FC236}">
                <a16:creationId xmlns:a16="http://schemas.microsoft.com/office/drawing/2014/main" id="{142BCCF6-3892-464B-BF5C-9FF0E15764AD}"/>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116" name="Text Box 28">
            <a:extLst>
              <a:ext uri="{FF2B5EF4-FFF2-40B4-BE49-F238E27FC236}">
                <a16:creationId xmlns:a16="http://schemas.microsoft.com/office/drawing/2014/main" id="{B6C8A3AD-B82C-4F6D-806B-66405EDB22DE}"/>
              </a:ext>
            </a:extLst>
          </p:cNvPr>
          <p:cNvSpPr txBox="1">
            <a:spLocks noChangeArrowheads="1"/>
          </p:cNvSpPr>
          <p:nvPr/>
        </p:nvSpPr>
        <p:spPr bwMode="auto">
          <a:xfrm>
            <a:off x="2998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38</a:t>
            </a:r>
            <a:endParaRPr lang="en-US" altLang="zh-CN" sz="1400">
              <a:solidFill>
                <a:schemeClr val="bg1"/>
              </a:solidFill>
              <a:latin typeface="+mn-lt"/>
              <a:ea typeface="+mn-ea"/>
              <a:cs typeface="+mn-ea"/>
              <a:sym typeface="+mn-lt"/>
            </a:endParaRPr>
          </a:p>
        </p:txBody>
      </p:sp>
      <p:sp>
        <p:nvSpPr>
          <p:cNvPr id="117" name="Text Box 29">
            <a:extLst>
              <a:ext uri="{FF2B5EF4-FFF2-40B4-BE49-F238E27FC236}">
                <a16:creationId xmlns:a16="http://schemas.microsoft.com/office/drawing/2014/main" id="{6CFFADC8-72B2-42A3-A4DA-2782A1380993}"/>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118" name="Text Box 30">
            <a:extLst>
              <a:ext uri="{FF2B5EF4-FFF2-40B4-BE49-F238E27FC236}">
                <a16:creationId xmlns:a16="http://schemas.microsoft.com/office/drawing/2014/main" id="{EAAF0C3F-73DC-4D8C-89D9-E473940CA749}"/>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119" name="Text Box 31">
            <a:extLst>
              <a:ext uri="{FF2B5EF4-FFF2-40B4-BE49-F238E27FC236}">
                <a16:creationId xmlns:a16="http://schemas.microsoft.com/office/drawing/2014/main" id="{997D9394-45B9-4E6A-81A9-6BC1C591B654}"/>
              </a:ext>
            </a:extLst>
          </p:cNvPr>
          <p:cNvSpPr txBox="1">
            <a:spLocks noChangeArrowheads="1"/>
          </p:cNvSpPr>
          <p:nvPr/>
        </p:nvSpPr>
        <p:spPr bwMode="auto">
          <a:xfrm>
            <a:off x="3760788" y="35639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65</a:t>
            </a:r>
            <a:endParaRPr lang="en-US" altLang="zh-CN" sz="1400">
              <a:solidFill>
                <a:schemeClr val="bg1"/>
              </a:solidFill>
              <a:latin typeface="+mn-lt"/>
              <a:ea typeface="+mn-ea"/>
              <a:cs typeface="+mn-ea"/>
              <a:sym typeface="+mn-lt"/>
            </a:endParaRPr>
          </a:p>
        </p:txBody>
      </p:sp>
      <p:sp>
        <p:nvSpPr>
          <p:cNvPr id="120" name="Text Box 32">
            <a:extLst>
              <a:ext uri="{FF2B5EF4-FFF2-40B4-BE49-F238E27FC236}">
                <a16:creationId xmlns:a16="http://schemas.microsoft.com/office/drawing/2014/main" id="{2532D57E-3DEE-408D-8BAD-FF2299ACA7D3}"/>
              </a:ext>
            </a:extLst>
          </p:cNvPr>
          <p:cNvSpPr txBox="1">
            <a:spLocks noChangeArrowheads="1"/>
          </p:cNvSpPr>
          <p:nvPr/>
        </p:nvSpPr>
        <p:spPr bwMode="auto">
          <a:xfrm>
            <a:off x="4522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121" name="Text Box 33">
            <a:extLst>
              <a:ext uri="{FF2B5EF4-FFF2-40B4-BE49-F238E27FC236}">
                <a16:creationId xmlns:a16="http://schemas.microsoft.com/office/drawing/2014/main" id="{D2FD06B4-E0FD-47CA-BCD9-B41A6E4CB855}"/>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122" name="Text Box 34">
            <a:extLst>
              <a:ext uri="{FF2B5EF4-FFF2-40B4-BE49-F238E27FC236}">
                <a16:creationId xmlns:a16="http://schemas.microsoft.com/office/drawing/2014/main" id="{BEB30555-D702-435B-84A5-45255A97488D}"/>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123" name="Text Box 35">
            <a:extLst>
              <a:ext uri="{FF2B5EF4-FFF2-40B4-BE49-F238E27FC236}">
                <a16:creationId xmlns:a16="http://schemas.microsoft.com/office/drawing/2014/main" id="{25DEB383-76AD-4738-8714-6F48AAB40703}"/>
              </a:ext>
            </a:extLst>
          </p:cNvPr>
          <p:cNvSpPr txBox="1">
            <a:spLocks noChangeArrowheads="1"/>
          </p:cNvSpPr>
          <p:nvPr/>
        </p:nvSpPr>
        <p:spPr bwMode="auto">
          <a:xfrm>
            <a:off x="5284788" y="35639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124" name="Text Box 36">
            <a:extLst>
              <a:ext uri="{FF2B5EF4-FFF2-40B4-BE49-F238E27FC236}">
                <a16:creationId xmlns:a16="http://schemas.microsoft.com/office/drawing/2014/main" id="{79F33A4B-0472-46CB-A450-D1EB1F57C02E}"/>
              </a:ext>
            </a:extLst>
          </p:cNvPr>
          <p:cNvSpPr txBox="1">
            <a:spLocks noChangeArrowheads="1"/>
          </p:cNvSpPr>
          <p:nvPr/>
        </p:nvSpPr>
        <p:spPr bwMode="auto">
          <a:xfrm>
            <a:off x="5970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125" name="Text Box 37">
            <a:extLst>
              <a:ext uri="{FF2B5EF4-FFF2-40B4-BE49-F238E27FC236}">
                <a16:creationId xmlns:a16="http://schemas.microsoft.com/office/drawing/2014/main" id="{4A4CE327-3C3F-4417-88F2-BBB51BA0D32C}"/>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126" name="Text Box 38">
            <a:extLst>
              <a:ext uri="{FF2B5EF4-FFF2-40B4-BE49-F238E27FC236}">
                <a16:creationId xmlns:a16="http://schemas.microsoft.com/office/drawing/2014/main" id="{6441593E-AB1A-4675-8960-E116898345D9}"/>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127" name="Text Box 39">
            <a:extLst>
              <a:ext uri="{FF2B5EF4-FFF2-40B4-BE49-F238E27FC236}">
                <a16:creationId xmlns:a16="http://schemas.microsoft.com/office/drawing/2014/main" id="{F2C503D9-D40B-4CBF-B389-8FC53B4409CA}"/>
              </a:ext>
            </a:extLst>
          </p:cNvPr>
          <p:cNvSpPr txBox="1">
            <a:spLocks noChangeArrowheads="1"/>
          </p:cNvSpPr>
          <p:nvPr/>
        </p:nvSpPr>
        <p:spPr bwMode="auto">
          <a:xfrm>
            <a:off x="2252663" y="35734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128" name="Text Box 40">
            <a:extLst>
              <a:ext uri="{FF2B5EF4-FFF2-40B4-BE49-F238E27FC236}">
                <a16:creationId xmlns:a16="http://schemas.microsoft.com/office/drawing/2014/main" id="{4E4EF8E9-84B0-4574-9A6F-25D3E1888E24}"/>
              </a:ext>
            </a:extLst>
          </p:cNvPr>
          <p:cNvSpPr txBox="1">
            <a:spLocks noChangeArrowheads="1"/>
          </p:cNvSpPr>
          <p:nvPr/>
        </p:nvSpPr>
        <p:spPr bwMode="auto">
          <a:xfrm>
            <a:off x="7494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129" name="Text Box 41">
            <a:extLst>
              <a:ext uri="{FF2B5EF4-FFF2-40B4-BE49-F238E27FC236}">
                <a16:creationId xmlns:a16="http://schemas.microsoft.com/office/drawing/2014/main" id="{30378CCF-D48E-42E6-9F35-DD486D5F1CE4}"/>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70677" name="Group 42">
            <a:extLst>
              <a:ext uri="{FF2B5EF4-FFF2-40B4-BE49-F238E27FC236}">
                <a16:creationId xmlns:a16="http://schemas.microsoft.com/office/drawing/2014/main" id="{B73F5991-2952-DA42-BA2F-B3CD0DA7CDE5}"/>
              </a:ext>
            </a:extLst>
          </p:cNvPr>
          <p:cNvGrpSpPr>
            <a:grpSpLocks/>
          </p:cNvGrpSpPr>
          <p:nvPr/>
        </p:nvGrpSpPr>
        <p:grpSpPr bwMode="auto">
          <a:xfrm>
            <a:off x="6948488" y="4116388"/>
            <a:ext cx="1092200" cy="698500"/>
            <a:chOff x="2588" y="3474"/>
            <a:chExt cx="529" cy="440"/>
          </a:xfrm>
        </p:grpSpPr>
        <p:sp>
          <p:nvSpPr>
            <p:cNvPr id="131" name="Line 43">
              <a:extLst>
                <a:ext uri="{FF2B5EF4-FFF2-40B4-BE49-F238E27FC236}">
                  <a16:creationId xmlns:a16="http://schemas.microsoft.com/office/drawing/2014/main" id="{A1BD541E-AFED-4DFF-9651-3931A37036C7}"/>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132" name="Text Box 44">
              <a:extLst>
                <a:ext uri="{FF2B5EF4-FFF2-40B4-BE49-F238E27FC236}">
                  <a16:creationId xmlns:a16="http://schemas.microsoft.com/office/drawing/2014/main" id="{C6A24A1B-FC1E-49AE-81F3-9CBB7774727C}"/>
                </a:ext>
              </a:extLst>
            </p:cNvPr>
            <p:cNvSpPr txBox="1">
              <a:spLocks noChangeArrowheads="1"/>
            </p:cNvSpPr>
            <p:nvPr/>
          </p:nvSpPr>
          <p:spPr bwMode="auto">
            <a:xfrm>
              <a:off x="2638"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70678" name="Group 45">
            <a:extLst>
              <a:ext uri="{FF2B5EF4-FFF2-40B4-BE49-F238E27FC236}">
                <a16:creationId xmlns:a16="http://schemas.microsoft.com/office/drawing/2014/main" id="{25506301-106B-3445-9EC8-133437438953}"/>
              </a:ext>
            </a:extLst>
          </p:cNvPr>
          <p:cNvGrpSpPr>
            <a:grpSpLocks/>
          </p:cNvGrpSpPr>
          <p:nvPr/>
        </p:nvGrpSpPr>
        <p:grpSpPr bwMode="auto">
          <a:xfrm>
            <a:off x="1835150" y="4113213"/>
            <a:ext cx="776288" cy="701675"/>
            <a:chOff x="1803" y="3472"/>
            <a:chExt cx="376" cy="442"/>
          </a:xfrm>
        </p:grpSpPr>
        <p:sp>
          <p:nvSpPr>
            <p:cNvPr id="134" name="Line 46">
              <a:extLst>
                <a:ext uri="{FF2B5EF4-FFF2-40B4-BE49-F238E27FC236}">
                  <a16:creationId xmlns:a16="http://schemas.microsoft.com/office/drawing/2014/main" id="{7B4C52EB-1A49-4B13-BC8B-625918850E2E}"/>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135" name="Text Box 47">
              <a:extLst>
                <a:ext uri="{FF2B5EF4-FFF2-40B4-BE49-F238E27FC236}">
                  <a16:creationId xmlns:a16="http://schemas.microsoft.com/office/drawing/2014/main" id="{F6A2202C-68E3-436C-B469-22B69EC61D0E}"/>
                </a:ext>
              </a:extLst>
            </p:cNvPr>
            <p:cNvSpPr txBox="1">
              <a:spLocks noChangeArrowheads="1"/>
            </p:cNvSpPr>
            <p:nvPr/>
          </p:nvSpPr>
          <p:spPr bwMode="auto">
            <a:xfrm>
              <a:off x="180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136" name="Text Box 48">
            <a:extLst>
              <a:ext uri="{FF2B5EF4-FFF2-40B4-BE49-F238E27FC236}">
                <a16:creationId xmlns:a16="http://schemas.microsoft.com/office/drawing/2014/main" id="{B6D74528-2307-4867-BDB1-8185BCC8D11A}"/>
              </a:ext>
            </a:extLst>
          </p:cNvPr>
          <p:cNvSpPr txBox="1">
            <a:spLocks noChangeArrowheads="1"/>
          </p:cNvSpPr>
          <p:nvPr/>
        </p:nvSpPr>
        <p:spPr bwMode="auto">
          <a:xfrm>
            <a:off x="1398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137" name="Text Box 49">
            <a:extLst>
              <a:ext uri="{FF2B5EF4-FFF2-40B4-BE49-F238E27FC236}">
                <a16:creationId xmlns:a16="http://schemas.microsoft.com/office/drawing/2014/main" id="{A3026E6B-7D91-4413-B284-FECE08B1440C}"/>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138" name="Line 50">
            <a:extLst>
              <a:ext uri="{FF2B5EF4-FFF2-40B4-BE49-F238E27FC236}">
                <a16:creationId xmlns:a16="http://schemas.microsoft.com/office/drawing/2014/main" id="{1EA48D4D-1527-40B2-BAA9-9D893C0F5CA4}"/>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682" name="Group 6">
            <a:extLst>
              <a:ext uri="{FF2B5EF4-FFF2-40B4-BE49-F238E27FC236}">
                <a16:creationId xmlns:a16="http://schemas.microsoft.com/office/drawing/2014/main" id="{334AE697-A3D7-0F4B-864A-5F71A8EA00A5}"/>
              </a:ext>
            </a:extLst>
          </p:cNvPr>
          <p:cNvGrpSpPr>
            <a:grpSpLocks/>
          </p:cNvGrpSpPr>
          <p:nvPr/>
        </p:nvGrpSpPr>
        <p:grpSpPr bwMode="auto">
          <a:xfrm>
            <a:off x="1231900" y="3529013"/>
            <a:ext cx="6781800" cy="533400"/>
            <a:chOff x="1200" y="2928"/>
            <a:chExt cx="4272" cy="336"/>
          </a:xfrm>
        </p:grpSpPr>
        <p:sp>
          <p:nvSpPr>
            <p:cNvPr id="50" name="Rectangle 7">
              <a:extLst>
                <a:ext uri="{FF2B5EF4-FFF2-40B4-BE49-F238E27FC236}">
                  <a16:creationId xmlns:a16="http://schemas.microsoft.com/office/drawing/2014/main" id="{1074DB1A-1C98-48EA-ADB2-10AA9B7B064E}"/>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1" name="Line 8">
              <a:extLst>
                <a:ext uri="{FF2B5EF4-FFF2-40B4-BE49-F238E27FC236}">
                  <a16:creationId xmlns:a16="http://schemas.microsoft.com/office/drawing/2014/main" id="{B0A02CD7-81B6-497B-9F66-4C6A1310B265}"/>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2" name="Line 9">
              <a:extLst>
                <a:ext uri="{FF2B5EF4-FFF2-40B4-BE49-F238E27FC236}">
                  <a16:creationId xmlns:a16="http://schemas.microsoft.com/office/drawing/2014/main" id="{883C481F-1261-49FC-A039-320CF28183BD}"/>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10">
              <a:extLst>
                <a:ext uri="{FF2B5EF4-FFF2-40B4-BE49-F238E27FC236}">
                  <a16:creationId xmlns:a16="http://schemas.microsoft.com/office/drawing/2014/main" id="{5C214939-C5F5-46AB-95EB-2CC84D775E29}"/>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1">
              <a:extLst>
                <a:ext uri="{FF2B5EF4-FFF2-40B4-BE49-F238E27FC236}">
                  <a16:creationId xmlns:a16="http://schemas.microsoft.com/office/drawing/2014/main" id="{E5F7D644-2FC5-4B5E-90C1-87C4D2DCA88D}"/>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2">
              <a:extLst>
                <a:ext uri="{FF2B5EF4-FFF2-40B4-BE49-F238E27FC236}">
                  <a16:creationId xmlns:a16="http://schemas.microsoft.com/office/drawing/2014/main" id="{C3B766C9-6042-47DF-BF94-1C1CCD5CF40B}"/>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3">
              <a:extLst>
                <a:ext uri="{FF2B5EF4-FFF2-40B4-BE49-F238E27FC236}">
                  <a16:creationId xmlns:a16="http://schemas.microsoft.com/office/drawing/2014/main" id="{71D9138F-92AA-43D6-953A-1E6B03BF4F65}"/>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4">
              <a:extLst>
                <a:ext uri="{FF2B5EF4-FFF2-40B4-BE49-F238E27FC236}">
                  <a16:creationId xmlns:a16="http://schemas.microsoft.com/office/drawing/2014/main" id="{68EF481F-AD96-4CD3-AADD-C5BE2C6955A5}"/>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5">
              <a:extLst>
                <a:ext uri="{FF2B5EF4-FFF2-40B4-BE49-F238E27FC236}">
                  <a16:creationId xmlns:a16="http://schemas.microsoft.com/office/drawing/2014/main" id="{31AB6F94-624C-4C56-86EA-B250B70AB97C}"/>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71683" name="Group 16">
            <a:extLst>
              <a:ext uri="{FF2B5EF4-FFF2-40B4-BE49-F238E27FC236}">
                <a16:creationId xmlns:a16="http://schemas.microsoft.com/office/drawing/2014/main" id="{94EEF8F1-F9B5-5B4C-BD4C-69C597D9AF54}"/>
              </a:ext>
            </a:extLst>
          </p:cNvPr>
          <p:cNvGrpSpPr>
            <a:grpSpLocks/>
          </p:cNvGrpSpPr>
          <p:nvPr/>
        </p:nvGrpSpPr>
        <p:grpSpPr bwMode="auto">
          <a:xfrm>
            <a:off x="1231900" y="2462213"/>
            <a:ext cx="6781800" cy="533400"/>
            <a:chOff x="1200" y="2928"/>
            <a:chExt cx="4272" cy="336"/>
          </a:xfrm>
        </p:grpSpPr>
        <p:sp>
          <p:nvSpPr>
            <p:cNvPr id="60" name="Rectangle 17">
              <a:extLst>
                <a:ext uri="{FF2B5EF4-FFF2-40B4-BE49-F238E27FC236}">
                  <a16:creationId xmlns:a16="http://schemas.microsoft.com/office/drawing/2014/main" id="{470066E5-02C3-4435-8AE7-AF55C12D938F}"/>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1" name="Line 18">
              <a:extLst>
                <a:ext uri="{FF2B5EF4-FFF2-40B4-BE49-F238E27FC236}">
                  <a16:creationId xmlns:a16="http://schemas.microsoft.com/office/drawing/2014/main" id="{4B2F440F-57F5-4165-AB90-4057ABB71F98}"/>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2" name="Line 19">
              <a:extLst>
                <a:ext uri="{FF2B5EF4-FFF2-40B4-BE49-F238E27FC236}">
                  <a16:creationId xmlns:a16="http://schemas.microsoft.com/office/drawing/2014/main" id="{BAC2C7BD-DF57-43CF-80F1-7C29B1F4CD4A}"/>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20">
              <a:extLst>
                <a:ext uri="{FF2B5EF4-FFF2-40B4-BE49-F238E27FC236}">
                  <a16:creationId xmlns:a16="http://schemas.microsoft.com/office/drawing/2014/main" id="{EED8FB8F-9548-4CC1-AFDC-AC8967869EEC}"/>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1">
              <a:extLst>
                <a:ext uri="{FF2B5EF4-FFF2-40B4-BE49-F238E27FC236}">
                  <a16:creationId xmlns:a16="http://schemas.microsoft.com/office/drawing/2014/main" id="{03EA69D9-A4FB-422F-AD73-E1A34778A1FF}"/>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2">
              <a:extLst>
                <a:ext uri="{FF2B5EF4-FFF2-40B4-BE49-F238E27FC236}">
                  <a16:creationId xmlns:a16="http://schemas.microsoft.com/office/drawing/2014/main" id="{40BA264F-CF6E-46A9-832F-C471C2C03BC6}"/>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3">
              <a:extLst>
                <a:ext uri="{FF2B5EF4-FFF2-40B4-BE49-F238E27FC236}">
                  <a16:creationId xmlns:a16="http://schemas.microsoft.com/office/drawing/2014/main" id="{BB14C53E-565C-40B7-A020-5806429A7722}"/>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4">
              <a:extLst>
                <a:ext uri="{FF2B5EF4-FFF2-40B4-BE49-F238E27FC236}">
                  <a16:creationId xmlns:a16="http://schemas.microsoft.com/office/drawing/2014/main" id="{F04B94C2-5588-4ADF-AC1F-6EFA1929F1FB}"/>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5">
              <a:extLst>
                <a:ext uri="{FF2B5EF4-FFF2-40B4-BE49-F238E27FC236}">
                  <a16:creationId xmlns:a16="http://schemas.microsoft.com/office/drawing/2014/main" id="{CA65FA53-4DD9-4417-BFA8-54571FA1AA8B}"/>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69" name="Text Box 26">
            <a:extLst>
              <a:ext uri="{FF2B5EF4-FFF2-40B4-BE49-F238E27FC236}">
                <a16:creationId xmlns:a16="http://schemas.microsoft.com/office/drawing/2014/main" id="{8D315552-0196-4795-A05F-901D0AA6C39D}"/>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0" name="Text Box 27">
            <a:extLst>
              <a:ext uri="{FF2B5EF4-FFF2-40B4-BE49-F238E27FC236}">
                <a16:creationId xmlns:a16="http://schemas.microsoft.com/office/drawing/2014/main" id="{0ABF005B-906B-4E7E-BD99-973A02E97467}"/>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1" name="Text Box 28">
            <a:extLst>
              <a:ext uri="{FF2B5EF4-FFF2-40B4-BE49-F238E27FC236}">
                <a16:creationId xmlns:a16="http://schemas.microsoft.com/office/drawing/2014/main" id="{DAA74B86-0AD9-4ED4-973E-4103694525C9}"/>
              </a:ext>
            </a:extLst>
          </p:cNvPr>
          <p:cNvSpPr txBox="1">
            <a:spLocks noChangeArrowheads="1"/>
          </p:cNvSpPr>
          <p:nvPr/>
        </p:nvSpPr>
        <p:spPr bwMode="auto">
          <a:xfrm>
            <a:off x="2998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38</a:t>
            </a:r>
            <a:endParaRPr lang="en-US" altLang="zh-CN" sz="1400">
              <a:solidFill>
                <a:schemeClr val="bg1"/>
              </a:solidFill>
              <a:latin typeface="+mn-lt"/>
              <a:ea typeface="+mn-ea"/>
              <a:cs typeface="+mn-ea"/>
              <a:sym typeface="+mn-lt"/>
            </a:endParaRPr>
          </a:p>
        </p:txBody>
      </p:sp>
      <p:sp>
        <p:nvSpPr>
          <p:cNvPr id="72" name="Text Box 29">
            <a:extLst>
              <a:ext uri="{FF2B5EF4-FFF2-40B4-BE49-F238E27FC236}">
                <a16:creationId xmlns:a16="http://schemas.microsoft.com/office/drawing/2014/main" id="{E3AA993E-C4EB-4823-AA87-40DA2948935D}"/>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3" name="Text Box 30">
            <a:extLst>
              <a:ext uri="{FF2B5EF4-FFF2-40B4-BE49-F238E27FC236}">
                <a16:creationId xmlns:a16="http://schemas.microsoft.com/office/drawing/2014/main" id="{2D7F107D-BF97-4743-B415-5A34F052BED3}"/>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4" name="Text Box 31">
            <a:extLst>
              <a:ext uri="{FF2B5EF4-FFF2-40B4-BE49-F238E27FC236}">
                <a16:creationId xmlns:a16="http://schemas.microsoft.com/office/drawing/2014/main" id="{9826A98E-4718-4471-A670-12B591A12D36}"/>
              </a:ext>
            </a:extLst>
          </p:cNvPr>
          <p:cNvSpPr txBox="1">
            <a:spLocks noChangeArrowheads="1"/>
          </p:cNvSpPr>
          <p:nvPr/>
        </p:nvSpPr>
        <p:spPr bwMode="auto">
          <a:xfrm>
            <a:off x="3760788" y="35639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65</a:t>
            </a:r>
            <a:endParaRPr lang="en-US" altLang="zh-CN" sz="1400">
              <a:solidFill>
                <a:schemeClr val="bg1"/>
              </a:solidFill>
              <a:latin typeface="+mn-lt"/>
              <a:ea typeface="+mn-ea"/>
              <a:cs typeface="+mn-ea"/>
              <a:sym typeface="+mn-lt"/>
            </a:endParaRPr>
          </a:p>
        </p:txBody>
      </p:sp>
      <p:sp>
        <p:nvSpPr>
          <p:cNvPr id="75" name="Text Box 32">
            <a:extLst>
              <a:ext uri="{FF2B5EF4-FFF2-40B4-BE49-F238E27FC236}">
                <a16:creationId xmlns:a16="http://schemas.microsoft.com/office/drawing/2014/main" id="{98FDABB8-B429-440A-A241-0687144A0C6C}"/>
              </a:ext>
            </a:extLst>
          </p:cNvPr>
          <p:cNvSpPr txBox="1">
            <a:spLocks noChangeArrowheads="1"/>
          </p:cNvSpPr>
          <p:nvPr/>
        </p:nvSpPr>
        <p:spPr bwMode="auto">
          <a:xfrm>
            <a:off x="4522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6" name="Text Box 33">
            <a:extLst>
              <a:ext uri="{FF2B5EF4-FFF2-40B4-BE49-F238E27FC236}">
                <a16:creationId xmlns:a16="http://schemas.microsoft.com/office/drawing/2014/main" id="{874049AA-EA15-419D-ABBC-954599B217BE}"/>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7" name="Text Box 34">
            <a:extLst>
              <a:ext uri="{FF2B5EF4-FFF2-40B4-BE49-F238E27FC236}">
                <a16:creationId xmlns:a16="http://schemas.microsoft.com/office/drawing/2014/main" id="{26650FFC-5744-4A93-B9EC-A617C1CF5923}"/>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8" name="Text Box 35">
            <a:extLst>
              <a:ext uri="{FF2B5EF4-FFF2-40B4-BE49-F238E27FC236}">
                <a16:creationId xmlns:a16="http://schemas.microsoft.com/office/drawing/2014/main" id="{25A5740C-4D5D-4A96-BB07-12517897458F}"/>
              </a:ext>
            </a:extLst>
          </p:cNvPr>
          <p:cNvSpPr txBox="1">
            <a:spLocks noChangeArrowheads="1"/>
          </p:cNvSpPr>
          <p:nvPr/>
        </p:nvSpPr>
        <p:spPr bwMode="auto">
          <a:xfrm>
            <a:off x="5284788" y="35639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6">
            <a:extLst>
              <a:ext uri="{FF2B5EF4-FFF2-40B4-BE49-F238E27FC236}">
                <a16:creationId xmlns:a16="http://schemas.microsoft.com/office/drawing/2014/main" id="{9FC542AF-63FC-457F-AF20-E26378645312}"/>
              </a:ext>
            </a:extLst>
          </p:cNvPr>
          <p:cNvSpPr txBox="1">
            <a:spLocks noChangeArrowheads="1"/>
          </p:cNvSpPr>
          <p:nvPr/>
        </p:nvSpPr>
        <p:spPr bwMode="auto">
          <a:xfrm>
            <a:off x="5970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0" name="Text Box 37">
            <a:extLst>
              <a:ext uri="{FF2B5EF4-FFF2-40B4-BE49-F238E27FC236}">
                <a16:creationId xmlns:a16="http://schemas.microsoft.com/office/drawing/2014/main" id="{792C0EF0-F130-4F6E-B99C-E8E8B871793A}"/>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1" name="Text Box 38">
            <a:extLst>
              <a:ext uri="{FF2B5EF4-FFF2-40B4-BE49-F238E27FC236}">
                <a16:creationId xmlns:a16="http://schemas.microsoft.com/office/drawing/2014/main" id="{CEB12619-56C8-4E99-BE99-D29DECDE4B39}"/>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2" name="Text Box 39">
            <a:extLst>
              <a:ext uri="{FF2B5EF4-FFF2-40B4-BE49-F238E27FC236}">
                <a16:creationId xmlns:a16="http://schemas.microsoft.com/office/drawing/2014/main" id="{30DF02E1-F8BC-4DDE-8C34-6873C4343EAF}"/>
              </a:ext>
            </a:extLst>
          </p:cNvPr>
          <p:cNvSpPr txBox="1">
            <a:spLocks noChangeArrowheads="1"/>
          </p:cNvSpPr>
          <p:nvPr/>
        </p:nvSpPr>
        <p:spPr bwMode="auto">
          <a:xfrm>
            <a:off x="2284413"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27</a:t>
            </a:r>
            <a:endParaRPr lang="en-US" altLang="zh-CN" sz="1400">
              <a:solidFill>
                <a:schemeClr val="bg1"/>
              </a:solidFill>
              <a:latin typeface="+mn-lt"/>
              <a:ea typeface="+mn-ea"/>
              <a:cs typeface="+mn-ea"/>
              <a:sym typeface="+mn-lt"/>
            </a:endParaRPr>
          </a:p>
        </p:txBody>
      </p:sp>
      <p:sp>
        <p:nvSpPr>
          <p:cNvPr id="83" name="Text Box 40">
            <a:extLst>
              <a:ext uri="{FF2B5EF4-FFF2-40B4-BE49-F238E27FC236}">
                <a16:creationId xmlns:a16="http://schemas.microsoft.com/office/drawing/2014/main" id="{D3A4ECFD-7E4F-4A68-ABF6-A510EF3E1E7A}"/>
              </a:ext>
            </a:extLst>
          </p:cNvPr>
          <p:cNvSpPr txBox="1">
            <a:spLocks noChangeArrowheads="1"/>
          </p:cNvSpPr>
          <p:nvPr/>
        </p:nvSpPr>
        <p:spPr bwMode="auto">
          <a:xfrm>
            <a:off x="7494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84" name="Text Box 41">
            <a:extLst>
              <a:ext uri="{FF2B5EF4-FFF2-40B4-BE49-F238E27FC236}">
                <a16:creationId xmlns:a16="http://schemas.microsoft.com/office/drawing/2014/main" id="{A622BD24-9526-4F3A-B6B4-954DD1F6B068}"/>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71700" name="Group 42">
            <a:extLst>
              <a:ext uri="{FF2B5EF4-FFF2-40B4-BE49-F238E27FC236}">
                <a16:creationId xmlns:a16="http://schemas.microsoft.com/office/drawing/2014/main" id="{8D187814-4600-4B49-97AF-8486F559DA68}"/>
              </a:ext>
            </a:extLst>
          </p:cNvPr>
          <p:cNvGrpSpPr>
            <a:grpSpLocks/>
          </p:cNvGrpSpPr>
          <p:nvPr/>
        </p:nvGrpSpPr>
        <p:grpSpPr bwMode="auto">
          <a:xfrm>
            <a:off x="6948488" y="4132263"/>
            <a:ext cx="1092200" cy="698500"/>
            <a:chOff x="2588" y="3474"/>
            <a:chExt cx="529" cy="440"/>
          </a:xfrm>
        </p:grpSpPr>
        <p:sp>
          <p:nvSpPr>
            <p:cNvPr id="86" name="Line 43">
              <a:extLst>
                <a:ext uri="{FF2B5EF4-FFF2-40B4-BE49-F238E27FC236}">
                  <a16:creationId xmlns:a16="http://schemas.microsoft.com/office/drawing/2014/main" id="{7BD0AE84-D5DA-435B-B6D7-161064F3F41A}"/>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7" name="Text Box 44">
              <a:extLst>
                <a:ext uri="{FF2B5EF4-FFF2-40B4-BE49-F238E27FC236}">
                  <a16:creationId xmlns:a16="http://schemas.microsoft.com/office/drawing/2014/main" id="{D14D1996-2509-4DA0-8203-F4710E412FCD}"/>
                </a:ext>
              </a:extLst>
            </p:cNvPr>
            <p:cNvSpPr txBox="1">
              <a:spLocks noChangeArrowheads="1"/>
            </p:cNvSpPr>
            <p:nvPr/>
          </p:nvSpPr>
          <p:spPr bwMode="auto">
            <a:xfrm>
              <a:off x="2638"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71701" name="Group 45">
            <a:extLst>
              <a:ext uri="{FF2B5EF4-FFF2-40B4-BE49-F238E27FC236}">
                <a16:creationId xmlns:a16="http://schemas.microsoft.com/office/drawing/2014/main" id="{F78855AE-920C-1A42-8BD8-26083CA43B9D}"/>
              </a:ext>
            </a:extLst>
          </p:cNvPr>
          <p:cNvGrpSpPr>
            <a:grpSpLocks/>
          </p:cNvGrpSpPr>
          <p:nvPr/>
        </p:nvGrpSpPr>
        <p:grpSpPr bwMode="auto">
          <a:xfrm>
            <a:off x="2509838" y="4129088"/>
            <a:ext cx="774700" cy="701675"/>
            <a:chOff x="1803" y="3472"/>
            <a:chExt cx="376" cy="442"/>
          </a:xfrm>
        </p:grpSpPr>
        <p:sp>
          <p:nvSpPr>
            <p:cNvPr id="89" name="Line 46">
              <a:extLst>
                <a:ext uri="{FF2B5EF4-FFF2-40B4-BE49-F238E27FC236}">
                  <a16:creationId xmlns:a16="http://schemas.microsoft.com/office/drawing/2014/main" id="{57C6C7BD-DF4D-4C7F-8F21-E1AC1340BFB8}"/>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0" name="Text Box 47">
              <a:extLst>
                <a:ext uri="{FF2B5EF4-FFF2-40B4-BE49-F238E27FC236}">
                  <a16:creationId xmlns:a16="http://schemas.microsoft.com/office/drawing/2014/main" id="{B234CFE7-3555-42DE-983D-CACB757A51D9}"/>
                </a:ext>
              </a:extLst>
            </p:cNvPr>
            <p:cNvSpPr txBox="1">
              <a:spLocks noChangeArrowheads="1"/>
            </p:cNvSpPr>
            <p:nvPr/>
          </p:nvSpPr>
          <p:spPr bwMode="auto">
            <a:xfrm>
              <a:off x="180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1" name="Text Box 48">
            <a:extLst>
              <a:ext uri="{FF2B5EF4-FFF2-40B4-BE49-F238E27FC236}">
                <a16:creationId xmlns:a16="http://schemas.microsoft.com/office/drawing/2014/main" id="{AB3849CF-6A1E-4A5E-BBC8-7D3DBB1B60B2}"/>
              </a:ext>
            </a:extLst>
          </p:cNvPr>
          <p:cNvSpPr txBox="1">
            <a:spLocks noChangeArrowheads="1"/>
          </p:cNvSpPr>
          <p:nvPr/>
        </p:nvSpPr>
        <p:spPr bwMode="auto">
          <a:xfrm>
            <a:off x="1398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92" name="Text Box 49">
            <a:extLst>
              <a:ext uri="{FF2B5EF4-FFF2-40B4-BE49-F238E27FC236}">
                <a16:creationId xmlns:a16="http://schemas.microsoft.com/office/drawing/2014/main" id="{724881E0-AC12-4260-B387-E5F81E9347B4}"/>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3" name="Line 50">
            <a:extLst>
              <a:ext uri="{FF2B5EF4-FFF2-40B4-BE49-F238E27FC236}">
                <a16:creationId xmlns:a16="http://schemas.microsoft.com/office/drawing/2014/main" id="{79F26042-7F24-4ABD-ADE3-DC16EFFCD553}"/>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94" name="Rectangle 51">
            <a:extLst>
              <a:ext uri="{FF2B5EF4-FFF2-40B4-BE49-F238E27FC236}">
                <a16:creationId xmlns:a16="http://schemas.microsoft.com/office/drawing/2014/main" id="{9168F658-322A-4FFB-8D3A-73D7AC6BAC53}"/>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spTree>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8E5F2F7F-9FD1-4465-A131-0A9C202F4C23}"/>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72707" name="Group 6">
            <a:extLst>
              <a:ext uri="{FF2B5EF4-FFF2-40B4-BE49-F238E27FC236}">
                <a16:creationId xmlns:a16="http://schemas.microsoft.com/office/drawing/2014/main" id="{622B5D09-D07E-C34D-B443-BF4AF1DC16DE}"/>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50A7E91E-849A-408F-883F-6AC42174BB78}"/>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F8D68F46-F62E-4522-BA50-4651D2FB24AE}"/>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AD64788B-F061-42FB-ACDF-8D7B23FA524D}"/>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9FB8C9DC-3894-4666-B228-A720A8C0685C}"/>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51BF6FBE-EB94-4227-BB34-4EB4D4444B3B}"/>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EC231FED-9D0B-44B9-91BF-9F3D80CB5D3C}"/>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7253F416-AEA8-499B-BFF1-F3DCD9448CAD}"/>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8B140DDB-5731-4F7E-81FE-B8A0F4D5E741}"/>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BD0C09E7-09BB-448C-93F5-9D8FD846E720}"/>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72708" name="Group 16">
            <a:extLst>
              <a:ext uri="{FF2B5EF4-FFF2-40B4-BE49-F238E27FC236}">
                <a16:creationId xmlns:a16="http://schemas.microsoft.com/office/drawing/2014/main" id="{BA25F1AC-919A-2F43-B6AE-8E3928CFD17B}"/>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7756E41A-2ED8-4CBC-9694-DC53978FAC3C}"/>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624FB1CB-994B-45D7-B160-2ECFC82DFBB6}"/>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D7C5D39A-CAE6-4BB2-A625-0E777EBE7270}"/>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9F08AE81-4EC9-4BE2-83EF-525BDDD67266}"/>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53B38A57-B541-4A69-8BAD-FFB0BB61304E}"/>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893516B3-659F-462C-B60A-9BE54BADD440}"/>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AEFF310D-8D06-4D7E-9CA5-3D6D1AA799D1}"/>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42C62756-A03A-4B57-BB19-08BE44C36BF2}"/>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97A63B25-E53B-4C5C-A345-A1BD7F1E5FBB}"/>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A210C68F-7663-42DE-AFCB-91ADA8F14F87}"/>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8A5D3A68-0B74-48B1-9AD1-665BCFFED551}"/>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F69E7660-39DA-4153-BACE-BE4A5BBFF67A}"/>
              </a:ext>
            </a:extLst>
          </p:cNvPr>
          <p:cNvSpPr txBox="1">
            <a:spLocks noChangeArrowheads="1"/>
          </p:cNvSpPr>
          <p:nvPr/>
        </p:nvSpPr>
        <p:spPr bwMode="auto">
          <a:xfrm>
            <a:off x="2998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38</a:t>
            </a:r>
            <a:endParaRPr lang="en-US" altLang="zh-CN" sz="140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2F88C260-4E2F-4752-A3BE-2C7C6E47D486}"/>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95EE0691-9EC0-43FA-AB60-522968558898}"/>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BFE1B006-04E6-4ADC-BD4D-DEB12DC3EFE5}"/>
              </a:ext>
            </a:extLst>
          </p:cNvPr>
          <p:cNvSpPr txBox="1">
            <a:spLocks noChangeArrowheads="1"/>
          </p:cNvSpPr>
          <p:nvPr/>
        </p:nvSpPr>
        <p:spPr bwMode="auto">
          <a:xfrm>
            <a:off x="3760788" y="35639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65</a:t>
            </a:r>
            <a:endParaRPr lang="en-US" altLang="zh-CN" sz="140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EBED4B2B-2CEF-4DBF-9B0B-87A6DBB881D2}"/>
              </a:ext>
            </a:extLst>
          </p:cNvPr>
          <p:cNvSpPr txBox="1">
            <a:spLocks noChangeArrowheads="1"/>
          </p:cNvSpPr>
          <p:nvPr/>
        </p:nvSpPr>
        <p:spPr bwMode="auto">
          <a:xfrm>
            <a:off x="4522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0C9C4526-AC45-49E9-985C-6C3A5DCDFDDB}"/>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A7CA2AA7-9CAC-48C1-A60A-E3DFD89D8116}"/>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84E3A670-6F3A-4CBF-8602-50339743DA7A}"/>
              </a:ext>
            </a:extLst>
          </p:cNvPr>
          <p:cNvSpPr txBox="1">
            <a:spLocks noChangeArrowheads="1"/>
          </p:cNvSpPr>
          <p:nvPr/>
        </p:nvSpPr>
        <p:spPr bwMode="auto">
          <a:xfrm>
            <a:off x="5284788" y="35639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1CAC72E5-47F0-429C-9EC5-E7FB0823F9C2}"/>
              </a:ext>
            </a:extLst>
          </p:cNvPr>
          <p:cNvSpPr txBox="1">
            <a:spLocks noChangeArrowheads="1"/>
          </p:cNvSpPr>
          <p:nvPr/>
        </p:nvSpPr>
        <p:spPr bwMode="auto">
          <a:xfrm>
            <a:off x="5970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52A26AAC-CA6B-4374-B7FD-A9B91DDE3356}"/>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37085135-9987-41AF-8A65-290E7D1B43FD}"/>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B4AD3F41-040B-4502-A719-0C460A56622F}"/>
              </a:ext>
            </a:extLst>
          </p:cNvPr>
          <p:cNvSpPr txBox="1">
            <a:spLocks noChangeArrowheads="1"/>
          </p:cNvSpPr>
          <p:nvPr/>
        </p:nvSpPr>
        <p:spPr bwMode="auto">
          <a:xfrm>
            <a:off x="2284413"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27</a:t>
            </a:r>
            <a:endParaRPr lang="en-US" altLang="zh-CN" sz="140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169E13D7-576F-49D8-9741-6045C1F72EAC}"/>
              </a:ext>
            </a:extLst>
          </p:cNvPr>
          <p:cNvSpPr txBox="1">
            <a:spLocks noChangeArrowheads="1"/>
          </p:cNvSpPr>
          <p:nvPr/>
        </p:nvSpPr>
        <p:spPr bwMode="auto">
          <a:xfrm>
            <a:off x="7494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F830BB19-E8CE-467F-9835-2BD1B47AB89C}"/>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72725" name="Group 42">
            <a:extLst>
              <a:ext uri="{FF2B5EF4-FFF2-40B4-BE49-F238E27FC236}">
                <a16:creationId xmlns:a16="http://schemas.microsoft.com/office/drawing/2014/main" id="{36BDBDBB-0547-374D-A420-65C670FBEC4C}"/>
              </a:ext>
            </a:extLst>
          </p:cNvPr>
          <p:cNvGrpSpPr>
            <a:grpSpLocks/>
          </p:cNvGrpSpPr>
          <p:nvPr/>
        </p:nvGrpSpPr>
        <p:grpSpPr bwMode="auto">
          <a:xfrm>
            <a:off x="6948488" y="4132263"/>
            <a:ext cx="1092200" cy="698500"/>
            <a:chOff x="2588" y="3474"/>
            <a:chExt cx="529" cy="440"/>
          </a:xfrm>
        </p:grpSpPr>
        <p:sp>
          <p:nvSpPr>
            <p:cNvPr id="87" name="Line 43">
              <a:extLst>
                <a:ext uri="{FF2B5EF4-FFF2-40B4-BE49-F238E27FC236}">
                  <a16:creationId xmlns:a16="http://schemas.microsoft.com/office/drawing/2014/main" id="{78B6D09E-72FE-4604-B9D0-7A4E9519E6BA}"/>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E9D87BF6-F8C4-4486-98E3-3835E92DE2FC}"/>
                </a:ext>
              </a:extLst>
            </p:cNvPr>
            <p:cNvSpPr txBox="1">
              <a:spLocks noChangeArrowheads="1"/>
            </p:cNvSpPr>
            <p:nvPr/>
          </p:nvSpPr>
          <p:spPr bwMode="auto">
            <a:xfrm>
              <a:off x="2638"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72726" name="Group 45">
            <a:extLst>
              <a:ext uri="{FF2B5EF4-FFF2-40B4-BE49-F238E27FC236}">
                <a16:creationId xmlns:a16="http://schemas.microsoft.com/office/drawing/2014/main" id="{D8C00B3E-6B44-7143-A439-29F09F6A4F14}"/>
              </a:ext>
            </a:extLst>
          </p:cNvPr>
          <p:cNvGrpSpPr>
            <a:grpSpLocks/>
          </p:cNvGrpSpPr>
          <p:nvPr/>
        </p:nvGrpSpPr>
        <p:grpSpPr bwMode="auto">
          <a:xfrm>
            <a:off x="3321050" y="4132263"/>
            <a:ext cx="774700" cy="701675"/>
            <a:chOff x="1803" y="3472"/>
            <a:chExt cx="376" cy="442"/>
          </a:xfrm>
        </p:grpSpPr>
        <p:sp>
          <p:nvSpPr>
            <p:cNvPr id="90" name="Line 46">
              <a:extLst>
                <a:ext uri="{FF2B5EF4-FFF2-40B4-BE49-F238E27FC236}">
                  <a16:creationId xmlns:a16="http://schemas.microsoft.com/office/drawing/2014/main" id="{9BE1365B-7EBF-4DC2-A0D3-C83775B021E0}"/>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E0520C55-FC0C-4AAF-8FD1-CB7C777FC347}"/>
                </a:ext>
              </a:extLst>
            </p:cNvPr>
            <p:cNvSpPr txBox="1">
              <a:spLocks noChangeArrowheads="1"/>
            </p:cNvSpPr>
            <p:nvPr/>
          </p:nvSpPr>
          <p:spPr bwMode="auto">
            <a:xfrm>
              <a:off x="180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ADEC376F-8C2C-45D5-8A18-69D9098C5F86}"/>
              </a:ext>
            </a:extLst>
          </p:cNvPr>
          <p:cNvSpPr txBox="1">
            <a:spLocks noChangeArrowheads="1"/>
          </p:cNvSpPr>
          <p:nvPr/>
        </p:nvSpPr>
        <p:spPr bwMode="auto">
          <a:xfrm>
            <a:off x="1398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92B99890-1963-4C75-88F3-A458C87E086F}"/>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14929E95-40FD-4E89-AF89-5F9F6FC658E6}"/>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23721D33-811B-43E0-9E19-E46362CF56B6}"/>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73731" name="Group 6">
            <a:extLst>
              <a:ext uri="{FF2B5EF4-FFF2-40B4-BE49-F238E27FC236}">
                <a16:creationId xmlns:a16="http://schemas.microsoft.com/office/drawing/2014/main" id="{567DFC38-297A-7546-8709-EAFA368E74EA}"/>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FEA828F8-093D-4DF6-A39F-515F1E090025}"/>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0B2F8511-DC7A-4EC5-B7AA-6DE4A30972DE}"/>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94AE9BF1-1A75-4D62-8A5A-41D68F3C4AA2}"/>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4C1BAE67-AF65-49B2-BCE7-C93DFF4AAA84}"/>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26F51622-E7AC-485B-A6D1-12D85A6BDB3B}"/>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124FCE2A-8FE3-4C1F-89B6-0866DA5CE23C}"/>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573DE9BE-4859-4704-9370-C7734614B221}"/>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B09E36D2-ABF6-4839-89C8-3C8C14CFFE7F}"/>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91484DC8-A423-4AEC-AD61-CBCE6CB7FBDA}"/>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73732" name="Group 16">
            <a:extLst>
              <a:ext uri="{FF2B5EF4-FFF2-40B4-BE49-F238E27FC236}">
                <a16:creationId xmlns:a16="http://schemas.microsoft.com/office/drawing/2014/main" id="{3A3E8E37-543E-FC41-BA6B-34B70B168EE1}"/>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1FBC3024-1A26-45EE-A4B9-02F49D02A0AF}"/>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F1ED2294-872B-44E9-8EC6-F627B799F5B2}"/>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B3E7C769-C7C7-4571-83E8-E0C011F534B4}"/>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9B6E3FC2-C4C8-4DE8-92B6-D2FC65D962D1}"/>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1405EB0C-8256-4AE2-9610-4275919C1F19}"/>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F4D5605B-DE0F-4DF1-9874-CBBFD99E3357}"/>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1DAF32AD-230B-4388-BCEF-89060A900DE3}"/>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CDB3FEB4-9EC8-48A8-B06B-5535D132C618}"/>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AF445731-8415-4C55-A4A8-1FA2AD9B0933}"/>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B4605395-33DA-4BDE-80D0-4AF124720F05}"/>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4916D4DC-0AB8-49B7-8DA8-CC630D39F8C1}"/>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DA71B90B-C6BA-4FB8-8D3F-AB12B4A30737}"/>
              </a:ext>
            </a:extLst>
          </p:cNvPr>
          <p:cNvSpPr txBox="1">
            <a:spLocks noChangeArrowheads="1"/>
          </p:cNvSpPr>
          <p:nvPr/>
        </p:nvSpPr>
        <p:spPr bwMode="auto">
          <a:xfrm>
            <a:off x="2998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38</a:t>
            </a:r>
            <a:endParaRPr lang="en-US" altLang="zh-CN" sz="140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8A2D94BF-C012-4291-BD31-9039FCEC94C9}"/>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A8CC9BB6-061B-4D2E-9E01-F26AC95AB786}"/>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B8D8C2BA-5C71-47D6-BCDA-8B2B4049ED08}"/>
              </a:ext>
            </a:extLst>
          </p:cNvPr>
          <p:cNvSpPr txBox="1">
            <a:spLocks noChangeArrowheads="1"/>
          </p:cNvSpPr>
          <p:nvPr/>
        </p:nvSpPr>
        <p:spPr bwMode="auto">
          <a:xfrm>
            <a:off x="6704013"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7931CAE5-FC87-4D8A-820D-3B9D3DFCAF45}"/>
              </a:ext>
            </a:extLst>
          </p:cNvPr>
          <p:cNvSpPr txBox="1">
            <a:spLocks noChangeArrowheads="1"/>
          </p:cNvSpPr>
          <p:nvPr/>
        </p:nvSpPr>
        <p:spPr bwMode="auto">
          <a:xfrm>
            <a:off x="4522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E518C380-8ABC-4611-B774-2AF91EAB733C}"/>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8C09D184-D0F6-4978-9DAC-E73F4F3D144A}"/>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19140539-F94E-4BB6-A032-BB26529828F7}"/>
              </a:ext>
            </a:extLst>
          </p:cNvPr>
          <p:cNvSpPr txBox="1">
            <a:spLocks noChangeArrowheads="1"/>
          </p:cNvSpPr>
          <p:nvPr/>
        </p:nvSpPr>
        <p:spPr bwMode="auto">
          <a:xfrm>
            <a:off x="5284788" y="35639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8EECA06A-92FA-4B57-9734-7EADBAFC6DC2}"/>
              </a:ext>
            </a:extLst>
          </p:cNvPr>
          <p:cNvSpPr txBox="1">
            <a:spLocks noChangeArrowheads="1"/>
          </p:cNvSpPr>
          <p:nvPr/>
        </p:nvSpPr>
        <p:spPr bwMode="auto">
          <a:xfrm>
            <a:off x="5970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E60694C2-8D07-4D2E-83B3-09252724F4B5}"/>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FD6B9334-B2DB-4669-BFA0-4AD73D017A9D}"/>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6BCAB7B8-0AC5-4651-823A-F4572E99DDB1}"/>
              </a:ext>
            </a:extLst>
          </p:cNvPr>
          <p:cNvSpPr txBox="1">
            <a:spLocks noChangeArrowheads="1"/>
          </p:cNvSpPr>
          <p:nvPr/>
        </p:nvSpPr>
        <p:spPr bwMode="auto">
          <a:xfrm>
            <a:off x="2284413"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27</a:t>
            </a:r>
            <a:endParaRPr lang="en-US" altLang="zh-CN" sz="140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10C5E057-BEA6-4D82-8315-A6A73D71ADE3}"/>
              </a:ext>
            </a:extLst>
          </p:cNvPr>
          <p:cNvSpPr txBox="1">
            <a:spLocks noChangeArrowheads="1"/>
          </p:cNvSpPr>
          <p:nvPr/>
        </p:nvSpPr>
        <p:spPr bwMode="auto">
          <a:xfrm>
            <a:off x="7494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9D635765-81DB-4AC5-8F9A-23350C67EBAF}"/>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73749" name="Group 42">
            <a:extLst>
              <a:ext uri="{FF2B5EF4-FFF2-40B4-BE49-F238E27FC236}">
                <a16:creationId xmlns:a16="http://schemas.microsoft.com/office/drawing/2014/main" id="{49965239-9231-5C47-AD8D-5D8402EF15D7}"/>
              </a:ext>
            </a:extLst>
          </p:cNvPr>
          <p:cNvGrpSpPr>
            <a:grpSpLocks/>
          </p:cNvGrpSpPr>
          <p:nvPr/>
        </p:nvGrpSpPr>
        <p:grpSpPr bwMode="auto">
          <a:xfrm>
            <a:off x="6948488" y="4132263"/>
            <a:ext cx="1092200" cy="698500"/>
            <a:chOff x="2588" y="3474"/>
            <a:chExt cx="529" cy="440"/>
          </a:xfrm>
        </p:grpSpPr>
        <p:sp>
          <p:nvSpPr>
            <p:cNvPr id="87" name="Line 43">
              <a:extLst>
                <a:ext uri="{FF2B5EF4-FFF2-40B4-BE49-F238E27FC236}">
                  <a16:creationId xmlns:a16="http://schemas.microsoft.com/office/drawing/2014/main" id="{5DC47564-0F60-4BA7-829A-235FA7657055}"/>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F1FC1417-A348-42D0-82E7-CC88A26D62C4}"/>
                </a:ext>
              </a:extLst>
            </p:cNvPr>
            <p:cNvSpPr txBox="1">
              <a:spLocks noChangeArrowheads="1"/>
            </p:cNvSpPr>
            <p:nvPr/>
          </p:nvSpPr>
          <p:spPr bwMode="auto">
            <a:xfrm>
              <a:off x="2638"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73750" name="Group 45">
            <a:extLst>
              <a:ext uri="{FF2B5EF4-FFF2-40B4-BE49-F238E27FC236}">
                <a16:creationId xmlns:a16="http://schemas.microsoft.com/office/drawing/2014/main" id="{EB36F29F-744B-8E48-A23F-395C063E9096}"/>
              </a:ext>
            </a:extLst>
          </p:cNvPr>
          <p:cNvGrpSpPr>
            <a:grpSpLocks/>
          </p:cNvGrpSpPr>
          <p:nvPr/>
        </p:nvGrpSpPr>
        <p:grpSpPr bwMode="auto">
          <a:xfrm>
            <a:off x="3321050" y="4132263"/>
            <a:ext cx="774700" cy="701675"/>
            <a:chOff x="1803" y="3472"/>
            <a:chExt cx="376" cy="442"/>
          </a:xfrm>
        </p:grpSpPr>
        <p:sp>
          <p:nvSpPr>
            <p:cNvPr id="90" name="Line 46">
              <a:extLst>
                <a:ext uri="{FF2B5EF4-FFF2-40B4-BE49-F238E27FC236}">
                  <a16:creationId xmlns:a16="http://schemas.microsoft.com/office/drawing/2014/main" id="{40654594-F53B-45B2-92E1-4165A4F7CF02}"/>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CBE55CF9-CF77-4EAC-B1D5-EAAFB2A354F6}"/>
                </a:ext>
              </a:extLst>
            </p:cNvPr>
            <p:cNvSpPr txBox="1">
              <a:spLocks noChangeArrowheads="1"/>
            </p:cNvSpPr>
            <p:nvPr/>
          </p:nvSpPr>
          <p:spPr bwMode="auto">
            <a:xfrm>
              <a:off x="180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0D27D9CE-D923-4A60-A46E-30724E79E2D1}"/>
              </a:ext>
            </a:extLst>
          </p:cNvPr>
          <p:cNvSpPr txBox="1">
            <a:spLocks noChangeArrowheads="1"/>
          </p:cNvSpPr>
          <p:nvPr/>
        </p:nvSpPr>
        <p:spPr bwMode="auto">
          <a:xfrm>
            <a:off x="1398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246937DE-D1E3-42F3-AB58-171FE3AFD8F3}"/>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890BB307-C4A3-4646-BD51-9D58642B499D}"/>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CADEC795-EA0B-4283-BC8C-A9C1A14CA352}"/>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74755" name="Group 6">
            <a:extLst>
              <a:ext uri="{FF2B5EF4-FFF2-40B4-BE49-F238E27FC236}">
                <a16:creationId xmlns:a16="http://schemas.microsoft.com/office/drawing/2014/main" id="{F32ED4E3-A701-844B-BDA1-2901CA93CD80}"/>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04BE3EDD-2BEB-4650-BF85-DB9D91998D8A}"/>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BF159453-AA6C-42B5-9666-D8F44A6950F7}"/>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4CEDCB09-D82C-4095-8630-4E8770A07FE2}"/>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73DA1FBA-F4D6-4EF0-B08D-13B7206D55AE}"/>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B707264E-B581-4AB4-9566-3E6E6C5E2F52}"/>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F33F03FA-488A-4D6B-A1F4-1096858CB111}"/>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8E90ECA6-0AB6-4791-9101-2BF87DB53892}"/>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7ACA9214-93B0-46D7-8293-52D2BB8E532E}"/>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68D593CD-655C-43A4-81C4-89B516806FBA}"/>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74756" name="Group 16">
            <a:extLst>
              <a:ext uri="{FF2B5EF4-FFF2-40B4-BE49-F238E27FC236}">
                <a16:creationId xmlns:a16="http://schemas.microsoft.com/office/drawing/2014/main" id="{D0C082C9-6C0A-5D47-B1C2-23FD767E3511}"/>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993844C2-D252-4CE2-B04A-30242ADA2612}"/>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2BCE0EA2-298D-4D58-BA8F-9914B03DBCD0}"/>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CB4683CE-940C-4022-83B5-9B83E86CCB97}"/>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EDEE7E34-CCEB-4008-841E-E54AD3F7240D}"/>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3F313E5F-BC14-491B-8B0A-22923AEC287B}"/>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D3ECC388-296F-4659-8BC5-B9D304295604}"/>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60B6CEA5-F18A-4163-83D1-059672A8E30F}"/>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48D32EBA-37E1-44A8-9BD3-1F3B548A704E}"/>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5BD08131-D57C-44E0-B4A6-EA2AA553EDBB}"/>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5CD178BB-FC79-4641-83C6-507CB382598A}"/>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2C51CEB9-9FF3-43BC-B63E-923B7C32AD5E}"/>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5D23061E-6F54-4932-B075-5AB8407520D5}"/>
              </a:ext>
            </a:extLst>
          </p:cNvPr>
          <p:cNvSpPr txBox="1">
            <a:spLocks noChangeArrowheads="1"/>
          </p:cNvSpPr>
          <p:nvPr/>
        </p:nvSpPr>
        <p:spPr bwMode="auto">
          <a:xfrm>
            <a:off x="2998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38</a:t>
            </a:r>
            <a:endParaRPr lang="en-US" altLang="zh-CN" sz="140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82244D81-9FF6-4CE5-BA35-3B3575E6A3DF}"/>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103EABF5-0357-48A4-AC3D-D1CF3578BEDB}"/>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C9E56B54-095C-4D67-97C2-6620B5812E00}"/>
              </a:ext>
            </a:extLst>
          </p:cNvPr>
          <p:cNvSpPr txBox="1">
            <a:spLocks noChangeArrowheads="1"/>
          </p:cNvSpPr>
          <p:nvPr/>
        </p:nvSpPr>
        <p:spPr bwMode="auto">
          <a:xfrm>
            <a:off x="6704013"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EAF21696-1B30-46BA-91A2-046D0E845AB9}"/>
              </a:ext>
            </a:extLst>
          </p:cNvPr>
          <p:cNvSpPr txBox="1">
            <a:spLocks noChangeArrowheads="1"/>
          </p:cNvSpPr>
          <p:nvPr/>
        </p:nvSpPr>
        <p:spPr bwMode="auto">
          <a:xfrm>
            <a:off x="4522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62BFC63E-280F-4CBD-A7F1-3F3A4ECE2E79}"/>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CDA088A7-98DA-4FE9-AED6-C526C6DA4709}"/>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C584C487-DEF0-4D89-BC38-11A78DC5F7F0}"/>
              </a:ext>
            </a:extLst>
          </p:cNvPr>
          <p:cNvSpPr txBox="1">
            <a:spLocks noChangeArrowheads="1"/>
          </p:cNvSpPr>
          <p:nvPr/>
        </p:nvSpPr>
        <p:spPr bwMode="auto">
          <a:xfrm>
            <a:off x="5284788" y="35639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B3CFF137-725B-4CB7-9E80-1169C761092A}"/>
              </a:ext>
            </a:extLst>
          </p:cNvPr>
          <p:cNvSpPr txBox="1">
            <a:spLocks noChangeArrowheads="1"/>
          </p:cNvSpPr>
          <p:nvPr/>
        </p:nvSpPr>
        <p:spPr bwMode="auto">
          <a:xfrm>
            <a:off x="5970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298A2359-7F9B-4455-9D71-72F2F0A408B6}"/>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F8ACF119-A813-461E-95ED-2F1B5F414D17}"/>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15BC9948-32C4-43B9-944A-7647C839655C}"/>
              </a:ext>
            </a:extLst>
          </p:cNvPr>
          <p:cNvSpPr txBox="1">
            <a:spLocks noChangeArrowheads="1"/>
          </p:cNvSpPr>
          <p:nvPr/>
        </p:nvSpPr>
        <p:spPr bwMode="auto">
          <a:xfrm>
            <a:off x="2284413"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27</a:t>
            </a:r>
            <a:endParaRPr lang="en-US" altLang="zh-CN" sz="140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3AE29C7F-86CC-47C4-B306-AE4A5CA4A9D3}"/>
              </a:ext>
            </a:extLst>
          </p:cNvPr>
          <p:cNvSpPr txBox="1">
            <a:spLocks noChangeArrowheads="1"/>
          </p:cNvSpPr>
          <p:nvPr/>
        </p:nvSpPr>
        <p:spPr bwMode="auto">
          <a:xfrm>
            <a:off x="7494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347B8F3D-6262-44F6-81AF-27BA26D40E2A}"/>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74773" name="Group 42">
            <a:extLst>
              <a:ext uri="{FF2B5EF4-FFF2-40B4-BE49-F238E27FC236}">
                <a16:creationId xmlns:a16="http://schemas.microsoft.com/office/drawing/2014/main" id="{453743D1-4768-B84B-8AE5-7E2F801999B9}"/>
              </a:ext>
            </a:extLst>
          </p:cNvPr>
          <p:cNvGrpSpPr>
            <a:grpSpLocks/>
          </p:cNvGrpSpPr>
          <p:nvPr/>
        </p:nvGrpSpPr>
        <p:grpSpPr bwMode="auto">
          <a:xfrm>
            <a:off x="6165850" y="4137025"/>
            <a:ext cx="1090613" cy="698500"/>
            <a:chOff x="2588" y="3474"/>
            <a:chExt cx="529" cy="440"/>
          </a:xfrm>
        </p:grpSpPr>
        <p:sp>
          <p:nvSpPr>
            <p:cNvPr id="87" name="Line 43">
              <a:extLst>
                <a:ext uri="{FF2B5EF4-FFF2-40B4-BE49-F238E27FC236}">
                  <a16:creationId xmlns:a16="http://schemas.microsoft.com/office/drawing/2014/main" id="{268EB6DA-5E85-4D03-9159-668269832C32}"/>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7275081D-F346-4792-A9F5-B991CEDA7799}"/>
                </a:ext>
              </a:extLst>
            </p:cNvPr>
            <p:cNvSpPr txBox="1">
              <a:spLocks noChangeArrowheads="1"/>
            </p:cNvSpPr>
            <p:nvPr/>
          </p:nvSpPr>
          <p:spPr bwMode="auto">
            <a:xfrm>
              <a:off x="2638"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74774" name="Group 45">
            <a:extLst>
              <a:ext uri="{FF2B5EF4-FFF2-40B4-BE49-F238E27FC236}">
                <a16:creationId xmlns:a16="http://schemas.microsoft.com/office/drawing/2014/main" id="{EA7DB55A-1221-3F41-BC92-84DE74011F03}"/>
              </a:ext>
            </a:extLst>
          </p:cNvPr>
          <p:cNvGrpSpPr>
            <a:grpSpLocks/>
          </p:cNvGrpSpPr>
          <p:nvPr/>
        </p:nvGrpSpPr>
        <p:grpSpPr bwMode="auto">
          <a:xfrm>
            <a:off x="3321050" y="4132263"/>
            <a:ext cx="774700" cy="701675"/>
            <a:chOff x="1803" y="3472"/>
            <a:chExt cx="376" cy="442"/>
          </a:xfrm>
        </p:grpSpPr>
        <p:sp>
          <p:nvSpPr>
            <p:cNvPr id="90" name="Line 46">
              <a:extLst>
                <a:ext uri="{FF2B5EF4-FFF2-40B4-BE49-F238E27FC236}">
                  <a16:creationId xmlns:a16="http://schemas.microsoft.com/office/drawing/2014/main" id="{DDF97AA0-CF54-4015-B407-1ABE613745B2}"/>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8A9319B8-4416-4DBB-A621-765909950519}"/>
                </a:ext>
              </a:extLst>
            </p:cNvPr>
            <p:cNvSpPr txBox="1">
              <a:spLocks noChangeArrowheads="1"/>
            </p:cNvSpPr>
            <p:nvPr/>
          </p:nvSpPr>
          <p:spPr bwMode="auto">
            <a:xfrm>
              <a:off x="180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6A6FFD0B-D86E-489C-A595-AA8541D74D4A}"/>
              </a:ext>
            </a:extLst>
          </p:cNvPr>
          <p:cNvSpPr txBox="1">
            <a:spLocks noChangeArrowheads="1"/>
          </p:cNvSpPr>
          <p:nvPr/>
        </p:nvSpPr>
        <p:spPr bwMode="auto">
          <a:xfrm>
            <a:off x="1398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C4253BA3-18F3-406A-B87E-6B6B6D55C216}"/>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177C700F-C859-4E43-B5B8-2A4786DD6D7C}"/>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689511FA-8FDD-4750-9708-5AE947ACA54C}"/>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75779" name="Group 6">
            <a:extLst>
              <a:ext uri="{FF2B5EF4-FFF2-40B4-BE49-F238E27FC236}">
                <a16:creationId xmlns:a16="http://schemas.microsoft.com/office/drawing/2014/main" id="{72BB0A1E-4BEE-8A4A-AEC5-AF41F388573A}"/>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6593D921-19DE-42B5-913A-89F87A921F81}"/>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DC45D945-ACBF-4907-A091-E1C32BD5486F}"/>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E36EC666-8527-46F6-B979-A58C1335D962}"/>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1C7FDF96-4367-4281-8D02-CD49F3D273B4}"/>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476C9F05-8497-4D51-A96E-DD136CAE0581}"/>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5FF0E7D1-2C17-4F6E-80D1-8E62E7D6C20D}"/>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6C1FF448-F899-46D3-8F93-FC7511380AD4}"/>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A023DCE5-F289-4A53-9957-8FCE659AE61A}"/>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5E1D11D9-54F1-489E-A520-F2469F95BE06}"/>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75780" name="Group 16">
            <a:extLst>
              <a:ext uri="{FF2B5EF4-FFF2-40B4-BE49-F238E27FC236}">
                <a16:creationId xmlns:a16="http://schemas.microsoft.com/office/drawing/2014/main" id="{BC5C3923-8909-3748-A5B8-0C5C25085FA6}"/>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4D7FA723-7C88-4CD6-B862-24715FC5F378}"/>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E81BE7D0-F309-4D07-B1A4-65A45A1D8074}"/>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C64C6ECF-F6AF-4D24-8144-52106C73F1CF}"/>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9D900A6C-36B6-445C-B50B-7C7109B394D4}"/>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703C4781-A400-4E22-9E36-05422266A187}"/>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4C223C03-3138-4903-AF34-057CE5AF12F4}"/>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F7CC885A-5296-43F5-8DCD-B8D8869B83E1}"/>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7D8B7E44-0283-48E4-859F-FF0C06D57B63}"/>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6565F24C-866E-4606-AB4F-FCFCABC83D76}"/>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7EB86E8F-62C4-4CFA-B2F0-7927F72BA1FE}"/>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C616F13F-4881-45B2-B0BC-5B0DD27F7261}"/>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7F2D300E-86A9-4E4B-AB2A-7E6B8439505D}"/>
              </a:ext>
            </a:extLst>
          </p:cNvPr>
          <p:cNvSpPr txBox="1">
            <a:spLocks noChangeArrowheads="1"/>
          </p:cNvSpPr>
          <p:nvPr/>
        </p:nvSpPr>
        <p:spPr bwMode="auto">
          <a:xfrm>
            <a:off x="2998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38</a:t>
            </a:r>
            <a:endParaRPr lang="en-US" altLang="zh-CN" sz="140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FDC16BC8-00B8-47D4-B856-C5D5CF42BD12}"/>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7E8FD232-E180-4CAA-93A2-199470D4F01B}"/>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1772C2D6-0F92-46A3-85DA-80A2EFF228DF}"/>
              </a:ext>
            </a:extLst>
          </p:cNvPr>
          <p:cNvSpPr txBox="1">
            <a:spLocks noChangeArrowheads="1"/>
          </p:cNvSpPr>
          <p:nvPr/>
        </p:nvSpPr>
        <p:spPr bwMode="auto">
          <a:xfrm>
            <a:off x="6704013"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6C6092F2-27EF-477F-8CEC-B6B2BF1EB82B}"/>
              </a:ext>
            </a:extLst>
          </p:cNvPr>
          <p:cNvSpPr txBox="1">
            <a:spLocks noChangeArrowheads="1"/>
          </p:cNvSpPr>
          <p:nvPr/>
        </p:nvSpPr>
        <p:spPr bwMode="auto">
          <a:xfrm>
            <a:off x="4522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0A995579-CB42-4600-8BDA-502F2926C51E}"/>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B8AD2F08-FF0D-4E84-918D-818D0CD96C96}"/>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DD9BE141-626A-42ED-B927-DCDEE29ED781}"/>
              </a:ext>
            </a:extLst>
          </p:cNvPr>
          <p:cNvSpPr txBox="1">
            <a:spLocks noChangeArrowheads="1"/>
          </p:cNvSpPr>
          <p:nvPr/>
        </p:nvSpPr>
        <p:spPr bwMode="auto">
          <a:xfrm>
            <a:off x="5284788" y="35639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AE6C8C2A-8B94-40A2-AD2D-A5AD5B6169E6}"/>
              </a:ext>
            </a:extLst>
          </p:cNvPr>
          <p:cNvSpPr txBox="1">
            <a:spLocks noChangeArrowheads="1"/>
          </p:cNvSpPr>
          <p:nvPr/>
        </p:nvSpPr>
        <p:spPr bwMode="auto">
          <a:xfrm>
            <a:off x="3792538"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797091DB-C4C9-4C2A-A4CE-8D51E58E6F2E}"/>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2C9FC7C3-92E4-49F5-9A88-F26831915425}"/>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C731CE2B-4F0A-4441-B83E-47FC5A180DA6}"/>
              </a:ext>
            </a:extLst>
          </p:cNvPr>
          <p:cNvSpPr txBox="1">
            <a:spLocks noChangeArrowheads="1"/>
          </p:cNvSpPr>
          <p:nvPr/>
        </p:nvSpPr>
        <p:spPr bwMode="auto">
          <a:xfrm>
            <a:off x="2284413"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27</a:t>
            </a:r>
            <a:endParaRPr lang="en-US" altLang="zh-CN" sz="140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4B4786B8-B80F-49F5-93C4-EE86BF2B59EC}"/>
              </a:ext>
            </a:extLst>
          </p:cNvPr>
          <p:cNvSpPr txBox="1">
            <a:spLocks noChangeArrowheads="1"/>
          </p:cNvSpPr>
          <p:nvPr/>
        </p:nvSpPr>
        <p:spPr bwMode="auto">
          <a:xfrm>
            <a:off x="7494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DAB956C3-02E0-4B3F-A230-9042BB59B9B0}"/>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75797" name="Group 42">
            <a:extLst>
              <a:ext uri="{FF2B5EF4-FFF2-40B4-BE49-F238E27FC236}">
                <a16:creationId xmlns:a16="http://schemas.microsoft.com/office/drawing/2014/main" id="{80EE8596-4CB2-1243-B4BA-48AD8AAF9000}"/>
              </a:ext>
            </a:extLst>
          </p:cNvPr>
          <p:cNvGrpSpPr>
            <a:grpSpLocks/>
          </p:cNvGrpSpPr>
          <p:nvPr/>
        </p:nvGrpSpPr>
        <p:grpSpPr bwMode="auto">
          <a:xfrm>
            <a:off x="6165850" y="4137025"/>
            <a:ext cx="1090613" cy="698500"/>
            <a:chOff x="2588" y="3474"/>
            <a:chExt cx="529" cy="440"/>
          </a:xfrm>
        </p:grpSpPr>
        <p:sp>
          <p:nvSpPr>
            <p:cNvPr id="87" name="Line 43">
              <a:extLst>
                <a:ext uri="{FF2B5EF4-FFF2-40B4-BE49-F238E27FC236}">
                  <a16:creationId xmlns:a16="http://schemas.microsoft.com/office/drawing/2014/main" id="{A72E40F7-F5BB-48F9-8FB3-F7105281258B}"/>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DF210F84-1135-46D4-BCA9-CDB99BEA2346}"/>
                </a:ext>
              </a:extLst>
            </p:cNvPr>
            <p:cNvSpPr txBox="1">
              <a:spLocks noChangeArrowheads="1"/>
            </p:cNvSpPr>
            <p:nvPr/>
          </p:nvSpPr>
          <p:spPr bwMode="auto">
            <a:xfrm>
              <a:off x="2638"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75798" name="Group 45">
            <a:extLst>
              <a:ext uri="{FF2B5EF4-FFF2-40B4-BE49-F238E27FC236}">
                <a16:creationId xmlns:a16="http://schemas.microsoft.com/office/drawing/2014/main" id="{EEEE4441-2CCF-C746-A8CF-DB6F7DC51038}"/>
              </a:ext>
            </a:extLst>
          </p:cNvPr>
          <p:cNvGrpSpPr>
            <a:grpSpLocks/>
          </p:cNvGrpSpPr>
          <p:nvPr/>
        </p:nvGrpSpPr>
        <p:grpSpPr bwMode="auto">
          <a:xfrm>
            <a:off x="3321050" y="4132263"/>
            <a:ext cx="774700" cy="701675"/>
            <a:chOff x="1803" y="3472"/>
            <a:chExt cx="376" cy="442"/>
          </a:xfrm>
        </p:grpSpPr>
        <p:sp>
          <p:nvSpPr>
            <p:cNvPr id="90" name="Line 46">
              <a:extLst>
                <a:ext uri="{FF2B5EF4-FFF2-40B4-BE49-F238E27FC236}">
                  <a16:creationId xmlns:a16="http://schemas.microsoft.com/office/drawing/2014/main" id="{57CB2E60-69EB-40C0-A5EE-125A61F26CC6}"/>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F3BD23F0-74E9-4727-80DF-5E826A4AF95A}"/>
                </a:ext>
              </a:extLst>
            </p:cNvPr>
            <p:cNvSpPr txBox="1">
              <a:spLocks noChangeArrowheads="1"/>
            </p:cNvSpPr>
            <p:nvPr/>
          </p:nvSpPr>
          <p:spPr bwMode="auto">
            <a:xfrm>
              <a:off x="180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22B97875-3582-478F-AA40-CCE79C488024}"/>
              </a:ext>
            </a:extLst>
          </p:cNvPr>
          <p:cNvSpPr txBox="1">
            <a:spLocks noChangeArrowheads="1"/>
          </p:cNvSpPr>
          <p:nvPr/>
        </p:nvSpPr>
        <p:spPr bwMode="auto">
          <a:xfrm>
            <a:off x="1398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CF2E5DA2-1651-4879-B730-8B8D11F0E8DE}"/>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931DA90F-A731-4709-8867-A61230B83B1F}"/>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45B6494C-5DAA-43EF-AAEA-B66EA6026633}"/>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76803" name="Group 6">
            <a:extLst>
              <a:ext uri="{FF2B5EF4-FFF2-40B4-BE49-F238E27FC236}">
                <a16:creationId xmlns:a16="http://schemas.microsoft.com/office/drawing/2014/main" id="{030417E1-5575-DA42-BD65-B34ED16F4173}"/>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4998052A-6BE8-464F-9299-16D5BE003507}"/>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AA671637-CEFB-4921-9042-A60FCD959407}"/>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326CCEC6-CCAE-4D7B-BE32-5115D2FDF23F}"/>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16856296-F4E6-4F7A-BB0A-9D4FF59B9184}"/>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23FC6771-27B5-4F47-B6C9-62B121910479}"/>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C78E7345-1803-43F5-B3D3-A82E131113EC}"/>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8EA2CA2F-A106-4443-9654-BC6BAB829D38}"/>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ED2477C3-86CD-4F5B-B623-30B6F2ADFBA0}"/>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FE746EA8-0CC2-488B-8FE2-DB8FB58F761C}"/>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76804" name="Group 16">
            <a:extLst>
              <a:ext uri="{FF2B5EF4-FFF2-40B4-BE49-F238E27FC236}">
                <a16:creationId xmlns:a16="http://schemas.microsoft.com/office/drawing/2014/main" id="{132A9EC6-16C0-3945-B391-0D75E78859BD}"/>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5FEA7128-2B43-47D9-9A2D-7EE2964C70B5}"/>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C9D2ADF6-663B-4628-9EE7-EDF6BD203374}"/>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25606985-DF89-4630-B83A-C9CDDE8F8A6F}"/>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033CEECC-CE8B-439F-86BF-17C65BA7BD11}"/>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1AF9B0F4-1AA2-460A-8D08-07759D3F0025}"/>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A2777A79-4D52-4023-8BF9-A65CCC9652C9}"/>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5BAC75DF-21C0-4BE5-8B02-E4C33353D762}"/>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BEEA3354-1718-449D-A8F3-A99A3DAB126F}"/>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1D4AE906-0FAE-4E4D-8ED9-D99DBE964449}"/>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D0F53205-F799-45B5-88B6-369CCB660313}"/>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907F7967-6441-49CA-A664-6848C0EABC16}"/>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BC1D3B39-5933-4D4D-9C9A-5EF4D4DEB946}"/>
              </a:ext>
            </a:extLst>
          </p:cNvPr>
          <p:cNvSpPr txBox="1">
            <a:spLocks noChangeArrowheads="1"/>
          </p:cNvSpPr>
          <p:nvPr/>
        </p:nvSpPr>
        <p:spPr bwMode="auto">
          <a:xfrm>
            <a:off x="2998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38</a:t>
            </a:r>
            <a:endParaRPr lang="en-US" altLang="zh-CN" sz="140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BCE6998A-3D5F-4F2D-879F-6ADEC82AFBD6}"/>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54F13242-42C9-48CC-8D04-319FF1956BDD}"/>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5C53666F-D94C-4AA6-80AD-538FF59208DF}"/>
              </a:ext>
            </a:extLst>
          </p:cNvPr>
          <p:cNvSpPr txBox="1">
            <a:spLocks noChangeArrowheads="1"/>
          </p:cNvSpPr>
          <p:nvPr/>
        </p:nvSpPr>
        <p:spPr bwMode="auto">
          <a:xfrm>
            <a:off x="6704013"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1941980A-A0DA-499F-8D45-CAE0F404E11C}"/>
              </a:ext>
            </a:extLst>
          </p:cNvPr>
          <p:cNvSpPr txBox="1">
            <a:spLocks noChangeArrowheads="1"/>
          </p:cNvSpPr>
          <p:nvPr/>
        </p:nvSpPr>
        <p:spPr bwMode="auto">
          <a:xfrm>
            <a:off x="4522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B63CF63D-914E-478E-9F98-47B22D76DC64}"/>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CF2EC20D-2BA4-4BD7-90FE-E939145711B4}"/>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B91AA0A3-1713-4CAB-8A1B-1FA3737D2175}"/>
              </a:ext>
            </a:extLst>
          </p:cNvPr>
          <p:cNvSpPr txBox="1">
            <a:spLocks noChangeArrowheads="1"/>
          </p:cNvSpPr>
          <p:nvPr/>
        </p:nvSpPr>
        <p:spPr bwMode="auto">
          <a:xfrm>
            <a:off x="5284788" y="35639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60B524A7-75D8-4463-9295-735F5A1AA603}"/>
              </a:ext>
            </a:extLst>
          </p:cNvPr>
          <p:cNvSpPr txBox="1">
            <a:spLocks noChangeArrowheads="1"/>
          </p:cNvSpPr>
          <p:nvPr/>
        </p:nvSpPr>
        <p:spPr bwMode="auto">
          <a:xfrm>
            <a:off x="3792538"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AFAE17ED-0F8F-4E6F-912B-6D6CBD2936B2}"/>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81DFBA94-4AA1-4FFF-8D3A-89C32AF96550}"/>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B68CE8BA-31A4-4D8A-955F-CFE1FBFFB3C9}"/>
              </a:ext>
            </a:extLst>
          </p:cNvPr>
          <p:cNvSpPr txBox="1">
            <a:spLocks noChangeArrowheads="1"/>
          </p:cNvSpPr>
          <p:nvPr/>
        </p:nvSpPr>
        <p:spPr bwMode="auto">
          <a:xfrm>
            <a:off x="2284413"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27</a:t>
            </a:r>
            <a:endParaRPr lang="en-US" altLang="zh-CN" sz="140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BD1F93BA-DD50-4627-9242-52DD2CBACEBE}"/>
              </a:ext>
            </a:extLst>
          </p:cNvPr>
          <p:cNvSpPr txBox="1">
            <a:spLocks noChangeArrowheads="1"/>
          </p:cNvSpPr>
          <p:nvPr/>
        </p:nvSpPr>
        <p:spPr bwMode="auto">
          <a:xfrm>
            <a:off x="7494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4639F8F1-7018-45BB-9C39-837FD4F48D92}"/>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76821" name="Group 42">
            <a:extLst>
              <a:ext uri="{FF2B5EF4-FFF2-40B4-BE49-F238E27FC236}">
                <a16:creationId xmlns:a16="http://schemas.microsoft.com/office/drawing/2014/main" id="{53648056-A79F-F24F-AFEF-BCF8B017E0F7}"/>
              </a:ext>
            </a:extLst>
          </p:cNvPr>
          <p:cNvGrpSpPr>
            <a:grpSpLocks/>
          </p:cNvGrpSpPr>
          <p:nvPr/>
        </p:nvGrpSpPr>
        <p:grpSpPr bwMode="auto">
          <a:xfrm>
            <a:off x="6165850" y="4137025"/>
            <a:ext cx="1090613" cy="698500"/>
            <a:chOff x="2588" y="3474"/>
            <a:chExt cx="529" cy="440"/>
          </a:xfrm>
        </p:grpSpPr>
        <p:sp>
          <p:nvSpPr>
            <p:cNvPr id="87" name="Line 43">
              <a:extLst>
                <a:ext uri="{FF2B5EF4-FFF2-40B4-BE49-F238E27FC236}">
                  <a16:creationId xmlns:a16="http://schemas.microsoft.com/office/drawing/2014/main" id="{53DAD2EB-014D-4AF5-A184-6BDB9B9416B0}"/>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21BC3D8B-7AF4-4C85-8CBD-5DA9F8276ADF}"/>
                </a:ext>
              </a:extLst>
            </p:cNvPr>
            <p:cNvSpPr txBox="1">
              <a:spLocks noChangeArrowheads="1"/>
            </p:cNvSpPr>
            <p:nvPr/>
          </p:nvSpPr>
          <p:spPr bwMode="auto">
            <a:xfrm>
              <a:off x="2638"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76822" name="Group 45">
            <a:extLst>
              <a:ext uri="{FF2B5EF4-FFF2-40B4-BE49-F238E27FC236}">
                <a16:creationId xmlns:a16="http://schemas.microsoft.com/office/drawing/2014/main" id="{3F51ACD7-6592-7447-AC97-FD2D08BA5FCB}"/>
              </a:ext>
            </a:extLst>
          </p:cNvPr>
          <p:cNvGrpSpPr>
            <a:grpSpLocks/>
          </p:cNvGrpSpPr>
          <p:nvPr/>
        </p:nvGrpSpPr>
        <p:grpSpPr bwMode="auto">
          <a:xfrm>
            <a:off x="3968750" y="4184650"/>
            <a:ext cx="774700" cy="701675"/>
            <a:chOff x="1803" y="3472"/>
            <a:chExt cx="376" cy="442"/>
          </a:xfrm>
        </p:grpSpPr>
        <p:sp>
          <p:nvSpPr>
            <p:cNvPr id="90" name="Line 46">
              <a:extLst>
                <a:ext uri="{FF2B5EF4-FFF2-40B4-BE49-F238E27FC236}">
                  <a16:creationId xmlns:a16="http://schemas.microsoft.com/office/drawing/2014/main" id="{E597B1F0-6E38-4B97-9EBD-4A4CC9B4DEFE}"/>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DFE21F05-C418-4FD4-AB1A-E6FE999A85E3}"/>
                </a:ext>
              </a:extLst>
            </p:cNvPr>
            <p:cNvSpPr txBox="1">
              <a:spLocks noChangeArrowheads="1"/>
            </p:cNvSpPr>
            <p:nvPr/>
          </p:nvSpPr>
          <p:spPr bwMode="auto">
            <a:xfrm>
              <a:off x="180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CCC58EBF-2016-4DF4-9D34-918A231A9AC0}"/>
              </a:ext>
            </a:extLst>
          </p:cNvPr>
          <p:cNvSpPr txBox="1">
            <a:spLocks noChangeArrowheads="1"/>
          </p:cNvSpPr>
          <p:nvPr/>
        </p:nvSpPr>
        <p:spPr bwMode="auto">
          <a:xfrm>
            <a:off x="1398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8685DC79-03F7-44D3-8288-4C6D45CB80FC}"/>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AF06A0A3-9238-4479-A3D1-D7B8F777D08B}"/>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B04A02F2-D029-4B97-9450-A127130755E4}"/>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77827" name="Group 6">
            <a:extLst>
              <a:ext uri="{FF2B5EF4-FFF2-40B4-BE49-F238E27FC236}">
                <a16:creationId xmlns:a16="http://schemas.microsoft.com/office/drawing/2014/main" id="{DCF1F3BD-4B9B-F745-8C99-AE9A61CB8C7E}"/>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EAAF284F-F58D-4252-86D4-5F5D7344BAB0}"/>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D19A52E4-9259-4F14-8D5B-A606D06C272F}"/>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61874BA0-3312-4230-8B38-74010BA4DA7B}"/>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9C5D28B9-E635-45FC-9FE9-F8BA9553EF74}"/>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C67ECAFD-E3B5-431F-8BA7-D1C3B3DBEACC}"/>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D036EEC9-CBBD-4757-95B8-E0AD212FED81}"/>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693DE2BA-DF2B-45E8-9144-F922EB400D93}"/>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1046C4DC-E01D-4447-B494-4D3D25049AB7}"/>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31D70406-54F2-4B10-8CD2-634C96390EFE}"/>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77828" name="Group 16">
            <a:extLst>
              <a:ext uri="{FF2B5EF4-FFF2-40B4-BE49-F238E27FC236}">
                <a16:creationId xmlns:a16="http://schemas.microsoft.com/office/drawing/2014/main" id="{989CF0FE-D1E0-DE4E-8722-9799C01CBD97}"/>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EC208848-26B1-49D0-9175-8354C9AA9987}"/>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D6EF5DE0-AC83-43EE-9A18-83550AC6319D}"/>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F6866B25-DAAF-4922-92D9-A92FA5248F30}"/>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FE2B5A4B-98E6-4390-9B65-D4904532E3C1}"/>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9A0515CE-8CDA-42F0-B9F0-E461FBFE4B78}"/>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9377F476-65AB-4E7E-8E55-B82B32617680}"/>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5A7F57CA-F865-481E-B7AD-1BF0938F41C8}"/>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70A054D9-B734-4CE9-B86C-CEDAFA46D89B}"/>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E1783DF8-A2BB-4466-9547-721A37E28BF2}"/>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630B4F05-0B53-4654-8D86-31CA844403EB}"/>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6274B86E-8ADA-423B-8F6C-C8357C270532}"/>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51AF2F9C-1808-4613-8D78-A79FE61AAF67}"/>
              </a:ext>
            </a:extLst>
          </p:cNvPr>
          <p:cNvSpPr txBox="1">
            <a:spLocks noChangeArrowheads="1"/>
          </p:cNvSpPr>
          <p:nvPr/>
        </p:nvSpPr>
        <p:spPr bwMode="auto">
          <a:xfrm>
            <a:off x="2998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38</a:t>
            </a:r>
            <a:endParaRPr lang="en-US" altLang="zh-CN" sz="140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B21D5FA1-0917-4F94-AFDB-991B408D008E}"/>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3559D4D8-B592-493F-95BE-EA51E675370E}"/>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BE2F8926-FEAC-4BC2-B232-B7179CBB9622}"/>
              </a:ext>
            </a:extLst>
          </p:cNvPr>
          <p:cNvSpPr txBox="1">
            <a:spLocks noChangeArrowheads="1"/>
          </p:cNvSpPr>
          <p:nvPr/>
        </p:nvSpPr>
        <p:spPr bwMode="auto">
          <a:xfrm>
            <a:off x="6704013"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3ACF1AC6-AF42-439C-B203-B16DA242F3AE}"/>
              </a:ext>
            </a:extLst>
          </p:cNvPr>
          <p:cNvSpPr txBox="1">
            <a:spLocks noChangeArrowheads="1"/>
          </p:cNvSpPr>
          <p:nvPr/>
        </p:nvSpPr>
        <p:spPr bwMode="auto">
          <a:xfrm>
            <a:off x="5988050"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97</a:t>
            </a:r>
            <a:endParaRPr lang="en-US" altLang="zh-CN" sz="1400" dirty="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0CE2F6D6-AA82-48BF-B331-44C22FCF3BC2}"/>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492C9F6F-E347-4E0E-9E69-F0524F02DCB0}"/>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DED1CCF6-710F-42EC-B9F5-FF666675A1FC}"/>
              </a:ext>
            </a:extLst>
          </p:cNvPr>
          <p:cNvSpPr txBox="1">
            <a:spLocks noChangeArrowheads="1"/>
          </p:cNvSpPr>
          <p:nvPr/>
        </p:nvSpPr>
        <p:spPr bwMode="auto">
          <a:xfrm>
            <a:off x="5284788" y="35639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1DAC8C26-F684-45C6-81D5-8D449062148B}"/>
              </a:ext>
            </a:extLst>
          </p:cNvPr>
          <p:cNvSpPr txBox="1">
            <a:spLocks noChangeArrowheads="1"/>
          </p:cNvSpPr>
          <p:nvPr/>
        </p:nvSpPr>
        <p:spPr bwMode="auto">
          <a:xfrm>
            <a:off x="3792538"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AA46346C-1ADE-424C-905E-2DC908A162C4}"/>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8FF6C16F-1F4C-473C-83B0-BBF676DC1BB4}"/>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E8FA50CA-5FD3-45DE-932F-E6558153643F}"/>
              </a:ext>
            </a:extLst>
          </p:cNvPr>
          <p:cNvSpPr txBox="1">
            <a:spLocks noChangeArrowheads="1"/>
          </p:cNvSpPr>
          <p:nvPr/>
        </p:nvSpPr>
        <p:spPr bwMode="auto">
          <a:xfrm>
            <a:off x="2284413"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27</a:t>
            </a:r>
            <a:endParaRPr lang="en-US" altLang="zh-CN" sz="140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DDECA96C-CFF9-489A-B884-B839F9E3D388}"/>
              </a:ext>
            </a:extLst>
          </p:cNvPr>
          <p:cNvSpPr txBox="1">
            <a:spLocks noChangeArrowheads="1"/>
          </p:cNvSpPr>
          <p:nvPr/>
        </p:nvSpPr>
        <p:spPr bwMode="auto">
          <a:xfrm>
            <a:off x="7494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C5817F45-2CA6-4DBB-A20E-2F0767FFB563}"/>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77845" name="Group 42">
            <a:extLst>
              <a:ext uri="{FF2B5EF4-FFF2-40B4-BE49-F238E27FC236}">
                <a16:creationId xmlns:a16="http://schemas.microsoft.com/office/drawing/2014/main" id="{227978E2-AC01-4F4E-8FB9-8D9E2863D3BC}"/>
              </a:ext>
            </a:extLst>
          </p:cNvPr>
          <p:cNvGrpSpPr>
            <a:grpSpLocks/>
          </p:cNvGrpSpPr>
          <p:nvPr/>
        </p:nvGrpSpPr>
        <p:grpSpPr bwMode="auto">
          <a:xfrm>
            <a:off x="6165850" y="4137025"/>
            <a:ext cx="1090613" cy="698500"/>
            <a:chOff x="2588" y="3474"/>
            <a:chExt cx="529" cy="440"/>
          </a:xfrm>
        </p:grpSpPr>
        <p:sp>
          <p:nvSpPr>
            <p:cNvPr id="87" name="Line 43">
              <a:extLst>
                <a:ext uri="{FF2B5EF4-FFF2-40B4-BE49-F238E27FC236}">
                  <a16:creationId xmlns:a16="http://schemas.microsoft.com/office/drawing/2014/main" id="{5979F0C7-894A-4C5E-82AD-96495ED0216A}"/>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FE04CE1B-7573-4CA8-B04D-3C46E9435E81}"/>
                </a:ext>
              </a:extLst>
            </p:cNvPr>
            <p:cNvSpPr txBox="1">
              <a:spLocks noChangeArrowheads="1"/>
            </p:cNvSpPr>
            <p:nvPr/>
          </p:nvSpPr>
          <p:spPr bwMode="auto">
            <a:xfrm>
              <a:off x="2638"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77846" name="Group 45">
            <a:extLst>
              <a:ext uri="{FF2B5EF4-FFF2-40B4-BE49-F238E27FC236}">
                <a16:creationId xmlns:a16="http://schemas.microsoft.com/office/drawing/2014/main" id="{5D72B98E-4992-BB40-ABB7-7D5FFC339B79}"/>
              </a:ext>
            </a:extLst>
          </p:cNvPr>
          <p:cNvGrpSpPr>
            <a:grpSpLocks/>
          </p:cNvGrpSpPr>
          <p:nvPr/>
        </p:nvGrpSpPr>
        <p:grpSpPr bwMode="auto">
          <a:xfrm>
            <a:off x="3968750" y="4184650"/>
            <a:ext cx="774700" cy="701675"/>
            <a:chOff x="1803" y="3472"/>
            <a:chExt cx="376" cy="442"/>
          </a:xfrm>
        </p:grpSpPr>
        <p:sp>
          <p:nvSpPr>
            <p:cNvPr id="90" name="Line 46">
              <a:extLst>
                <a:ext uri="{FF2B5EF4-FFF2-40B4-BE49-F238E27FC236}">
                  <a16:creationId xmlns:a16="http://schemas.microsoft.com/office/drawing/2014/main" id="{263579D5-ADC6-4185-A6F5-E18E041B8C4D}"/>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1FC6F167-66A3-4AB2-8CF1-B0B208004E53}"/>
                </a:ext>
              </a:extLst>
            </p:cNvPr>
            <p:cNvSpPr txBox="1">
              <a:spLocks noChangeArrowheads="1"/>
            </p:cNvSpPr>
            <p:nvPr/>
          </p:nvSpPr>
          <p:spPr bwMode="auto">
            <a:xfrm>
              <a:off x="180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40ABE3F2-37CD-43BB-A31C-1E2FEFD87D07}"/>
              </a:ext>
            </a:extLst>
          </p:cNvPr>
          <p:cNvSpPr txBox="1">
            <a:spLocks noChangeArrowheads="1"/>
          </p:cNvSpPr>
          <p:nvPr/>
        </p:nvSpPr>
        <p:spPr bwMode="auto">
          <a:xfrm>
            <a:off x="1398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CE40A05A-7DA2-45E2-A5A4-F6D010B92EEC}"/>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7DEB6A48-B48F-46C4-B42A-CB0088EAF2D0}"/>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9191" name="Rectangle 7">
            <a:extLst>
              <a:ext uri="{FF2B5EF4-FFF2-40B4-BE49-F238E27FC236}">
                <a16:creationId xmlns:a16="http://schemas.microsoft.com/office/drawing/2014/main" id="{5222F98C-777D-4C00-A51F-CA465FF0AE0D}"/>
              </a:ext>
            </a:extLst>
          </p:cNvPr>
          <p:cNvSpPr>
            <a:spLocks noChangeArrowheads="1"/>
          </p:cNvSpPr>
          <p:nvPr/>
        </p:nvSpPr>
        <p:spPr bwMode="auto">
          <a:xfrm>
            <a:off x="647700" y="1208088"/>
            <a:ext cx="7772400" cy="658812"/>
          </a:xfrm>
          <a:prstGeom prst="rect">
            <a:avLst/>
          </a:prstGeom>
          <a:noFill/>
          <a:ln w="9525">
            <a:noFill/>
            <a:miter lim="800000"/>
          </a:ln>
          <a:effectLst/>
        </p:spPr>
        <p:txBody>
          <a:bodyPr anchor="ct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r>
              <a:rPr kumimoji="1" lang="en-US" altLang="zh-CN" sz="3200" b="0">
                <a:solidFill>
                  <a:srgbClr val="FF3300"/>
                </a:solidFill>
                <a:ea typeface="微软雅黑" panose="020B0503020204020204" pitchFamily="34" charset="-122"/>
                <a:sym typeface="+mn-lt"/>
              </a:rPr>
              <a:t>3. </a:t>
            </a:r>
            <a:r>
              <a:rPr kumimoji="1" lang="zh-CN" altLang="en-US" sz="3200" b="0">
                <a:solidFill>
                  <a:srgbClr val="FF3300"/>
                </a:solidFill>
                <a:ea typeface="微软雅黑" panose="020B0503020204020204" pitchFamily="34" charset="-122"/>
                <a:sym typeface="+mn-lt"/>
              </a:rPr>
              <a:t>什么叫内部排序？什么叫外部排序？</a:t>
            </a:r>
            <a:r>
              <a:rPr kumimoji="1" lang="zh-CN" altLang="en-US" b="0">
                <a:solidFill>
                  <a:schemeClr val="accent1"/>
                </a:solidFill>
                <a:effectLst>
                  <a:outerShdw blurRad="38100" dist="38100" dir="2700000" algn="tl">
                    <a:srgbClr val="C0C0C0"/>
                  </a:outerShdw>
                </a:effectLst>
                <a:ea typeface="微软雅黑" panose="020B0503020204020204" pitchFamily="34" charset="-122"/>
                <a:sym typeface="+mn-lt"/>
              </a:rPr>
              <a:t> </a:t>
            </a:r>
          </a:p>
        </p:txBody>
      </p:sp>
      <p:sp>
        <p:nvSpPr>
          <p:cNvPr id="989192" name="Text Box 8">
            <a:extLst>
              <a:ext uri="{FF2B5EF4-FFF2-40B4-BE49-F238E27FC236}">
                <a16:creationId xmlns:a16="http://schemas.microsoft.com/office/drawing/2014/main" id="{47229C02-6875-4B93-B679-B4E28937C874}"/>
              </a:ext>
            </a:extLst>
          </p:cNvPr>
          <p:cNvSpPr txBox="1">
            <a:spLocks noChangeArrowheads="1"/>
          </p:cNvSpPr>
          <p:nvPr/>
        </p:nvSpPr>
        <p:spPr bwMode="auto">
          <a:xfrm>
            <a:off x="1522413" y="2117725"/>
            <a:ext cx="7178675"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buClr>
                <a:srgbClr val="CC00CC"/>
              </a:buClr>
              <a:buFont typeface="Arial" panose="020B0604020202020204" pitchFamily="34" charset="0"/>
              <a:buNone/>
            </a:pPr>
            <a:r>
              <a:rPr lang="zh-CN" altLang="en-US" b="0">
                <a:ea typeface="微软雅黑" panose="020B0503020204020204" pitchFamily="34" charset="-122"/>
                <a:sym typeface="+mn-lt"/>
              </a:rPr>
              <a:t>若待排序记录都在内存中，称为内部排序；</a:t>
            </a:r>
          </a:p>
          <a:p>
            <a:pPr eaLnBrk="1" hangingPunct="1">
              <a:lnSpc>
                <a:spcPct val="125000"/>
              </a:lnSpc>
              <a:buClr>
                <a:srgbClr val="CC00CC"/>
              </a:buClr>
              <a:buFont typeface="Arial" panose="020B0604020202020204" pitchFamily="34" charset="0"/>
              <a:buChar char="•"/>
            </a:pPr>
            <a:endParaRPr lang="zh-CN" altLang="en-US" b="0">
              <a:ea typeface="微软雅黑" panose="020B0503020204020204" pitchFamily="34" charset="-122"/>
              <a:sym typeface="+mn-lt"/>
            </a:endParaRPr>
          </a:p>
          <a:p>
            <a:pPr eaLnBrk="1" hangingPunct="1">
              <a:lnSpc>
                <a:spcPct val="125000"/>
              </a:lnSpc>
              <a:buClr>
                <a:srgbClr val="CC00CC"/>
              </a:buClr>
              <a:buFont typeface="Arial" panose="020B0604020202020204" pitchFamily="34" charset="0"/>
              <a:buNone/>
            </a:pPr>
            <a:r>
              <a:rPr lang="zh-CN" altLang="en-US" b="0">
                <a:ea typeface="微软雅黑" panose="020B0503020204020204" pitchFamily="34" charset="-122"/>
                <a:sym typeface="+mn-lt"/>
              </a:rPr>
              <a:t>若待排序记录一部分在内存，一部分在外存，则称为外部排序。</a:t>
            </a:r>
          </a:p>
        </p:txBody>
      </p:sp>
      <p:sp>
        <p:nvSpPr>
          <p:cNvPr id="989193" name="Text Box 9">
            <a:extLst>
              <a:ext uri="{FF2B5EF4-FFF2-40B4-BE49-F238E27FC236}">
                <a16:creationId xmlns:a16="http://schemas.microsoft.com/office/drawing/2014/main" id="{C239724F-96EC-4A7A-A84E-FA0CEB0E2D13}"/>
              </a:ext>
            </a:extLst>
          </p:cNvPr>
          <p:cNvSpPr txBox="1">
            <a:spLocks noChangeArrowheads="1"/>
          </p:cNvSpPr>
          <p:nvPr/>
        </p:nvSpPr>
        <p:spPr bwMode="auto">
          <a:xfrm>
            <a:off x="0" y="4756150"/>
            <a:ext cx="9144000" cy="1754188"/>
          </a:xfrm>
          <a:prstGeom prst="rect">
            <a:avLst/>
          </a:prstGeom>
          <a:solidFill>
            <a:schemeClr val="accent1">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spcBef>
                <a:spcPct val="50000"/>
              </a:spcBef>
              <a:buFont typeface="Arial" panose="020B0604020202020204" pitchFamily="34" charset="0"/>
              <a:buNone/>
            </a:pPr>
            <a:endParaRPr lang="en-US" altLang="zh-CN" sz="1000" b="0">
              <a:solidFill>
                <a:schemeClr val="tx2"/>
              </a:solidFill>
              <a:ea typeface="微软雅黑" panose="020B0503020204020204" pitchFamily="34" charset="-122"/>
              <a:sym typeface="+mn-lt"/>
            </a:endParaRPr>
          </a:p>
          <a:p>
            <a:pPr eaLnBrk="1" hangingPunct="1">
              <a:lnSpc>
                <a:spcPct val="125000"/>
              </a:lnSpc>
              <a:spcBef>
                <a:spcPct val="50000"/>
              </a:spcBef>
              <a:buFont typeface="Arial" panose="020B0604020202020204" pitchFamily="34" charset="0"/>
              <a:buNone/>
            </a:pPr>
            <a:r>
              <a:rPr lang="zh-CN" altLang="en-US" sz="2600" b="0">
                <a:solidFill>
                  <a:schemeClr val="tx2"/>
                </a:solidFill>
                <a:ea typeface="微软雅黑" panose="020B0503020204020204" pitchFamily="34" charset="-122"/>
                <a:sym typeface="+mn-lt"/>
              </a:rPr>
              <a:t>注：</a:t>
            </a:r>
            <a:r>
              <a:rPr lang="zh-CN" altLang="en-US" sz="2600" b="0">
                <a:ea typeface="微软雅黑" panose="020B0503020204020204" pitchFamily="34" charset="-122"/>
                <a:sym typeface="+mn-lt"/>
              </a:rPr>
              <a:t>外部排序时，要将数据分批调入内存来排序，中间结果还要及时放入外存，显然外部排序要复杂得多。</a:t>
            </a:r>
            <a:endParaRPr lang="en-US" altLang="zh-CN" sz="2600" b="0">
              <a:ea typeface="微软雅黑" panose="020B0503020204020204" pitchFamily="34" charset="-122"/>
              <a:sym typeface="+mn-lt"/>
            </a:endParaRPr>
          </a:p>
          <a:p>
            <a:pPr eaLnBrk="1" hangingPunct="1">
              <a:lnSpc>
                <a:spcPct val="125000"/>
              </a:lnSpc>
              <a:spcBef>
                <a:spcPct val="50000"/>
              </a:spcBef>
              <a:buFont typeface="Arial" panose="020B0604020202020204" pitchFamily="34" charset="0"/>
              <a:buNone/>
            </a:pPr>
            <a:r>
              <a:rPr lang="zh-CN" altLang="en-US" sz="1000" b="0">
                <a:ea typeface="微软雅黑" panose="020B0503020204020204" pitchFamily="34" charset="-122"/>
                <a:sym typeface="+mn-lt"/>
              </a:rPr>
              <a:t> </a:t>
            </a:r>
          </a:p>
        </p:txBody>
      </p:sp>
      <p:sp>
        <p:nvSpPr>
          <p:cNvPr id="23557" name="标题 1">
            <a:extLst>
              <a:ext uri="{FF2B5EF4-FFF2-40B4-BE49-F238E27FC236}">
                <a16:creationId xmlns:a16="http://schemas.microsoft.com/office/drawing/2014/main" id="{03DFE286-B59D-0B40-9A5F-5CAD79AABC13}"/>
              </a:ext>
            </a:extLst>
          </p:cNvPr>
          <p:cNvSpPr txBox="1">
            <a:spLocks/>
          </p:cNvSpPr>
          <p:nvPr/>
        </p:nvSpPr>
        <p:spPr bwMode="auto">
          <a:xfrm>
            <a:off x="844550" y="236538"/>
            <a:ext cx="6400800"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pPr>
            <a:r>
              <a:rPr lang="zh-CN" altLang="en-US" sz="2800" b="0">
                <a:solidFill>
                  <a:schemeClr val="bg1"/>
                </a:solidFill>
                <a:sym typeface="+mn-lt"/>
              </a:rPr>
              <a:t>概述</a:t>
            </a:r>
          </a:p>
        </p:txBody>
      </p:sp>
      <p:grpSp>
        <p:nvGrpSpPr>
          <p:cNvPr id="7" name="组合 16">
            <a:extLst>
              <a:ext uri="{FF2B5EF4-FFF2-40B4-BE49-F238E27FC236}">
                <a16:creationId xmlns:a16="http://schemas.microsoft.com/office/drawing/2014/main" id="{442B8DD9-4891-164F-93F8-5EDE9327E631}"/>
              </a:ext>
            </a:extLst>
          </p:cNvPr>
          <p:cNvGrpSpPr>
            <a:grpSpLocks/>
          </p:cNvGrpSpPr>
          <p:nvPr/>
        </p:nvGrpSpPr>
        <p:grpSpPr bwMode="auto">
          <a:xfrm>
            <a:off x="698500" y="2157413"/>
            <a:ext cx="657225" cy="663575"/>
            <a:chOff x="4929188" y="1303338"/>
            <a:chExt cx="501650" cy="506412"/>
          </a:xfrm>
        </p:grpSpPr>
        <p:sp>
          <p:nvSpPr>
            <p:cNvPr id="8" name="Freeform 6">
              <a:extLst>
                <a:ext uri="{FF2B5EF4-FFF2-40B4-BE49-F238E27FC236}">
                  <a16:creationId xmlns:a16="http://schemas.microsoft.com/office/drawing/2014/main" id="{832A66FC-1330-4BF3-AC23-E849989BD681}"/>
                </a:ext>
              </a:extLst>
            </p:cNvPr>
            <p:cNvSpPr>
              <a:spLocks/>
            </p:cNvSpPr>
            <p:nvPr/>
          </p:nvSpPr>
          <p:spPr bwMode="auto">
            <a:xfrm>
              <a:off x="4929188" y="1303338"/>
              <a:ext cx="501650" cy="506412"/>
            </a:xfrm>
            <a:custGeom>
              <a:avLst/>
              <a:gdLst>
                <a:gd name="T0" fmla="*/ 134 w 134"/>
                <a:gd name="T1" fmla="*/ 36 h 135"/>
                <a:gd name="T2" fmla="*/ 134 w 134"/>
                <a:gd name="T3" fmla="*/ 98 h 135"/>
                <a:gd name="T4" fmla="*/ 98 w 134"/>
                <a:gd name="T5" fmla="*/ 135 h 135"/>
                <a:gd name="T6" fmla="*/ 36 w 134"/>
                <a:gd name="T7" fmla="*/ 135 h 135"/>
                <a:gd name="T8" fmla="*/ 0 w 134"/>
                <a:gd name="T9" fmla="*/ 98 h 135"/>
                <a:gd name="T10" fmla="*/ 0 w 134"/>
                <a:gd name="T11" fmla="*/ 36 h 135"/>
                <a:gd name="T12" fmla="*/ 36 w 134"/>
                <a:gd name="T13" fmla="*/ 0 h 135"/>
                <a:gd name="T14" fmla="*/ 134 w 134"/>
                <a:gd name="T15" fmla="*/ 0 h 135"/>
                <a:gd name="T16" fmla="*/ 134 w 134"/>
                <a:gd name="T17" fmla="*/ 3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135">
                  <a:moveTo>
                    <a:pt x="134" y="36"/>
                  </a:moveTo>
                  <a:cubicBezTo>
                    <a:pt x="134" y="98"/>
                    <a:pt x="134" y="98"/>
                    <a:pt x="134" y="98"/>
                  </a:cubicBezTo>
                  <a:cubicBezTo>
                    <a:pt x="134" y="118"/>
                    <a:pt x="118" y="135"/>
                    <a:pt x="98" y="135"/>
                  </a:cubicBezTo>
                  <a:cubicBezTo>
                    <a:pt x="36" y="135"/>
                    <a:pt x="36" y="135"/>
                    <a:pt x="36" y="135"/>
                  </a:cubicBezTo>
                  <a:cubicBezTo>
                    <a:pt x="16" y="135"/>
                    <a:pt x="0" y="118"/>
                    <a:pt x="0" y="98"/>
                  </a:cubicBezTo>
                  <a:cubicBezTo>
                    <a:pt x="0" y="36"/>
                    <a:pt x="0" y="36"/>
                    <a:pt x="0" y="36"/>
                  </a:cubicBezTo>
                  <a:cubicBezTo>
                    <a:pt x="0" y="16"/>
                    <a:pt x="16" y="0"/>
                    <a:pt x="36" y="0"/>
                  </a:cubicBezTo>
                  <a:cubicBezTo>
                    <a:pt x="134" y="0"/>
                    <a:pt x="134" y="0"/>
                    <a:pt x="134" y="0"/>
                  </a:cubicBezTo>
                  <a:lnTo>
                    <a:pt x="134" y="36"/>
                  </a:lnTo>
                  <a:close/>
                </a:path>
              </a:pathLst>
            </a:custGeom>
            <a:solidFill>
              <a:srgbClr val="65A5D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Bef>
                  <a:spcPct val="20000"/>
                </a:spcBef>
                <a:buFont typeface="Arial" panose="020B0604020202020204" pitchFamily="34" charset="0"/>
                <a:buNone/>
                <a:defRPr/>
              </a:pPr>
              <a:endParaRPr lang="zh-CN" altLang="en-US" kern="0">
                <a:solidFill>
                  <a:sysClr val="windowText" lastClr="000000"/>
                </a:solidFill>
                <a:cs typeface="+mn-ea"/>
                <a:sym typeface="+mn-lt"/>
              </a:endParaRPr>
            </a:p>
          </p:txBody>
        </p:sp>
        <p:sp>
          <p:nvSpPr>
            <p:cNvPr id="9" name="Freeform 7">
              <a:extLst>
                <a:ext uri="{FF2B5EF4-FFF2-40B4-BE49-F238E27FC236}">
                  <a16:creationId xmlns:a16="http://schemas.microsoft.com/office/drawing/2014/main" id="{094A5AF7-0B41-409B-B534-6F82FFAF4C88}"/>
                </a:ext>
              </a:extLst>
            </p:cNvPr>
            <p:cNvSpPr>
              <a:spLocks/>
            </p:cNvSpPr>
            <p:nvPr/>
          </p:nvSpPr>
          <p:spPr bwMode="auto">
            <a:xfrm>
              <a:off x="4995833" y="1359068"/>
              <a:ext cx="371996" cy="205957"/>
            </a:xfrm>
            <a:custGeom>
              <a:avLst/>
              <a:gdLst>
                <a:gd name="T0" fmla="*/ 97 w 99"/>
                <a:gd name="T1" fmla="*/ 44 h 55"/>
                <a:gd name="T2" fmla="*/ 50 w 99"/>
                <a:gd name="T3" fmla="*/ 0 h 55"/>
                <a:gd name="T4" fmla="*/ 3 w 99"/>
                <a:gd name="T5" fmla="*/ 44 h 55"/>
                <a:gd name="T6" fmla="*/ 3 w 99"/>
                <a:gd name="T7" fmla="*/ 53 h 55"/>
                <a:gd name="T8" fmla="*/ 8 w 99"/>
                <a:gd name="T9" fmla="*/ 55 h 55"/>
                <a:gd name="T10" fmla="*/ 12 w 99"/>
                <a:gd name="T11" fmla="*/ 53 h 55"/>
                <a:gd name="T12" fmla="*/ 50 w 99"/>
                <a:gd name="T13" fmla="*/ 18 h 55"/>
                <a:gd name="T14" fmla="*/ 87 w 99"/>
                <a:gd name="T15" fmla="*/ 53 h 55"/>
                <a:gd name="T16" fmla="*/ 92 w 99"/>
                <a:gd name="T17" fmla="*/ 55 h 55"/>
                <a:gd name="T18" fmla="*/ 97 w 99"/>
                <a:gd name="T19" fmla="*/ 53 h 55"/>
                <a:gd name="T20" fmla="*/ 97 w 99"/>
                <a:gd name="T21"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55">
                  <a:moveTo>
                    <a:pt x="97" y="44"/>
                  </a:moveTo>
                  <a:cubicBezTo>
                    <a:pt x="50" y="0"/>
                    <a:pt x="50" y="0"/>
                    <a:pt x="50" y="0"/>
                  </a:cubicBezTo>
                  <a:cubicBezTo>
                    <a:pt x="3" y="44"/>
                    <a:pt x="3" y="44"/>
                    <a:pt x="3" y="44"/>
                  </a:cubicBezTo>
                  <a:cubicBezTo>
                    <a:pt x="1" y="46"/>
                    <a:pt x="0" y="50"/>
                    <a:pt x="3" y="53"/>
                  </a:cubicBezTo>
                  <a:cubicBezTo>
                    <a:pt x="4" y="54"/>
                    <a:pt x="6" y="55"/>
                    <a:pt x="8" y="55"/>
                  </a:cubicBezTo>
                  <a:cubicBezTo>
                    <a:pt x="9" y="55"/>
                    <a:pt x="11" y="54"/>
                    <a:pt x="12" y="53"/>
                  </a:cubicBezTo>
                  <a:cubicBezTo>
                    <a:pt x="50" y="18"/>
                    <a:pt x="50" y="18"/>
                    <a:pt x="50" y="18"/>
                  </a:cubicBezTo>
                  <a:cubicBezTo>
                    <a:pt x="87" y="53"/>
                    <a:pt x="87" y="53"/>
                    <a:pt x="87" y="53"/>
                  </a:cubicBezTo>
                  <a:cubicBezTo>
                    <a:pt x="89" y="54"/>
                    <a:pt x="90" y="55"/>
                    <a:pt x="92" y="55"/>
                  </a:cubicBezTo>
                  <a:cubicBezTo>
                    <a:pt x="94" y="55"/>
                    <a:pt x="96" y="54"/>
                    <a:pt x="97" y="53"/>
                  </a:cubicBezTo>
                  <a:cubicBezTo>
                    <a:pt x="99" y="50"/>
                    <a:pt x="99" y="46"/>
                    <a:pt x="97" y="44"/>
                  </a:cubicBezTo>
                  <a:close/>
                </a:path>
              </a:pathLst>
            </a:custGeom>
            <a:solidFill>
              <a:srgbClr val="ECEC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Bef>
                  <a:spcPct val="20000"/>
                </a:spcBef>
                <a:buFont typeface="Arial" panose="020B0604020202020204" pitchFamily="34" charset="0"/>
                <a:buNone/>
                <a:defRPr/>
              </a:pPr>
              <a:endParaRPr lang="zh-CN" altLang="en-US" kern="0">
                <a:solidFill>
                  <a:sysClr val="windowText" lastClr="000000"/>
                </a:solidFill>
                <a:cs typeface="+mn-ea"/>
                <a:sym typeface="+mn-lt"/>
              </a:endParaRPr>
            </a:p>
          </p:txBody>
        </p:sp>
        <p:sp>
          <p:nvSpPr>
            <p:cNvPr id="10" name="Freeform 8">
              <a:extLst>
                <a:ext uri="{FF2B5EF4-FFF2-40B4-BE49-F238E27FC236}">
                  <a16:creationId xmlns:a16="http://schemas.microsoft.com/office/drawing/2014/main" id="{ED5ECAE8-3F61-4873-80A4-BD3CA8E7D57E}"/>
                </a:ext>
              </a:extLst>
            </p:cNvPr>
            <p:cNvSpPr>
              <a:spLocks/>
            </p:cNvSpPr>
            <p:nvPr/>
          </p:nvSpPr>
          <p:spPr bwMode="auto">
            <a:xfrm>
              <a:off x="5056418" y="1446296"/>
              <a:ext cx="255671" cy="265321"/>
            </a:xfrm>
            <a:custGeom>
              <a:avLst/>
              <a:gdLst>
                <a:gd name="T0" fmla="*/ 0 w 68"/>
                <a:gd name="T1" fmla="*/ 32 h 71"/>
                <a:gd name="T2" fmla="*/ 0 w 68"/>
                <a:gd name="T3" fmla="*/ 68 h 71"/>
                <a:gd name="T4" fmla="*/ 5 w 68"/>
                <a:gd name="T5" fmla="*/ 71 h 71"/>
                <a:gd name="T6" fmla="*/ 22 w 68"/>
                <a:gd name="T7" fmla="*/ 71 h 71"/>
                <a:gd name="T8" fmla="*/ 22 w 68"/>
                <a:gd name="T9" fmla="*/ 44 h 71"/>
                <a:gd name="T10" fmla="*/ 46 w 68"/>
                <a:gd name="T11" fmla="*/ 44 h 71"/>
                <a:gd name="T12" fmla="*/ 46 w 68"/>
                <a:gd name="T13" fmla="*/ 71 h 71"/>
                <a:gd name="T14" fmla="*/ 63 w 68"/>
                <a:gd name="T15" fmla="*/ 71 h 71"/>
                <a:gd name="T16" fmla="*/ 68 w 68"/>
                <a:gd name="T17" fmla="*/ 68 h 71"/>
                <a:gd name="T18" fmla="*/ 68 w 68"/>
                <a:gd name="T19" fmla="*/ 32 h 71"/>
                <a:gd name="T20" fmla="*/ 34 w 68"/>
                <a:gd name="T21" fmla="*/ 0 h 71"/>
                <a:gd name="T22" fmla="*/ 0 w 68"/>
                <a:gd name="T23"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71">
                  <a:moveTo>
                    <a:pt x="0" y="32"/>
                  </a:moveTo>
                  <a:cubicBezTo>
                    <a:pt x="0" y="68"/>
                    <a:pt x="0" y="68"/>
                    <a:pt x="0" y="68"/>
                  </a:cubicBezTo>
                  <a:cubicBezTo>
                    <a:pt x="0" y="70"/>
                    <a:pt x="2" y="71"/>
                    <a:pt x="5" y="71"/>
                  </a:cubicBezTo>
                  <a:cubicBezTo>
                    <a:pt x="22" y="71"/>
                    <a:pt x="22" y="71"/>
                    <a:pt x="22" y="71"/>
                  </a:cubicBezTo>
                  <a:cubicBezTo>
                    <a:pt x="22" y="44"/>
                    <a:pt x="22" y="44"/>
                    <a:pt x="22" y="44"/>
                  </a:cubicBezTo>
                  <a:cubicBezTo>
                    <a:pt x="46" y="44"/>
                    <a:pt x="46" y="44"/>
                    <a:pt x="46" y="44"/>
                  </a:cubicBezTo>
                  <a:cubicBezTo>
                    <a:pt x="46" y="71"/>
                    <a:pt x="46" y="71"/>
                    <a:pt x="46" y="71"/>
                  </a:cubicBezTo>
                  <a:cubicBezTo>
                    <a:pt x="63" y="71"/>
                    <a:pt x="63" y="71"/>
                    <a:pt x="63" y="71"/>
                  </a:cubicBezTo>
                  <a:cubicBezTo>
                    <a:pt x="66" y="71"/>
                    <a:pt x="68" y="70"/>
                    <a:pt x="68" y="68"/>
                  </a:cubicBezTo>
                  <a:cubicBezTo>
                    <a:pt x="68" y="32"/>
                    <a:pt x="68" y="32"/>
                    <a:pt x="68" y="32"/>
                  </a:cubicBezTo>
                  <a:cubicBezTo>
                    <a:pt x="34" y="0"/>
                    <a:pt x="34" y="0"/>
                    <a:pt x="34" y="0"/>
                  </a:cubicBezTo>
                  <a:lnTo>
                    <a:pt x="0" y="32"/>
                  </a:lnTo>
                  <a:close/>
                </a:path>
              </a:pathLst>
            </a:custGeom>
            <a:solidFill>
              <a:srgbClr val="ECEC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Bef>
                  <a:spcPct val="20000"/>
                </a:spcBef>
                <a:buFont typeface="Arial" panose="020B0604020202020204" pitchFamily="34" charset="0"/>
                <a:buNone/>
                <a:defRPr/>
              </a:pPr>
              <a:endParaRPr lang="zh-CN" altLang="en-US" kern="0">
                <a:solidFill>
                  <a:sysClr val="windowText" lastClr="000000"/>
                </a:solidFill>
                <a:cs typeface="+mn-ea"/>
                <a:sym typeface="+mn-lt"/>
              </a:endParaRPr>
            </a:p>
          </p:txBody>
        </p:sp>
      </p:grpSp>
      <p:grpSp>
        <p:nvGrpSpPr>
          <p:cNvPr id="11" name="组合 20">
            <a:extLst>
              <a:ext uri="{FF2B5EF4-FFF2-40B4-BE49-F238E27FC236}">
                <a16:creationId xmlns:a16="http://schemas.microsoft.com/office/drawing/2014/main" id="{35238583-9D78-B54E-B7D1-DEB67B852357}"/>
              </a:ext>
            </a:extLst>
          </p:cNvPr>
          <p:cNvGrpSpPr>
            <a:grpSpLocks/>
          </p:cNvGrpSpPr>
          <p:nvPr/>
        </p:nvGrpSpPr>
        <p:grpSpPr bwMode="auto">
          <a:xfrm>
            <a:off x="692150" y="3189288"/>
            <a:ext cx="663575" cy="661987"/>
            <a:chOff x="1339850" y="2163763"/>
            <a:chExt cx="506413" cy="506412"/>
          </a:xfrm>
        </p:grpSpPr>
        <p:sp>
          <p:nvSpPr>
            <p:cNvPr id="12" name="Freeform 13">
              <a:extLst>
                <a:ext uri="{FF2B5EF4-FFF2-40B4-BE49-F238E27FC236}">
                  <a16:creationId xmlns:a16="http://schemas.microsoft.com/office/drawing/2014/main" id="{9BE4814C-E024-4DEF-B3AF-C966115E6E70}"/>
                </a:ext>
              </a:extLst>
            </p:cNvPr>
            <p:cNvSpPr>
              <a:spLocks/>
            </p:cNvSpPr>
            <p:nvPr/>
          </p:nvSpPr>
          <p:spPr bwMode="auto">
            <a:xfrm>
              <a:off x="1339850" y="2163763"/>
              <a:ext cx="506413" cy="506412"/>
            </a:xfrm>
            <a:custGeom>
              <a:avLst/>
              <a:gdLst>
                <a:gd name="T0" fmla="*/ 135 w 135"/>
                <a:gd name="T1" fmla="*/ 36 h 135"/>
                <a:gd name="T2" fmla="*/ 135 w 135"/>
                <a:gd name="T3" fmla="*/ 98 h 135"/>
                <a:gd name="T4" fmla="*/ 98 w 135"/>
                <a:gd name="T5" fmla="*/ 135 h 135"/>
                <a:gd name="T6" fmla="*/ 37 w 135"/>
                <a:gd name="T7" fmla="*/ 135 h 135"/>
                <a:gd name="T8" fmla="*/ 0 w 135"/>
                <a:gd name="T9" fmla="*/ 98 h 135"/>
                <a:gd name="T10" fmla="*/ 0 w 135"/>
                <a:gd name="T11" fmla="*/ 36 h 135"/>
                <a:gd name="T12" fmla="*/ 37 w 135"/>
                <a:gd name="T13" fmla="*/ 0 h 135"/>
                <a:gd name="T14" fmla="*/ 135 w 135"/>
                <a:gd name="T15" fmla="*/ 0 h 135"/>
                <a:gd name="T16" fmla="*/ 135 w 135"/>
                <a:gd name="T17" fmla="*/ 3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135" y="36"/>
                  </a:moveTo>
                  <a:cubicBezTo>
                    <a:pt x="135" y="98"/>
                    <a:pt x="135" y="98"/>
                    <a:pt x="135" y="98"/>
                  </a:cubicBezTo>
                  <a:cubicBezTo>
                    <a:pt x="135" y="118"/>
                    <a:pt x="118" y="135"/>
                    <a:pt x="98" y="135"/>
                  </a:cubicBezTo>
                  <a:cubicBezTo>
                    <a:pt x="37" y="135"/>
                    <a:pt x="37" y="135"/>
                    <a:pt x="37" y="135"/>
                  </a:cubicBezTo>
                  <a:cubicBezTo>
                    <a:pt x="16" y="135"/>
                    <a:pt x="0" y="118"/>
                    <a:pt x="0" y="98"/>
                  </a:cubicBezTo>
                  <a:cubicBezTo>
                    <a:pt x="0" y="36"/>
                    <a:pt x="0" y="36"/>
                    <a:pt x="0" y="36"/>
                  </a:cubicBezTo>
                  <a:cubicBezTo>
                    <a:pt x="0" y="16"/>
                    <a:pt x="16" y="0"/>
                    <a:pt x="37" y="0"/>
                  </a:cubicBezTo>
                  <a:cubicBezTo>
                    <a:pt x="135" y="0"/>
                    <a:pt x="135" y="0"/>
                    <a:pt x="135" y="0"/>
                  </a:cubicBezTo>
                  <a:lnTo>
                    <a:pt x="135" y="36"/>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Bef>
                  <a:spcPct val="20000"/>
                </a:spcBef>
                <a:buFont typeface="Arial" panose="020B0604020202020204" pitchFamily="34" charset="0"/>
                <a:buNone/>
                <a:defRPr/>
              </a:pPr>
              <a:endParaRPr lang="zh-CN" altLang="en-US" kern="0">
                <a:solidFill>
                  <a:sysClr val="windowText" lastClr="000000"/>
                </a:solidFill>
                <a:cs typeface="+mn-ea"/>
                <a:sym typeface="+mn-lt"/>
              </a:endParaRPr>
            </a:p>
          </p:txBody>
        </p:sp>
        <p:sp>
          <p:nvSpPr>
            <p:cNvPr id="13" name="Freeform 14">
              <a:extLst>
                <a:ext uri="{FF2B5EF4-FFF2-40B4-BE49-F238E27FC236}">
                  <a16:creationId xmlns:a16="http://schemas.microsoft.com/office/drawing/2014/main" id="{B8106627-1A0B-4C5B-84E8-710FA28862AB}"/>
                </a:ext>
              </a:extLst>
            </p:cNvPr>
            <p:cNvSpPr>
              <a:spLocks/>
            </p:cNvSpPr>
            <p:nvPr/>
          </p:nvSpPr>
          <p:spPr bwMode="auto">
            <a:xfrm>
              <a:off x="1499770" y="2276704"/>
              <a:ext cx="176881" cy="104440"/>
            </a:xfrm>
            <a:custGeom>
              <a:avLst/>
              <a:gdLst>
                <a:gd name="T0" fmla="*/ 111 w 111"/>
                <a:gd name="T1" fmla="*/ 0 h 66"/>
                <a:gd name="T2" fmla="*/ 55 w 111"/>
                <a:gd name="T3" fmla="*/ 0 h 66"/>
                <a:gd name="T4" fmla="*/ 55 w 111"/>
                <a:gd name="T5" fmla="*/ 54 h 66"/>
                <a:gd name="T6" fmla="*/ 14 w 111"/>
                <a:gd name="T7" fmla="*/ 54 h 66"/>
                <a:gd name="T8" fmla="*/ 14 w 111"/>
                <a:gd name="T9" fmla="*/ 0 h 66"/>
                <a:gd name="T10" fmla="*/ 0 w 111"/>
                <a:gd name="T11" fmla="*/ 0 h 66"/>
                <a:gd name="T12" fmla="*/ 0 w 111"/>
                <a:gd name="T13" fmla="*/ 66 h 66"/>
                <a:gd name="T14" fmla="*/ 111 w 111"/>
                <a:gd name="T15" fmla="*/ 66 h 66"/>
                <a:gd name="T16" fmla="*/ 111 w 111"/>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66">
                  <a:moveTo>
                    <a:pt x="111" y="0"/>
                  </a:moveTo>
                  <a:lnTo>
                    <a:pt x="55" y="0"/>
                  </a:lnTo>
                  <a:lnTo>
                    <a:pt x="55" y="54"/>
                  </a:lnTo>
                  <a:lnTo>
                    <a:pt x="14" y="54"/>
                  </a:lnTo>
                  <a:lnTo>
                    <a:pt x="14" y="0"/>
                  </a:lnTo>
                  <a:lnTo>
                    <a:pt x="0" y="0"/>
                  </a:lnTo>
                  <a:lnTo>
                    <a:pt x="0" y="66"/>
                  </a:lnTo>
                  <a:lnTo>
                    <a:pt x="111" y="66"/>
                  </a:lnTo>
                  <a:lnTo>
                    <a:pt x="111" y="0"/>
                  </a:lnTo>
                  <a:close/>
                </a:path>
              </a:pathLst>
            </a:custGeom>
            <a:solidFill>
              <a:srgbClr val="ECEC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Bef>
                  <a:spcPct val="20000"/>
                </a:spcBef>
                <a:buFont typeface="Arial" panose="020B0604020202020204" pitchFamily="34" charset="0"/>
                <a:buNone/>
                <a:defRPr/>
              </a:pPr>
              <a:endParaRPr lang="zh-CN" altLang="en-US" kern="0">
                <a:solidFill>
                  <a:sysClr val="windowText" lastClr="000000"/>
                </a:solidFill>
                <a:cs typeface="+mn-ea"/>
                <a:sym typeface="+mn-lt"/>
              </a:endParaRPr>
            </a:p>
          </p:txBody>
        </p:sp>
        <p:sp>
          <p:nvSpPr>
            <p:cNvPr id="14" name="Freeform 15">
              <a:extLst>
                <a:ext uri="{FF2B5EF4-FFF2-40B4-BE49-F238E27FC236}">
                  <a16:creationId xmlns:a16="http://schemas.microsoft.com/office/drawing/2014/main" id="{0D7543CB-D790-4128-B0E9-493C3428F443}"/>
                </a:ext>
              </a:extLst>
            </p:cNvPr>
            <p:cNvSpPr>
              <a:spLocks noEditPoints="1"/>
            </p:cNvSpPr>
            <p:nvPr/>
          </p:nvSpPr>
          <p:spPr bwMode="auto">
            <a:xfrm>
              <a:off x="1447675" y="2276704"/>
              <a:ext cx="289552" cy="278102"/>
            </a:xfrm>
            <a:custGeom>
              <a:avLst/>
              <a:gdLst>
                <a:gd name="T0" fmla="*/ 72 w 77"/>
                <a:gd name="T1" fmla="*/ 0 h 74"/>
                <a:gd name="T2" fmla="*/ 64 w 77"/>
                <a:gd name="T3" fmla="*/ 0 h 74"/>
                <a:gd name="T4" fmla="*/ 64 w 77"/>
                <a:gd name="T5" fmla="*/ 31 h 74"/>
                <a:gd name="T6" fmla="*/ 10 w 77"/>
                <a:gd name="T7" fmla="*/ 31 h 74"/>
                <a:gd name="T8" fmla="*/ 10 w 77"/>
                <a:gd name="T9" fmla="*/ 0 h 74"/>
                <a:gd name="T10" fmla="*/ 5 w 77"/>
                <a:gd name="T11" fmla="*/ 0 h 74"/>
                <a:gd name="T12" fmla="*/ 0 w 77"/>
                <a:gd name="T13" fmla="*/ 6 h 74"/>
                <a:gd name="T14" fmla="*/ 0 w 77"/>
                <a:gd name="T15" fmla="*/ 68 h 74"/>
                <a:gd name="T16" fmla="*/ 5 w 77"/>
                <a:gd name="T17" fmla="*/ 74 h 74"/>
                <a:gd name="T18" fmla="*/ 72 w 77"/>
                <a:gd name="T19" fmla="*/ 74 h 74"/>
                <a:gd name="T20" fmla="*/ 77 w 77"/>
                <a:gd name="T21" fmla="*/ 68 h 74"/>
                <a:gd name="T22" fmla="*/ 77 w 77"/>
                <a:gd name="T23" fmla="*/ 6 h 74"/>
                <a:gd name="T24" fmla="*/ 72 w 77"/>
                <a:gd name="T25" fmla="*/ 0 h 74"/>
                <a:gd name="T26" fmla="*/ 38 w 77"/>
                <a:gd name="T27" fmla="*/ 65 h 74"/>
                <a:gd name="T28" fmla="*/ 22 w 77"/>
                <a:gd name="T29" fmla="*/ 49 h 74"/>
                <a:gd name="T30" fmla="*/ 38 w 77"/>
                <a:gd name="T31" fmla="*/ 33 h 74"/>
                <a:gd name="T32" fmla="*/ 54 w 77"/>
                <a:gd name="T33" fmla="*/ 49 h 74"/>
                <a:gd name="T34" fmla="*/ 38 w 77"/>
                <a:gd name="T35" fmla="*/ 6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4">
                  <a:moveTo>
                    <a:pt x="72" y="0"/>
                  </a:moveTo>
                  <a:cubicBezTo>
                    <a:pt x="64" y="0"/>
                    <a:pt x="64" y="0"/>
                    <a:pt x="64" y="0"/>
                  </a:cubicBezTo>
                  <a:cubicBezTo>
                    <a:pt x="64" y="31"/>
                    <a:pt x="64" y="31"/>
                    <a:pt x="64" y="31"/>
                  </a:cubicBezTo>
                  <a:cubicBezTo>
                    <a:pt x="10" y="31"/>
                    <a:pt x="10" y="31"/>
                    <a:pt x="10" y="31"/>
                  </a:cubicBezTo>
                  <a:cubicBezTo>
                    <a:pt x="10" y="0"/>
                    <a:pt x="10" y="0"/>
                    <a:pt x="10" y="0"/>
                  </a:cubicBezTo>
                  <a:cubicBezTo>
                    <a:pt x="5" y="0"/>
                    <a:pt x="5" y="0"/>
                    <a:pt x="5" y="0"/>
                  </a:cubicBezTo>
                  <a:cubicBezTo>
                    <a:pt x="2" y="0"/>
                    <a:pt x="0" y="3"/>
                    <a:pt x="0" y="6"/>
                  </a:cubicBezTo>
                  <a:cubicBezTo>
                    <a:pt x="0" y="68"/>
                    <a:pt x="0" y="68"/>
                    <a:pt x="0" y="68"/>
                  </a:cubicBezTo>
                  <a:cubicBezTo>
                    <a:pt x="0" y="72"/>
                    <a:pt x="2" y="74"/>
                    <a:pt x="5" y="74"/>
                  </a:cubicBezTo>
                  <a:cubicBezTo>
                    <a:pt x="72" y="74"/>
                    <a:pt x="72" y="74"/>
                    <a:pt x="72" y="74"/>
                  </a:cubicBezTo>
                  <a:cubicBezTo>
                    <a:pt x="75" y="74"/>
                    <a:pt x="77" y="72"/>
                    <a:pt x="77" y="68"/>
                  </a:cubicBezTo>
                  <a:cubicBezTo>
                    <a:pt x="77" y="6"/>
                    <a:pt x="77" y="6"/>
                    <a:pt x="77" y="6"/>
                  </a:cubicBezTo>
                  <a:cubicBezTo>
                    <a:pt x="77" y="3"/>
                    <a:pt x="75" y="0"/>
                    <a:pt x="72" y="0"/>
                  </a:cubicBezTo>
                  <a:close/>
                  <a:moveTo>
                    <a:pt x="38" y="65"/>
                  </a:moveTo>
                  <a:cubicBezTo>
                    <a:pt x="29" y="65"/>
                    <a:pt x="22" y="58"/>
                    <a:pt x="22" y="49"/>
                  </a:cubicBezTo>
                  <a:cubicBezTo>
                    <a:pt x="22" y="40"/>
                    <a:pt x="29" y="33"/>
                    <a:pt x="38" y="33"/>
                  </a:cubicBezTo>
                  <a:cubicBezTo>
                    <a:pt x="46" y="33"/>
                    <a:pt x="54" y="40"/>
                    <a:pt x="54" y="49"/>
                  </a:cubicBezTo>
                  <a:cubicBezTo>
                    <a:pt x="54" y="58"/>
                    <a:pt x="46" y="65"/>
                    <a:pt x="38" y="65"/>
                  </a:cubicBezTo>
                  <a:close/>
                </a:path>
              </a:pathLst>
            </a:custGeom>
            <a:solidFill>
              <a:srgbClr val="ECEC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Bef>
                  <a:spcPct val="20000"/>
                </a:spcBef>
                <a:buFont typeface="Arial" panose="020B0604020202020204" pitchFamily="34" charset="0"/>
                <a:buNone/>
                <a:defRPr/>
              </a:pPr>
              <a:endParaRPr lang="zh-CN" altLang="en-US" kern="0">
                <a:solidFill>
                  <a:sysClr val="windowText" lastClr="000000"/>
                </a:solidFill>
                <a:cs typeface="+mn-ea"/>
                <a:sym typeface="+mn-lt"/>
              </a:endParaRPr>
            </a:p>
          </p:txBody>
        </p:sp>
        <p:sp>
          <p:nvSpPr>
            <p:cNvPr id="23563" name="Oval 16">
              <a:extLst>
                <a:ext uri="{FF2B5EF4-FFF2-40B4-BE49-F238E27FC236}">
                  <a16:creationId xmlns:a16="http://schemas.microsoft.com/office/drawing/2014/main" id="{B1C5CB43-47E3-784F-BD0D-316DF67E7132}"/>
                </a:ext>
              </a:extLst>
            </p:cNvPr>
            <p:cNvSpPr>
              <a:spLocks noChangeArrowheads="1"/>
            </p:cNvSpPr>
            <p:nvPr/>
          </p:nvSpPr>
          <p:spPr bwMode="auto">
            <a:xfrm>
              <a:off x="1549442" y="2418791"/>
              <a:ext cx="82383" cy="82580"/>
            </a:xfrm>
            <a:prstGeom prst="ellipse">
              <a:avLst/>
            </a:prstGeom>
            <a:solidFill>
              <a:srgbClr val="ECEC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eaLnBrk="1" hangingPunct="1">
                <a:lnSpc>
                  <a:spcPct val="100000"/>
                </a:lnSpc>
                <a:spcBef>
                  <a:spcPct val="20000"/>
                </a:spcBef>
              </a:pPr>
              <a:endParaRPr lang="zh-CN" altLang="en-US" sz="1800">
                <a:solidFill>
                  <a:srgbClr val="000000"/>
                </a:solidFill>
                <a:sym typeface="+mn-lt"/>
              </a:endParaRP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89191"/>
                                        </p:tgtEl>
                                        <p:attrNameLst>
                                          <p:attrName>style.visibility</p:attrName>
                                        </p:attrNameLst>
                                      </p:cBhvr>
                                      <p:to>
                                        <p:strVal val="visible"/>
                                      </p:to>
                                    </p:set>
                                    <p:anim calcmode="lin" valueType="num">
                                      <p:cBhvr additive="base">
                                        <p:cTn id="7" dur="500" fill="hold"/>
                                        <p:tgtEl>
                                          <p:spTgt spid="989191"/>
                                        </p:tgtEl>
                                        <p:attrNameLst>
                                          <p:attrName>ppt_x</p:attrName>
                                        </p:attrNameLst>
                                      </p:cBhvr>
                                      <p:tavLst>
                                        <p:tav tm="0">
                                          <p:val>
                                            <p:strVal val="0-#ppt_w/2"/>
                                          </p:val>
                                        </p:tav>
                                        <p:tav tm="100000">
                                          <p:val>
                                            <p:strVal val="#ppt_x"/>
                                          </p:val>
                                        </p:tav>
                                      </p:tavLst>
                                    </p:anim>
                                    <p:anim calcmode="lin" valueType="num">
                                      <p:cBhvr additive="base">
                                        <p:cTn id="8" dur="500" fill="hold"/>
                                        <p:tgtEl>
                                          <p:spTgt spid="98919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8" presetClass="entr" presetSubtype="6"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strips(downRight)">
                                      <p:cBhvr>
                                        <p:cTn id="13" dur="500"/>
                                        <p:tgtEl>
                                          <p:spTgt spid="7"/>
                                        </p:tgtEl>
                                      </p:cBhvr>
                                    </p:animEffect>
                                  </p:childTnLst>
                                </p:cTn>
                              </p:par>
                            </p:childTnLst>
                          </p:cTn>
                        </p:par>
                        <p:par>
                          <p:cTn id="14" fill="hold" nodeType="afterGroup">
                            <p:stCondLst>
                              <p:cond delay="500"/>
                            </p:stCondLst>
                            <p:childTnLst>
                              <p:par>
                                <p:cTn id="15" presetID="18" presetClass="entr" presetSubtype="6" fill="hold" grpId="0" nodeType="afterEffect">
                                  <p:stCondLst>
                                    <p:cond delay="0"/>
                                  </p:stCondLst>
                                  <p:childTnLst>
                                    <p:set>
                                      <p:cBhvr>
                                        <p:cTn id="16" dur="1" fill="hold">
                                          <p:stCondLst>
                                            <p:cond delay="0"/>
                                          </p:stCondLst>
                                        </p:cTn>
                                        <p:tgtEl>
                                          <p:spTgt spid="989192">
                                            <p:txEl>
                                              <p:pRg st="0" end="0"/>
                                            </p:txEl>
                                          </p:spTgt>
                                        </p:tgtEl>
                                        <p:attrNameLst>
                                          <p:attrName>style.visibility</p:attrName>
                                        </p:attrNameLst>
                                      </p:cBhvr>
                                      <p:to>
                                        <p:strVal val="visible"/>
                                      </p:to>
                                    </p:set>
                                    <p:animEffect transition="in" filter="strips(downRight)">
                                      <p:cBhvr>
                                        <p:cTn id="17" dur="500"/>
                                        <p:tgtEl>
                                          <p:spTgt spid="989192">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8" presetClass="entr" presetSubtype="6" fill="hold"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strips(downRight)">
                                      <p:cBhvr>
                                        <p:cTn id="22" dur="500"/>
                                        <p:tgtEl>
                                          <p:spTgt spid="11"/>
                                        </p:tgtEl>
                                      </p:cBhvr>
                                    </p:animEffect>
                                  </p:childTnLst>
                                </p:cTn>
                              </p:par>
                            </p:childTnLst>
                          </p:cTn>
                        </p:par>
                        <p:par>
                          <p:cTn id="23" fill="hold" nodeType="afterGroup">
                            <p:stCondLst>
                              <p:cond delay="500"/>
                            </p:stCondLst>
                            <p:childTnLst>
                              <p:par>
                                <p:cTn id="24" presetID="18" presetClass="entr" presetSubtype="6" fill="hold" grpId="0" nodeType="afterEffect">
                                  <p:stCondLst>
                                    <p:cond delay="0"/>
                                  </p:stCondLst>
                                  <p:childTnLst>
                                    <p:set>
                                      <p:cBhvr>
                                        <p:cTn id="25" dur="1" fill="hold">
                                          <p:stCondLst>
                                            <p:cond delay="0"/>
                                          </p:stCondLst>
                                        </p:cTn>
                                        <p:tgtEl>
                                          <p:spTgt spid="989192">
                                            <p:txEl>
                                              <p:pRg st="2" end="2"/>
                                            </p:txEl>
                                          </p:spTgt>
                                        </p:tgtEl>
                                        <p:attrNameLst>
                                          <p:attrName>style.visibility</p:attrName>
                                        </p:attrNameLst>
                                      </p:cBhvr>
                                      <p:to>
                                        <p:strVal val="visible"/>
                                      </p:to>
                                    </p:set>
                                    <p:animEffect transition="in" filter="strips(downRight)">
                                      <p:cBhvr>
                                        <p:cTn id="26" dur="500"/>
                                        <p:tgtEl>
                                          <p:spTgt spid="989192">
                                            <p:txEl>
                                              <p:pRg st="2" end="2"/>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8" presetClass="entr" presetSubtype="6" fill="hold" grpId="0" nodeType="clickEffect">
                                  <p:stCondLst>
                                    <p:cond delay="0"/>
                                  </p:stCondLst>
                                  <p:iterate type="lt">
                                    <p:tmPct val="100000"/>
                                  </p:iterate>
                                  <p:childTnLst>
                                    <p:set>
                                      <p:cBhvr>
                                        <p:cTn id="30" dur="1" fill="hold">
                                          <p:stCondLst>
                                            <p:cond delay="0"/>
                                          </p:stCondLst>
                                        </p:cTn>
                                        <p:tgtEl>
                                          <p:spTgt spid="989193"/>
                                        </p:tgtEl>
                                        <p:attrNameLst>
                                          <p:attrName>style.visibility</p:attrName>
                                        </p:attrNameLst>
                                      </p:cBhvr>
                                      <p:to>
                                        <p:strVal val="visible"/>
                                      </p:to>
                                    </p:set>
                                    <p:animEffect transition="in" filter="strips(downRight)">
                                      <p:cBhvr>
                                        <p:cTn id="31" dur="75"/>
                                        <p:tgtEl>
                                          <p:spTgt spid="989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9191" grpId="0"/>
      <p:bldP spid="989192" grpId="0" build="p"/>
      <p:bldP spid="989193"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F63EEA7A-4909-42FD-BB7D-217F26C5B67A}"/>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78851" name="Group 6">
            <a:extLst>
              <a:ext uri="{FF2B5EF4-FFF2-40B4-BE49-F238E27FC236}">
                <a16:creationId xmlns:a16="http://schemas.microsoft.com/office/drawing/2014/main" id="{5BAEF0C8-BE55-4F41-B470-CE21920A66B4}"/>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1BA7860B-DFA2-491A-B264-A953652FDF62}"/>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2241B8DA-E59D-42C9-9F35-488F7EE517B6}"/>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5B05BB4D-2D71-4625-A804-2E88081F4A77}"/>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82E2D671-BF06-4E59-8A7C-1CBDBB6E80E5}"/>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79B1CE25-0DAD-4B2E-9384-870238CB9014}"/>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169ABABC-B276-4B11-A5BE-B332D84F32A9}"/>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38B21C67-8DA5-44DD-8F2E-583281DE0E91}"/>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F4A21886-A9CD-4A23-B7B6-6A77B5C41298}"/>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9C5E13CF-2AC3-4835-8606-10E62A1F4C34}"/>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78852" name="Group 16">
            <a:extLst>
              <a:ext uri="{FF2B5EF4-FFF2-40B4-BE49-F238E27FC236}">
                <a16:creationId xmlns:a16="http://schemas.microsoft.com/office/drawing/2014/main" id="{54CF4564-8331-174B-B234-FD19B2D918B6}"/>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DC7CF7E3-FD54-42AE-9051-5B791232C45B}"/>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050AA5DB-775B-4BAC-A542-23AF81166A01}"/>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7CAE9B29-497F-4251-8583-6DEC22013BF6}"/>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B832C6DD-163A-4225-A8BB-2624FA6E7BF5}"/>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78B08520-5453-4691-878D-39DAF24B1B91}"/>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2B45D548-23A3-4900-B0A7-0CC418F2366E}"/>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1FFCB32A-97A5-4571-A987-A5DEDC706B52}"/>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110DB269-5AF4-4964-8A0F-CCCB498EF6F2}"/>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1448A37F-BCCB-44F2-B016-54F80202B5CB}"/>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D9DD0D6D-715E-4D59-BC5C-8A10367DA8ED}"/>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0D128696-BC3F-4C67-A8D8-D0F46258B5F3}"/>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542F91C8-7053-48F2-996E-B149F1952321}"/>
              </a:ext>
            </a:extLst>
          </p:cNvPr>
          <p:cNvSpPr txBox="1">
            <a:spLocks noChangeArrowheads="1"/>
          </p:cNvSpPr>
          <p:nvPr/>
        </p:nvSpPr>
        <p:spPr bwMode="auto">
          <a:xfrm>
            <a:off x="2998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38</a:t>
            </a:r>
            <a:endParaRPr lang="en-US" altLang="zh-CN" sz="140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BD114908-C1AA-443A-AB48-7947035C0EB1}"/>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4B3363A5-B67C-4BEC-BD62-76AC1C9C969A}"/>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FCD93C0D-27C3-4353-9397-DE845669839E}"/>
              </a:ext>
            </a:extLst>
          </p:cNvPr>
          <p:cNvSpPr txBox="1">
            <a:spLocks noChangeArrowheads="1"/>
          </p:cNvSpPr>
          <p:nvPr/>
        </p:nvSpPr>
        <p:spPr bwMode="auto">
          <a:xfrm>
            <a:off x="6704013"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23729A9F-2FD3-4144-A1CD-2A54B3EDE198}"/>
              </a:ext>
            </a:extLst>
          </p:cNvPr>
          <p:cNvSpPr txBox="1">
            <a:spLocks noChangeArrowheads="1"/>
          </p:cNvSpPr>
          <p:nvPr/>
        </p:nvSpPr>
        <p:spPr bwMode="auto">
          <a:xfrm>
            <a:off x="5988050"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97</a:t>
            </a:r>
            <a:endParaRPr lang="en-US" altLang="zh-CN" sz="1400" dirty="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BB947871-F165-43E2-8B53-8DF9A73DCF1A}"/>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052AEFA8-4217-4368-8241-D0A0567551A0}"/>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8A46C511-C623-4F0F-8688-5483F701B90E}"/>
              </a:ext>
            </a:extLst>
          </p:cNvPr>
          <p:cNvSpPr txBox="1">
            <a:spLocks noChangeArrowheads="1"/>
          </p:cNvSpPr>
          <p:nvPr/>
        </p:nvSpPr>
        <p:spPr bwMode="auto">
          <a:xfrm>
            <a:off x="5284788" y="35639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E9B01ECB-9090-45BE-BA00-7E3C213D36C5}"/>
              </a:ext>
            </a:extLst>
          </p:cNvPr>
          <p:cNvSpPr txBox="1">
            <a:spLocks noChangeArrowheads="1"/>
          </p:cNvSpPr>
          <p:nvPr/>
        </p:nvSpPr>
        <p:spPr bwMode="auto">
          <a:xfrm>
            <a:off x="3792538"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1980F3D9-CA37-498E-BDE0-3C1D981382D3}"/>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25EC1A2B-57D1-4E48-AEA9-52CDE79BC7BB}"/>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F099864C-C62D-4AAA-870E-17F99970842F}"/>
              </a:ext>
            </a:extLst>
          </p:cNvPr>
          <p:cNvSpPr txBox="1">
            <a:spLocks noChangeArrowheads="1"/>
          </p:cNvSpPr>
          <p:nvPr/>
        </p:nvSpPr>
        <p:spPr bwMode="auto">
          <a:xfrm>
            <a:off x="2284413"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27</a:t>
            </a:r>
            <a:endParaRPr lang="en-US" altLang="zh-CN" sz="140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D10E2D61-3912-437A-8963-7F5BE1B13306}"/>
              </a:ext>
            </a:extLst>
          </p:cNvPr>
          <p:cNvSpPr txBox="1">
            <a:spLocks noChangeArrowheads="1"/>
          </p:cNvSpPr>
          <p:nvPr/>
        </p:nvSpPr>
        <p:spPr bwMode="auto">
          <a:xfrm>
            <a:off x="7494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35804E06-EFD7-4083-B5C5-E617D21D8686}"/>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78869" name="Group 42">
            <a:extLst>
              <a:ext uri="{FF2B5EF4-FFF2-40B4-BE49-F238E27FC236}">
                <a16:creationId xmlns:a16="http://schemas.microsoft.com/office/drawing/2014/main" id="{5931FC0C-DA59-4B42-AB00-D00A37904375}"/>
              </a:ext>
            </a:extLst>
          </p:cNvPr>
          <p:cNvGrpSpPr>
            <a:grpSpLocks/>
          </p:cNvGrpSpPr>
          <p:nvPr/>
        </p:nvGrpSpPr>
        <p:grpSpPr bwMode="auto">
          <a:xfrm>
            <a:off x="5529263" y="4203700"/>
            <a:ext cx="1090612" cy="698500"/>
            <a:chOff x="2588" y="3474"/>
            <a:chExt cx="529" cy="440"/>
          </a:xfrm>
        </p:grpSpPr>
        <p:sp>
          <p:nvSpPr>
            <p:cNvPr id="87" name="Line 43">
              <a:extLst>
                <a:ext uri="{FF2B5EF4-FFF2-40B4-BE49-F238E27FC236}">
                  <a16:creationId xmlns:a16="http://schemas.microsoft.com/office/drawing/2014/main" id="{A6676BB0-DFA2-423F-AEBB-9650B1F4E112}"/>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F8DEB839-3D6E-478C-AFFA-9691228CD231}"/>
                </a:ext>
              </a:extLst>
            </p:cNvPr>
            <p:cNvSpPr txBox="1">
              <a:spLocks noChangeArrowheads="1"/>
            </p:cNvSpPr>
            <p:nvPr/>
          </p:nvSpPr>
          <p:spPr bwMode="auto">
            <a:xfrm>
              <a:off x="2638"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78870" name="Group 45">
            <a:extLst>
              <a:ext uri="{FF2B5EF4-FFF2-40B4-BE49-F238E27FC236}">
                <a16:creationId xmlns:a16="http://schemas.microsoft.com/office/drawing/2014/main" id="{FCBE5263-815D-1444-9747-37A714DE3B7C}"/>
              </a:ext>
            </a:extLst>
          </p:cNvPr>
          <p:cNvGrpSpPr>
            <a:grpSpLocks/>
          </p:cNvGrpSpPr>
          <p:nvPr/>
        </p:nvGrpSpPr>
        <p:grpSpPr bwMode="auto">
          <a:xfrm>
            <a:off x="3968750" y="4184650"/>
            <a:ext cx="774700" cy="701675"/>
            <a:chOff x="1803" y="3472"/>
            <a:chExt cx="376" cy="442"/>
          </a:xfrm>
        </p:grpSpPr>
        <p:sp>
          <p:nvSpPr>
            <p:cNvPr id="90" name="Line 46">
              <a:extLst>
                <a:ext uri="{FF2B5EF4-FFF2-40B4-BE49-F238E27FC236}">
                  <a16:creationId xmlns:a16="http://schemas.microsoft.com/office/drawing/2014/main" id="{F0F29F39-119F-48FC-BEA6-480FF26BC178}"/>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D305CC5D-D21E-4C50-B006-1EC764EFB0B6}"/>
                </a:ext>
              </a:extLst>
            </p:cNvPr>
            <p:cNvSpPr txBox="1">
              <a:spLocks noChangeArrowheads="1"/>
            </p:cNvSpPr>
            <p:nvPr/>
          </p:nvSpPr>
          <p:spPr bwMode="auto">
            <a:xfrm>
              <a:off x="180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80E1F852-5004-4469-B761-A5E712280BC2}"/>
              </a:ext>
            </a:extLst>
          </p:cNvPr>
          <p:cNvSpPr txBox="1">
            <a:spLocks noChangeArrowheads="1"/>
          </p:cNvSpPr>
          <p:nvPr/>
        </p:nvSpPr>
        <p:spPr bwMode="auto">
          <a:xfrm>
            <a:off x="1398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57684470-574B-4B54-8869-3B945FBE4D69}"/>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018342BD-E8D5-4CEE-873A-F6CF92C107FC}"/>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015033B5-93C5-4216-833B-B7D5EB767655}"/>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79875" name="Group 6">
            <a:extLst>
              <a:ext uri="{FF2B5EF4-FFF2-40B4-BE49-F238E27FC236}">
                <a16:creationId xmlns:a16="http://schemas.microsoft.com/office/drawing/2014/main" id="{507FA9BE-974C-1E45-96E5-C9DD4425A183}"/>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051DE000-3592-41FC-9C71-771A842B722E}"/>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2063F0BA-35CF-40DF-9C1C-D8719D1D4949}"/>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8B0FAD95-6C77-48AD-B05B-AC40A7ADF7BC}"/>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F9846E42-05EF-46DC-995E-95A64C9A2470}"/>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099E89D7-88C2-43F3-BDD0-43978962AFAD}"/>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70C2CC94-8D5E-46CD-ABB2-0A36B91FE639}"/>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4B3473A4-0D03-4912-8CB8-0029648761A8}"/>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49016C24-2D35-4D2C-A778-29B4679B51AD}"/>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F5121E6E-AA85-426B-AF6D-7E09912086A2}"/>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79876" name="Group 16">
            <a:extLst>
              <a:ext uri="{FF2B5EF4-FFF2-40B4-BE49-F238E27FC236}">
                <a16:creationId xmlns:a16="http://schemas.microsoft.com/office/drawing/2014/main" id="{C8A2AC47-A2F3-EA42-87A2-269ABD17A34F}"/>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EA0D80BC-EAB1-460C-9D4C-0B9FB0321055}"/>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FFA193A5-7858-4D68-BAE5-6C50F7976394}"/>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43CA5EF6-3317-4103-A61E-0921C07183C4}"/>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5DDFAE12-D88A-4917-A6D2-22066F44B498}"/>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254FCF96-167A-4164-AD07-BF83227C0F78}"/>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CB1F6670-011C-429B-A61E-2C18BF1399E2}"/>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DC686F74-D956-4972-B3CD-2B0479DDF3D2}"/>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7AFF71C3-B612-423D-AC43-48946DCC770D}"/>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937229C5-3DAC-4B73-9430-3389940E897A}"/>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C36387C0-9753-4AD0-A8F4-995A1780CC92}"/>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418CDAAE-7550-4FD5-A6A9-90B90BDFDB0F}"/>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FF8503DF-E95F-4A70-B43C-96E93F3B4B07}"/>
              </a:ext>
            </a:extLst>
          </p:cNvPr>
          <p:cNvSpPr txBox="1">
            <a:spLocks noChangeArrowheads="1"/>
          </p:cNvSpPr>
          <p:nvPr/>
        </p:nvSpPr>
        <p:spPr bwMode="auto">
          <a:xfrm>
            <a:off x="2998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38</a:t>
            </a:r>
            <a:endParaRPr lang="en-US" altLang="zh-CN" sz="140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877C6F40-7E08-40E4-A75C-37F83113895F}"/>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0D228DBD-B823-409A-BB0A-46CD0C5CC52B}"/>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24EA1F58-6447-4742-8943-005D6794E363}"/>
              </a:ext>
            </a:extLst>
          </p:cNvPr>
          <p:cNvSpPr txBox="1">
            <a:spLocks noChangeArrowheads="1"/>
          </p:cNvSpPr>
          <p:nvPr/>
        </p:nvSpPr>
        <p:spPr bwMode="auto">
          <a:xfrm>
            <a:off x="6704013"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7C1B5022-CBD1-416D-83EA-23BAD86C23E9}"/>
              </a:ext>
            </a:extLst>
          </p:cNvPr>
          <p:cNvSpPr txBox="1">
            <a:spLocks noChangeArrowheads="1"/>
          </p:cNvSpPr>
          <p:nvPr/>
        </p:nvSpPr>
        <p:spPr bwMode="auto">
          <a:xfrm>
            <a:off x="5988050"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97</a:t>
            </a:r>
            <a:endParaRPr lang="en-US" altLang="zh-CN" sz="1400" dirty="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0DF68642-962B-4065-8EF6-2B6C18D084BC}"/>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C02EF68C-7999-49CC-A60C-79AFCCB6259A}"/>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EA5EE12D-AEA4-4911-B59F-FFAA42C150E7}"/>
              </a:ext>
            </a:extLst>
          </p:cNvPr>
          <p:cNvSpPr txBox="1">
            <a:spLocks noChangeArrowheads="1"/>
          </p:cNvSpPr>
          <p:nvPr/>
        </p:nvSpPr>
        <p:spPr bwMode="auto">
          <a:xfrm>
            <a:off x="5284788" y="35639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78C2D409-67B3-4CAD-AA15-6BA38C78CB98}"/>
              </a:ext>
            </a:extLst>
          </p:cNvPr>
          <p:cNvSpPr txBox="1">
            <a:spLocks noChangeArrowheads="1"/>
          </p:cNvSpPr>
          <p:nvPr/>
        </p:nvSpPr>
        <p:spPr bwMode="auto">
          <a:xfrm>
            <a:off x="3792538"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42F06282-87FD-4160-BB64-0333EC6BD298}"/>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19D2052B-9F40-4664-8237-59B4A516BED0}"/>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FA1C19A3-D81E-4553-94D5-925C7C06747D}"/>
              </a:ext>
            </a:extLst>
          </p:cNvPr>
          <p:cNvSpPr txBox="1">
            <a:spLocks noChangeArrowheads="1"/>
          </p:cNvSpPr>
          <p:nvPr/>
        </p:nvSpPr>
        <p:spPr bwMode="auto">
          <a:xfrm>
            <a:off x="2284413"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27</a:t>
            </a:r>
            <a:endParaRPr lang="en-US" altLang="zh-CN" sz="140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D7E8F16F-3460-44DE-8E66-3C13AB512436}"/>
              </a:ext>
            </a:extLst>
          </p:cNvPr>
          <p:cNvSpPr txBox="1">
            <a:spLocks noChangeArrowheads="1"/>
          </p:cNvSpPr>
          <p:nvPr/>
        </p:nvSpPr>
        <p:spPr bwMode="auto">
          <a:xfrm>
            <a:off x="7494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8DFD92BC-0470-4996-9CAB-E58286F2C05D}"/>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79893" name="Group 42">
            <a:extLst>
              <a:ext uri="{FF2B5EF4-FFF2-40B4-BE49-F238E27FC236}">
                <a16:creationId xmlns:a16="http://schemas.microsoft.com/office/drawing/2014/main" id="{8D93063F-AE8E-984F-8A7C-CA73068C7EE2}"/>
              </a:ext>
            </a:extLst>
          </p:cNvPr>
          <p:cNvGrpSpPr>
            <a:grpSpLocks/>
          </p:cNvGrpSpPr>
          <p:nvPr/>
        </p:nvGrpSpPr>
        <p:grpSpPr bwMode="auto">
          <a:xfrm>
            <a:off x="4967288" y="4189413"/>
            <a:ext cx="1092200" cy="698500"/>
            <a:chOff x="2588" y="3474"/>
            <a:chExt cx="529" cy="440"/>
          </a:xfrm>
        </p:grpSpPr>
        <p:sp>
          <p:nvSpPr>
            <p:cNvPr id="87" name="Line 43">
              <a:extLst>
                <a:ext uri="{FF2B5EF4-FFF2-40B4-BE49-F238E27FC236}">
                  <a16:creationId xmlns:a16="http://schemas.microsoft.com/office/drawing/2014/main" id="{D529E288-46AA-4046-B438-525E692F9732}"/>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178F7FBD-5312-4AF5-B0C8-BDCAFB7B194D}"/>
                </a:ext>
              </a:extLst>
            </p:cNvPr>
            <p:cNvSpPr txBox="1">
              <a:spLocks noChangeArrowheads="1"/>
            </p:cNvSpPr>
            <p:nvPr/>
          </p:nvSpPr>
          <p:spPr bwMode="auto">
            <a:xfrm>
              <a:off x="2638"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79894" name="Group 45">
            <a:extLst>
              <a:ext uri="{FF2B5EF4-FFF2-40B4-BE49-F238E27FC236}">
                <a16:creationId xmlns:a16="http://schemas.microsoft.com/office/drawing/2014/main" id="{9E360FEB-DDC6-0345-868C-FF48EEB3EEA1}"/>
              </a:ext>
            </a:extLst>
          </p:cNvPr>
          <p:cNvGrpSpPr>
            <a:grpSpLocks/>
          </p:cNvGrpSpPr>
          <p:nvPr/>
        </p:nvGrpSpPr>
        <p:grpSpPr bwMode="auto">
          <a:xfrm>
            <a:off x="3968750" y="4184650"/>
            <a:ext cx="774700" cy="701675"/>
            <a:chOff x="1803" y="3472"/>
            <a:chExt cx="376" cy="442"/>
          </a:xfrm>
        </p:grpSpPr>
        <p:sp>
          <p:nvSpPr>
            <p:cNvPr id="90" name="Line 46">
              <a:extLst>
                <a:ext uri="{FF2B5EF4-FFF2-40B4-BE49-F238E27FC236}">
                  <a16:creationId xmlns:a16="http://schemas.microsoft.com/office/drawing/2014/main" id="{095941E5-CF32-4436-9DC1-9BF1A89BEC28}"/>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45721721-2C91-4329-B06C-76869884F956}"/>
                </a:ext>
              </a:extLst>
            </p:cNvPr>
            <p:cNvSpPr txBox="1">
              <a:spLocks noChangeArrowheads="1"/>
            </p:cNvSpPr>
            <p:nvPr/>
          </p:nvSpPr>
          <p:spPr bwMode="auto">
            <a:xfrm>
              <a:off x="180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8E0CB999-7921-4A67-9EBE-DADE213CABA7}"/>
              </a:ext>
            </a:extLst>
          </p:cNvPr>
          <p:cNvSpPr txBox="1">
            <a:spLocks noChangeArrowheads="1"/>
          </p:cNvSpPr>
          <p:nvPr/>
        </p:nvSpPr>
        <p:spPr bwMode="auto">
          <a:xfrm>
            <a:off x="1398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4D5E1352-94F4-46C4-BFE8-D1AD60AE20ED}"/>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A27ECBB6-55B9-4E7E-B0A1-1AD16C92C467}"/>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7DFC0314-AA2C-4614-B159-229752CFA20F}"/>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80899" name="Group 6">
            <a:extLst>
              <a:ext uri="{FF2B5EF4-FFF2-40B4-BE49-F238E27FC236}">
                <a16:creationId xmlns:a16="http://schemas.microsoft.com/office/drawing/2014/main" id="{E61CAF1B-5A4C-AD4C-8F28-DB57378F3545}"/>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E6DBB714-D3AB-4B25-82AB-AC3CA9126DCB}"/>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3834546B-22EC-43F6-ACA3-685F27D6B6E7}"/>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4A397D17-FFE3-4658-B8A8-612D5D029DDC}"/>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214CFAAE-B309-4A48-B92D-9C9F97A5B4FE}"/>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B89BDFBA-7387-4FF5-A0C5-CC740FCD8874}"/>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8B1DA3FF-ACAF-4CA3-9C16-9FFD283B65D5}"/>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49FFF277-AE8C-441B-95B8-1D041E691CA4}"/>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E603005A-8964-411C-AFFC-FBC597F9BFC1}"/>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B1997379-33EE-4D72-B7CF-7B0EC4B63229}"/>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80900" name="Group 16">
            <a:extLst>
              <a:ext uri="{FF2B5EF4-FFF2-40B4-BE49-F238E27FC236}">
                <a16:creationId xmlns:a16="http://schemas.microsoft.com/office/drawing/2014/main" id="{B9599AC8-561F-1641-88B6-F572D3447043}"/>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7BF6AA89-B0AE-4AE5-A5D4-B30D06D14F52}"/>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23C0080A-6175-421A-B382-BD8721792D26}"/>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79E17F7B-3EDB-4700-A037-498C3A92ED26}"/>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2F0D07A9-CF9A-4C65-8792-ECF6823F33E6}"/>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19794DB4-D2F3-4870-8A2D-E3C613B2BEFD}"/>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BEE27C3F-0124-413D-B0ED-AAF6BFEEC74F}"/>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87DA4A67-96DA-4F9C-A5D7-57CC26F65779}"/>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14EA357C-22B4-4EA8-80DF-30C465300223}"/>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9D206D0F-D025-4A4D-AA69-E0A4734BC6A1}"/>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C9722016-A04C-4BDB-AB52-2F8D505C2CD2}"/>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ED6F9C37-4BC4-4652-AB4A-6525E0907E2C}"/>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9B701501-FC63-470C-BD2B-C6A21EFA5E8F}"/>
              </a:ext>
            </a:extLst>
          </p:cNvPr>
          <p:cNvSpPr txBox="1">
            <a:spLocks noChangeArrowheads="1"/>
          </p:cNvSpPr>
          <p:nvPr/>
        </p:nvSpPr>
        <p:spPr bwMode="auto">
          <a:xfrm>
            <a:off x="2998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38</a:t>
            </a:r>
            <a:endParaRPr lang="en-US" altLang="zh-CN" sz="140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4977A5EC-0B17-46BA-98B8-F6AC8E83039C}"/>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9D137EC7-CFDF-40CB-8FA2-A3A16248BC39}"/>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26F9E0A4-CF95-4CA3-A881-6A80B709DCCB}"/>
              </a:ext>
            </a:extLst>
          </p:cNvPr>
          <p:cNvSpPr txBox="1">
            <a:spLocks noChangeArrowheads="1"/>
          </p:cNvSpPr>
          <p:nvPr/>
        </p:nvSpPr>
        <p:spPr bwMode="auto">
          <a:xfrm>
            <a:off x="6704013"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11392A27-7C5D-47DF-8C24-7F1C8A29BE76}"/>
              </a:ext>
            </a:extLst>
          </p:cNvPr>
          <p:cNvSpPr txBox="1">
            <a:spLocks noChangeArrowheads="1"/>
          </p:cNvSpPr>
          <p:nvPr/>
        </p:nvSpPr>
        <p:spPr bwMode="auto">
          <a:xfrm>
            <a:off x="5988050"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97</a:t>
            </a:r>
            <a:endParaRPr lang="en-US" altLang="zh-CN" sz="1400" dirty="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1384E9CD-2EB7-4B9E-BD8C-69430273D491}"/>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A290E39A-52EF-43E4-8502-B3C11CABBAF4}"/>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A802F938-0CE2-47B4-9E4B-418BCC70B826}"/>
              </a:ext>
            </a:extLst>
          </p:cNvPr>
          <p:cNvSpPr txBox="1">
            <a:spLocks noChangeArrowheads="1"/>
          </p:cNvSpPr>
          <p:nvPr/>
        </p:nvSpPr>
        <p:spPr bwMode="auto">
          <a:xfrm>
            <a:off x="5284788" y="35639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9A8EC817-3BDE-4B53-8F40-F6CAB932A5E6}"/>
              </a:ext>
            </a:extLst>
          </p:cNvPr>
          <p:cNvSpPr txBox="1">
            <a:spLocks noChangeArrowheads="1"/>
          </p:cNvSpPr>
          <p:nvPr/>
        </p:nvSpPr>
        <p:spPr bwMode="auto">
          <a:xfrm>
            <a:off x="3792538"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1E172187-8557-40EC-AF19-6170958C19CF}"/>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669A25B6-5DF2-4951-A200-270325BA3118}"/>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6515B01B-E3B3-4A02-86E9-28D03199A416}"/>
              </a:ext>
            </a:extLst>
          </p:cNvPr>
          <p:cNvSpPr txBox="1">
            <a:spLocks noChangeArrowheads="1"/>
          </p:cNvSpPr>
          <p:nvPr/>
        </p:nvSpPr>
        <p:spPr bwMode="auto">
          <a:xfrm>
            <a:off x="2284413"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27</a:t>
            </a:r>
            <a:endParaRPr lang="en-US" altLang="zh-CN" sz="140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2F2521DB-D001-4C50-933A-61181A0C2E5D}"/>
              </a:ext>
            </a:extLst>
          </p:cNvPr>
          <p:cNvSpPr txBox="1">
            <a:spLocks noChangeArrowheads="1"/>
          </p:cNvSpPr>
          <p:nvPr/>
        </p:nvSpPr>
        <p:spPr bwMode="auto">
          <a:xfrm>
            <a:off x="7494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9AB959BD-26F1-4B9B-AF8D-EB8BFCF43B56}"/>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80917" name="Group 42">
            <a:extLst>
              <a:ext uri="{FF2B5EF4-FFF2-40B4-BE49-F238E27FC236}">
                <a16:creationId xmlns:a16="http://schemas.microsoft.com/office/drawing/2014/main" id="{74F8DD66-5673-E940-8C11-B0B7B7A985D8}"/>
              </a:ext>
            </a:extLst>
          </p:cNvPr>
          <p:cNvGrpSpPr>
            <a:grpSpLocks/>
          </p:cNvGrpSpPr>
          <p:nvPr/>
        </p:nvGrpSpPr>
        <p:grpSpPr bwMode="auto">
          <a:xfrm>
            <a:off x="4967288" y="4189413"/>
            <a:ext cx="1092200" cy="698500"/>
            <a:chOff x="2588" y="3474"/>
            <a:chExt cx="529" cy="440"/>
          </a:xfrm>
        </p:grpSpPr>
        <p:sp>
          <p:nvSpPr>
            <p:cNvPr id="87" name="Line 43">
              <a:extLst>
                <a:ext uri="{FF2B5EF4-FFF2-40B4-BE49-F238E27FC236}">
                  <a16:creationId xmlns:a16="http://schemas.microsoft.com/office/drawing/2014/main" id="{25270FCF-4E9E-4F88-88AA-53221EADC44A}"/>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BE700C42-BEEC-4A8A-80D7-992B7A78E2CC}"/>
                </a:ext>
              </a:extLst>
            </p:cNvPr>
            <p:cNvSpPr txBox="1">
              <a:spLocks noChangeArrowheads="1"/>
            </p:cNvSpPr>
            <p:nvPr/>
          </p:nvSpPr>
          <p:spPr bwMode="auto">
            <a:xfrm>
              <a:off x="2638"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80918" name="Group 45">
            <a:extLst>
              <a:ext uri="{FF2B5EF4-FFF2-40B4-BE49-F238E27FC236}">
                <a16:creationId xmlns:a16="http://schemas.microsoft.com/office/drawing/2014/main" id="{4FB1FB4E-D240-734D-A9E3-7041A0760B36}"/>
              </a:ext>
            </a:extLst>
          </p:cNvPr>
          <p:cNvGrpSpPr>
            <a:grpSpLocks/>
          </p:cNvGrpSpPr>
          <p:nvPr/>
        </p:nvGrpSpPr>
        <p:grpSpPr bwMode="auto">
          <a:xfrm>
            <a:off x="3968750" y="4184650"/>
            <a:ext cx="774700" cy="701675"/>
            <a:chOff x="1803" y="3472"/>
            <a:chExt cx="376" cy="442"/>
          </a:xfrm>
        </p:grpSpPr>
        <p:sp>
          <p:nvSpPr>
            <p:cNvPr id="90" name="Line 46">
              <a:extLst>
                <a:ext uri="{FF2B5EF4-FFF2-40B4-BE49-F238E27FC236}">
                  <a16:creationId xmlns:a16="http://schemas.microsoft.com/office/drawing/2014/main" id="{D9447400-9E2F-4525-BD87-2447ADA6659E}"/>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0D44680F-976A-47CD-8CCC-284F9DC8D502}"/>
                </a:ext>
              </a:extLst>
            </p:cNvPr>
            <p:cNvSpPr txBox="1">
              <a:spLocks noChangeArrowheads="1"/>
            </p:cNvSpPr>
            <p:nvPr/>
          </p:nvSpPr>
          <p:spPr bwMode="auto">
            <a:xfrm>
              <a:off x="180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4C24AAA5-DD2B-465F-801A-34EE8B484F95}"/>
              </a:ext>
            </a:extLst>
          </p:cNvPr>
          <p:cNvSpPr txBox="1">
            <a:spLocks noChangeArrowheads="1"/>
          </p:cNvSpPr>
          <p:nvPr/>
        </p:nvSpPr>
        <p:spPr bwMode="auto">
          <a:xfrm>
            <a:off x="4538663" y="36068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2F4907D8-1D0A-4E9F-B3FC-2C7156F7AC52}"/>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D6BEC21F-160F-4ADE-A45C-82E2646E953C}"/>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3538BB2A-2BC9-4A5A-8DBE-99E4AAF96C13}"/>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81923" name="Group 6">
            <a:extLst>
              <a:ext uri="{FF2B5EF4-FFF2-40B4-BE49-F238E27FC236}">
                <a16:creationId xmlns:a16="http://schemas.microsoft.com/office/drawing/2014/main" id="{F6B9ADDC-67D1-BE41-82A6-28FD8D3CDBEF}"/>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AA61411A-C5D9-4BEF-B939-F2B8FD2E9D55}"/>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A63E3016-7072-49CE-A826-B701F8F605A7}"/>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4D21AAE4-D34F-4DD0-BE75-EBC9FE954EE8}"/>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A41034AA-EA96-43AD-8C27-866D8DB6A9F9}"/>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9810BF17-DC39-4DE8-89F0-10FF69CDBBBA}"/>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7F149008-715A-4C6F-A9A0-F69F3632C169}"/>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8AF85A8C-E0F4-412D-AF09-B74B8217FB62}"/>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EE8FA717-514F-4BC4-8A64-0B2253F91642}"/>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F26ADC81-D1ED-4454-AF29-E949D7B9214B}"/>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81924" name="Group 16">
            <a:extLst>
              <a:ext uri="{FF2B5EF4-FFF2-40B4-BE49-F238E27FC236}">
                <a16:creationId xmlns:a16="http://schemas.microsoft.com/office/drawing/2014/main" id="{858C7B2A-F3B6-1F48-A211-919D7EC69609}"/>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45A9E53C-8B48-4D35-A295-B8F55CE31088}"/>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D7792C0F-0A8D-46EB-B568-20128813775D}"/>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F3CAA5BA-DFD1-4682-8A4B-5B3E1EF28EBD}"/>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E3985F97-C59A-403E-8810-4B3307EE81F3}"/>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DE4EF852-E2AD-459E-8794-0B59B98EFC2A}"/>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A4122CDC-853F-41C8-B1F2-68D4A8079072}"/>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64B1537E-7DBD-4518-ABB0-742156F11E20}"/>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A39B6748-B286-46BC-B75F-C8CFEB3B61F0}"/>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7A4FC9DA-E17F-4904-AB66-82B3D1287F57}"/>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5F07A963-CD40-473C-A832-22E996B2183C}"/>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6323DFD4-04FD-4353-966F-1E1DD968ED3A}"/>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59C513FF-18E2-4CE4-B002-6449D1B5B6C5}"/>
              </a:ext>
            </a:extLst>
          </p:cNvPr>
          <p:cNvSpPr txBox="1">
            <a:spLocks noChangeArrowheads="1"/>
          </p:cNvSpPr>
          <p:nvPr/>
        </p:nvSpPr>
        <p:spPr bwMode="auto">
          <a:xfrm>
            <a:off x="29987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38</a:t>
            </a:r>
            <a:endParaRPr lang="en-US" altLang="zh-CN" sz="140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A112FE74-A3B8-43AE-B072-D3DF4FC09CF4}"/>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9178FCC1-A15E-423F-862F-6390E719880F}"/>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00A71A11-A5C0-4599-B39D-5CC8B038A509}"/>
              </a:ext>
            </a:extLst>
          </p:cNvPr>
          <p:cNvSpPr txBox="1">
            <a:spLocks noChangeArrowheads="1"/>
          </p:cNvSpPr>
          <p:nvPr/>
        </p:nvSpPr>
        <p:spPr bwMode="auto">
          <a:xfrm>
            <a:off x="6704013"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AE18E5EB-68C8-4D00-9AFC-863A9F0CE807}"/>
              </a:ext>
            </a:extLst>
          </p:cNvPr>
          <p:cNvSpPr txBox="1">
            <a:spLocks noChangeArrowheads="1"/>
          </p:cNvSpPr>
          <p:nvPr/>
        </p:nvSpPr>
        <p:spPr bwMode="auto">
          <a:xfrm>
            <a:off x="5988050"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97</a:t>
            </a:r>
            <a:endParaRPr lang="en-US" altLang="zh-CN" sz="1400" dirty="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7D9BA97A-52C2-41FA-AA59-12DA80341D4E}"/>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93DDF182-F7BD-434C-BA46-335EEDF14FA7}"/>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B70EE64E-7DCD-4D34-BE95-8C764705FBAF}"/>
              </a:ext>
            </a:extLst>
          </p:cNvPr>
          <p:cNvSpPr txBox="1">
            <a:spLocks noChangeArrowheads="1"/>
          </p:cNvSpPr>
          <p:nvPr/>
        </p:nvSpPr>
        <p:spPr bwMode="auto">
          <a:xfrm>
            <a:off x="5284788" y="35639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1668BF79-DDEE-4AA4-8643-3A5593716F70}"/>
              </a:ext>
            </a:extLst>
          </p:cNvPr>
          <p:cNvSpPr txBox="1">
            <a:spLocks noChangeArrowheads="1"/>
          </p:cNvSpPr>
          <p:nvPr/>
        </p:nvSpPr>
        <p:spPr bwMode="auto">
          <a:xfrm>
            <a:off x="3792538"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9369379B-2D69-44C5-8C03-B26CA6C78ED6}"/>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3B62BC39-A4EB-407E-93DC-D4DAA8772828}"/>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DC3F6790-382E-4375-856E-E4EDAB197D79}"/>
              </a:ext>
            </a:extLst>
          </p:cNvPr>
          <p:cNvSpPr txBox="1">
            <a:spLocks noChangeArrowheads="1"/>
          </p:cNvSpPr>
          <p:nvPr/>
        </p:nvSpPr>
        <p:spPr bwMode="auto">
          <a:xfrm>
            <a:off x="1436688" y="359568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648426C3-AEBB-41F1-B7A7-5DC5F1D9D639}"/>
              </a:ext>
            </a:extLst>
          </p:cNvPr>
          <p:cNvSpPr txBox="1">
            <a:spLocks noChangeArrowheads="1"/>
          </p:cNvSpPr>
          <p:nvPr/>
        </p:nvSpPr>
        <p:spPr bwMode="auto">
          <a:xfrm>
            <a:off x="7494588" y="357981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F99CA3CA-507C-4145-8A69-439101209AD9}"/>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81941" name="Group 42">
            <a:extLst>
              <a:ext uri="{FF2B5EF4-FFF2-40B4-BE49-F238E27FC236}">
                <a16:creationId xmlns:a16="http://schemas.microsoft.com/office/drawing/2014/main" id="{89DFE39F-7D2D-A64A-B868-4B7CDA48F4E9}"/>
              </a:ext>
            </a:extLst>
          </p:cNvPr>
          <p:cNvGrpSpPr>
            <a:grpSpLocks/>
          </p:cNvGrpSpPr>
          <p:nvPr/>
        </p:nvGrpSpPr>
        <p:grpSpPr bwMode="auto">
          <a:xfrm>
            <a:off x="4019550" y="4170363"/>
            <a:ext cx="1090613" cy="698500"/>
            <a:chOff x="2588" y="3474"/>
            <a:chExt cx="529" cy="440"/>
          </a:xfrm>
        </p:grpSpPr>
        <p:sp>
          <p:nvSpPr>
            <p:cNvPr id="87" name="Line 43">
              <a:extLst>
                <a:ext uri="{FF2B5EF4-FFF2-40B4-BE49-F238E27FC236}">
                  <a16:creationId xmlns:a16="http://schemas.microsoft.com/office/drawing/2014/main" id="{D6630032-CF0E-4883-AD39-DEF3F4BA75EC}"/>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13285EE5-9A29-46D8-86ED-820EC197108D}"/>
                </a:ext>
              </a:extLst>
            </p:cNvPr>
            <p:cNvSpPr txBox="1">
              <a:spLocks noChangeArrowheads="1"/>
            </p:cNvSpPr>
            <p:nvPr/>
          </p:nvSpPr>
          <p:spPr bwMode="auto">
            <a:xfrm>
              <a:off x="2638"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81942" name="Group 45">
            <a:extLst>
              <a:ext uri="{FF2B5EF4-FFF2-40B4-BE49-F238E27FC236}">
                <a16:creationId xmlns:a16="http://schemas.microsoft.com/office/drawing/2014/main" id="{28BBBC81-7453-F34B-9DF1-2D8F6C1F3FBB}"/>
              </a:ext>
            </a:extLst>
          </p:cNvPr>
          <p:cNvGrpSpPr>
            <a:grpSpLocks/>
          </p:cNvGrpSpPr>
          <p:nvPr/>
        </p:nvGrpSpPr>
        <p:grpSpPr bwMode="auto">
          <a:xfrm>
            <a:off x="1741488" y="4143375"/>
            <a:ext cx="774700" cy="701675"/>
            <a:chOff x="1803" y="3472"/>
            <a:chExt cx="376" cy="442"/>
          </a:xfrm>
        </p:grpSpPr>
        <p:sp>
          <p:nvSpPr>
            <p:cNvPr id="90" name="Line 46">
              <a:extLst>
                <a:ext uri="{FF2B5EF4-FFF2-40B4-BE49-F238E27FC236}">
                  <a16:creationId xmlns:a16="http://schemas.microsoft.com/office/drawing/2014/main" id="{093F774B-03DE-4DDC-9A71-6CA512A63155}"/>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140A092C-161B-4B89-B164-3E3FC7997B6B}"/>
                </a:ext>
              </a:extLst>
            </p:cNvPr>
            <p:cNvSpPr txBox="1">
              <a:spLocks noChangeArrowheads="1"/>
            </p:cNvSpPr>
            <p:nvPr/>
          </p:nvSpPr>
          <p:spPr bwMode="auto">
            <a:xfrm>
              <a:off x="180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B1C51321-F219-4EFD-8ACE-39E08FD3E793}"/>
              </a:ext>
            </a:extLst>
          </p:cNvPr>
          <p:cNvSpPr txBox="1">
            <a:spLocks noChangeArrowheads="1"/>
          </p:cNvSpPr>
          <p:nvPr/>
        </p:nvSpPr>
        <p:spPr bwMode="auto">
          <a:xfrm>
            <a:off x="4538663" y="360680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A18096F0-E7CB-473F-B747-B24A3C39344B}"/>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16F4F70C-9600-4B0C-A974-EED5B2BD5D85}"/>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945D3C54-4350-4935-980E-0C66CD75AFF0}"/>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82947" name="Group 6">
            <a:extLst>
              <a:ext uri="{FF2B5EF4-FFF2-40B4-BE49-F238E27FC236}">
                <a16:creationId xmlns:a16="http://schemas.microsoft.com/office/drawing/2014/main" id="{F3D2383C-1BBD-DE45-B7C4-6DD8D6E66735}"/>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7E17E690-5E62-4BCE-9D28-FCFA258C1007}"/>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3E769319-1721-4674-8DBD-8B643E2ECC8D}"/>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3E57EE97-FEF8-4BD7-B242-9C0F0FBE0952}"/>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174D0C52-135C-44C5-AE08-CE43C8636FF6}"/>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077DD6D2-2819-4F94-89CA-BE79E980486E}"/>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B70102BD-591E-4DF8-B089-10082C4E854E}"/>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3645066E-FDD3-466C-8237-CFBBC6C2BE54}"/>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3196208C-58A5-40D7-89BC-C8FE737C0DF2}"/>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826BB16D-4587-4247-A1F8-CE0991E3AC43}"/>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82948" name="Group 16">
            <a:extLst>
              <a:ext uri="{FF2B5EF4-FFF2-40B4-BE49-F238E27FC236}">
                <a16:creationId xmlns:a16="http://schemas.microsoft.com/office/drawing/2014/main" id="{AECB1122-08D7-764E-9C1F-4915385B06CA}"/>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A1B061F4-5C70-4427-A9CA-251E97B5F7FB}"/>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32E4FE99-257C-4E18-8D4C-BDC33BE60991}"/>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2814A271-CA7C-42BF-8DD3-CB8D31E59555}"/>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FE36F59E-C01D-4E83-B256-0C2FFEDCA8F3}"/>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2976C4FF-6E47-406D-AE48-CFF91C001090}"/>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0CF3F758-0608-467C-B06C-C2E6297FBA9E}"/>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45923C83-4F63-42A9-AB94-CC097DBF6CD1}"/>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E141094B-8015-47C8-AA33-6D192DAB44DD}"/>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D5F57575-D286-4C58-8F5B-41207AB6844D}"/>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E99B9FC1-BF2B-486F-83ED-74C89EAF2B5E}"/>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F6D059CB-7F46-4FD3-B8E2-C6427136926C}"/>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246C5D1A-3923-4EE0-861C-E1779ECBBA85}"/>
              </a:ext>
            </a:extLst>
          </p:cNvPr>
          <p:cNvSpPr txBox="1">
            <a:spLocks noChangeArrowheads="1"/>
          </p:cNvSpPr>
          <p:nvPr/>
        </p:nvSpPr>
        <p:spPr bwMode="auto">
          <a:xfrm>
            <a:off x="29987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38</a:t>
            </a:r>
            <a:endParaRPr lang="en-US" altLang="zh-CN" sz="140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8CA8E66C-05B4-4711-8F8F-5DDE73C39922}"/>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FF8F2AC4-AAF1-4EEA-8F45-638C22B68976}"/>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B4CD7483-7640-4EA3-971D-6DE8B853E9CD}"/>
              </a:ext>
            </a:extLst>
          </p:cNvPr>
          <p:cNvSpPr txBox="1">
            <a:spLocks noChangeArrowheads="1"/>
          </p:cNvSpPr>
          <p:nvPr/>
        </p:nvSpPr>
        <p:spPr bwMode="auto">
          <a:xfrm>
            <a:off x="670401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32B7169E-777E-4185-BA2F-D066DCC9EC5C}"/>
              </a:ext>
            </a:extLst>
          </p:cNvPr>
          <p:cNvSpPr txBox="1">
            <a:spLocks noChangeArrowheads="1"/>
          </p:cNvSpPr>
          <p:nvPr/>
        </p:nvSpPr>
        <p:spPr bwMode="auto">
          <a:xfrm>
            <a:off x="598805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97</a:t>
            </a:r>
            <a:endParaRPr lang="en-US" altLang="zh-CN" sz="1400" dirty="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0BA8BB5D-4984-4765-BD5D-0573403D61E1}"/>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5C7299E4-6FD9-4714-A7E1-5410BD8AC594}"/>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03508195-AEDC-4850-B82F-0DBBA6DF9F65}"/>
              </a:ext>
            </a:extLst>
          </p:cNvPr>
          <p:cNvSpPr txBox="1">
            <a:spLocks noChangeArrowheads="1"/>
          </p:cNvSpPr>
          <p:nvPr/>
        </p:nvSpPr>
        <p:spPr bwMode="auto">
          <a:xfrm>
            <a:off x="52847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49829472-E019-4017-9FED-A26B9BB55FBC}"/>
              </a:ext>
            </a:extLst>
          </p:cNvPr>
          <p:cNvSpPr txBox="1">
            <a:spLocks noChangeArrowheads="1"/>
          </p:cNvSpPr>
          <p:nvPr/>
        </p:nvSpPr>
        <p:spPr bwMode="auto">
          <a:xfrm>
            <a:off x="22399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13CC01FD-5795-4B91-AFA0-63C1EBD8A38C}"/>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308530D5-D6A0-46D8-B6C6-8C8666608B78}"/>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7325EF74-9DC2-4AD5-ABA0-947D60A974B5}"/>
              </a:ext>
            </a:extLst>
          </p:cNvPr>
          <p:cNvSpPr txBox="1">
            <a:spLocks noChangeArrowheads="1"/>
          </p:cNvSpPr>
          <p:nvPr/>
        </p:nvSpPr>
        <p:spPr bwMode="auto">
          <a:xfrm>
            <a:off x="14366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A65C73C1-67F3-4F2F-A33D-5DA327E4B20C}"/>
              </a:ext>
            </a:extLst>
          </p:cNvPr>
          <p:cNvSpPr txBox="1">
            <a:spLocks noChangeArrowheads="1"/>
          </p:cNvSpPr>
          <p:nvPr/>
        </p:nvSpPr>
        <p:spPr bwMode="auto">
          <a:xfrm>
            <a:off x="74945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B8D29DB9-AC1B-4E2E-AC03-D9E5B004C3A2}"/>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82965" name="Group 42">
            <a:extLst>
              <a:ext uri="{FF2B5EF4-FFF2-40B4-BE49-F238E27FC236}">
                <a16:creationId xmlns:a16="http://schemas.microsoft.com/office/drawing/2014/main" id="{9F01F0D4-1531-814A-979F-C179DB53CE27}"/>
              </a:ext>
            </a:extLst>
          </p:cNvPr>
          <p:cNvGrpSpPr>
            <a:grpSpLocks/>
          </p:cNvGrpSpPr>
          <p:nvPr/>
        </p:nvGrpSpPr>
        <p:grpSpPr bwMode="auto">
          <a:xfrm>
            <a:off x="4019550" y="4170363"/>
            <a:ext cx="1090613" cy="698500"/>
            <a:chOff x="2588" y="3474"/>
            <a:chExt cx="529" cy="440"/>
          </a:xfrm>
        </p:grpSpPr>
        <p:sp>
          <p:nvSpPr>
            <p:cNvPr id="87" name="Line 43">
              <a:extLst>
                <a:ext uri="{FF2B5EF4-FFF2-40B4-BE49-F238E27FC236}">
                  <a16:creationId xmlns:a16="http://schemas.microsoft.com/office/drawing/2014/main" id="{CE0BD558-B46B-42DB-9AD2-011277F2620E}"/>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E2F8EB5E-A4C6-4A4F-BAB3-3AFB103320AC}"/>
                </a:ext>
              </a:extLst>
            </p:cNvPr>
            <p:cNvSpPr txBox="1">
              <a:spLocks noChangeArrowheads="1"/>
            </p:cNvSpPr>
            <p:nvPr/>
          </p:nvSpPr>
          <p:spPr bwMode="auto">
            <a:xfrm>
              <a:off x="2638"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82966" name="Group 45">
            <a:extLst>
              <a:ext uri="{FF2B5EF4-FFF2-40B4-BE49-F238E27FC236}">
                <a16:creationId xmlns:a16="http://schemas.microsoft.com/office/drawing/2014/main" id="{ABA8FEA6-D649-4C48-989D-67286A7DACE7}"/>
              </a:ext>
            </a:extLst>
          </p:cNvPr>
          <p:cNvGrpSpPr>
            <a:grpSpLocks/>
          </p:cNvGrpSpPr>
          <p:nvPr/>
        </p:nvGrpSpPr>
        <p:grpSpPr bwMode="auto">
          <a:xfrm>
            <a:off x="1741488" y="4143375"/>
            <a:ext cx="774700" cy="701675"/>
            <a:chOff x="1803" y="3472"/>
            <a:chExt cx="376" cy="442"/>
          </a:xfrm>
        </p:grpSpPr>
        <p:sp>
          <p:nvSpPr>
            <p:cNvPr id="90" name="Line 46">
              <a:extLst>
                <a:ext uri="{FF2B5EF4-FFF2-40B4-BE49-F238E27FC236}">
                  <a16:creationId xmlns:a16="http://schemas.microsoft.com/office/drawing/2014/main" id="{91203813-307F-456D-8360-521E216582CB}"/>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1E3FF08A-7BA2-4793-8C64-0C2E137310D4}"/>
                </a:ext>
              </a:extLst>
            </p:cNvPr>
            <p:cNvSpPr txBox="1">
              <a:spLocks noChangeArrowheads="1"/>
            </p:cNvSpPr>
            <p:nvPr/>
          </p:nvSpPr>
          <p:spPr bwMode="auto">
            <a:xfrm>
              <a:off x="180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CC551C2B-7EDC-4801-A435-F4A6B7E3F8DB}"/>
              </a:ext>
            </a:extLst>
          </p:cNvPr>
          <p:cNvSpPr txBox="1">
            <a:spLocks noChangeArrowheads="1"/>
          </p:cNvSpPr>
          <p:nvPr/>
        </p:nvSpPr>
        <p:spPr bwMode="auto">
          <a:xfrm>
            <a:off x="45386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11593983-F358-46A2-B671-7237E5927614}"/>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E47C4C7F-61BF-4953-80A2-36FE1B5841EF}"/>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58589A86-10A2-4CEA-BD04-BB54A3B5E25B}"/>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83971" name="Group 6">
            <a:extLst>
              <a:ext uri="{FF2B5EF4-FFF2-40B4-BE49-F238E27FC236}">
                <a16:creationId xmlns:a16="http://schemas.microsoft.com/office/drawing/2014/main" id="{55600281-23AC-694C-BEDC-E661060D7AC4}"/>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5BD8C3EF-437F-407E-B0BA-60A04738E83E}"/>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DF0C57BD-9DBC-45F4-A1B3-5B0BDE5E2CC7}"/>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C999A4CC-2ACF-400D-86D5-287FA10BDA62}"/>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BA30B104-EA7D-48AB-9069-35B7D183CDBB}"/>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51B10774-E7C8-4A65-AD0C-208A766246DC}"/>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D3543CAF-5743-4D9C-9AF5-70086E106ABE}"/>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AFDCAADB-E5A7-46D0-8C07-08A3802F9E39}"/>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FB07774E-92D2-40AD-A88A-8F5C11E4A8B7}"/>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AF4AF7E9-B2C3-46FA-8183-D0430E08524E}"/>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83972" name="Group 16">
            <a:extLst>
              <a:ext uri="{FF2B5EF4-FFF2-40B4-BE49-F238E27FC236}">
                <a16:creationId xmlns:a16="http://schemas.microsoft.com/office/drawing/2014/main" id="{92D5F963-3DA7-204C-841C-21FDC10E344B}"/>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12BEF475-1B00-43A7-9040-AD83AE4E9AA5}"/>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57D94DB0-1BA5-4783-8212-C535884738FF}"/>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CCDD8AD9-2025-4343-A9B4-8FA126595C68}"/>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4CFE5D61-0D6A-497D-AD40-5B7B23408979}"/>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BD0AF913-B0DD-4068-B267-4303FF9D91DC}"/>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BF3A9DD0-C4BF-4E61-ABEB-00C4E703C114}"/>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A6B51DF6-04F9-4A19-8E05-4A04C21C519C}"/>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88D778ED-13B1-46F4-9262-8FD755F5FCC1}"/>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5A504BB1-64FD-4FF3-93BC-34ED3F36B4FC}"/>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D1ADF211-726C-4184-8B96-841173E2BF9D}"/>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2D8742F2-BA68-48B1-BD56-395FC48239F1}"/>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0CB159B1-D1F8-4539-8ED9-659406D4AA41}"/>
              </a:ext>
            </a:extLst>
          </p:cNvPr>
          <p:cNvSpPr txBox="1">
            <a:spLocks noChangeArrowheads="1"/>
          </p:cNvSpPr>
          <p:nvPr/>
        </p:nvSpPr>
        <p:spPr bwMode="auto">
          <a:xfrm>
            <a:off x="29987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38</a:t>
            </a:r>
            <a:endParaRPr lang="en-US" altLang="zh-CN" sz="140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E3000222-B1CB-4F88-BD4E-BB4F7C1EF88D}"/>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041365FB-885A-4547-B417-1FCE3563C3E8}"/>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D0561741-51B9-4AFA-A36B-7B124A7FF720}"/>
              </a:ext>
            </a:extLst>
          </p:cNvPr>
          <p:cNvSpPr txBox="1">
            <a:spLocks noChangeArrowheads="1"/>
          </p:cNvSpPr>
          <p:nvPr/>
        </p:nvSpPr>
        <p:spPr bwMode="auto">
          <a:xfrm>
            <a:off x="670401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41BFF3AE-B394-48BE-BAEE-A06F081CDC9E}"/>
              </a:ext>
            </a:extLst>
          </p:cNvPr>
          <p:cNvSpPr txBox="1">
            <a:spLocks noChangeArrowheads="1"/>
          </p:cNvSpPr>
          <p:nvPr/>
        </p:nvSpPr>
        <p:spPr bwMode="auto">
          <a:xfrm>
            <a:off x="598805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97</a:t>
            </a:r>
            <a:endParaRPr lang="en-US" altLang="zh-CN" sz="1400" dirty="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07A735CE-3C0D-4B86-8051-AFAE32ADFBD2}"/>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196AA15F-EE16-442F-8611-E6B9BE30B335}"/>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678D8486-92B0-4206-867B-046077CA7A65}"/>
              </a:ext>
            </a:extLst>
          </p:cNvPr>
          <p:cNvSpPr txBox="1">
            <a:spLocks noChangeArrowheads="1"/>
          </p:cNvSpPr>
          <p:nvPr/>
        </p:nvSpPr>
        <p:spPr bwMode="auto">
          <a:xfrm>
            <a:off x="52847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9ABAAC47-10E7-48BA-ADEE-5F01EE99AA46}"/>
              </a:ext>
            </a:extLst>
          </p:cNvPr>
          <p:cNvSpPr txBox="1">
            <a:spLocks noChangeArrowheads="1"/>
          </p:cNvSpPr>
          <p:nvPr/>
        </p:nvSpPr>
        <p:spPr bwMode="auto">
          <a:xfrm>
            <a:off x="22399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14B9EED7-9D04-4B01-82BA-3A50764F7A90}"/>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0876EA44-4BB3-4D93-B527-B11A078E56B9}"/>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FCE2BB2A-5219-47AF-8572-A1CB39614547}"/>
              </a:ext>
            </a:extLst>
          </p:cNvPr>
          <p:cNvSpPr txBox="1">
            <a:spLocks noChangeArrowheads="1"/>
          </p:cNvSpPr>
          <p:nvPr/>
        </p:nvSpPr>
        <p:spPr bwMode="auto">
          <a:xfrm>
            <a:off x="14366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63FC1489-4831-4347-B420-330ACB7FA10B}"/>
              </a:ext>
            </a:extLst>
          </p:cNvPr>
          <p:cNvSpPr txBox="1">
            <a:spLocks noChangeArrowheads="1"/>
          </p:cNvSpPr>
          <p:nvPr/>
        </p:nvSpPr>
        <p:spPr bwMode="auto">
          <a:xfrm>
            <a:off x="74945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9B73EF92-7FA5-4F50-912D-AC29C523D711}"/>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83989" name="Group 42">
            <a:extLst>
              <a:ext uri="{FF2B5EF4-FFF2-40B4-BE49-F238E27FC236}">
                <a16:creationId xmlns:a16="http://schemas.microsoft.com/office/drawing/2014/main" id="{93C341F7-38D5-0344-AC73-0930F153AFB8}"/>
              </a:ext>
            </a:extLst>
          </p:cNvPr>
          <p:cNvGrpSpPr>
            <a:grpSpLocks/>
          </p:cNvGrpSpPr>
          <p:nvPr/>
        </p:nvGrpSpPr>
        <p:grpSpPr bwMode="auto">
          <a:xfrm>
            <a:off x="4019550" y="4170363"/>
            <a:ext cx="1090613" cy="698500"/>
            <a:chOff x="2588" y="3474"/>
            <a:chExt cx="529" cy="440"/>
          </a:xfrm>
        </p:grpSpPr>
        <p:sp>
          <p:nvSpPr>
            <p:cNvPr id="87" name="Line 43">
              <a:extLst>
                <a:ext uri="{FF2B5EF4-FFF2-40B4-BE49-F238E27FC236}">
                  <a16:creationId xmlns:a16="http://schemas.microsoft.com/office/drawing/2014/main" id="{D84D5FA3-C1BF-4FD4-9E34-1EA35F48DC05}"/>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8782A5E2-D837-44F0-8092-6F1AC8A88BA8}"/>
                </a:ext>
              </a:extLst>
            </p:cNvPr>
            <p:cNvSpPr txBox="1">
              <a:spLocks noChangeArrowheads="1"/>
            </p:cNvSpPr>
            <p:nvPr/>
          </p:nvSpPr>
          <p:spPr bwMode="auto">
            <a:xfrm>
              <a:off x="2638"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83990" name="Group 45">
            <a:extLst>
              <a:ext uri="{FF2B5EF4-FFF2-40B4-BE49-F238E27FC236}">
                <a16:creationId xmlns:a16="http://schemas.microsoft.com/office/drawing/2014/main" id="{4CE2DF06-DEEF-7E4C-B3FE-6E221F527E6B}"/>
              </a:ext>
            </a:extLst>
          </p:cNvPr>
          <p:cNvGrpSpPr>
            <a:grpSpLocks/>
          </p:cNvGrpSpPr>
          <p:nvPr/>
        </p:nvGrpSpPr>
        <p:grpSpPr bwMode="auto">
          <a:xfrm>
            <a:off x="2444750" y="4167188"/>
            <a:ext cx="774700" cy="701675"/>
            <a:chOff x="1803" y="3472"/>
            <a:chExt cx="376" cy="442"/>
          </a:xfrm>
        </p:grpSpPr>
        <p:sp>
          <p:nvSpPr>
            <p:cNvPr id="90" name="Line 46">
              <a:extLst>
                <a:ext uri="{FF2B5EF4-FFF2-40B4-BE49-F238E27FC236}">
                  <a16:creationId xmlns:a16="http://schemas.microsoft.com/office/drawing/2014/main" id="{AB1BCE90-0EC1-4B3D-9613-5C5086862597}"/>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7D807647-367C-4B61-BCC1-DDBF28DBF8B4}"/>
                </a:ext>
              </a:extLst>
            </p:cNvPr>
            <p:cNvSpPr txBox="1">
              <a:spLocks noChangeArrowheads="1"/>
            </p:cNvSpPr>
            <p:nvPr/>
          </p:nvSpPr>
          <p:spPr bwMode="auto">
            <a:xfrm>
              <a:off x="180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DD1685CD-CCD9-4718-8CE5-8D8E005AC8E9}"/>
              </a:ext>
            </a:extLst>
          </p:cNvPr>
          <p:cNvSpPr txBox="1">
            <a:spLocks noChangeArrowheads="1"/>
          </p:cNvSpPr>
          <p:nvPr/>
        </p:nvSpPr>
        <p:spPr bwMode="auto">
          <a:xfrm>
            <a:off x="45386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5009216C-BCC4-4627-A8FA-01BCE74B4BCA}"/>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BF59ADCE-C78F-4EA2-8372-E4C95EAB4ADE}"/>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8CC16DD7-1CBF-43A9-969F-1D98A0DCB5B7}"/>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84995" name="Group 6">
            <a:extLst>
              <a:ext uri="{FF2B5EF4-FFF2-40B4-BE49-F238E27FC236}">
                <a16:creationId xmlns:a16="http://schemas.microsoft.com/office/drawing/2014/main" id="{D88A0159-F858-4648-A1E9-110CEEE3ADD5}"/>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D7DED3ED-AC66-41EC-9D2B-FD2383EF4F24}"/>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288C179B-3657-434B-8D28-6A73462FBFA4}"/>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2125DB7F-A2C1-4AC5-9A04-0071D4B57C8F}"/>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CECE4A10-79C5-49D5-81EA-AF2BA888D072}"/>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266D04A1-E00C-4BC5-9CC9-1EBC197EC0C1}"/>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0E91295A-D6A6-45C1-9872-A74F4FD9F082}"/>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B4F37888-CB33-437D-8CD0-0BFA4E20CF9D}"/>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76276EA3-C6AA-4EBD-9FC4-343DE1252348}"/>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63406A4D-8E06-4F7B-A421-B3E8220440D1}"/>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84996" name="Group 16">
            <a:extLst>
              <a:ext uri="{FF2B5EF4-FFF2-40B4-BE49-F238E27FC236}">
                <a16:creationId xmlns:a16="http://schemas.microsoft.com/office/drawing/2014/main" id="{532918BD-31AC-FD43-93D6-FC2D0AFAC6B1}"/>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2B8F574C-C71D-4B86-9B77-23E250B616BF}"/>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E8A38F55-B037-4D82-98B3-AF1A3BB6EF29}"/>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1E2C88CD-0EA9-4056-A9D4-61A411702C15}"/>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D93167D8-A6D9-4A97-888E-EC33E6AA2FC9}"/>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0028B779-90DA-4233-82B6-824743C5F836}"/>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3B66194F-C40F-4537-A84F-0E4AD6A8F664}"/>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0460EDB5-824C-4C6A-966F-E038283F0333}"/>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7AB28769-BDF9-4F82-9A8D-B1B113BD766F}"/>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1E4EE730-5428-4C10-BD44-A4EB2904CD68}"/>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E8C85A74-6FF9-4F33-94FA-008F9A533FFD}"/>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DEDC153A-92FD-4EBF-B98F-DD24321A7583}"/>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CD08B1F4-F5A3-4EFE-966C-E4745601E65C}"/>
              </a:ext>
            </a:extLst>
          </p:cNvPr>
          <p:cNvSpPr txBox="1">
            <a:spLocks noChangeArrowheads="1"/>
          </p:cNvSpPr>
          <p:nvPr/>
        </p:nvSpPr>
        <p:spPr bwMode="auto">
          <a:xfrm>
            <a:off x="370840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DDDEC0C9-C0AE-4A17-ADF3-E931ADB49D07}"/>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3B131F35-EEE2-4A20-B8AD-FFD51D83BFA9}"/>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374345EE-8A29-4B3F-83AE-CBB0063D28AD}"/>
              </a:ext>
            </a:extLst>
          </p:cNvPr>
          <p:cNvSpPr txBox="1">
            <a:spLocks noChangeArrowheads="1"/>
          </p:cNvSpPr>
          <p:nvPr/>
        </p:nvSpPr>
        <p:spPr bwMode="auto">
          <a:xfrm>
            <a:off x="670401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5EF50835-B973-483C-B11B-AE8B1483FF51}"/>
              </a:ext>
            </a:extLst>
          </p:cNvPr>
          <p:cNvSpPr txBox="1">
            <a:spLocks noChangeArrowheads="1"/>
          </p:cNvSpPr>
          <p:nvPr/>
        </p:nvSpPr>
        <p:spPr bwMode="auto">
          <a:xfrm>
            <a:off x="598805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97</a:t>
            </a:r>
            <a:endParaRPr lang="en-US" altLang="zh-CN" sz="1400" dirty="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3F113D9A-32A6-4064-A0F5-48964C3A94ED}"/>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7EC39743-9B12-4E2B-921E-60DF2C2C062F}"/>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479519D6-3EC2-47DB-A03F-89C190D0045C}"/>
              </a:ext>
            </a:extLst>
          </p:cNvPr>
          <p:cNvSpPr txBox="1">
            <a:spLocks noChangeArrowheads="1"/>
          </p:cNvSpPr>
          <p:nvPr/>
        </p:nvSpPr>
        <p:spPr bwMode="auto">
          <a:xfrm>
            <a:off x="52847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EC9F8630-DA25-40E7-88F4-900286F7DFA1}"/>
              </a:ext>
            </a:extLst>
          </p:cNvPr>
          <p:cNvSpPr txBox="1">
            <a:spLocks noChangeArrowheads="1"/>
          </p:cNvSpPr>
          <p:nvPr/>
        </p:nvSpPr>
        <p:spPr bwMode="auto">
          <a:xfrm>
            <a:off x="22399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911584A0-3E2F-440D-9BE1-D339AC123565}"/>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30C77709-A66E-4936-A782-5EF14DDD5944}"/>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FBD4DEF8-8063-4CD0-826D-729F2A8F9D73}"/>
              </a:ext>
            </a:extLst>
          </p:cNvPr>
          <p:cNvSpPr txBox="1">
            <a:spLocks noChangeArrowheads="1"/>
          </p:cNvSpPr>
          <p:nvPr/>
        </p:nvSpPr>
        <p:spPr bwMode="auto">
          <a:xfrm>
            <a:off x="14366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90AA9822-ABEB-4D25-A25C-6B3C4955DE34}"/>
              </a:ext>
            </a:extLst>
          </p:cNvPr>
          <p:cNvSpPr txBox="1">
            <a:spLocks noChangeArrowheads="1"/>
          </p:cNvSpPr>
          <p:nvPr/>
        </p:nvSpPr>
        <p:spPr bwMode="auto">
          <a:xfrm>
            <a:off x="74945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FA0965EC-5201-45A8-AFEF-A4865A19BE04}"/>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85013" name="Group 42">
            <a:extLst>
              <a:ext uri="{FF2B5EF4-FFF2-40B4-BE49-F238E27FC236}">
                <a16:creationId xmlns:a16="http://schemas.microsoft.com/office/drawing/2014/main" id="{6AD042D1-CB97-0D4D-9D7C-48ABE2BB7989}"/>
              </a:ext>
            </a:extLst>
          </p:cNvPr>
          <p:cNvGrpSpPr>
            <a:grpSpLocks/>
          </p:cNvGrpSpPr>
          <p:nvPr/>
        </p:nvGrpSpPr>
        <p:grpSpPr bwMode="auto">
          <a:xfrm>
            <a:off x="3390900" y="4167188"/>
            <a:ext cx="1092200" cy="698500"/>
            <a:chOff x="2588" y="3474"/>
            <a:chExt cx="529" cy="440"/>
          </a:xfrm>
        </p:grpSpPr>
        <p:sp>
          <p:nvSpPr>
            <p:cNvPr id="87" name="Line 43">
              <a:extLst>
                <a:ext uri="{FF2B5EF4-FFF2-40B4-BE49-F238E27FC236}">
                  <a16:creationId xmlns:a16="http://schemas.microsoft.com/office/drawing/2014/main" id="{EE70152D-6DC6-46B8-8CAF-0CEBD493BC6D}"/>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A786B643-75C1-4911-8CD4-5D498E87E539}"/>
                </a:ext>
              </a:extLst>
            </p:cNvPr>
            <p:cNvSpPr txBox="1">
              <a:spLocks noChangeArrowheads="1"/>
            </p:cNvSpPr>
            <p:nvPr/>
          </p:nvSpPr>
          <p:spPr bwMode="auto">
            <a:xfrm>
              <a:off x="2638"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85014" name="Group 45">
            <a:extLst>
              <a:ext uri="{FF2B5EF4-FFF2-40B4-BE49-F238E27FC236}">
                <a16:creationId xmlns:a16="http://schemas.microsoft.com/office/drawing/2014/main" id="{018657FF-8EF2-0A41-8D48-D2906E874710}"/>
              </a:ext>
            </a:extLst>
          </p:cNvPr>
          <p:cNvGrpSpPr>
            <a:grpSpLocks/>
          </p:cNvGrpSpPr>
          <p:nvPr/>
        </p:nvGrpSpPr>
        <p:grpSpPr bwMode="auto">
          <a:xfrm>
            <a:off x="2444750" y="4167188"/>
            <a:ext cx="774700" cy="701675"/>
            <a:chOff x="1803" y="3472"/>
            <a:chExt cx="376" cy="442"/>
          </a:xfrm>
        </p:grpSpPr>
        <p:sp>
          <p:nvSpPr>
            <p:cNvPr id="90" name="Line 46">
              <a:extLst>
                <a:ext uri="{FF2B5EF4-FFF2-40B4-BE49-F238E27FC236}">
                  <a16:creationId xmlns:a16="http://schemas.microsoft.com/office/drawing/2014/main" id="{F6498E88-00D8-4354-9B54-A64A131372C3}"/>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90D1EBB5-2AC9-4C5C-B373-38DE8728883E}"/>
                </a:ext>
              </a:extLst>
            </p:cNvPr>
            <p:cNvSpPr txBox="1">
              <a:spLocks noChangeArrowheads="1"/>
            </p:cNvSpPr>
            <p:nvPr/>
          </p:nvSpPr>
          <p:spPr bwMode="auto">
            <a:xfrm>
              <a:off x="180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820ABE4C-5696-4F1C-9B80-EDD7EDC2DDF3}"/>
              </a:ext>
            </a:extLst>
          </p:cNvPr>
          <p:cNvSpPr txBox="1">
            <a:spLocks noChangeArrowheads="1"/>
          </p:cNvSpPr>
          <p:nvPr/>
        </p:nvSpPr>
        <p:spPr bwMode="auto">
          <a:xfrm>
            <a:off x="45386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FE3E8E9F-F182-4C6F-A6F4-945046A594EF}"/>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54ABB7DD-3A12-462F-902F-5003C8A95853}"/>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A185E9E9-4510-42FA-B529-D024933B3958}"/>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86019" name="Group 6">
            <a:extLst>
              <a:ext uri="{FF2B5EF4-FFF2-40B4-BE49-F238E27FC236}">
                <a16:creationId xmlns:a16="http://schemas.microsoft.com/office/drawing/2014/main" id="{5FFEC906-B8BE-3143-A193-14C4293FD73A}"/>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A737BB01-82F9-42BB-B87F-07390D027F0E}"/>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D369893E-AA0C-46D6-A0EF-17648C1441B0}"/>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30F6F693-C4C8-488C-A64D-EB9F2CE85C57}"/>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C11CF50C-7208-4F90-9870-25D4ACF12EAB}"/>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5A955A16-118B-4BF8-B2C3-CB0A75F7D991}"/>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2AD57AE0-4FD6-4F87-B467-C4D1FBCFC2B8}"/>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8BE53C95-90F2-481F-A72B-862D170A42E3}"/>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8EFA0589-D147-4625-9C37-9FD770A53765}"/>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34B3BBD4-58AF-4FD1-971B-EEA27CA91752}"/>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86020" name="Group 16">
            <a:extLst>
              <a:ext uri="{FF2B5EF4-FFF2-40B4-BE49-F238E27FC236}">
                <a16:creationId xmlns:a16="http://schemas.microsoft.com/office/drawing/2014/main" id="{B6719674-F46C-9F4C-913F-2C7CA2617833}"/>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46E466B6-49B0-49E0-B9B2-4138A09D3818}"/>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9E78A85B-D0A1-4B8D-9EAA-D7CCF00C9B16}"/>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88A75AF2-C18F-44A9-8C43-170D6B716A6D}"/>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BAFA48EF-BA58-4934-ACE8-DE182356CBE7}"/>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C5A4D240-CC69-42D8-AB1A-FAB3C1E1160E}"/>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75C50E45-BE67-4C4C-82FD-4C553D33F4B1}"/>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9C0F9284-E145-405D-8036-988DF8F32510}"/>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A2BD709D-663B-4683-90E9-7B1E746569D8}"/>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C2DBDA29-C469-4730-A5BC-5D382E341D63}"/>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0CBFD1DA-2A75-41D8-87C5-BE55E30FEC20}"/>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2F0C90A0-F64F-4979-AE32-BA40B14337C8}"/>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5EB32CD1-B5CD-4F84-8779-EFA4076433E5}"/>
              </a:ext>
            </a:extLst>
          </p:cNvPr>
          <p:cNvSpPr txBox="1">
            <a:spLocks noChangeArrowheads="1"/>
          </p:cNvSpPr>
          <p:nvPr/>
        </p:nvSpPr>
        <p:spPr bwMode="auto">
          <a:xfrm>
            <a:off x="370840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106AEA76-5CFA-4335-804A-66675972B86B}"/>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AF310A8F-564A-42A2-B6DA-F59979592414}"/>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84731FB5-C699-479A-BB05-F0BA0AE73224}"/>
              </a:ext>
            </a:extLst>
          </p:cNvPr>
          <p:cNvSpPr txBox="1">
            <a:spLocks noChangeArrowheads="1"/>
          </p:cNvSpPr>
          <p:nvPr/>
        </p:nvSpPr>
        <p:spPr bwMode="auto">
          <a:xfrm>
            <a:off x="670401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75752506-BB78-4261-A469-5389939EC6AC}"/>
              </a:ext>
            </a:extLst>
          </p:cNvPr>
          <p:cNvSpPr txBox="1">
            <a:spLocks noChangeArrowheads="1"/>
          </p:cNvSpPr>
          <p:nvPr/>
        </p:nvSpPr>
        <p:spPr bwMode="auto">
          <a:xfrm>
            <a:off x="598805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97</a:t>
            </a:r>
            <a:endParaRPr lang="en-US" altLang="zh-CN" sz="1400" dirty="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53D2F3D5-E41E-4C66-B2A5-C575E992F3D2}"/>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922756D9-F15A-4B41-B6DE-A15DD16E2886}"/>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48A47AA8-9C2E-49FD-B675-443A39F08ACA}"/>
              </a:ext>
            </a:extLst>
          </p:cNvPr>
          <p:cNvSpPr txBox="1">
            <a:spLocks noChangeArrowheads="1"/>
          </p:cNvSpPr>
          <p:nvPr/>
        </p:nvSpPr>
        <p:spPr bwMode="auto">
          <a:xfrm>
            <a:off x="52847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00703404-F2F6-442A-8D2A-F44D65B54D9D}"/>
              </a:ext>
            </a:extLst>
          </p:cNvPr>
          <p:cNvSpPr txBox="1">
            <a:spLocks noChangeArrowheads="1"/>
          </p:cNvSpPr>
          <p:nvPr/>
        </p:nvSpPr>
        <p:spPr bwMode="auto">
          <a:xfrm>
            <a:off x="22399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15EB1013-716C-4A74-8439-90667BEC402A}"/>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EC6772E3-1F21-48F9-B9C9-1B0CBF164912}"/>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476E6607-3612-4228-82F4-FDBD51E6A07A}"/>
              </a:ext>
            </a:extLst>
          </p:cNvPr>
          <p:cNvSpPr txBox="1">
            <a:spLocks noChangeArrowheads="1"/>
          </p:cNvSpPr>
          <p:nvPr/>
        </p:nvSpPr>
        <p:spPr bwMode="auto">
          <a:xfrm>
            <a:off x="29860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70666006-7518-41D1-98CE-73FB7269BADB}"/>
              </a:ext>
            </a:extLst>
          </p:cNvPr>
          <p:cNvSpPr txBox="1">
            <a:spLocks noChangeArrowheads="1"/>
          </p:cNvSpPr>
          <p:nvPr/>
        </p:nvSpPr>
        <p:spPr bwMode="auto">
          <a:xfrm>
            <a:off x="74945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7F2AD2CA-6372-403C-A06C-C01B52D6C641}"/>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86037" name="Group 42">
            <a:extLst>
              <a:ext uri="{FF2B5EF4-FFF2-40B4-BE49-F238E27FC236}">
                <a16:creationId xmlns:a16="http://schemas.microsoft.com/office/drawing/2014/main" id="{0014146C-A9A0-3648-88EB-65162FC63633}"/>
              </a:ext>
            </a:extLst>
          </p:cNvPr>
          <p:cNvGrpSpPr>
            <a:grpSpLocks/>
          </p:cNvGrpSpPr>
          <p:nvPr/>
        </p:nvGrpSpPr>
        <p:grpSpPr bwMode="auto">
          <a:xfrm>
            <a:off x="3390900" y="4167188"/>
            <a:ext cx="1092200" cy="698500"/>
            <a:chOff x="2588" y="3474"/>
            <a:chExt cx="529" cy="440"/>
          </a:xfrm>
        </p:grpSpPr>
        <p:sp>
          <p:nvSpPr>
            <p:cNvPr id="87" name="Line 43">
              <a:extLst>
                <a:ext uri="{FF2B5EF4-FFF2-40B4-BE49-F238E27FC236}">
                  <a16:creationId xmlns:a16="http://schemas.microsoft.com/office/drawing/2014/main" id="{6239BE17-8F46-40E4-8C9E-DAEB147E40E6}"/>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D48A731C-D32E-4F35-BEFA-6E912929F3A6}"/>
                </a:ext>
              </a:extLst>
            </p:cNvPr>
            <p:cNvSpPr txBox="1">
              <a:spLocks noChangeArrowheads="1"/>
            </p:cNvSpPr>
            <p:nvPr/>
          </p:nvSpPr>
          <p:spPr bwMode="auto">
            <a:xfrm>
              <a:off x="2638"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86038" name="Group 45">
            <a:extLst>
              <a:ext uri="{FF2B5EF4-FFF2-40B4-BE49-F238E27FC236}">
                <a16:creationId xmlns:a16="http://schemas.microsoft.com/office/drawing/2014/main" id="{6B89A7C5-57C3-AB48-85E5-001B95CDC090}"/>
              </a:ext>
            </a:extLst>
          </p:cNvPr>
          <p:cNvGrpSpPr>
            <a:grpSpLocks/>
          </p:cNvGrpSpPr>
          <p:nvPr/>
        </p:nvGrpSpPr>
        <p:grpSpPr bwMode="auto">
          <a:xfrm>
            <a:off x="2444750" y="4167188"/>
            <a:ext cx="774700" cy="701675"/>
            <a:chOff x="1803" y="3472"/>
            <a:chExt cx="376" cy="442"/>
          </a:xfrm>
        </p:grpSpPr>
        <p:sp>
          <p:nvSpPr>
            <p:cNvPr id="90" name="Line 46">
              <a:extLst>
                <a:ext uri="{FF2B5EF4-FFF2-40B4-BE49-F238E27FC236}">
                  <a16:creationId xmlns:a16="http://schemas.microsoft.com/office/drawing/2014/main" id="{B9E054C5-2A01-4DD1-8E5D-9CD48EDFBB22}"/>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5D6420A5-D1A8-4491-9376-F64C25361069}"/>
                </a:ext>
              </a:extLst>
            </p:cNvPr>
            <p:cNvSpPr txBox="1">
              <a:spLocks noChangeArrowheads="1"/>
            </p:cNvSpPr>
            <p:nvPr/>
          </p:nvSpPr>
          <p:spPr bwMode="auto">
            <a:xfrm>
              <a:off x="180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61BDC01F-6D12-4816-9C88-0C307D7D7901}"/>
              </a:ext>
            </a:extLst>
          </p:cNvPr>
          <p:cNvSpPr txBox="1">
            <a:spLocks noChangeArrowheads="1"/>
          </p:cNvSpPr>
          <p:nvPr/>
        </p:nvSpPr>
        <p:spPr bwMode="auto">
          <a:xfrm>
            <a:off x="45386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EEFDAC09-E7F0-4A4E-BB76-8EDCA68507A0}"/>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B7A9D3E3-C643-4D6D-9C18-17B5F99C9EF9}"/>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F0E1CC18-C294-48CF-87BD-9CBC843E8A40}"/>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87043" name="Group 6">
            <a:extLst>
              <a:ext uri="{FF2B5EF4-FFF2-40B4-BE49-F238E27FC236}">
                <a16:creationId xmlns:a16="http://schemas.microsoft.com/office/drawing/2014/main" id="{814F8442-8401-2A4D-A002-27D596165A4B}"/>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6CD51ED4-1C01-4032-9338-D542E6EF4E36}"/>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89F3765F-253A-41BB-BD0E-781348F58A89}"/>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C0DE6657-7C08-47D5-8272-D6EA8408A4C9}"/>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920C35FC-1198-48C7-86C4-C50E1E5595C4}"/>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7969419A-66F8-4A48-B4B9-86368153E5A5}"/>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FB1A86F5-5C48-4F2B-97D7-7B659263EA31}"/>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12EEAA26-28E5-4747-A168-C408BAA3FE44}"/>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E0219C4E-D8FC-41DD-8E3F-209E03CD7E18}"/>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9C198A3F-4388-43AF-8BDB-CFC64353AB4B}"/>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87044" name="Group 16">
            <a:extLst>
              <a:ext uri="{FF2B5EF4-FFF2-40B4-BE49-F238E27FC236}">
                <a16:creationId xmlns:a16="http://schemas.microsoft.com/office/drawing/2014/main" id="{0CF5592F-8DD8-2D41-ADCC-3B370F489C63}"/>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998622B4-41B4-4F64-A410-FEBB487867D3}"/>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BC367046-D24B-4400-A3D6-8FE221989460}"/>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6054286E-2452-4418-A52C-4B2A816BB10A}"/>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CCF549E1-0DA0-47BE-B02E-9301F80C1E2C}"/>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7858A3AB-D2BA-4890-8A9A-B378FD862772}"/>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4667BD9C-0702-485C-9799-B9DFE9DA0A17}"/>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748A6B2E-6072-4621-80C1-356323DBE878}"/>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6EBFF30E-9C09-4B0E-B1A1-767411A4D3FD}"/>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BC9827FC-E024-4B88-B16F-D114C664D779}"/>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91503774-4248-4604-A9E6-5B4B6CB26655}"/>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19DC2E34-AC42-4C4A-A411-F30771C908BD}"/>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81D8A5F1-AEAD-4504-B426-7B2A8735A1C6}"/>
              </a:ext>
            </a:extLst>
          </p:cNvPr>
          <p:cNvSpPr txBox="1">
            <a:spLocks noChangeArrowheads="1"/>
          </p:cNvSpPr>
          <p:nvPr/>
        </p:nvSpPr>
        <p:spPr bwMode="auto">
          <a:xfrm>
            <a:off x="370840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D2FC067F-D15E-42DC-9D31-2EEB41611FD8}"/>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14600D26-AE1B-4F40-A0B3-9BD5598E089D}"/>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9B2B6923-4851-4998-A574-069C3B26247C}"/>
              </a:ext>
            </a:extLst>
          </p:cNvPr>
          <p:cNvSpPr txBox="1">
            <a:spLocks noChangeArrowheads="1"/>
          </p:cNvSpPr>
          <p:nvPr/>
        </p:nvSpPr>
        <p:spPr bwMode="auto">
          <a:xfrm>
            <a:off x="670401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20D3E760-09DF-459D-81FF-25941B61A494}"/>
              </a:ext>
            </a:extLst>
          </p:cNvPr>
          <p:cNvSpPr txBox="1">
            <a:spLocks noChangeArrowheads="1"/>
          </p:cNvSpPr>
          <p:nvPr/>
        </p:nvSpPr>
        <p:spPr bwMode="auto">
          <a:xfrm>
            <a:off x="598805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97</a:t>
            </a:r>
            <a:endParaRPr lang="en-US" altLang="zh-CN" sz="1400" dirty="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2548C376-A0FC-4081-860E-EA9020DA09CB}"/>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DD190AD3-9C4B-40CE-A034-FE4F73CA3D44}"/>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F45C14DF-4DCC-4829-A1C4-31D614E52BE8}"/>
              </a:ext>
            </a:extLst>
          </p:cNvPr>
          <p:cNvSpPr txBox="1">
            <a:spLocks noChangeArrowheads="1"/>
          </p:cNvSpPr>
          <p:nvPr/>
        </p:nvSpPr>
        <p:spPr bwMode="auto">
          <a:xfrm>
            <a:off x="13763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76</a:t>
            </a:r>
            <a:endParaRPr lang="en-US" altLang="zh-CN" sz="1400" dirty="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732AC4D4-6C35-418B-944D-98548791433C}"/>
              </a:ext>
            </a:extLst>
          </p:cNvPr>
          <p:cNvSpPr txBox="1">
            <a:spLocks noChangeArrowheads="1"/>
          </p:cNvSpPr>
          <p:nvPr/>
        </p:nvSpPr>
        <p:spPr bwMode="auto">
          <a:xfrm>
            <a:off x="22399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0DF21AAB-2AA9-4186-BA5C-D905E5DD217F}"/>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246F4152-C0FD-4840-97DE-02557981452F}"/>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26F9FD71-BF84-428B-9974-FC0C64D393D7}"/>
              </a:ext>
            </a:extLst>
          </p:cNvPr>
          <p:cNvSpPr txBox="1">
            <a:spLocks noChangeArrowheads="1"/>
          </p:cNvSpPr>
          <p:nvPr/>
        </p:nvSpPr>
        <p:spPr bwMode="auto">
          <a:xfrm>
            <a:off x="29860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73E66AB8-02AF-4EA3-B9B1-F142C469C527}"/>
              </a:ext>
            </a:extLst>
          </p:cNvPr>
          <p:cNvSpPr txBox="1">
            <a:spLocks noChangeArrowheads="1"/>
          </p:cNvSpPr>
          <p:nvPr/>
        </p:nvSpPr>
        <p:spPr bwMode="auto">
          <a:xfrm>
            <a:off x="74945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44607AB7-1199-437C-A688-7081D66EEEDD}"/>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87061" name="Group 42">
            <a:extLst>
              <a:ext uri="{FF2B5EF4-FFF2-40B4-BE49-F238E27FC236}">
                <a16:creationId xmlns:a16="http://schemas.microsoft.com/office/drawing/2014/main" id="{E968AF15-507F-A34B-8ED3-78B3299A6A50}"/>
              </a:ext>
            </a:extLst>
          </p:cNvPr>
          <p:cNvGrpSpPr>
            <a:grpSpLocks/>
          </p:cNvGrpSpPr>
          <p:nvPr/>
        </p:nvGrpSpPr>
        <p:grpSpPr bwMode="auto">
          <a:xfrm>
            <a:off x="7732713" y="4121150"/>
            <a:ext cx="1016000" cy="698500"/>
            <a:chOff x="2588" y="3474"/>
            <a:chExt cx="492" cy="440"/>
          </a:xfrm>
        </p:grpSpPr>
        <p:sp>
          <p:nvSpPr>
            <p:cNvPr id="87" name="Line 43">
              <a:extLst>
                <a:ext uri="{FF2B5EF4-FFF2-40B4-BE49-F238E27FC236}">
                  <a16:creationId xmlns:a16="http://schemas.microsoft.com/office/drawing/2014/main" id="{3990CAC8-E367-4DDB-8328-E0EF421CB971}"/>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79F37480-98CB-4CF6-9E89-4A3AC88B1F52}"/>
                </a:ext>
              </a:extLst>
            </p:cNvPr>
            <p:cNvSpPr txBox="1">
              <a:spLocks noChangeArrowheads="1"/>
            </p:cNvSpPr>
            <p:nvPr/>
          </p:nvSpPr>
          <p:spPr bwMode="auto">
            <a:xfrm>
              <a:off x="2601"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87062" name="Group 45">
            <a:extLst>
              <a:ext uri="{FF2B5EF4-FFF2-40B4-BE49-F238E27FC236}">
                <a16:creationId xmlns:a16="http://schemas.microsoft.com/office/drawing/2014/main" id="{ABFD24B7-EBBF-4C4C-B84D-389079C58927}"/>
              </a:ext>
            </a:extLst>
          </p:cNvPr>
          <p:cNvGrpSpPr>
            <a:grpSpLocks/>
          </p:cNvGrpSpPr>
          <p:nvPr/>
        </p:nvGrpSpPr>
        <p:grpSpPr bwMode="auto">
          <a:xfrm>
            <a:off x="4872038" y="4121150"/>
            <a:ext cx="776287" cy="701675"/>
            <a:chOff x="1863" y="3472"/>
            <a:chExt cx="376" cy="442"/>
          </a:xfrm>
        </p:grpSpPr>
        <p:sp>
          <p:nvSpPr>
            <p:cNvPr id="90" name="Line 46">
              <a:extLst>
                <a:ext uri="{FF2B5EF4-FFF2-40B4-BE49-F238E27FC236}">
                  <a16:creationId xmlns:a16="http://schemas.microsoft.com/office/drawing/2014/main" id="{C2EF5976-FB18-4A16-B7A4-7B3DE145A7E2}"/>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B5DA554F-43A5-44BC-B1EB-5EA042A77161}"/>
                </a:ext>
              </a:extLst>
            </p:cNvPr>
            <p:cNvSpPr txBox="1">
              <a:spLocks noChangeArrowheads="1"/>
            </p:cNvSpPr>
            <p:nvPr/>
          </p:nvSpPr>
          <p:spPr bwMode="auto">
            <a:xfrm>
              <a:off x="186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3649CC38-BE96-44FD-8D4A-CE2310B874B3}"/>
              </a:ext>
            </a:extLst>
          </p:cNvPr>
          <p:cNvSpPr txBox="1">
            <a:spLocks noChangeArrowheads="1"/>
          </p:cNvSpPr>
          <p:nvPr/>
        </p:nvSpPr>
        <p:spPr bwMode="auto">
          <a:xfrm>
            <a:off x="45386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3EDEEFD8-7ABC-4086-9CD3-1AABCE21E411}"/>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1ACEF136-7919-413C-8760-AEF6ACD8E7A7}"/>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7649A51F-3B56-4A62-AFDF-26D12689E313}"/>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88067" name="Group 6">
            <a:extLst>
              <a:ext uri="{FF2B5EF4-FFF2-40B4-BE49-F238E27FC236}">
                <a16:creationId xmlns:a16="http://schemas.microsoft.com/office/drawing/2014/main" id="{BF5432E3-3A68-2642-A06C-3E4AC93B18CE}"/>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7EA8D359-5044-4FDA-ADC4-10FD2F9B4C72}"/>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C7BA1501-B917-49E5-98F4-C44E07F6D6F5}"/>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4DEEADB9-179B-44CE-B939-1966343DDD24}"/>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E6C6297B-0F02-4CEF-9820-AABA0269F6A2}"/>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3327952F-8C69-4DC9-AC15-6FE565DD1D9B}"/>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E61BEEF2-F8C4-44B3-8174-148711273948}"/>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407AC244-8D80-413A-AB4E-A771C0F7D34D}"/>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424FE451-7815-4902-B0EB-DDB84CC68DA8}"/>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6D842D75-1F7A-41F4-90A6-1410D8BAA698}"/>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88068" name="Group 16">
            <a:extLst>
              <a:ext uri="{FF2B5EF4-FFF2-40B4-BE49-F238E27FC236}">
                <a16:creationId xmlns:a16="http://schemas.microsoft.com/office/drawing/2014/main" id="{2E208A80-74C3-D544-A11F-B8DA13367A68}"/>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0E49565D-92FC-442C-B58F-3E99E09FA602}"/>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2C4EAAC0-40A2-47DF-891E-04A506309149}"/>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4781CA2B-9F94-4E55-995D-85FD5A222EE9}"/>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BA493F19-2299-48F0-95B7-79CF69A96D26}"/>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4690C377-3031-478D-B9E2-2DBE8486CD15}"/>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900ECD6B-FCD0-4E39-AADE-C446229A0011}"/>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5D9E6E0C-EE7C-401C-8825-D1ADF876A552}"/>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99F06A2E-0FCA-440F-AC18-2339BD71A073}"/>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C9B75228-A641-4FC9-A132-F68F7AC0B903}"/>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CDCC9692-67BF-4BEF-9F77-98D24D022F2B}"/>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825BB6EB-8883-4267-A817-42F522A1AB6F}"/>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1BA4FA4C-7181-46B4-AED2-D81E6AB21B8B}"/>
              </a:ext>
            </a:extLst>
          </p:cNvPr>
          <p:cNvSpPr txBox="1">
            <a:spLocks noChangeArrowheads="1"/>
          </p:cNvSpPr>
          <p:nvPr/>
        </p:nvSpPr>
        <p:spPr bwMode="auto">
          <a:xfrm>
            <a:off x="370840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96AEA197-00AF-472B-A86B-5427D4F4458A}"/>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3F8471ED-E9ED-40DD-998A-7E23E7250A5D}"/>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F05328A7-B08F-4E3D-9817-A649AAAD17F3}"/>
              </a:ext>
            </a:extLst>
          </p:cNvPr>
          <p:cNvSpPr txBox="1">
            <a:spLocks noChangeArrowheads="1"/>
          </p:cNvSpPr>
          <p:nvPr/>
        </p:nvSpPr>
        <p:spPr bwMode="auto">
          <a:xfrm>
            <a:off x="670401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D2F1C5B9-2B48-476B-B465-3E43315E497A}"/>
              </a:ext>
            </a:extLst>
          </p:cNvPr>
          <p:cNvSpPr txBox="1">
            <a:spLocks noChangeArrowheads="1"/>
          </p:cNvSpPr>
          <p:nvPr/>
        </p:nvSpPr>
        <p:spPr bwMode="auto">
          <a:xfrm>
            <a:off x="598805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97</a:t>
            </a:r>
            <a:endParaRPr lang="en-US" altLang="zh-CN" sz="1400" dirty="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7432C148-593B-488F-A941-78644C0634B6}"/>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333FA9CD-0E6D-44D3-9C60-3D2677021CB3}"/>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DD05BA0D-A9CD-4BB2-861B-255ED9220901}"/>
              </a:ext>
            </a:extLst>
          </p:cNvPr>
          <p:cNvSpPr txBox="1">
            <a:spLocks noChangeArrowheads="1"/>
          </p:cNvSpPr>
          <p:nvPr/>
        </p:nvSpPr>
        <p:spPr bwMode="auto">
          <a:xfrm>
            <a:off x="13763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76</a:t>
            </a:r>
            <a:endParaRPr lang="en-US" altLang="zh-CN" sz="1400" dirty="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198870C0-A4B3-4C35-A945-1B2573288200}"/>
              </a:ext>
            </a:extLst>
          </p:cNvPr>
          <p:cNvSpPr txBox="1">
            <a:spLocks noChangeArrowheads="1"/>
          </p:cNvSpPr>
          <p:nvPr/>
        </p:nvSpPr>
        <p:spPr bwMode="auto">
          <a:xfrm>
            <a:off x="22399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4F9D4D3B-EC83-47BD-8C58-6F064B5ECE77}"/>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9E2BD330-8C97-4E26-88CE-A4608F301515}"/>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9B267C99-CF21-4688-8F96-DF12691BB237}"/>
              </a:ext>
            </a:extLst>
          </p:cNvPr>
          <p:cNvSpPr txBox="1">
            <a:spLocks noChangeArrowheads="1"/>
          </p:cNvSpPr>
          <p:nvPr/>
        </p:nvSpPr>
        <p:spPr bwMode="auto">
          <a:xfrm>
            <a:off x="29860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7B4C233C-B01F-4FB8-BD54-ABFC1AE101CD}"/>
              </a:ext>
            </a:extLst>
          </p:cNvPr>
          <p:cNvSpPr txBox="1">
            <a:spLocks noChangeArrowheads="1"/>
          </p:cNvSpPr>
          <p:nvPr/>
        </p:nvSpPr>
        <p:spPr bwMode="auto">
          <a:xfrm>
            <a:off x="521970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68EFF7C1-9EE3-4145-89BB-C30B28A346E1}"/>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88085" name="Group 42">
            <a:extLst>
              <a:ext uri="{FF2B5EF4-FFF2-40B4-BE49-F238E27FC236}">
                <a16:creationId xmlns:a16="http://schemas.microsoft.com/office/drawing/2014/main" id="{DAB8B939-03A3-1F44-90BD-3998B1BE41CD}"/>
              </a:ext>
            </a:extLst>
          </p:cNvPr>
          <p:cNvGrpSpPr>
            <a:grpSpLocks/>
          </p:cNvGrpSpPr>
          <p:nvPr/>
        </p:nvGrpSpPr>
        <p:grpSpPr bwMode="auto">
          <a:xfrm>
            <a:off x="7732713" y="4121150"/>
            <a:ext cx="1016000" cy="698500"/>
            <a:chOff x="2588" y="3474"/>
            <a:chExt cx="492" cy="440"/>
          </a:xfrm>
        </p:grpSpPr>
        <p:sp>
          <p:nvSpPr>
            <p:cNvPr id="87" name="Line 43">
              <a:extLst>
                <a:ext uri="{FF2B5EF4-FFF2-40B4-BE49-F238E27FC236}">
                  <a16:creationId xmlns:a16="http://schemas.microsoft.com/office/drawing/2014/main" id="{5D9E33B5-27EE-4725-98A0-68B0074499BA}"/>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F4B0DAE7-3959-4EEA-8F8E-F0C9A697253E}"/>
                </a:ext>
              </a:extLst>
            </p:cNvPr>
            <p:cNvSpPr txBox="1">
              <a:spLocks noChangeArrowheads="1"/>
            </p:cNvSpPr>
            <p:nvPr/>
          </p:nvSpPr>
          <p:spPr bwMode="auto">
            <a:xfrm>
              <a:off x="2601"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88086" name="Group 45">
            <a:extLst>
              <a:ext uri="{FF2B5EF4-FFF2-40B4-BE49-F238E27FC236}">
                <a16:creationId xmlns:a16="http://schemas.microsoft.com/office/drawing/2014/main" id="{483BC456-C452-8B45-9520-84D1E04DC339}"/>
              </a:ext>
            </a:extLst>
          </p:cNvPr>
          <p:cNvGrpSpPr>
            <a:grpSpLocks/>
          </p:cNvGrpSpPr>
          <p:nvPr/>
        </p:nvGrpSpPr>
        <p:grpSpPr bwMode="auto">
          <a:xfrm>
            <a:off x="4872038" y="4121150"/>
            <a:ext cx="776287" cy="701675"/>
            <a:chOff x="1863" y="3472"/>
            <a:chExt cx="376" cy="442"/>
          </a:xfrm>
        </p:grpSpPr>
        <p:sp>
          <p:nvSpPr>
            <p:cNvPr id="90" name="Line 46">
              <a:extLst>
                <a:ext uri="{FF2B5EF4-FFF2-40B4-BE49-F238E27FC236}">
                  <a16:creationId xmlns:a16="http://schemas.microsoft.com/office/drawing/2014/main" id="{0FE169B4-D956-4187-9B85-2DBD64279546}"/>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6E5C404C-F5C1-4F6E-987D-D09F1AEF660E}"/>
                </a:ext>
              </a:extLst>
            </p:cNvPr>
            <p:cNvSpPr txBox="1">
              <a:spLocks noChangeArrowheads="1"/>
            </p:cNvSpPr>
            <p:nvPr/>
          </p:nvSpPr>
          <p:spPr bwMode="auto">
            <a:xfrm>
              <a:off x="186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B151B9BB-1305-4DAD-BC07-C83EC82EAA3F}"/>
              </a:ext>
            </a:extLst>
          </p:cNvPr>
          <p:cNvSpPr txBox="1">
            <a:spLocks noChangeArrowheads="1"/>
          </p:cNvSpPr>
          <p:nvPr/>
        </p:nvSpPr>
        <p:spPr bwMode="auto">
          <a:xfrm>
            <a:off x="45386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55FC141E-70F6-4918-A0EE-456914EA31CE}"/>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B57046BF-CC4A-491C-8E2B-E059A13E420A}"/>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1241" name="Text Box 9">
            <a:extLst>
              <a:ext uri="{FF2B5EF4-FFF2-40B4-BE49-F238E27FC236}">
                <a16:creationId xmlns:a16="http://schemas.microsoft.com/office/drawing/2014/main" id="{F163FE6F-025A-4B92-AF6F-FEF9830F8C64}"/>
              </a:ext>
            </a:extLst>
          </p:cNvPr>
          <p:cNvSpPr txBox="1">
            <a:spLocks noChangeArrowheads="1"/>
          </p:cNvSpPr>
          <p:nvPr/>
        </p:nvSpPr>
        <p:spPr bwMode="auto">
          <a:xfrm>
            <a:off x="309563" y="981075"/>
            <a:ext cx="8064500" cy="708025"/>
          </a:xfrm>
          <a:prstGeom prst="rect">
            <a:avLst/>
          </a:prstGeom>
          <a:noFill/>
          <a:ln w="9525">
            <a:noFill/>
            <a:miter lim="800000"/>
          </a:ln>
          <a:effectLst/>
        </p:spPr>
        <p:txBody>
          <a:bodyPr>
            <a:spAutoFit/>
          </a:bodyPr>
          <a:lstStyle/>
          <a:p>
            <a:pPr marL="285750" indent="-285750" algn="just" eaLnBrk="1" hangingPunct="1">
              <a:lnSpc>
                <a:spcPct val="125000"/>
              </a:lnSpc>
              <a:spcBef>
                <a:spcPct val="50000"/>
              </a:spcBef>
              <a:defRPr/>
            </a:pPr>
            <a:r>
              <a:rPr kumimoji="1" lang="en-US" altLang="zh-CN" sz="3200" b="0" dirty="0">
                <a:solidFill>
                  <a:srgbClr val="FF3300"/>
                </a:solidFill>
                <a:latin typeface="+mn-lt"/>
                <a:ea typeface="+mn-ea"/>
                <a:cs typeface="+mn-ea"/>
                <a:sym typeface="+mn-lt"/>
              </a:rPr>
              <a:t>4.</a:t>
            </a:r>
            <a:r>
              <a:rPr kumimoji="1" lang="zh-CN" altLang="en-US" sz="3200" b="0" dirty="0">
                <a:solidFill>
                  <a:srgbClr val="FF3300"/>
                </a:solidFill>
                <a:latin typeface="+mn-lt"/>
                <a:ea typeface="+mn-ea"/>
                <a:cs typeface="+mn-ea"/>
                <a:sym typeface="+mn-lt"/>
              </a:rPr>
              <a:t>排序算法的好坏如何衡量？</a:t>
            </a:r>
          </a:p>
        </p:txBody>
      </p:sp>
      <p:sp>
        <p:nvSpPr>
          <p:cNvPr id="24579" name="标题 1">
            <a:extLst>
              <a:ext uri="{FF2B5EF4-FFF2-40B4-BE49-F238E27FC236}">
                <a16:creationId xmlns:a16="http://schemas.microsoft.com/office/drawing/2014/main" id="{709796FE-478D-7048-9890-BBCF5419FAE0}"/>
              </a:ext>
            </a:extLst>
          </p:cNvPr>
          <p:cNvSpPr txBox="1">
            <a:spLocks/>
          </p:cNvSpPr>
          <p:nvPr/>
        </p:nvSpPr>
        <p:spPr bwMode="auto">
          <a:xfrm>
            <a:off x="844550" y="236538"/>
            <a:ext cx="6400800"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pPr>
            <a:r>
              <a:rPr lang="zh-CN" altLang="en-US" sz="2800" b="0">
                <a:solidFill>
                  <a:schemeClr val="bg1"/>
                </a:solidFill>
                <a:sym typeface="+mn-lt"/>
              </a:rPr>
              <a:t>概述</a:t>
            </a:r>
          </a:p>
        </p:txBody>
      </p:sp>
      <p:grpSp>
        <p:nvGrpSpPr>
          <p:cNvPr id="40" name="组合 39">
            <a:extLst>
              <a:ext uri="{FF2B5EF4-FFF2-40B4-BE49-F238E27FC236}">
                <a16:creationId xmlns:a16="http://schemas.microsoft.com/office/drawing/2014/main" id="{8A1E238B-E6DB-9B43-879E-681F577EB81A}"/>
              </a:ext>
            </a:extLst>
          </p:cNvPr>
          <p:cNvGrpSpPr>
            <a:grpSpLocks/>
          </p:cNvGrpSpPr>
          <p:nvPr/>
        </p:nvGrpSpPr>
        <p:grpSpPr bwMode="auto">
          <a:xfrm>
            <a:off x="3417888" y="2241550"/>
            <a:ext cx="2360612" cy="3125788"/>
            <a:chOff x="4561682" y="2200808"/>
            <a:chExt cx="3219450" cy="4263231"/>
          </a:xfrm>
        </p:grpSpPr>
        <p:sp>
          <p:nvSpPr>
            <p:cNvPr id="41" name="i$liḋe-Oval 12">
              <a:extLst>
                <a:ext uri="{FF2B5EF4-FFF2-40B4-BE49-F238E27FC236}">
                  <a16:creationId xmlns:a16="http://schemas.microsoft.com/office/drawing/2014/main" id="{0BCFFB89-7B04-444E-9006-A869346BD1D9}"/>
                </a:ext>
              </a:extLst>
            </p:cNvPr>
            <p:cNvSpPr>
              <a:spLocks/>
            </p:cNvSpPr>
            <p:nvPr/>
          </p:nvSpPr>
          <p:spPr bwMode="auto">
            <a:xfrm>
              <a:off x="4996859" y="2200808"/>
              <a:ext cx="2284144" cy="2284261"/>
            </a:xfrm>
            <a:prstGeom prst="ellipse">
              <a:avLst/>
            </a:prstGeom>
            <a:solidFill>
              <a:srgbClr val="4F81BD"/>
            </a:solidFill>
            <a:ln w="50800">
              <a:solidFill>
                <a:sysClr val="windowText" lastClr="000000">
                  <a:alpha val="0"/>
                </a:sysClr>
              </a:solidFill>
              <a:miter lim="800000"/>
              <a:headEnd/>
              <a:tailEnd/>
            </a:ln>
          </p:spPr>
          <p:txBody>
            <a:bodyPr wrap="none" lIns="0" tIns="0" rIns="0" bIns="0" anchor="ctr">
              <a:norm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ctr" eaLnBrk="1" hangingPunct="1"/>
              <a:r>
                <a:rPr lang="zh-CN" altLang="en-US" sz="2400" b="0">
                  <a:solidFill>
                    <a:srgbClr val="FFFFFF"/>
                  </a:solidFill>
                  <a:latin typeface="Arial" panose="020B0604020202020204" pitchFamily="34" charset="0"/>
                  <a:ea typeface="微软雅黑" panose="020B0503020204020204" pitchFamily="34" charset="-122"/>
                  <a:sym typeface="Arial" panose="020B0604020202020204" pitchFamily="34" charset="0"/>
                </a:rPr>
                <a:t>空间效率</a:t>
              </a:r>
            </a:p>
          </p:txBody>
        </p:sp>
        <p:sp>
          <p:nvSpPr>
            <p:cNvPr id="42" name="i$liḋe-Oval 14">
              <a:extLst>
                <a:ext uri="{FF2B5EF4-FFF2-40B4-BE49-F238E27FC236}">
                  <a16:creationId xmlns:a16="http://schemas.microsoft.com/office/drawing/2014/main" id="{6097A68F-1FAD-4F81-8D93-581F9ACA8DBB}"/>
                </a:ext>
              </a:extLst>
            </p:cNvPr>
            <p:cNvSpPr>
              <a:spLocks/>
            </p:cNvSpPr>
            <p:nvPr/>
          </p:nvSpPr>
          <p:spPr bwMode="auto">
            <a:xfrm>
              <a:off x="4561682" y="3049557"/>
              <a:ext cx="326924" cy="324776"/>
            </a:xfrm>
            <a:prstGeom prst="ellipse">
              <a:avLst/>
            </a:prstGeom>
            <a:solidFill>
              <a:sysClr val="window" lastClr="FFFFFF">
                <a:lumMod val="75000"/>
                <a:alpha val="20000"/>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3" name="i$liḋe-Oval 15">
              <a:extLst>
                <a:ext uri="{FF2B5EF4-FFF2-40B4-BE49-F238E27FC236}">
                  <a16:creationId xmlns:a16="http://schemas.microsoft.com/office/drawing/2014/main" id="{B995D33B-4DCD-44CC-8502-6CA12BE64C65}"/>
                </a:ext>
              </a:extLst>
            </p:cNvPr>
            <p:cNvSpPr>
              <a:spLocks/>
            </p:cNvSpPr>
            <p:nvPr/>
          </p:nvSpPr>
          <p:spPr bwMode="auto">
            <a:xfrm>
              <a:off x="5878041" y="4355158"/>
              <a:ext cx="543430" cy="543458"/>
            </a:xfrm>
            <a:prstGeom prst="ellipse">
              <a:avLst/>
            </a:prstGeom>
            <a:solidFill>
              <a:sysClr val="window" lastClr="FFFFFF">
                <a:lumMod val="75000"/>
                <a:alpha val="20000"/>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4" name="i$liḋe-Oval 16">
              <a:extLst>
                <a:ext uri="{FF2B5EF4-FFF2-40B4-BE49-F238E27FC236}">
                  <a16:creationId xmlns:a16="http://schemas.microsoft.com/office/drawing/2014/main" id="{5188DFCE-C6C7-4B80-87ED-D44A7FBCF365}"/>
                </a:ext>
              </a:extLst>
            </p:cNvPr>
            <p:cNvSpPr>
              <a:spLocks/>
            </p:cNvSpPr>
            <p:nvPr/>
          </p:nvSpPr>
          <p:spPr bwMode="auto">
            <a:xfrm>
              <a:off x="6856650" y="2222460"/>
              <a:ext cx="173205" cy="173214"/>
            </a:xfrm>
            <a:prstGeom prst="ellipse">
              <a:avLst/>
            </a:prstGeom>
            <a:solidFill>
              <a:sysClr val="window" lastClr="FFFFFF">
                <a:lumMod val="75000"/>
                <a:alpha val="20000"/>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5" name="i$liḋe-Oval 17">
              <a:extLst>
                <a:ext uri="{FF2B5EF4-FFF2-40B4-BE49-F238E27FC236}">
                  <a16:creationId xmlns:a16="http://schemas.microsoft.com/office/drawing/2014/main" id="{548D2B3E-2927-4102-8967-C6C183BE566B}"/>
                </a:ext>
              </a:extLst>
            </p:cNvPr>
            <p:cNvSpPr>
              <a:spLocks/>
            </p:cNvSpPr>
            <p:nvPr/>
          </p:nvSpPr>
          <p:spPr bwMode="auto">
            <a:xfrm>
              <a:off x="7118622" y="3909132"/>
              <a:ext cx="402702" cy="400557"/>
            </a:xfrm>
            <a:prstGeom prst="ellipse">
              <a:avLst/>
            </a:prstGeom>
            <a:solidFill>
              <a:sysClr val="window" lastClr="FFFFFF">
                <a:lumMod val="75000"/>
                <a:alpha val="20000"/>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6" name="i$liḋe-Oval 18">
              <a:extLst>
                <a:ext uri="{FF2B5EF4-FFF2-40B4-BE49-F238E27FC236}">
                  <a16:creationId xmlns:a16="http://schemas.microsoft.com/office/drawing/2014/main" id="{C38C3364-3EDD-4628-A9A9-5FBC31FC47D7}"/>
                </a:ext>
              </a:extLst>
            </p:cNvPr>
            <p:cNvSpPr>
              <a:spLocks/>
            </p:cNvSpPr>
            <p:nvPr/>
          </p:nvSpPr>
          <p:spPr bwMode="auto">
            <a:xfrm>
              <a:off x="7291827" y="2939133"/>
              <a:ext cx="489305" cy="489330"/>
            </a:xfrm>
            <a:prstGeom prst="ellipse">
              <a:avLst/>
            </a:prstGeom>
            <a:solidFill>
              <a:sysClr val="window" lastClr="FFFFFF">
                <a:lumMod val="75000"/>
                <a:alpha val="20000"/>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9" name="îṣļîḑé-TextBox 36">
              <a:extLst>
                <a:ext uri="{FF2B5EF4-FFF2-40B4-BE49-F238E27FC236}">
                  <a16:creationId xmlns:a16="http://schemas.microsoft.com/office/drawing/2014/main" id="{4182974A-689B-4783-8912-099DE506A3D9}"/>
                </a:ext>
              </a:extLst>
            </p:cNvPr>
            <p:cNvSpPr txBox="1">
              <a:spLocks/>
            </p:cNvSpPr>
            <p:nvPr/>
          </p:nvSpPr>
          <p:spPr bwMode="auto">
            <a:xfrm>
              <a:off x="4996859" y="5121630"/>
              <a:ext cx="2385901" cy="1342409"/>
            </a:xfrm>
            <a:prstGeom prst="rect">
              <a:avLst/>
            </a:prstGeom>
            <a:noFill/>
          </p:spPr>
          <p:txBody>
            <a:bodyPr lIns="90000" tIns="46800" rIns="90000" bIns="46800" anchor="ctr" anchorCtr="1"/>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0000"/>
                </a:lnSpc>
              </a:pPr>
              <a:r>
                <a:rPr lang="zh-CN" altLang="en-US" sz="2400" b="0">
                  <a:solidFill>
                    <a:srgbClr val="262626"/>
                  </a:solidFill>
                  <a:latin typeface="Arial" panose="020B0604020202020204" pitchFamily="34" charset="0"/>
                  <a:ea typeface="微软雅黑" panose="020B0503020204020204" pitchFamily="34" charset="-122"/>
                  <a:sym typeface="Arial" panose="020B0604020202020204" pitchFamily="34" charset="0"/>
                </a:rPr>
                <a:t>占内存辅助空间的大小</a:t>
              </a:r>
            </a:p>
          </p:txBody>
        </p:sp>
      </p:grpSp>
      <p:grpSp>
        <p:nvGrpSpPr>
          <p:cNvPr id="50" name="组合 49">
            <a:extLst>
              <a:ext uri="{FF2B5EF4-FFF2-40B4-BE49-F238E27FC236}">
                <a16:creationId xmlns:a16="http://schemas.microsoft.com/office/drawing/2014/main" id="{7248C849-6096-D845-9C00-3B325B0289A1}"/>
              </a:ext>
            </a:extLst>
          </p:cNvPr>
          <p:cNvGrpSpPr>
            <a:grpSpLocks/>
          </p:cNvGrpSpPr>
          <p:nvPr/>
        </p:nvGrpSpPr>
        <p:grpSpPr bwMode="auto">
          <a:xfrm>
            <a:off x="6108700" y="1743075"/>
            <a:ext cx="2717800" cy="4916488"/>
            <a:chOff x="7981950" y="1522152"/>
            <a:chExt cx="3705017" cy="6705217"/>
          </a:xfrm>
        </p:grpSpPr>
        <p:sp>
          <p:nvSpPr>
            <p:cNvPr id="51" name="i$liḋe-Oval 20">
              <a:extLst>
                <a:ext uri="{FF2B5EF4-FFF2-40B4-BE49-F238E27FC236}">
                  <a16:creationId xmlns:a16="http://schemas.microsoft.com/office/drawing/2014/main" id="{D573CB57-FD7F-4B45-B542-1750277CCB0F}"/>
                </a:ext>
              </a:extLst>
            </p:cNvPr>
            <p:cNvSpPr>
              <a:spLocks/>
            </p:cNvSpPr>
            <p:nvPr/>
          </p:nvSpPr>
          <p:spPr bwMode="auto">
            <a:xfrm>
              <a:off x="8527315" y="2201983"/>
              <a:ext cx="2296159" cy="2294972"/>
            </a:xfrm>
            <a:prstGeom prst="ellipse">
              <a:avLst/>
            </a:prstGeom>
            <a:solidFill>
              <a:srgbClr val="C0504D"/>
            </a:solidFill>
            <a:ln w="50800">
              <a:solidFill>
                <a:sysClr val="windowText" lastClr="000000">
                  <a:alpha val="0"/>
                </a:sysClr>
              </a:solidFill>
              <a:miter lim="800000"/>
              <a:headEnd/>
              <a:tailEnd/>
            </a:ln>
          </p:spPr>
          <p:txBody>
            <a:bodyPr wrap="none" lIns="0" tIns="0" rIns="0" bIns="0" anchor="ctr">
              <a:norm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ctr" eaLnBrk="1" hangingPunct="1"/>
              <a:r>
                <a:rPr lang="zh-CN" altLang="en-US" sz="2400" b="0">
                  <a:solidFill>
                    <a:srgbClr val="FFFFFF"/>
                  </a:solidFill>
                  <a:latin typeface="Arial" panose="020B0604020202020204" pitchFamily="34" charset="0"/>
                  <a:ea typeface="微软雅黑" panose="020B0503020204020204" pitchFamily="34" charset="-122"/>
                  <a:sym typeface="Arial" panose="020B0604020202020204" pitchFamily="34" charset="0"/>
                </a:rPr>
                <a:t>稳定性</a:t>
              </a:r>
            </a:p>
          </p:txBody>
        </p:sp>
        <p:sp>
          <p:nvSpPr>
            <p:cNvPr id="52" name="i$liḋe-Oval 22">
              <a:extLst>
                <a:ext uri="{FF2B5EF4-FFF2-40B4-BE49-F238E27FC236}">
                  <a16:creationId xmlns:a16="http://schemas.microsoft.com/office/drawing/2014/main" id="{C4C6A46D-87B8-4ED6-A2DD-57D9B7CDC9E6}"/>
                </a:ext>
              </a:extLst>
            </p:cNvPr>
            <p:cNvSpPr>
              <a:spLocks/>
            </p:cNvSpPr>
            <p:nvPr/>
          </p:nvSpPr>
          <p:spPr bwMode="auto">
            <a:xfrm>
              <a:off x="7981950" y="3161109"/>
              <a:ext cx="491262" cy="491470"/>
            </a:xfrm>
            <a:prstGeom prst="ellipse">
              <a:avLst/>
            </a:prstGeom>
            <a:solidFill>
              <a:sysClr val="window" lastClr="FFFFFF">
                <a:lumMod val="75000"/>
                <a:alpha val="29803"/>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3" name="i$liḋe-Oval 23">
              <a:extLst>
                <a:ext uri="{FF2B5EF4-FFF2-40B4-BE49-F238E27FC236}">
                  <a16:creationId xmlns:a16="http://schemas.microsoft.com/office/drawing/2014/main" id="{2D0869C9-4FA5-43E2-837F-BC0E1687FD55}"/>
                </a:ext>
              </a:extLst>
            </p:cNvPr>
            <p:cNvSpPr>
              <a:spLocks/>
            </p:cNvSpPr>
            <p:nvPr/>
          </p:nvSpPr>
          <p:spPr bwMode="auto">
            <a:xfrm>
              <a:off x="9206856" y="1522152"/>
              <a:ext cx="248877" cy="251148"/>
            </a:xfrm>
            <a:prstGeom prst="ellipse">
              <a:avLst/>
            </a:prstGeom>
            <a:solidFill>
              <a:sysClr val="window" lastClr="FFFFFF">
                <a:lumMod val="75000"/>
                <a:alpha val="29803"/>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4" name="îṣļîḑé-Oval 24">
              <a:extLst>
                <a:ext uri="{FF2B5EF4-FFF2-40B4-BE49-F238E27FC236}">
                  <a16:creationId xmlns:a16="http://schemas.microsoft.com/office/drawing/2014/main" id="{06B3837B-67FC-429C-B426-34E9AECEA0E5}"/>
                </a:ext>
              </a:extLst>
            </p:cNvPr>
            <p:cNvSpPr>
              <a:spLocks/>
            </p:cNvSpPr>
            <p:nvPr/>
          </p:nvSpPr>
          <p:spPr bwMode="auto">
            <a:xfrm>
              <a:off x="10167737" y="3914553"/>
              <a:ext cx="623274" cy="623540"/>
            </a:xfrm>
            <a:prstGeom prst="ellipse">
              <a:avLst/>
            </a:prstGeom>
            <a:solidFill>
              <a:sysClr val="window" lastClr="FFFFFF">
                <a:lumMod val="75000"/>
                <a:alpha val="29803"/>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5" name="îṣļîḑé-Oval 25">
              <a:extLst>
                <a:ext uri="{FF2B5EF4-FFF2-40B4-BE49-F238E27FC236}">
                  <a16:creationId xmlns:a16="http://schemas.microsoft.com/office/drawing/2014/main" id="{BF550851-89FD-4A9A-84F6-06B72ADAB00E}"/>
                </a:ext>
              </a:extLst>
            </p:cNvPr>
            <p:cNvSpPr>
              <a:spLocks/>
            </p:cNvSpPr>
            <p:nvPr/>
          </p:nvSpPr>
          <p:spPr bwMode="auto">
            <a:xfrm>
              <a:off x="11358017" y="3477209"/>
              <a:ext cx="175296" cy="175370"/>
            </a:xfrm>
            <a:prstGeom prst="ellipse">
              <a:avLst/>
            </a:prstGeom>
            <a:solidFill>
              <a:sysClr val="window" lastClr="FFFFFF">
                <a:lumMod val="75000"/>
                <a:alpha val="29803"/>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6" name="îṣļîḑé-Oval 26">
              <a:extLst>
                <a:ext uri="{FF2B5EF4-FFF2-40B4-BE49-F238E27FC236}">
                  <a16:creationId xmlns:a16="http://schemas.microsoft.com/office/drawing/2014/main" id="{CDED9E9B-998D-4B1E-A3C7-77B9807C0901}"/>
                </a:ext>
              </a:extLst>
            </p:cNvPr>
            <p:cNvSpPr>
              <a:spLocks/>
            </p:cNvSpPr>
            <p:nvPr/>
          </p:nvSpPr>
          <p:spPr bwMode="auto">
            <a:xfrm>
              <a:off x="9752221" y="2035274"/>
              <a:ext cx="415516" cy="415693"/>
            </a:xfrm>
            <a:prstGeom prst="ellipse">
              <a:avLst/>
            </a:prstGeom>
            <a:solidFill>
              <a:sysClr val="window" lastClr="FFFFFF">
                <a:lumMod val="75000"/>
                <a:alpha val="29803"/>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9" name="îṣļîḑé-TextBox 41">
              <a:extLst>
                <a:ext uri="{FF2B5EF4-FFF2-40B4-BE49-F238E27FC236}">
                  <a16:creationId xmlns:a16="http://schemas.microsoft.com/office/drawing/2014/main" id="{5F9D7D83-9B67-4848-8096-AB033CA1A820}"/>
                </a:ext>
              </a:extLst>
            </p:cNvPr>
            <p:cNvSpPr txBox="1">
              <a:spLocks/>
            </p:cNvSpPr>
            <p:nvPr/>
          </p:nvSpPr>
          <p:spPr bwMode="auto">
            <a:xfrm>
              <a:off x="7981950" y="5133486"/>
              <a:ext cx="3705017" cy="3093883"/>
            </a:xfrm>
            <a:prstGeom prst="rect">
              <a:avLst/>
            </a:prstGeom>
            <a:noFill/>
          </p:spPr>
          <p:txBody>
            <a:bodyPr lIns="90000" tIns="46800" rIns="90000" bIns="46800" anchor="ctr" anchorCtr="1"/>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0000"/>
                </a:lnSpc>
              </a:pPr>
              <a:r>
                <a:rPr lang="en-US" altLang="zh-CN" sz="2400" b="0">
                  <a:solidFill>
                    <a:srgbClr val="262626"/>
                  </a:solidFill>
                  <a:latin typeface="Arial" panose="020B0604020202020204" pitchFamily="34" charset="0"/>
                  <a:ea typeface="微软雅黑" panose="020B0503020204020204" pitchFamily="34" charset="-122"/>
                  <a:sym typeface="Arial" panose="020B0604020202020204" pitchFamily="34" charset="0"/>
                </a:rPr>
                <a:t>A</a:t>
              </a:r>
              <a:r>
                <a:rPr lang="zh-CN" altLang="en-US" sz="2400" b="0">
                  <a:solidFill>
                    <a:srgbClr val="262626"/>
                  </a:solidFill>
                  <a:latin typeface="Arial" panose="020B0604020202020204" pitchFamily="34" charset="0"/>
                  <a:ea typeface="微软雅黑" panose="020B0503020204020204" pitchFamily="34" charset="-122"/>
                  <a:sym typeface="Arial" panose="020B0604020202020204" pitchFamily="34" charset="0"/>
                </a:rPr>
                <a:t>和</a:t>
              </a:r>
              <a:r>
                <a:rPr lang="en-US" altLang="zh-CN" sz="2400" b="0">
                  <a:solidFill>
                    <a:srgbClr val="262626"/>
                  </a:solidFill>
                  <a:latin typeface="Arial" panose="020B0604020202020204" pitchFamily="34" charset="0"/>
                  <a:ea typeface="微软雅黑" panose="020B0503020204020204" pitchFamily="34" charset="-122"/>
                  <a:sym typeface="Arial" panose="020B0604020202020204" pitchFamily="34" charset="0"/>
                </a:rPr>
                <a:t>B</a:t>
              </a:r>
              <a:r>
                <a:rPr lang="zh-CN" altLang="en-US" sz="2400" b="0">
                  <a:solidFill>
                    <a:srgbClr val="262626"/>
                  </a:solidFill>
                  <a:latin typeface="Arial" panose="020B0604020202020204" pitchFamily="34" charset="0"/>
                  <a:ea typeface="微软雅黑" panose="020B0503020204020204" pitchFamily="34" charset="-122"/>
                  <a:sym typeface="Arial" panose="020B0604020202020204" pitchFamily="34" charset="0"/>
                </a:rPr>
                <a:t>的关键字相等，排序后</a:t>
              </a:r>
              <a:r>
                <a:rPr lang="en-US" altLang="zh-CN" sz="2400" b="0">
                  <a:solidFill>
                    <a:srgbClr val="262626"/>
                  </a:solidFill>
                  <a:latin typeface="Arial" panose="020B0604020202020204" pitchFamily="34" charset="0"/>
                  <a:ea typeface="微软雅黑" panose="020B0503020204020204" pitchFamily="34" charset="-122"/>
                  <a:sym typeface="Arial" panose="020B0604020202020204" pitchFamily="34" charset="0"/>
                </a:rPr>
                <a:t>A</a:t>
              </a:r>
              <a:r>
                <a:rPr lang="zh-CN" altLang="en-US" sz="2400" b="0">
                  <a:solidFill>
                    <a:srgbClr val="262626"/>
                  </a:solidFill>
                  <a:latin typeface="Arial" panose="020B0604020202020204" pitchFamily="34" charset="0"/>
                  <a:ea typeface="微软雅黑" panose="020B0503020204020204" pitchFamily="34" charset="-122"/>
                  <a:sym typeface="Arial" panose="020B0604020202020204" pitchFamily="34" charset="0"/>
                </a:rPr>
                <a:t>、</a:t>
              </a:r>
              <a:r>
                <a:rPr lang="en-US" altLang="zh-CN" sz="2400" b="0">
                  <a:solidFill>
                    <a:srgbClr val="262626"/>
                  </a:solidFill>
                  <a:latin typeface="Arial" panose="020B0604020202020204" pitchFamily="34" charset="0"/>
                  <a:ea typeface="微软雅黑" panose="020B0503020204020204" pitchFamily="34" charset="-122"/>
                  <a:sym typeface="Arial" panose="020B0604020202020204" pitchFamily="34" charset="0"/>
                </a:rPr>
                <a:t>B</a:t>
              </a:r>
              <a:r>
                <a:rPr lang="zh-CN" altLang="en-US" sz="2400" b="0">
                  <a:solidFill>
                    <a:srgbClr val="262626"/>
                  </a:solidFill>
                  <a:latin typeface="Arial" panose="020B0604020202020204" pitchFamily="34" charset="0"/>
                  <a:ea typeface="微软雅黑" panose="020B0503020204020204" pitchFamily="34" charset="-122"/>
                  <a:sym typeface="Arial" panose="020B0604020202020204" pitchFamily="34" charset="0"/>
                </a:rPr>
                <a:t>的先后次序保持不变，则称这种排序算法是稳定的。</a:t>
              </a:r>
            </a:p>
          </p:txBody>
        </p:sp>
      </p:grpSp>
      <p:grpSp>
        <p:nvGrpSpPr>
          <p:cNvPr id="60" name="组合 59">
            <a:extLst>
              <a:ext uri="{FF2B5EF4-FFF2-40B4-BE49-F238E27FC236}">
                <a16:creationId xmlns:a16="http://schemas.microsoft.com/office/drawing/2014/main" id="{42E14764-CD8F-2243-8818-D7ABB96FD66A}"/>
              </a:ext>
            </a:extLst>
          </p:cNvPr>
          <p:cNvGrpSpPr>
            <a:grpSpLocks/>
          </p:cNvGrpSpPr>
          <p:nvPr/>
        </p:nvGrpSpPr>
        <p:grpSpPr bwMode="auto">
          <a:xfrm>
            <a:off x="344488" y="2044700"/>
            <a:ext cx="2760662" cy="3457575"/>
            <a:chOff x="755650" y="1929345"/>
            <a:chExt cx="3765529" cy="4714903"/>
          </a:xfrm>
        </p:grpSpPr>
        <p:sp>
          <p:nvSpPr>
            <p:cNvPr id="61" name="i$liḋe-Oval 4">
              <a:extLst>
                <a:ext uri="{FF2B5EF4-FFF2-40B4-BE49-F238E27FC236}">
                  <a16:creationId xmlns:a16="http://schemas.microsoft.com/office/drawing/2014/main" id="{030561B2-0EF2-4EE0-A77D-2DDECB1868DC}"/>
                </a:ext>
              </a:extLst>
            </p:cNvPr>
            <p:cNvSpPr>
              <a:spLocks/>
            </p:cNvSpPr>
            <p:nvPr/>
          </p:nvSpPr>
          <p:spPr bwMode="auto">
            <a:xfrm>
              <a:off x="1561157" y="2262722"/>
              <a:ext cx="2221641" cy="2223235"/>
            </a:xfrm>
            <a:prstGeom prst="ellipse">
              <a:avLst/>
            </a:prstGeom>
            <a:solidFill>
              <a:srgbClr val="8064A2"/>
            </a:solidFill>
            <a:ln w="50800" cap="flat">
              <a:solidFill>
                <a:sysClr val="windowText" lastClr="000000">
                  <a:alpha val="0"/>
                </a:sysClr>
              </a:solidFill>
              <a:prstDash val="solid"/>
              <a:miter lim="800000"/>
              <a:headEnd type="none" w="med" len="med"/>
              <a:tailEnd type="none" w="med" len="med"/>
            </a:ln>
          </p:spPr>
          <p:txBody>
            <a:bodyPr wrap="none" lIns="0" tIns="0" rIns="0" bIns="0" anchor="ctr">
              <a:norm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ctr" eaLnBrk="1" hangingPunct="1"/>
              <a:r>
                <a:rPr lang="zh-CN" altLang="en-US" sz="2400" b="0">
                  <a:solidFill>
                    <a:srgbClr val="FFFFFF"/>
                  </a:solidFill>
                  <a:latin typeface="Arial" panose="020B0604020202020204" pitchFamily="34" charset="0"/>
                  <a:ea typeface="微软雅黑" panose="020B0503020204020204" pitchFamily="34" charset="-122"/>
                  <a:sym typeface="Arial" panose="020B0604020202020204" pitchFamily="34" charset="0"/>
                </a:rPr>
                <a:t>时间效率</a:t>
              </a:r>
            </a:p>
          </p:txBody>
        </p:sp>
        <p:sp>
          <p:nvSpPr>
            <p:cNvPr id="62" name="i$liḋe-Oval 6">
              <a:extLst>
                <a:ext uri="{FF2B5EF4-FFF2-40B4-BE49-F238E27FC236}">
                  <a16:creationId xmlns:a16="http://schemas.microsoft.com/office/drawing/2014/main" id="{B63E0F01-3169-4F3A-931E-31FAEBFEA50A}"/>
                </a:ext>
              </a:extLst>
            </p:cNvPr>
            <p:cNvSpPr>
              <a:spLocks/>
            </p:cNvSpPr>
            <p:nvPr/>
          </p:nvSpPr>
          <p:spPr bwMode="auto">
            <a:xfrm>
              <a:off x="3969017" y="3600559"/>
              <a:ext cx="348619" cy="350695"/>
            </a:xfrm>
            <a:prstGeom prst="ellipse">
              <a:avLst/>
            </a:prstGeom>
            <a:solidFill>
              <a:sysClr val="window" lastClr="FFFFFF">
                <a:lumMod val="75000"/>
                <a:alpha val="39999"/>
              </a:sysClr>
            </a:solidFill>
            <a:ln w="50800" cap="flat">
              <a:solidFill>
                <a:sysClr val="windowText" lastClr="000000">
                  <a:alpha val="0"/>
                </a:sysClr>
              </a:solidFill>
              <a:prstDash val="solid"/>
              <a:miter lim="800000"/>
              <a:headEnd type="none" w="med" len="med"/>
              <a:tailEnd type="none" w="med" len="me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3" name="i$liḋe-Oval 7">
              <a:extLst>
                <a:ext uri="{FF2B5EF4-FFF2-40B4-BE49-F238E27FC236}">
                  <a16:creationId xmlns:a16="http://schemas.microsoft.com/office/drawing/2014/main" id="{B507A923-9D55-4F0D-B59B-F7929D57A768}"/>
                </a:ext>
              </a:extLst>
            </p:cNvPr>
            <p:cNvSpPr>
              <a:spLocks/>
            </p:cNvSpPr>
            <p:nvPr/>
          </p:nvSpPr>
          <p:spPr bwMode="auto">
            <a:xfrm>
              <a:off x="1524346" y="3834356"/>
              <a:ext cx="348621" cy="350695"/>
            </a:xfrm>
            <a:prstGeom prst="ellipse">
              <a:avLst/>
            </a:prstGeom>
            <a:solidFill>
              <a:sysClr val="window" lastClr="FFFFFF">
                <a:lumMod val="75000"/>
                <a:alpha val="39999"/>
              </a:sysClr>
            </a:solidFill>
            <a:ln w="50800" cap="flat">
              <a:solidFill>
                <a:sysClr val="windowText" lastClr="000000">
                  <a:alpha val="0"/>
                </a:sysClr>
              </a:solidFill>
              <a:prstDash val="solid"/>
              <a:miter lim="800000"/>
              <a:headEnd type="none" w="med" len="med"/>
              <a:tailEnd type="none" w="med" len="me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4" name="i$liḋe-Oval 8">
              <a:extLst>
                <a:ext uri="{FF2B5EF4-FFF2-40B4-BE49-F238E27FC236}">
                  <a16:creationId xmlns:a16="http://schemas.microsoft.com/office/drawing/2014/main" id="{58B53650-8F51-4673-B213-E959E05E6B58}"/>
                </a:ext>
              </a:extLst>
            </p:cNvPr>
            <p:cNvSpPr>
              <a:spLocks/>
            </p:cNvSpPr>
            <p:nvPr/>
          </p:nvSpPr>
          <p:spPr bwMode="auto">
            <a:xfrm>
              <a:off x="2011548" y="4362564"/>
              <a:ext cx="601965" cy="603976"/>
            </a:xfrm>
            <a:prstGeom prst="ellipse">
              <a:avLst/>
            </a:prstGeom>
            <a:solidFill>
              <a:sysClr val="window" lastClr="FFFFFF">
                <a:lumMod val="75000"/>
                <a:alpha val="39999"/>
              </a:sysClr>
            </a:solidFill>
            <a:ln w="50800" cap="flat">
              <a:solidFill>
                <a:sysClr val="windowText" lastClr="000000">
                  <a:alpha val="0"/>
                </a:sysClr>
              </a:solidFill>
              <a:prstDash val="solid"/>
              <a:miter lim="800000"/>
              <a:headEnd type="none" w="med" len="med"/>
              <a:tailEnd type="none" w="med" len="me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5" name="i$liḋe-Oval 9">
              <a:extLst>
                <a:ext uri="{FF2B5EF4-FFF2-40B4-BE49-F238E27FC236}">
                  <a16:creationId xmlns:a16="http://schemas.microsoft.com/office/drawing/2014/main" id="{644EE787-5A05-4492-B6D5-CEB2999A0D45}"/>
                </a:ext>
              </a:extLst>
            </p:cNvPr>
            <p:cNvSpPr>
              <a:spLocks/>
            </p:cNvSpPr>
            <p:nvPr/>
          </p:nvSpPr>
          <p:spPr bwMode="auto">
            <a:xfrm>
              <a:off x="2485758" y="1929345"/>
              <a:ext cx="201377" cy="201326"/>
            </a:xfrm>
            <a:prstGeom prst="ellipse">
              <a:avLst/>
            </a:prstGeom>
            <a:solidFill>
              <a:sysClr val="window" lastClr="FFFFFF">
                <a:lumMod val="75000"/>
                <a:alpha val="39999"/>
              </a:sysClr>
            </a:solidFill>
            <a:ln w="50800" cap="flat">
              <a:solidFill>
                <a:sysClr val="windowText" lastClr="000000">
                  <a:alpha val="0"/>
                </a:sysClr>
              </a:solidFill>
              <a:prstDash val="solid"/>
              <a:miter lim="800000"/>
              <a:headEnd type="none" w="med" len="med"/>
              <a:tailEnd type="none" w="med" len="me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6" name="i$liḋe-Oval 10">
              <a:extLst>
                <a:ext uri="{FF2B5EF4-FFF2-40B4-BE49-F238E27FC236}">
                  <a16:creationId xmlns:a16="http://schemas.microsoft.com/office/drawing/2014/main" id="{CDF64F1E-5BA3-446F-A02A-4E93003E5C31}"/>
                </a:ext>
              </a:extLst>
            </p:cNvPr>
            <p:cNvSpPr>
              <a:spLocks/>
            </p:cNvSpPr>
            <p:nvPr/>
          </p:nvSpPr>
          <p:spPr bwMode="auto">
            <a:xfrm>
              <a:off x="755650" y="3109154"/>
              <a:ext cx="433068" cy="435121"/>
            </a:xfrm>
            <a:prstGeom prst="ellipse">
              <a:avLst/>
            </a:prstGeom>
            <a:solidFill>
              <a:sysClr val="window" lastClr="FFFFFF">
                <a:lumMod val="75000"/>
                <a:alpha val="39999"/>
              </a:sysClr>
            </a:solidFill>
            <a:ln w="50800" cap="flat">
              <a:solidFill>
                <a:sysClr val="windowText" lastClr="000000">
                  <a:alpha val="0"/>
                </a:sysClr>
              </a:solidFill>
              <a:prstDash val="solid"/>
              <a:miter lim="800000"/>
              <a:headEnd type="none" w="med" len="med"/>
              <a:tailEnd type="none" w="med" len="me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9" name="îṣļîḑé-TextBox 44">
              <a:extLst>
                <a:ext uri="{FF2B5EF4-FFF2-40B4-BE49-F238E27FC236}">
                  <a16:creationId xmlns:a16="http://schemas.microsoft.com/office/drawing/2014/main" id="{9BEB3CC3-E0FA-4E60-A423-AF28ABD1DF8F}"/>
                </a:ext>
              </a:extLst>
            </p:cNvPr>
            <p:cNvSpPr txBox="1">
              <a:spLocks/>
            </p:cNvSpPr>
            <p:nvPr/>
          </p:nvSpPr>
          <p:spPr bwMode="auto">
            <a:xfrm>
              <a:off x="1251513" y="4901596"/>
              <a:ext cx="3269666" cy="1742652"/>
            </a:xfrm>
            <a:prstGeom prst="rect">
              <a:avLst/>
            </a:prstGeom>
            <a:noFill/>
          </p:spPr>
          <p:txBody>
            <a:bodyPr lIns="90000" tIns="46800" rIns="90000" bIns="46800" anchor="ctr" anchorCtr="1"/>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0000"/>
                </a:lnSpc>
              </a:pPr>
              <a:r>
                <a:rPr lang="zh-CN" altLang="en-US" sz="2400" b="0">
                  <a:solidFill>
                    <a:srgbClr val="262626"/>
                  </a:solidFill>
                  <a:latin typeface="Arial" panose="020B0604020202020204" pitchFamily="34" charset="0"/>
                  <a:ea typeface="微软雅黑" panose="020B0503020204020204" pitchFamily="34" charset="-122"/>
                  <a:sym typeface="Arial" panose="020B0604020202020204" pitchFamily="34" charset="0"/>
                </a:rPr>
                <a:t>排序速度（比较次数与移动次数）</a:t>
              </a: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991241">
                                            <p:txEl>
                                              <p:pRg st="0" end="0"/>
                                            </p:txEl>
                                          </p:spTgt>
                                        </p:tgtEl>
                                        <p:attrNameLst>
                                          <p:attrName>style.visibility</p:attrName>
                                        </p:attrNameLst>
                                      </p:cBhvr>
                                      <p:to>
                                        <p:strVal val="visible"/>
                                      </p:to>
                                    </p:set>
                                    <p:animEffect transition="in" filter="strips(downRight)">
                                      <p:cBhvr>
                                        <p:cTn id="7" dur="500"/>
                                        <p:tgtEl>
                                          <p:spTgt spid="99124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wipe(up)">
                                      <p:cBhvr>
                                        <p:cTn id="12" dur="500"/>
                                        <p:tgtEl>
                                          <p:spTgt spid="6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40"/>
                                        </p:tgtEl>
                                        <p:attrNameLst>
                                          <p:attrName>style.visibility</p:attrName>
                                        </p:attrNameLst>
                                      </p:cBhvr>
                                      <p:to>
                                        <p:strVal val="visible"/>
                                      </p:to>
                                    </p:set>
                                    <p:animEffect transition="in" filter="wipe(up)">
                                      <p:cBhvr>
                                        <p:cTn id="17" dur="500"/>
                                        <p:tgtEl>
                                          <p:spTgt spid="4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nodeType="click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wipe(up)">
                                      <p:cBhvr>
                                        <p:cTn id="2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1241" grpId="0" build="p"/>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4F74E640-311F-45D1-9E8D-FDB7B486951B}"/>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89091" name="Group 6">
            <a:extLst>
              <a:ext uri="{FF2B5EF4-FFF2-40B4-BE49-F238E27FC236}">
                <a16:creationId xmlns:a16="http://schemas.microsoft.com/office/drawing/2014/main" id="{C09B50FE-ED90-4145-8EA7-B1538807B693}"/>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F8BFBB3A-B016-4B45-A525-A020C6441CB7}"/>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12F36D08-8401-4FDC-B1BA-D4268775A245}"/>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D130A1CE-294D-409A-8D15-5175D0637C48}"/>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6C0EF512-A5BC-4446-AA55-B48566E11591}"/>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87D18E0C-8BCE-4F7A-AD27-E134CE8FCD5E}"/>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1EB44D75-DDDF-41F8-A9FD-6FB8F7795BD2}"/>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4E6E9692-1609-4EC1-A9FA-2D92521A3A15}"/>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F2F5D3BB-C457-48CF-B268-10A3919EF478}"/>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32636E32-B0D6-4363-A7A9-FDEB1B09E6A6}"/>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89092" name="Group 16">
            <a:extLst>
              <a:ext uri="{FF2B5EF4-FFF2-40B4-BE49-F238E27FC236}">
                <a16:creationId xmlns:a16="http://schemas.microsoft.com/office/drawing/2014/main" id="{C1FE417B-2A96-8142-A9BB-5297B166909A}"/>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29C060F1-A7A3-4443-890A-671905CAE37D}"/>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1F61E365-F93D-44F8-A999-9A1AEDA0C191}"/>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57F5A465-CCF7-4C8C-9DB5-097385E92BFA}"/>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5B914C30-ACD3-4C1F-ABBB-5E9CF40C16E4}"/>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DBC435D7-B91C-4A3D-A8CA-EDD5BED5BE10}"/>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1FF05676-48C8-49F4-B8B9-2C423DE8748D}"/>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57FB8260-7A71-4871-A0FB-97FAFEB54888}"/>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1FCE553E-6CCC-4186-B1F2-A7138119C44D}"/>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C069E87F-0F8B-47CF-8417-2DB0C1D5D3C1}"/>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883D7B4B-1BAF-4148-BAB5-617FDA243F37}"/>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C3458033-92B9-4363-9BB0-587385C02FBF}"/>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27A00DA9-F64F-4AB9-B674-0E501D698E0E}"/>
              </a:ext>
            </a:extLst>
          </p:cNvPr>
          <p:cNvSpPr txBox="1">
            <a:spLocks noChangeArrowheads="1"/>
          </p:cNvSpPr>
          <p:nvPr/>
        </p:nvSpPr>
        <p:spPr bwMode="auto">
          <a:xfrm>
            <a:off x="370840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C890F9B1-609E-43A9-844C-703225A4CE6C}"/>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4175A7AC-99EC-456C-BD1F-84BC9B473DC2}"/>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0BCF7B69-EC13-4F67-BB56-4FA2C4C4A8DB}"/>
              </a:ext>
            </a:extLst>
          </p:cNvPr>
          <p:cNvSpPr txBox="1">
            <a:spLocks noChangeArrowheads="1"/>
          </p:cNvSpPr>
          <p:nvPr/>
        </p:nvSpPr>
        <p:spPr bwMode="auto">
          <a:xfrm>
            <a:off x="670401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09F0C6EB-FBD8-4C91-B69B-04D4D4F9A6A2}"/>
              </a:ext>
            </a:extLst>
          </p:cNvPr>
          <p:cNvSpPr txBox="1">
            <a:spLocks noChangeArrowheads="1"/>
          </p:cNvSpPr>
          <p:nvPr/>
        </p:nvSpPr>
        <p:spPr bwMode="auto">
          <a:xfrm>
            <a:off x="598805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97</a:t>
            </a:r>
            <a:endParaRPr lang="en-US" altLang="zh-CN" sz="1400" dirty="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EC7592D6-DCAB-4A91-8803-FF7BA6AECFCB}"/>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D2CBEB8B-92BD-4C60-8C6F-B3E313E5CE5F}"/>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AF8E9807-FF05-47F9-8C05-A4772F0D964F}"/>
              </a:ext>
            </a:extLst>
          </p:cNvPr>
          <p:cNvSpPr txBox="1">
            <a:spLocks noChangeArrowheads="1"/>
          </p:cNvSpPr>
          <p:nvPr/>
        </p:nvSpPr>
        <p:spPr bwMode="auto">
          <a:xfrm>
            <a:off x="13763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76</a:t>
            </a:r>
            <a:endParaRPr lang="en-US" altLang="zh-CN" sz="1400" dirty="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7602BEFB-3B15-4CF1-BAED-DC743C59D9CA}"/>
              </a:ext>
            </a:extLst>
          </p:cNvPr>
          <p:cNvSpPr txBox="1">
            <a:spLocks noChangeArrowheads="1"/>
          </p:cNvSpPr>
          <p:nvPr/>
        </p:nvSpPr>
        <p:spPr bwMode="auto">
          <a:xfrm>
            <a:off x="22399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02A710C2-B537-49A1-8E78-5D38E2BF559F}"/>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DCA2FEAB-8641-4115-8CFF-3AC6FE4E27EC}"/>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C42156BD-80E2-4F14-A0E8-88A43530ECF4}"/>
              </a:ext>
            </a:extLst>
          </p:cNvPr>
          <p:cNvSpPr txBox="1">
            <a:spLocks noChangeArrowheads="1"/>
          </p:cNvSpPr>
          <p:nvPr/>
        </p:nvSpPr>
        <p:spPr bwMode="auto">
          <a:xfrm>
            <a:off x="29860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5C170BC7-42A8-47D7-AA5D-9F4A75C02ACA}"/>
              </a:ext>
            </a:extLst>
          </p:cNvPr>
          <p:cNvSpPr txBox="1">
            <a:spLocks noChangeArrowheads="1"/>
          </p:cNvSpPr>
          <p:nvPr/>
        </p:nvSpPr>
        <p:spPr bwMode="auto">
          <a:xfrm>
            <a:off x="521970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22297EFD-971E-430E-8CC9-DE9488698E49}"/>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89109" name="Group 42">
            <a:extLst>
              <a:ext uri="{FF2B5EF4-FFF2-40B4-BE49-F238E27FC236}">
                <a16:creationId xmlns:a16="http://schemas.microsoft.com/office/drawing/2014/main" id="{940EB56F-9174-664A-8718-C51FD5ECD578}"/>
              </a:ext>
            </a:extLst>
          </p:cNvPr>
          <p:cNvGrpSpPr>
            <a:grpSpLocks/>
          </p:cNvGrpSpPr>
          <p:nvPr/>
        </p:nvGrpSpPr>
        <p:grpSpPr bwMode="auto">
          <a:xfrm>
            <a:off x="7732713" y="4121150"/>
            <a:ext cx="1016000" cy="698500"/>
            <a:chOff x="2588" y="3474"/>
            <a:chExt cx="492" cy="440"/>
          </a:xfrm>
        </p:grpSpPr>
        <p:sp>
          <p:nvSpPr>
            <p:cNvPr id="87" name="Line 43">
              <a:extLst>
                <a:ext uri="{FF2B5EF4-FFF2-40B4-BE49-F238E27FC236}">
                  <a16:creationId xmlns:a16="http://schemas.microsoft.com/office/drawing/2014/main" id="{9FBBA110-36D2-43A6-89D8-D568616E097C}"/>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E581E279-950C-49B9-AFF3-393B321975C4}"/>
                </a:ext>
              </a:extLst>
            </p:cNvPr>
            <p:cNvSpPr txBox="1">
              <a:spLocks noChangeArrowheads="1"/>
            </p:cNvSpPr>
            <p:nvPr/>
          </p:nvSpPr>
          <p:spPr bwMode="auto">
            <a:xfrm>
              <a:off x="2601"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89110" name="Group 45">
            <a:extLst>
              <a:ext uri="{FF2B5EF4-FFF2-40B4-BE49-F238E27FC236}">
                <a16:creationId xmlns:a16="http://schemas.microsoft.com/office/drawing/2014/main" id="{0C36D790-7CCC-FA4A-8B5D-C816B7D78B7D}"/>
              </a:ext>
            </a:extLst>
          </p:cNvPr>
          <p:cNvGrpSpPr>
            <a:grpSpLocks/>
          </p:cNvGrpSpPr>
          <p:nvPr/>
        </p:nvGrpSpPr>
        <p:grpSpPr bwMode="auto">
          <a:xfrm>
            <a:off x="5549900" y="4121150"/>
            <a:ext cx="776288" cy="701675"/>
            <a:chOff x="1863" y="3472"/>
            <a:chExt cx="376" cy="442"/>
          </a:xfrm>
        </p:grpSpPr>
        <p:sp>
          <p:nvSpPr>
            <p:cNvPr id="90" name="Line 46">
              <a:extLst>
                <a:ext uri="{FF2B5EF4-FFF2-40B4-BE49-F238E27FC236}">
                  <a16:creationId xmlns:a16="http://schemas.microsoft.com/office/drawing/2014/main" id="{95245B2D-1B6C-4F20-BD2F-C0E26166318C}"/>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80EF767D-5C75-42EB-9DF3-66A10CAB8528}"/>
                </a:ext>
              </a:extLst>
            </p:cNvPr>
            <p:cNvSpPr txBox="1">
              <a:spLocks noChangeArrowheads="1"/>
            </p:cNvSpPr>
            <p:nvPr/>
          </p:nvSpPr>
          <p:spPr bwMode="auto">
            <a:xfrm>
              <a:off x="186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BF4E9021-2B3A-4F69-A5FF-1F5AB0100DD6}"/>
              </a:ext>
            </a:extLst>
          </p:cNvPr>
          <p:cNvSpPr txBox="1">
            <a:spLocks noChangeArrowheads="1"/>
          </p:cNvSpPr>
          <p:nvPr/>
        </p:nvSpPr>
        <p:spPr bwMode="auto">
          <a:xfrm>
            <a:off x="45386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BEF011C0-A96A-44AB-82DC-12CA0988150B}"/>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54BA0253-D8AE-4607-B43A-162A0927B789}"/>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F538CBAC-C904-4C39-9649-850A45CFD57A}"/>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90115" name="Group 6">
            <a:extLst>
              <a:ext uri="{FF2B5EF4-FFF2-40B4-BE49-F238E27FC236}">
                <a16:creationId xmlns:a16="http://schemas.microsoft.com/office/drawing/2014/main" id="{99E24072-13AA-7F48-9F08-61367B87243F}"/>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B9D97CAB-6AD7-4563-BAF3-57431570EA7C}"/>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487A0259-7ED1-4862-959B-FB0826328D30}"/>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1DD0990D-7F24-42E9-AC87-84225DF5040C}"/>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99D2C4A8-CAFF-4EA2-95CB-E4AFBB75333E}"/>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59DEE8A0-3F6F-44F0-80C1-4116D24094CE}"/>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D4DE59F9-7B80-4922-9A34-223A324994DB}"/>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5728F4FF-086F-45D0-A4CA-DE828D1A51CB}"/>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822D0C06-5FDF-4BA7-830B-3CC6EE8ADF90}"/>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76846D9C-E978-4A37-9D4F-D95D681C8CAF}"/>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90116" name="Group 16">
            <a:extLst>
              <a:ext uri="{FF2B5EF4-FFF2-40B4-BE49-F238E27FC236}">
                <a16:creationId xmlns:a16="http://schemas.microsoft.com/office/drawing/2014/main" id="{2ACE4C3F-11A5-A843-BEC3-62C3FD167D20}"/>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F8F71F83-5697-4484-B037-7EA275B1D3F5}"/>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C4D7B96E-DC89-48B9-BE3C-875A4DE1C12C}"/>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6BBE38E5-01ED-46A1-A865-55C4033AA450}"/>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BFE471C9-31DD-4F4E-A0B3-FDFEA2341A24}"/>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195E8E4B-A460-467C-8937-55FEEC7689D5}"/>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9408084C-045C-4B4C-9EBC-26E1C3BCF067}"/>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3F6DEA30-865D-4B8F-8CED-00CC33BD6D1F}"/>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713519A6-CD08-41AA-844F-2A97E91F3275}"/>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9255577A-90E5-4EAB-A620-6187D9122A00}"/>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4AC69AA2-3041-4ABC-8848-C3E5137859D3}"/>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CB5A82E4-9DD3-4A38-91C9-CF2CD3EC2BB6}"/>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FECFBD61-629D-41C1-A2A7-4D617D927AFB}"/>
              </a:ext>
            </a:extLst>
          </p:cNvPr>
          <p:cNvSpPr txBox="1">
            <a:spLocks noChangeArrowheads="1"/>
          </p:cNvSpPr>
          <p:nvPr/>
        </p:nvSpPr>
        <p:spPr bwMode="auto">
          <a:xfrm>
            <a:off x="370840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4D4164C7-E595-488C-A574-D418C139891A}"/>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CDD61A6F-E703-4285-9480-5407A66E89BE}"/>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8F14D06F-A6E2-4569-9C07-01BAE2B16A08}"/>
              </a:ext>
            </a:extLst>
          </p:cNvPr>
          <p:cNvSpPr txBox="1">
            <a:spLocks noChangeArrowheads="1"/>
          </p:cNvSpPr>
          <p:nvPr/>
        </p:nvSpPr>
        <p:spPr bwMode="auto">
          <a:xfrm>
            <a:off x="670401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A66ECF42-795B-4820-A292-E3792CC9D8BE}"/>
              </a:ext>
            </a:extLst>
          </p:cNvPr>
          <p:cNvSpPr txBox="1">
            <a:spLocks noChangeArrowheads="1"/>
          </p:cNvSpPr>
          <p:nvPr/>
        </p:nvSpPr>
        <p:spPr bwMode="auto">
          <a:xfrm>
            <a:off x="7472363" y="3589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97</a:t>
            </a:r>
            <a:endParaRPr lang="en-US" altLang="zh-CN" sz="1400" dirty="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D89A4BB1-CB98-46B5-ABD4-23DCFB73C486}"/>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A6F8F07E-E37D-4FA7-A57A-E15DD59FC701}"/>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96445111-509D-4B1E-9F01-3F3DD63A3111}"/>
              </a:ext>
            </a:extLst>
          </p:cNvPr>
          <p:cNvSpPr txBox="1">
            <a:spLocks noChangeArrowheads="1"/>
          </p:cNvSpPr>
          <p:nvPr/>
        </p:nvSpPr>
        <p:spPr bwMode="auto">
          <a:xfrm>
            <a:off x="13763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76</a:t>
            </a:r>
            <a:endParaRPr lang="en-US" altLang="zh-CN" sz="1400" dirty="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9D27440A-A062-4813-9E4B-4EA2D6655AB9}"/>
              </a:ext>
            </a:extLst>
          </p:cNvPr>
          <p:cNvSpPr txBox="1">
            <a:spLocks noChangeArrowheads="1"/>
          </p:cNvSpPr>
          <p:nvPr/>
        </p:nvSpPr>
        <p:spPr bwMode="auto">
          <a:xfrm>
            <a:off x="22399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6D238F72-CFB4-4FE3-B467-39137D5CAC09}"/>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2AC370A9-25E2-4DEE-8C71-688017D49207}"/>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23E1AA86-688A-4730-BD22-FC2D11ED01CF}"/>
              </a:ext>
            </a:extLst>
          </p:cNvPr>
          <p:cNvSpPr txBox="1">
            <a:spLocks noChangeArrowheads="1"/>
          </p:cNvSpPr>
          <p:nvPr/>
        </p:nvSpPr>
        <p:spPr bwMode="auto">
          <a:xfrm>
            <a:off x="29860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36EE3D9B-21AC-42BB-822B-C167377CF28B}"/>
              </a:ext>
            </a:extLst>
          </p:cNvPr>
          <p:cNvSpPr txBox="1">
            <a:spLocks noChangeArrowheads="1"/>
          </p:cNvSpPr>
          <p:nvPr/>
        </p:nvSpPr>
        <p:spPr bwMode="auto">
          <a:xfrm>
            <a:off x="521970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AA61E256-625F-4A14-912C-66AF135E994B}"/>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90133" name="Group 42">
            <a:extLst>
              <a:ext uri="{FF2B5EF4-FFF2-40B4-BE49-F238E27FC236}">
                <a16:creationId xmlns:a16="http://schemas.microsoft.com/office/drawing/2014/main" id="{4C2A9D19-8FC9-8646-81E1-5496CD0C72F6}"/>
              </a:ext>
            </a:extLst>
          </p:cNvPr>
          <p:cNvGrpSpPr>
            <a:grpSpLocks/>
          </p:cNvGrpSpPr>
          <p:nvPr/>
        </p:nvGrpSpPr>
        <p:grpSpPr bwMode="auto">
          <a:xfrm>
            <a:off x="7732713" y="4121150"/>
            <a:ext cx="1016000" cy="698500"/>
            <a:chOff x="2588" y="3474"/>
            <a:chExt cx="492" cy="440"/>
          </a:xfrm>
        </p:grpSpPr>
        <p:sp>
          <p:nvSpPr>
            <p:cNvPr id="87" name="Line 43">
              <a:extLst>
                <a:ext uri="{FF2B5EF4-FFF2-40B4-BE49-F238E27FC236}">
                  <a16:creationId xmlns:a16="http://schemas.microsoft.com/office/drawing/2014/main" id="{98436033-9B26-49EF-9E08-17EA2C875FF1}"/>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B8D848F8-2ECF-4231-B489-B1264E40BD6E}"/>
                </a:ext>
              </a:extLst>
            </p:cNvPr>
            <p:cNvSpPr txBox="1">
              <a:spLocks noChangeArrowheads="1"/>
            </p:cNvSpPr>
            <p:nvPr/>
          </p:nvSpPr>
          <p:spPr bwMode="auto">
            <a:xfrm>
              <a:off x="2601"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90134" name="Group 45">
            <a:extLst>
              <a:ext uri="{FF2B5EF4-FFF2-40B4-BE49-F238E27FC236}">
                <a16:creationId xmlns:a16="http://schemas.microsoft.com/office/drawing/2014/main" id="{787288AF-0E46-1641-9FE9-00137801D2BA}"/>
              </a:ext>
            </a:extLst>
          </p:cNvPr>
          <p:cNvGrpSpPr>
            <a:grpSpLocks/>
          </p:cNvGrpSpPr>
          <p:nvPr/>
        </p:nvGrpSpPr>
        <p:grpSpPr bwMode="auto">
          <a:xfrm>
            <a:off x="5549900" y="4121150"/>
            <a:ext cx="776288" cy="701675"/>
            <a:chOff x="1863" y="3472"/>
            <a:chExt cx="376" cy="442"/>
          </a:xfrm>
        </p:grpSpPr>
        <p:sp>
          <p:nvSpPr>
            <p:cNvPr id="90" name="Line 46">
              <a:extLst>
                <a:ext uri="{FF2B5EF4-FFF2-40B4-BE49-F238E27FC236}">
                  <a16:creationId xmlns:a16="http://schemas.microsoft.com/office/drawing/2014/main" id="{CE53B26E-0426-453B-8B8F-38B18F723E72}"/>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0885AD90-C574-4B55-B50B-1BA569ABC1AB}"/>
                </a:ext>
              </a:extLst>
            </p:cNvPr>
            <p:cNvSpPr txBox="1">
              <a:spLocks noChangeArrowheads="1"/>
            </p:cNvSpPr>
            <p:nvPr/>
          </p:nvSpPr>
          <p:spPr bwMode="auto">
            <a:xfrm>
              <a:off x="186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D3A4C680-FC57-4DF4-86C1-192BE688B3A8}"/>
              </a:ext>
            </a:extLst>
          </p:cNvPr>
          <p:cNvSpPr txBox="1">
            <a:spLocks noChangeArrowheads="1"/>
          </p:cNvSpPr>
          <p:nvPr/>
        </p:nvSpPr>
        <p:spPr bwMode="auto">
          <a:xfrm>
            <a:off x="45386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6DD129B1-1400-42ED-98E3-A859CAB3BE54}"/>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0C21871F-4073-484B-8C2A-6AD090FF7FAB}"/>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DE18A455-54CC-4FD8-8C71-B965037F16FF}"/>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91139" name="Group 6">
            <a:extLst>
              <a:ext uri="{FF2B5EF4-FFF2-40B4-BE49-F238E27FC236}">
                <a16:creationId xmlns:a16="http://schemas.microsoft.com/office/drawing/2014/main" id="{9AFAE0C4-9317-CD49-A423-E353E90C86FA}"/>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3DB7FE52-6075-4D0C-A4C3-153D853060B5}"/>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E3979F20-DA73-4688-AD5A-012460143523}"/>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48C973DE-14B0-4CFD-95D8-80192EDEE053}"/>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2CCC7989-45A4-4CE0-B8DA-2E45500D2826}"/>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85DB687B-22CB-4F24-8AC6-C76F0EAF44FE}"/>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6EFFD34F-42D9-46F3-AE17-E651410A811E}"/>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BBC15B0A-9724-4A8A-B4AB-67930E3FA5D4}"/>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F3BAAF7B-CE37-45AC-AB0D-85A9E34EA193}"/>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A5A92C9E-2C72-4194-A37F-AB35B4A4B5F3}"/>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91140" name="Group 16">
            <a:extLst>
              <a:ext uri="{FF2B5EF4-FFF2-40B4-BE49-F238E27FC236}">
                <a16:creationId xmlns:a16="http://schemas.microsoft.com/office/drawing/2014/main" id="{97F41332-7478-B747-A3E6-9478CC5C2990}"/>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D7216A29-8223-4419-8BE4-E65F74BE57FD}"/>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4D4D9FFF-633B-4E71-9B78-C9CD0C3E56C0}"/>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ADF6C2C3-682C-4D2D-8155-8B8A8C4E776E}"/>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786B83C4-4FFE-4A4A-A282-79486A227C55}"/>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0E8E6DF5-B9A9-431E-ADFA-F18C8E973053}"/>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1956D732-55F3-45B7-A662-BE5A842DC36D}"/>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932E7FAC-6D94-4262-9FA3-B467EBC0C1B0}"/>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89B0C63A-779E-438E-95E4-AF91C7F9B671}"/>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EEA5BFA6-E1FF-4E51-A96B-21FB95EB18F0}"/>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5A732F28-7DE1-4D2F-8379-F2E0D4BC8A70}"/>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FAD0A6F8-28F9-40B3-AE3F-B2E296FB129B}"/>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BE8C2B5E-8101-4C67-866A-EFD356D4F681}"/>
              </a:ext>
            </a:extLst>
          </p:cNvPr>
          <p:cNvSpPr txBox="1">
            <a:spLocks noChangeArrowheads="1"/>
          </p:cNvSpPr>
          <p:nvPr/>
        </p:nvSpPr>
        <p:spPr bwMode="auto">
          <a:xfrm>
            <a:off x="370840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C31B6429-471E-4A29-A985-6382FC594C43}"/>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CD9F5B7F-245A-4BD2-817A-CB0AF47BC629}"/>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ECBCA2E9-53A6-41EA-8FF3-5DC365D89B10}"/>
              </a:ext>
            </a:extLst>
          </p:cNvPr>
          <p:cNvSpPr txBox="1">
            <a:spLocks noChangeArrowheads="1"/>
          </p:cNvSpPr>
          <p:nvPr/>
        </p:nvSpPr>
        <p:spPr bwMode="auto">
          <a:xfrm>
            <a:off x="670401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DB37B879-5CF8-478F-9E88-6E1014162946}"/>
              </a:ext>
            </a:extLst>
          </p:cNvPr>
          <p:cNvSpPr txBox="1">
            <a:spLocks noChangeArrowheads="1"/>
          </p:cNvSpPr>
          <p:nvPr/>
        </p:nvSpPr>
        <p:spPr bwMode="auto">
          <a:xfrm>
            <a:off x="7472363" y="3589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97</a:t>
            </a:r>
            <a:endParaRPr lang="en-US" altLang="zh-CN" sz="1400" dirty="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F388E5FF-31A0-4549-BA69-A279623A62D9}"/>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345E5D54-4F4C-4015-8778-644672EA9EE0}"/>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82EEA0F7-970C-4B1F-BFC6-A647B87D8065}"/>
              </a:ext>
            </a:extLst>
          </p:cNvPr>
          <p:cNvSpPr txBox="1">
            <a:spLocks noChangeArrowheads="1"/>
          </p:cNvSpPr>
          <p:nvPr/>
        </p:nvSpPr>
        <p:spPr bwMode="auto">
          <a:xfrm>
            <a:off x="13763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76</a:t>
            </a:r>
            <a:endParaRPr lang="en-US" altLang="zh-CN" sz="1400" dirty="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96052AF6-261D-40DE-BC85-4A64D2AA8487}"/>
              </a:ext>
            </a:extLst>
          </p:cNvPr>
          <p:cNvSpPr txBox="1">
            <a:spLocks noChangeArrowheads="1"/>
          </p:cNvSpPr>
          <p:nvPr/>
        </p:nvSpPr>
        <p:spPr bwMode="auto">
          <a:xfrm>
            <a:off x="22399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514B6C99-9C1C-404C-8EB9-B91629883CF1}"/>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BF67435F-107A-4C79-B0F0-62F5FD88F96E}"/>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D9B40D1B-200C-4614-B8A8-E873FE291DDB}"/>
              </a:ext>
            </a:extLst>
          </p:cNvPr>
          <p:cNvSpPr txBox="1">
            <a:spLocks noChangeArrowheads="1"/>
          </p:cNvSpPr>
          <p:nvPr/>
        </p:nvSpPr>
        <p:spPr bwMode="auto">
          <a:xfrm>
            <a:off x="29860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DAD91151-22F9-401C-8932-8CDF116ABE68}"/>
              </a:ext>
            </a:extLst>
          </p:cNvPr>
          <p:cNvSpPr txBox="1">
            <a:spLocks noChangeArrowheads="1"/>
          </p:cNvSpPr>
          <p:nvPr/>
        </p:nvSpPr>
        <p:spPr bwMode="auto">
          <a:xfrm>
            <a:off x="521970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3BC24DB6-1F54-45FB-8A08-8B9580C22FE7}"/>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91157" name="Group 42">
            <a:extLst>
              <a:ext uri="{FF2B5EF4-FFF2-40B4-BE49-F238E27FC236}">
                <a16:creationId xmlns:a16="http://schemas.microsoft.com/office/drawing/2014/main" id="{9D501107-8471-E24A-9361-9A168B38C127}"/>
              </a:ext>
            </a:extLst>
          </p:cNvPr>
          <p:cNvGrpSpPr>
            <a:grpSpLocks/>
          </p:cNvGrpSpPr>
          <p:nvPr/>
        </p:nvGrpSpPr>
        <p:grpSpPr bwMode="auto">
          <a:xfrm>
            <a:off x="7046913" y="4121150"/>
            <a:ext cx="1014412" cy="698500"/>
            <a:chOff x="2588" y="3474"/>
            <a:chExt cx="492" cy="440"/>
          </a:xfrm>
        </p:grpSpPr>
        <p:sp>
          <p:nvSpPr>
            <p:cNvPr id="87" name="Line 43">
              <a:extLst>
                <a:ext uri="{FF2B5EF4-FFF2-40B4-BE49-F238E27FC236}">
                  <a16:creationId xmlns:a16="http://schemas.microsoft.com/office/drawing/2014/main" id="{0610DAB3-53B7-4313-842C-DE71A999C169}"/>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99812FF8-4822-4D18-8D0C-40C005FC728D}"/>
                </a:ext>
              </a:extLst>
            </p:cNvPr>
            <p:cNvSpPr txBox="1">
              <a:spLocks noChangeArrowheads="1"/>
            </p:cNvSpPr>
            <p:nvPr/>
          </p:nvSpPr>
          <p:spPr bwMode="auto">
            <a:xfrm>
              <a:off x="2601"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91158" name="Group 45">
            <a:extLst>
              <a:ext uri="{FF2B5EF4-FFF2-40B4-BE49-F238E27FC236}">
                <a16:creationId xmlns:a16="http://schemas.microsoft.com/office/drawing/2014/main" id="{E7D120F2-358E-A048-95A9-593A245EACAF}"/>
              </a:ext>
            </a:extLst>
          </p:cNvPr>
          <p:cNvGrpSpPr>
            <a:grpSpLocks/>
          </p:cNvGrpSpPr>
          <p:nvPr/>
        </p:nvGrpSpPr>
        <p:grpSpPr bwMode="auto">
          <a:xfrm>
            <a:off x="5549900" y="4121150"/>
            <a:ext cx="776288" cy="701675"/>
            <a:chOff x="1863" y="3472"/>
            <a:chExt cx="376" cy="442"/>
          </a:xfrm>
        </p:grpSpPr>
        <p:sp>
          <p:nvSpPr>
            <p:cNvPr id="90" name="Line 46">
              <a:extLst>
                <a:ext uri="{FF2B5EF4-FFF2-40B4-BE49-F238E27FC236}">
                  <a16:creationId xmlns:a16="http://schemas.microsoft.com/office/drawing/2014/main" id="{B3A03C1C-5C80-4D41-8B0A-1B34C7A3AAEF}"/>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EE86A1A5-30FE-4DB5-A8ED-B6EED3397191}"/>
                </a:ext>
              </a:extLst>
            </p:cNvPr>
            <p:cNvSpPr txBox="1">
              <a:spLocks noChangeArrowheads="1"/>
            </p:cNvSpPr>
            <p:nvPr/>
          </p:nvSpPr>
          <p:spPr bwMode="auto">
            <a:xfrm>
              <a:off x="186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54E2D0C3-4DF1-4C94-AB5E-F35862273202}"/>
              </a:ext>
            </a:extLst>
          </p:cNvPr>
          <p:cNvSpPr txBox="1">
            <a:spLocks noChangeArrowheads="1"/>
          </p:cNvSpPr>
          <p:nvPr/>
        </p:nvSpPr>
        <p:spPr bwMode="auto">
          <a:xfrm>
            <a:off x="45386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0F5A832B-3A4A-423B-A273-DFD87455D837}"/>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2973F850-06DE-4384-B7B1-6BC1F670482B}"/>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0FD960FC-4806-4196-9B89-40528D1C02CD}"/>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92163" name="Group 6">
            <a:extLst>
              <a:ext uri="{FF2B5EF4-FFF2-40B4-BE49-F238E27FC236}">
                <a16:creationId xmlns:a16="http://schemas.microsoft.com/office/drawing/2014/main" id="{8FC5EDB5-CA36-3144-A209-E0547ED5C54B}"/>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0E0B202C-F25D-485D-BF80-9CC7260F29A2}"/>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5A962828-04A3-4AAD-99A4-4A7E36799415}"/>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642D19EA-43D5-4C6B-90C4-9C96CB0A4556}"/>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26971F06-4FB7-4624-BE85-6A75FF666605}"/>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6807DD68-C0CC-4C44-ADFD-26F5841E4CF7}"/>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3D41C70E-BD7A-4A93-B223-417CB26D0820}"/>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E94F05EB-26EB-4BE7-A8A5-8DF0892A9073}"/>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1585A177-B708-4EEC-99FC-5C3BBC823EF4}"/>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251C44F0-C5BA-4606-9168-A03C667C0CA8}"/>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92164" name="Group 16">
            <a:extLst>
              <a:ext uri="{FF2B5EF4-FFF2-40B4-BE49-F238E27FC236}">
                <a16:creationId xmlns:a16="http://schemas.microsoft.com/office/drawing/2014/main" id="{3149B6EC-4864-FE45-BDF6-4399832E7A8B}"/>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AE255010-56D4-4EFB-8E20-EC1FA7B8F103}"/>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05084909-EEAB-459D-AA38-8C1C30C07CA8}"/>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5EF24222-96C2-48A0-BEA6-E0FD15114508}"/>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89BF81CB-CCEC-414C-AAF4-3452A2AC2ED6}"/>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92952D90-5B36-461E-9CC8-5583A71E3B08}"/>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A007CDF0-0AF4-47B4-8A37-072C0B564445}"/>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4DCE5FAE-A912-4A72-AB75-9DE2F9A65D3C}"/>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02500E0F-048A-44BC-BF20-3CB8BE00A10C}"/>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11A97849-A1AB-49EC-B092-AF782D2638F6}"/>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1383BF37-410E-4471-B327-388B440AA8E9}"/>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14D3F2A7-D611-4F18-B976-45BF3FB8AB24}"/>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85BF34DC-9A30-41AA-985D-304D2109D92C}"/>
              </a:ext>
            </a:extLst>
          </p:cNvPr>
          <p:cNvSpPr txBox="1">
            <a:spLocks noChangeArrowheads="1"/>
          </p:cNvSpPr>
          <p:nvPr/>
        </p:nvSpPr>
        <p:spPr bwMode="auto">
          <a:xfrm>
            <a:off x="370840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54E31EC1-E1CA-4A11-B015-68778CAF0572}"/>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0C1D38D2-BECA-4193-B55F-00099523F8E5}"/>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8DAB1745-0A08-453C-B9A3-DA54095964A0}"/>
              </a:ext>
            </a:extLst>
          </p:cNvPr>
          <p:cNvSpPr txBox="1">
            <a:spLocks noChangeArrowheads="1"/>
          </p:cNvSpPr>
          <p:nvPr/>
        </p:nvSpPr>
        <p:spPr bwMode="auto">
          <a:xfrm>
            <a:off x="5943600" y="35734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7932BFDC-FE5D-461A-9999-655BB3EA6263}"/>
              </a:ext>
            </a:extLst>
          </p:cNvPr>
          <p:cNvSpPr txBox="1">
            <a:spLocks noChangeArrowheads="1"/>
          </p:cNvSpPr>
          <p:nvPr/>
        </p:nvSpPr>
        <p:spPr bwMode="auto">
          <a:xfrm>
            <a:off x="7472363" y="3589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97</a:t>
            </a:r>
            <a:endParaRPr lang="en-US" altLang="zh-CN" sz="1400" dirty="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0B782B16-5E17-4FD8-8380-FB93F01879F5}"/>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07A6A125-55A6-455B-A859-A6EE62AF6F62}"/>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1458EC65-090D-44BE-A739-630A5125C132}"/>
              </a:ext>
            </a:extLst>
          </p:cNvPr>
          <p:cNvSpPr txBox="1">
            <a:spLocks noChangeArrowheads="1"/>
          </p:cNvSpPr>
          <p:nvPr/>
        </p:nvSpPr>
        <p:spPr bwMode="auto">
          <a:xfrm>
            <a:off x="13763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76</a:t>
            </a:r>
            <a:endParaRPr lang="en-US" altLang="zh-CN" sz="1400" dirty="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31B276E7-E246-41AA-A734-0DA408A01DC9}"/>
              </a:ext>
            </a:extLst>
          </p:cNvPr>
          <p:cNvSpPr txBox="1">
            <a:spLocks noChangeArrowheads="1"/>
          </p:cNvSpPr>
          <p:nvPr/>
        </p:nvSpPr>
        <p:spPr bwMode="auto">
          <a:xfrm>
            <a:off x="22399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9BD51985-11E8-4001-974B-33BF2FA355C8}"/>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B1218F01-FCA1-4E79-A2BC-6CED49987800}"/>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7402433E-16F4-4EF9-B7B8-668A3DFFF741}"/>
              </a:ext>
            </a:extLst>
          </p:cNvPr>
          <p:cNvSpPr txBox="1">
            <a:spLocks noChangeArrowheads="1"/>
          </p:cNvSpPr>
          <p:nvPr/>
        </p:nvSpPr>
        <p:spPr bwMode="auto">
          <a:xfrm>
            <a:off x="29860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1752416C-9A0B-4F13-ADB1-C643DCA06825}"/>
              </a:ext>
            </a:extLst>
          </p:cNvPr>
          <p:cNvSpPr txBox="1">
            <a:spLocks noChangeArrowheads="1"/>
          </p:cNvSpPr>
          <p:nvPr/>
        </p:nvSpPr>
        <p:spPr bwMode="auto">
          <a:xfrm>
            <a:off x="521970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D38A6436-A09B-42DB-976F-D8E4AAEF5C6C}"/>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92181" name="Group 42">
            <a:extLst>
              <a:ext uri="{FF2B5EF4-FFF2-40B4-BE49-F238E27FC236}">
                <a16:creationId xmlns:a16="http://schemas.microsoft.com/office/drawing/2014/main" id="{26A9509A-B849-C642-A1F1-4306F207F7F6}"/>
              </a:ext>
            </a:extLst>
          </p:cNvPr>
          <p:cNvGrpSpPr>
            <a:grpSpLocks/>
          </p:cNvGrpSpPr>
          <p:nvPr/>
        </p:nvGrpSpPr>
        <p:grpSpPr bwMode="auto">
          <a:xfrm>
            <a:off x="7046913" y="4121150"/>
            <a:ext cx="1014412" cy="698500"/>
            <a:chOff x="2588" y="3474"/>
            <a:chExt cx="492" cy="440"/>
          </a:xfrm>
        </p:grpSpPr>
        <p:sp>
          <p:nvSpPr>
            <p:cNvPr id="87" name="Line 43">
              <a:extLst>
                <a:ext uri="{FF2B5EF4-FFF2-40B4-BE49-F238E27FC236}">
                  <a16:creationId xmlns:a16="http://schemas.microsoft.com/office/drawing/2014/main" id="{D442A2D8-E40B-401A-AB67-B7F5E8065982}"/>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BC26EB45-0751-4C57-AAD8-49F55ECB90FF}"/>
                </a:ext>
              </a:extLst>
            </p:cNvPr>
            <p:cNvSpPr txBox="1">
              <a:spLocks noChangeArrowheads="1"/>
            </p:cNvSpPr>
            <p:nvPr/>
          </p:nvSpPr>
          <p:spPr bwMode="auto">
            <a:xfrm>
              <a:off x="2601"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92182" name="Group 45">
            <a:extLst>
              <a:ext uri="{FF2B5EF4-FFF2-40B4-BE49-F238E27FC236}">
                <a16:creationId xmlns:a16="http://schemas.microsoft.com/office/drawing/2014/main" id="{827F92C5-FB47-414B-BE65-0514DDBC6439}"/>
              </a:ext>
            </a:extLst>
          </p:cNvPr>
          <p:cNvGrpSpPr>
            <a:grpSpLocks/>
          </p:cNvGrpSpPr>
          <p:nvPr/>
        </p:nvGrpSpPr>
        <p:grpSpPr bwMode="auto">
          <a:xfrm>
            <a:off x="5549900" y="4121150"/>
            <a:ext cx="776288" cy="701675"/>
            <a:chOff x="1863" y="3472"/>
            <a:chExt cx="376" cy="442"/>
          </a:xfrm>
        </p:grpSpPr>
        <p:sp>
          <p:nvSpPr>
            <p:cNvPr id="90" name="Line 46">
              <a:extLst>
                <a:ext uri="{FF2B5EF4-FFF2-40B4-BE49-F238E27FC236}">
                  <a16:creationId xmlns:a16="http://schemas.microsoft.com/office/drawing/2014/main" id="{A7D38554-0F42-4A31-BDEF-37C6B17126C1}"/>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A41E0A4D-4B2D-49F2-972B-8770033931C3}"/>
                </a:ext>
              </a:extLst>
            </p:cNvPr>
            <p:cNvSpPr txBox="1">
              <a:spLocks noChangeArrowheads="1"/>
            </p:cNvSpPr>
            <p:nvPr/>
          </p:nvSpPr>
          <p:spPr bwMode="auto">
            <a:xfrm>
              <a:off x="186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0E892D61-C1D8-4094-A4DE-34F36739A05A}"/>
              </a:ext>
            </a:extLst>
          </p:cNvPr>
          <p:cNvSpPr txBox="1">
            <a:spLocks noChangeArrowheads="1"/>
          </p:cNvSpPr>
          <p:nvPr/>
        </p:nvSpPr>
        <p:spPr bwMode="auto">
          <a:xfrm>
            <a:off x="45386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B1260B4F-3289-4337-9625-B444ECE315FE}"/>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70F5E223-70B7-4C0B-BA2E-EFB07B05E51D}"/>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A2EB4DDD-B51D-46E1-A5FD-B68ED5B58FAD}"/>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93187" name="Group 6">
            <a:extLst>
              <a:ext uri="{FF2B5EF4-FFF2-40B4-BE49-F238E27FC236}">
                <a16:creationId xmlns:a16="http://schemas.microsoft.com/office/drawing/2014/main" id="{968770EA-5EE3-BB48-800F-0CC7A7B578DA}"/>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724C95CA-24A7-4DE5-A20A-B666DE330B84}"/>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A61A8BCF-0555-44A0-B0F0-41141D31A163}"/>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552E1594-C3A0-4350-A381-20A0F0803919}"/>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A6D2E7CA-4970-4E4D-8D35-28A2297C42BC}"/>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8AAE5231-8EFB-4ED5-9B9F-ADA28F9B4FFF}"/>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B7C97E5E-3627-4A31-A5F2-7CCA6001213E}"/>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EE427A3A-4059-400A-A781-CA893C0C27A5}"/>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B741CE22-94BD-4E03-BAAD-B49AAA6F4FE5}"/>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19D9B24A-6508-4315-BF3C-3F949B9D7358}"/>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93188" name="Group 16">
            <a:extLst>
              <a:ext uri="{FF2B5EF4-FFF2-40B4-BE49-F238E27FC236}">
                <a16:creationId xmlns:a16="http://schemas.microsoft.com/office/drawing/2014/main" id="{3598851D-AD0B-6D4B-991A-B85ADFD7C9D4}"/>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5FEDF372-F981-49C1-B474-7F423BCB53EF}"/>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84D7E3B9-8566-4CE1-B252-3A0221D6137C}"/>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3EA12F63-06FA-475D-A417-BEDDE2D1C2DD}"/>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0D2A3B24-DEB9-4B05-885A-55F9E1D05856}"/>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5771571F-B4F8-4276-AA92-4B080E36E435}"/>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A324B9EB-2175-43ED-8C2A-9378BA07F5F0}"/>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1BE40D61-0AF2-43B4-86A2-AD999CF4127F}"/>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363DAC5F-772F-42BC-974B-0D982D70F214}"/>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C0B81ED1-A106-4E4D-9B42-21B480CB514F}"/>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5ECF8CDC-D435-41D9-8206-70B1D55B54F8}"/>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4453035B-22B5-4E2C-B0DB-495F17E9ACB0}"/>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0F9F6772-3038-45E3-833E-3DF12AB22610}"/>
              </a:ext>
            </a:extLst>
          </p:cNvPr>
          <p:cNvSpPr txBox="1">
            <a:spLocks noChangeArrowheads="1"/>
          </p:cNvSpPr>
          <p:nvPr/>
        </p:nvSpPr>
        <p:spPr bwMode="auto">
          <a:xfrm>
            <a:off x="370840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8358E4D4-AF82-4976-A183-E11482CDE5B7}"/>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C7465778-5FA3-4322-84EB-E7FE1EB3C34D}"/>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D1D30118-070E-4CFD-BBFA-A4ADAE22F373}"/>
              </a:ext>
            </a:extLst>
          </p:cNvPr>
          <p:cNvSpPr txBox="1">
            <a:spLocks noChangeArrowheads="1"/>
          </p:cNvSpPr>
          <p:nvPr/>
        </p:nvSpPr>
        <p:spPr bwMode="auto">
          <a:xfrm>
            <a:off x="5943600" y="35734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1CE23003-B248-4A99-B4AA-E03E565DC2ED}"/>
              </a:ext>
            </a:extLst>
          </p:cNvPr>
          <p:cNvSpPr txBox="1">
            <a:spLocks noChangeArrowheads="1"/>
          </p:cNvSpPr>
          <p:nvPr/>
        </p:nvSpPr>
        <p:spPr bwMode="auto">
          <a:xfrm>
            <a:off x="7472363" y="3589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97</a:t>
            </a:r>
            <a:endParaRPr lang="en-US" altLang="zh-CN" sz="1400" dirty="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2FE9EA50-0940-42F5-A04D-D5C8C60BE3A1}"/>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C05AC094-9CE0-4B5E-9FE8-82C9FB655B0F}"/>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808A7F6F-A625-4EB7-B668-D49DD3FEF1CB}"/>
              </a:ext>
            </a:extLst>
          </p:cNvPr>
          <p:cNvSpPr txBox="1">
            <a:spLocks noChangeArrowheads="1"/>
          </p:cNvSpPr>
          <p:nvPr/>
        </p:nvSpPr>
        <p:spPr bwMode="auto">
          <a:xfrm>
            <a:off x="13763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76</a:t>
            </a:r>
            <a:endParaRPr lang="en-US" altLang="zh-CN" sz="1400" dirty="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18BB47A4-374C-40E3-9B3F-CE752CB24C1E}"/>
              </a:ext>
            </a:extLst>
          </p:cNvPr>
          <p:cNvSpPr txBox="1">
            <a:spLocks noChangeArrowheads="1"/>
          </p:cNvSpPr>
          <p:nvPr/>
        </p:nvSpPr>
        <p:spPr bwMode="auto">
          <a:xfrm>
            <a:off x="22399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3EFB56CB-1310-40D6-94A6-72B96222188F}"/>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1770D614-0BFC-4E8C-98D8-74E81903A5E3}"/>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7C70A2CB-BAEF-4F48-937F-80D876141633}"/>
              </a:ext>
            </a:extLst>
          </p:cNvPr>
          <p:cNvSpPr txBox="1">
            <a:spLocks noChangeArrowheads="1"/>
          </p:cNvSpPr>
          <p:nvPr/>
        </p:nvSpPr>
        <p:spPr bwMode="auto">
          <a:xfrm>
            <a:off x="29860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41EDDAD9-388A-47FF-8A52-16AD0AC9A078}"/>
              </a:ext>
            </a:extLst>
          </p:cNvPr>
          <p:cNvSpPr txBox="1">
            <a:spLocks noChangeArrowheads="1"/>
          </p:cNvSpPr>
          <p:nvPr/>
        </p:nvSpPr>
        <p:spPr bwMode="auto">
          <a:xfrm>
            <a:off x="521970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64559196-42A0-4AB3-918F-D4EC03D9A38A}"/>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93205" name="Group 42">
            <a:extLst>
              <a:ext uri="{FF2B5EF4-FFF2-40B4-BE49-F238E27FC236}">
                <a16:creationId xmlns:a16="http://schemas.microsoft.com/office/drawing/2014/main" id="{F2E4521E-96AB-5047-ADAE-13FF6B439E3A}"/>
              </a:ext>
            </a:extLst>
          </p:cNvPr>
          <p:cNvGrpSpPr>
            <a:grpSpLocks/>
          </p:cNvGrpSpPr>
          <p:nvPr/>
        </p:nvGrpSpPr>
        <p:grpSpPr bwMode="auto">
          <a:xfrm>
            <a:off x="7046913" y="4121150"/>
            <a:ext cx="1014412" cy="698500"/>
            <a:chOff x="2588" y="3474"/>
            <a:chExt cx="492" cy="440"/>
          </a:xfrm>
        </p:grpSpPr>
        <p:sp>
          <p:nvSpPr>
            <p:cNvPr id="87" name="Line 43">
              <a:extLst>
                <a:ext uri="{FF2B5EF4-FFF2-40B4-BE49-F238E27FC236}">
                  <a16:creationId xmlns:a16="http://schemas.microsoft.com/office/drawing/2014/main" id="{6D240786-DE9C-4476-8A99-2F90B729A75A}"/>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8706BCE9-2160-486F-BE0D-47E76A6E25A0}"/>
                </a:ext>
              </a:extLst>
            </p:cNvPr>
            <p:cNvSpPr txBox="1">
              <a:spLocks noChangeArrowheads="1"/>
            </p:cNvSpPr>
            <p:nvPr/>
          </p:nvSpPr>
          <p:spPr bwMode="auto">
            <a:xfrm>
              <a:off x="2601"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93206" name="Group 45">
            <a:extLst>
              <a:ext uri="{FF2B5EF4-FFF2-40B4-BE49-F238E27FC236}">
                <a16:creationId xmlns:a16="http://schemas.microsoft.com/office/drawing/2014/main" id="{9B5A77F0-1244-D944-B1E6-FB6E9C5367C7}"/>
              </a:ext>
            </a:extLst>
          </p:cNvPr>
          <p:cNvGrpSpPr>
            <a:grpSpLocks/>
          </p:cNvGrpSpPr>
          <p:nvPr/>
        </p:nvGrpSpPr>
        <p:grpSpPr bwMode="auto">
          <a:xfrm>
            <a:off x="6196013" y="4121150"/>
            <a:ext cx="776287" cy="701675"/>
            <a:chOff x="1863" y="3472"/>
            <a:chExt cx="376" cy="442"/>
          </a:xfrm>
        </p:grpSpPr>
        <p:sp>
          <p:nvSpPr>
            <p:cNvPr id="90" name="Line 46">
              <a:extLst>
                <a:ext uri="{FF2B5EF4-FFF2-40B4-BE49-F238E27FC236}">
                  <a16:creationId xmlns:a16="http://schemas.microsoft.com/office/drawing/2014/main" id="{AA2C32EF-DA0C-477F-93ED-BD3E2136F391}"/>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DEC5AC52-E687-4031-8438-7A9C49ACE182}"/>
                </a:ext>
              </a:extLst>
            </p:cNvPr>
            <p:cNvSpPr txBox="1">
              <a:spLocks noChangeArrowheads="1"/>
            </p:cNvSpPr>
            <p:nvPr/>
          </p:nvSpPr>
          <p:spPr bwMode="auto">
            <a:xfrm>
              <a:off x="186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95ABF4A8-65F4-445C-930F-863E4C546EF8}"/>
              </a:ext>
            </a:extLst>
          </p:cNvPr>
          <p:cNvSpPr txBox="1">
            <a:spLocks noChangeArrowheads="1"/>
          </p:cNvSpPr>
          <p:nvPr/>
        </p:nvSpPr>
        <p:spPr bwMode="auto">
          <a:xfrm>
            <a:off x="45386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024C0BEE-65C4-4B39-AEA0-63016D9162E9}"/>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DD0280CF-7943-464E-95AD-84EC01B8F875}"/>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E3DAA414-E961-4A44-B067-ED00325FEB2B}"/>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94211" name="Group 6">
            <a:extLst>
              <a:ext uri="{FF2B5EF4-FFF2-40B4-BE49-F238E27FC236}">
                <a16:creationId xmlns:a16="http://schemas.microsoft.com/office/drawing/2014/main" id="{AF1AE13C-5D42-1640-970F-359B775639C4}"/>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E92D8E7D-E0BC-43A4-B166-805308634588}"/>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D9252EC2-ED5F-4D51-8102-832CD61E5D0B}"/>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3D15A3DC-8429-4BCD-B4E0-2E484FEDDB57}"/>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3B255851-D407-4F9E-B865-D09BCFFFEFA8}"/>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9FD15637-9141-497B-9847-D3E13D972CC6}"/>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6C7AA8C3-6226-4BD9-81DE-4FCFA572F432}"/>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D88FDBC5-8411-4551-B72C-B48D6F16E173}"/>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E09C6E05-355D-4DAD-A0CD-8310DB0E2F38}"/>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41E7C06E-71B6-4534-94FB-40D5E7284306}"/>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94212" name="Group 16">
            <a:extLst>
              <a:ext uri="{FF2B5EF4-FFF2-40B4-BE49-F238E27FC236}">
                <a16:creationId xmlns:a16="http://schemas.microsoft.com/office/drawing/2014/main" id="{49F85DFA-0090-8249-866F-2F486EE71E1A}"/>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A83BA250-E603-41A4-A594-B6CA6CC357F4}"/>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50618FAE-420A-48D5-90BD-16419E9A1427}"/>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C9C4F62E-347A-46E1-9AEC-521E7A1F415D}"/>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3B912DF5-F445-491B-99A3-D038700A2734}"/>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0397B6EE-E57A-4554-99A6-C04C7450310C}"/>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1AF25884-8A66-4342-BDEA-5960E614156F}"/>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D18B92B2-BA4F-4C55-8C71-19CCCE70CABF}"/>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ADF861E9-99A0-470E-88D3-322D67F40DC2}"/>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DB856628-424E-4212-A1F7-9718E4E4BCA9}"/>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20FB27F4-33D6-4CAD-80F2-9313BE6EF91C}"/>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7041C760-2B96-4DAD-8A2E-AA7B6647736B}"/>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EE384A35-74D3-47C2-9EBF-C48B85864047}"/>
              </a:ext>
            </a:extLst>
          </p:cNvPr>
          <p:cNvSpPr txBox="1">
            <a:spLocks noChangeArrowheads="1"/>
          </p:cNvSpPr>
          <p:nvPr/>
        </p:nvSpPr>
        <p:spPr bwMode="auto">
          <a:xfrm>
            <a:off x="370840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78238D0A-2F84-4B04-A90B-D9DB7DCAD67E}"/>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521B5D8E-7D24-4C71-9A01-8D7475B2453A}"/>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56E973A6-6564-45AD-848C-7000EDE40958}"/>
              </a:ext>
            </a:extLst>
          </p:cNvPr>
          <p:cNvSpPr txBox="1">
            <a:spLocks noChangeArrowheads="1"/>
          </p:cNvSpPr>
          <p:nvPr/>
        </p:nvSpPr>
        <p:spPr bwMode="auto">
          <a:xfrm>
            <a:off x="5943600" y="35734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D8CB0278-6B2E-4D2D-9B83-65FCA780A75D}"/>
              </a:ext>
            </a:extLst>
          </p:cNvPr>
          <p:cNvSpPr txBox="1">
            <a:spLocks noChangeArrowheads="1"/>
          </p:cNvSpPr>
          <p:nvPr/>
        </p:nvSpPr>
        <p:spPr bwMode="auto">
          <a:xfrm>
            <a:off x="7472363" y="3589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97</a:t>
            </a:r>
            <a:endParaRPr lang="en-US" altLang="zh-CN" sz="1400" dirty="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0F88F2D0-935A-4108-8F09-B207E4416373}"/>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2FBF95D1-B34D-4A8D-9CA1-311A1399D214}"/>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0C9E244F-EEBB-4CFC-9479-57DD0E158202}"/>
              </a:ext>
            </a:extLst>
          </p:cNvPr>
          <p:cNvSpPr txBox="1">
            <a:spLocks noChangeArrowheads="1"/>
          </p:cNvSpPr>
          <p:nvPr/>
        </p:nvSpPr>
        <p:spPr bwMode="auto">
          <a:xfrm>
            <a:off x="6696075"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76</a:t>
            </a:r>
            <a:endParaRPr lang="en-US" altLang="zh-CN" sz="1400" dirty="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B7DAE16A-86E8-4116-916E-03362D65AF9D}"/>
              </a:ext>
            </a:extLst>
          </p:cNvPr>
          <p:cNvSpPr txBox="1">
            <a:spLocks noChangeArrowheads="1"/>
          </p:cNvSpPr>
          <p:nvPr/>
        </p:nvSpPr>
        <p:spPr bwMode="auto">
          <a:xfrm>
            <a:off x="22399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B2A4E295-91ED-4AB5-8D6B-B57494E7C236}"/>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2157029D-6A61-421C-84E6-A06AE0CF058A}"/>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244FDE87-2363-4D10-922B-86148F6960BD}"/>
              </a:ext>
            </a:extLst>
          </p:cNvPr>
          <p:cNvSpPr txBox="1">
            <a:spLocks noChangeArrowheads="1"/>
          </p:cNvSpPr>
          <p:nvPr/>
        </p:nvSpPr>
        <p:spPr bwMode="auto">
          <a:xfrm>
            <a:off x="29860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33130648-2D4C-4829-B78B-A0EE46D0966F}"/>
              </a:ext>
            </a:extLst>
          </p:cNvPr>
          <p:cNvSpPr txBox="1">
            <a:spLocks noChangeArrowheads="1"/>
          </p:cNvSpPr>
          <p:nvPr/>
        </p:nvSpPr>
        <p:spPr bwMode="auto">
          <a:xfrm>
            <a:off x="521970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4F379A68-DBF1-4E36-976E-46C14B1164DB}"/>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94229" name="Group 42">
            <a:extLst>
              <a:ext uri="{FF2B5EF4-FFF2-40B4-BE49-F238E27FC236}">
                <a16:creationId xmlns:a16="http://schemas.microsoft.com/office/drawing/2014/main" id="{D9825995-6EA7-CE45-B88A-C4B464B9A787}"/>
              </a:ext>
            </a:extLst>
          </p:cNvPr>
          <p:cNvGrpSpPr>
            <a:grpSpLocks/>
          </p:cNvGrpSpPr>
          <p:nvPr/>
        </p:nvGrpSpPr>
        <p:grpSpPr bwMode="auto">
          <a:xfrm>
            <a:off x="7046913" y="4121150"/>
            <a:ext cx="1014412" cy="698500"/>
            <a:chOff x="2588" y="3474"/>
            <a:chExt cx="492" cy="440"/>
          </a:xfrm>
        </p:grpSpPr>
        <p:sp>
          <p:nvSpPr>
            <p:cNvPr id="87" name="Line 43">
              <a:extLst>
                <a:ext uri="{FF2B5EF4-FFF2-40B4-BE49-F238E27FC236}">
                  <a16:creationId xmlns:a16="http://schemas.microsoft.com/office/drawing/2014/main" id="{0ECF20B6-A1E6-4214-A0F3-F1D3B89E7DB2}"/>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66F27446-348B-4FC6-9C49-98293C7DA2D7}"/>
                </a:ext>
              </a:extLst>
            </p:cNvPr>
            <p:cNvSpPr txBox="1">
              <a:spLocks noChangeArrowheads="1"/>
            </p:cNvSpPr>
            <p:nvPr/>
          </p:nvSpPr>
          <p:spPr bwMode="auto">
            <a:xfrm>
              <a:off x="2601"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94230" name="Group 45">
            <a:extLst>
              <a:ext uri="{FF2B5EF4-FFF2-40B4-BE49-F238E27FC236}">
                <a16:creationId xmlns:a16="http://schemas.microsoft.com/office/drawing/2014/main" id="{01F942F3-C1E5-EE49-935D-F6A73BB40F0D}"/>
              </a:ext>
            </a:extLst>
          </p:cNvPr>
          <p:cNvGrpSpPr>
            <a:grpSpLocks/>
          </p:cNvGrpSpPr>
          <p:nvPr/>
        </p:nvGrpSpPr>
        <p:grpSpPr bwMode="auto">
          <a:xfrm>
            <a:off x="6196013" y="4121150"/>
            <a:ext cx="776287" cy="701675"/>
            <a:chOff x="1863" y="3472"/>
            <a:chExt cx="376" cy="442"/>
          </a:xfrm>
        </p:grpSpPr>
        <p:sp>
          <p:nvSpPr>
            <p:cNvPr id="90" name="Line 46">
              <a:extLst>
                <a:ext uri="{FF2B5EF4-FFF2-40B4-BE49-F238E27FC236}">
                  <a16:creationId xmlns:a16="http://schemas.microsoft.com/office/drawing/2014/main" id="{85143D0F-EA61-4B59-B26F-A1C486FD590E}"/>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F494BB68-9E16-4B85-A35D-16FA20F3634A}"/>
                </a:ext>
              </a:extLst>
            </p:cNvPr>
            <p:cNvSpPr txBox="1">
              <a:spLocks noChangeArrowheads="1"/>
            </p:cNvSpPr>
            <p:nvPr/>
          </p:nvSpPr>
          <p:spPr bwMode="auto">
            <a:xfrm>
              <a:off x="186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454096DE-73B4-413C-9F3D-3F0DF75ADBD1}"/>
              </a:ext>
            </a:extLst>
          </p:cNvPr>
          <p:cNvSpPr txBox="1">
            <a:spLocks noChangeArrowheads="1"/>
          </p:cNvSpPr>
          <p:nvPr/>
        </p:nvSpPr>
        <p:spPr bwMode="auto">
          <a:xfrm>
            <a:off x="45386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663CF39D-2E99-4BEF-93E8-BDBBDE52CF87}"/>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C002C5F3-E57E-4D1C-AA96-342624614459}"/>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60E38E37-0971-4C95-A2DC-59558C819D46}"/>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95235" name="Group 6">
            <a:extLst>
              <a:ext uri="{FF2B5EF4-FFF2-40B4-BE49-F238E27FC236}">
                <a16:creationId xmlns:a16="http://schemas.microsoft.com/office/drawing/2014/main" id="{3B7D05D4-E2DD-E048-AE96-4CCD0C23A4FD}"/>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128189BF-53CB-4E41-BEB0-F478CF838B10}"/>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84F1C823-1210-49E3-93B2-F97525E29C9F}"/>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D27B64BB-9325-47B9-8AEF-E114CB35530C}"/>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60B79468-BB25-449E-98EB-8234239FC2ED}"/>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C0A996D1-E230-460A-939A-BB25A6664A8F}"/>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0E93302A-3985-4127-808C-B8A42E78DFF0}"/>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D0715EDA-F930-4C91-83C5-7D09EAE30FD0}"/>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1C82F10F-D9F7-4576-AEE1-89D39AE1A4B5}"/>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E2ED27D1-C69D-425A-A2A3-F2E8B815D646}"/>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95236" name="Group 16">
            <a:extLst>
              <a:ext uri="{FF2B5EF4-FFF2-40B4-BE49-F238E27FC236}">
                <a16:creationId xmlns:a16="http://schemas.microsoft.com/office/drawing/2014/main" id="{4F127588-2BCD-F24F-989D-F0C99057E0B2}"/>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719A318E-349D-4C3B-8466-DE3EFEE48F5D}"/>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C07291F6-A0A0-4549-A099-CD679002A500}"/>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39B68E13-46F1-40A4-8294-AA34EDB6458B}"/>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B022DD78-B775-4716-B769-87D8D5E5F984}"/>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63E0FDA4-5AF5-4FB5-89B4-8F3730BD6C11}"/>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B88BC99B-F367-433C-97B1-3008DA069979}"/>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AF386E94-655A-4052-92FE-AAD5771CFA5D}"/>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0B3764A9-130A-4037-AD28-5FCA58CBE4E5}"/>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426E7EA9-8DF1-44E6-A6A0-3C72F55EBA52}"/>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5E3EB7AE-9B85-4E25-A452-0A1B94867ADA}"/>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9784ED85-641A-404E-BEDB-348BF1259A91}"/>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2D8AB3E9-4BFC-479E-87BF-6C59466DB4E7}"/>
              </a:ext>
            </a:extLst>
          </p:cNvPr>
          <p:cNvSpPr txBox="1">
            <a:spLocks noChangeArrowheads="1"/>
          </p:cNvSpPr>
          <p:nvPr/>
        </p:nvSpPr>
        <p:spPr bwMode="auto">
          <a:xfrm>
            <a:off x="370840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60B123B2-342C-4766-A62E-0FA034A2BE4B}"/>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3D882B52-F141-44FF-B6AE-F22BE51E3519}"/>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8F48BBF7-EE7C-4803-AA1D-89DBCEBC7E94}"/>
              </a:ext>
            </a:extLst>
          </p:cNvPr>
          <p:cNvSpPr txBox="1">
            <a:spLocks noChangeArrowheads="1"/>
          </p:cNvSpPr>
          <p:nvPr/>
        </p:nvSpPr>
        <p:spPr bwMode="auto">
          <a:xfrm>
            <a:off x="5943600" y="35734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5A3C3BBF-D906-486B-B6B5-21071AA1A4B6}"/>
              </a:ext>
            </a:extLst>
          </p:cNvPr>
          <p:cNvSpPr txBox="1">
            <a:spLocks noChangeArrowheads="1"/>
          </p:cNvSpPr>
          <p:nvPr/>
        </p:nvSpPr>
        <p:spPr bwMode="auto">
          <a:xfrm>
            <a:off x="7472363" y="3589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97</a:t>
            </a:r>
            <a:endParaRPr lang="en-US" altLang="zh-CN" sz="1400" dirty="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D5B3D90C-F021-431C-A88C-EC52C5CB228A}"/>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56F5185F-D8E3-42CB-9615-6A5DB4852F2C}"/>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23EA5B75-8999-4F73-8B00-BE653B67F5A8}"/>
              </a:ext>
            </a:extLst>
          </p:cNvPr>
          <p:cNvSpPr txBox="1">
            <a:spLocks noChangeArrowheads="1"/>
          </p:cNvSpPr>
          <p:nvPr/>
        </p:nvSpPr>
        <p:spPr bwMode="auto">
          <a:xfrm>
            <a:off x="6696075"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76</a:t>
            </a:r>
            <a:endParaRPr lang="en-US" altLang="zh-CN" sz="1400" dirty="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6C46BA1E-5017-4D4F-9F2C-BFBDE4353437}"/>
              </a:ext>
            </a:extLst>
          </p:cNvPr>
          <p:cNvSpPr txBox="1">
            <a:spLocks noChangeArrowheads="1"/>
          </p:cNvSpPr>
          <p:nvPr/>
        </p:nvSpPr>
        <p:spPr bwMode="auto">
          <a:xfrm>
            <a:off x="22399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B5588366-A614-42C9-93D0-7207536F7861}"/>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BF0D49B8-8459-4C76-8B3F-557CE0DB3FB3}"/>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9A907B5B-AE50-4407-ABF2-689664B89BA8}"/>
              </a:ext>
            </a:extLst>
          </p:cNvPr>
          <p:cNvSpPr txBox="1">
            <a:spLocks noChangeArrowheads="1"/>
          </p:cNvSpPr>
          <p:nvPr/>
        </p:nvSpPr>
        <p:spPr bwMode="auto">
          <a:xfrm>
            <a:off x="29860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71076A50-B7B2-496E-AE19-13CED8F8138B}"/>
              </a:ext>
            </a:extLst>
          </p:cNvPr>
          <p:cNvSpPr txBox="1">
            <a:spLocks noChangeArrowheads="1"/>
          </p:cNvSpPr>
          <p:nvPr/>
        </p:nvSpPr>
        <p:spPr bwMode="auto">
          <a:xfrm>
            <a:off x="1422400" y="356235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FBC92A1F-B6DE-400C-B3C9-9BA973514BB6}"/>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95253" name="Group 42">
            <a:extLst>
              <a:ext uri="{FF2B5EF4-FFF2-40B4-BE49-F238E27FC236}">
                <a16:creationId xmlns:a16="http://schemas.microsoft.com/office/drawing/2014/main" id="{72F33E0E-896D-104B-8A8D-1C2FBA66821F}"/>
              </a:ext>
            </a:extLst>
          </p:cNvPr>
          <p:cNvGrpSpPr>
            <a:grpSpLocks/>
          </p:cNvGrpSpPr>
          <p:nvPr/>
        </p:nvGrpSpPr>
        <p:grpSpPr bwMode="auto">
          <a:xfrm>
            <a:off x="6188075" y="4105275"/>
            <a:ext cx="1016000" cy="698500"/>
            <a:chOff x="2588" y="3474"/>
            <a:chExt cx="492" cy="440"/>
          </a:xfrm>
        </p:grpSpPr>
        <p:sp>
          <p:nvSpPr>
            <p:cNvPr id="87" name="Line 43">
              <a:extLst>
                <a:ext uri="{FF2B5EF4-FFF2-40B4-BE49-F238E27FC236}">
                  <a16:creationId xmlns:a16="http://schemas.microsoft.com/office/drawing/2014/main" id="{D3F0B5D2-039F-4BDB-9B80-23F83F271449}"/>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F6180265-F1F7-47B8-9F33-3AA32C978FF5}"/>
                </a:ext>
              </a:extLst>
            </p:cNvPr>
            <p:cNvSpPr txBox="1">
              <a:spLocks noChangeArrowheads="1"/>
            </p:cNvSpPr>
            <p:nvPr/>
          </p:nvSpPr>
          <p:spPr bwMode="auto">
            <a:xfrm>
              <a:off x="2601"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95254" name="Group 45">
            <a:extLst>
              <a:ext uri="{FF2B5EF4-FFF2-40B4-BE49-F238E27FC236}">
                <a16:creationId xmlns:a16="http://schemas.microsoft.com/office/drawing/2014/main" id="{C50639C1-F6D4-F546-82C0-4C42A428E7A8}"/>
              </a:ext>
            </a:extLst>
          </p:cNvPr>
          <p:cNvGrpSpPr>
            <a:grpSpLocks/>
          </p:cNvGrpSpPr>
          <p:nvPr/>
        </p:nvGrpSpPr>
        <p:grpSpPr bwMode="auto">
          <a:xfrm>
            <a:off x="4865688" y="4121150"/>
            <a:ext cx="776287" cy="701675"/>
            <a:chOff x="1863" y="3472"/>
            <a:chExt cx="376" cy="442"/>
          </a:xfrm>
        </p:grpSpPr>
        <p:sp>
          <p:nvSpPr>
            <p:cNvPr id="90" name="Line 46">
              <a:extLst>
                <a:ext uri="{FF2B5EF4-FFF2-40B4-BE49-F238E27FC236}">
                  <a16:creationId xmlns:a16="http://schemas.microsoft.com/office/drawing/2014/main" id="{360995FB-DF36-449D-9007-AEAB4958FFC7}"/>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83AED292-9C10-4A24-A32F-DB4FBA399849}"/>
                </a:ext>
              </a:extLst>
            </p:cNvPr>
            <p:cNvSpPr txBox="1">
              <a:spLocks noChangeArrowheads="1"/>
            </p:cNvSpPr>
            <p:nvPr/>
          </p:nvSpPr>
          <p:spPr bwMode="auto">
            <a:xfrm>
              <a:off x="186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FFBB1133-1DF6-4A79-8785-2DCADD14607C}"/>
              </a:ext>
            </a:extLst>
          </p:cNvPr>
          <p:cNvSpPr txBox="1">
            <a:spLocks noChangeArrowheads="1"/>
          </p:cNvSpPr>
          <p:nvPr/>
        </p:nvSpPr>
        <p:spPr bwMode="auto">
          <a:xfrm>
            <a:off x="45386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AD7B18B8-88C9-4ED7-A07D-4A9A4DCD2FFD}"/>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E1E25E72-94E2-493D-AF3E-6B5C0EBDC60C}"/>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C048E882-DDC0-4CCE-AEF3-F92A089405E6}"/>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96259" name="Group 6">
            <a:extLst>
              <a:ext uri="{FF2B5EF4-FFF2-40B4-BE49-F238E27FC236}">
                <a16:creationId xmlns:a16="http://schemas.microsoft.com/office/drawing/2014/main" id="{E5405B74-77CB-A94E-AF2B-AA1F51BAFC7F}"/>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6F24DA2E-B7E5-4F82-8093-70001B203AB7}"/>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F833E3A4-3E10-4193-BDC2-2F71D8734ECF}"/>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04E1910A-2ED2-4125-9686-2D154EBADDB4}"/>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9D515897-9486-45C0-826B-DACEEA795610}"/>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66CB44C0-B8AB-498D-8953-C88451362871}"/>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86A89E0E-FF97-4610-8E07-F5C1DE304C90}"/>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9024E065-80DE-4A2D-891B-E7101C7807FF}"/>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58EC39B6-FDBB-480B-96B6-10D9AC160D04}"/>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2FF05E16-9434-453D-9571-2AF4D039D8BD}"/>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96260" name="Group 16">
            <a:extLst>
              <a:ext uri="{FF2B5EF4-FFF2-40B4-BE49-F238E27FC236}">
                <a16:creationId xmlns:a16="http://schemas.microsoft.com/office/drawing/2014/main" id="{DA955D6F-73C2-EF46-90BD-20D12D6A331F}"/>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9C26106D-45AC-4E27-A8A0-61EDDC6477CC}"/>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5DA44A47-56ED-48E2-9BA1-F5FBD47A7605}"/>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1016DFC7-1CF3-420A-A143-16A351309FDB}"/>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2D735FD8-3448-4359-AB61-BACD7B62A64D}"/>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BA93A103-E46D-42D8-A7E7-7365AA561E96}"/>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0BA9066D-C190-4E13-82C5-055D5FB8EBA0}"/>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4372AFF1-2197-4AB4-905E-87E7348B3958}"/>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75A1B02F-4FDC-4E2C-B44C-DAC8361C7C6D}"/>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138FEC00-7417-4D91-82D1-5D0F5D89F226}"/>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D27CDBD3-BDF0-4152-8F74-A55448455F71}"/>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6A21AEB2-829A-436E-976F-2A10F0D94D82}"/>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BCEB04C3-4C76-4DF4-9A55-CA7BBB3B0C15}"/>
              </a:ext>
            </a:extLst>
          </p:cNvPr>
          <p:cNvSpPr txBox="1">
            <a:spLocks noChangeArrowheads="1"/>
          </p:cNvSpPr>
          <p:nvPr/>
        </p:nvSpPr>
        <p:spPr bwMode="auto">
          <a:xfrm>
            <a:off x="370840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50D5FB23-FB84-48CD-9292-211DAEA060A0}"/>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B3D69F13-4F24-410A-81EC-9C958B1F2789}"/>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0DCE2E5C-116D-446F-9CF3-87D1613610F4}"/>
              </a:ext>
            </a:extLst>
          </p:cNvPr>
          <p:cNvSpPr txBox="1">
            <a:spLocks noChangeArrowheads="1"/>
          </p:cNvSpPr>
          <p:nvPr/>
        </p:nvSpPr>
        <p:spPr bwMode="auto">
          <a:xfrm>
            <a:off x="5943600" y="35734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D0FB7827-EAD8-4C5C-8ED6-2A707120FD07}"/>
              </a:ext>
            </a:extLst>
          </p:cNvPr>
          <p:cNvSpPr txBox="1">
            <a:spLocks noChangeArrowheads="1"/>
          </p:cNvSpPr>
          <p:nvPr/>
        </p:nvSpPr>
        <p:spPr bwMode="auto">
          <a:xfrm>
            <a:off x="7472363" y="3589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97</a:t>
            </a:r>
            <a:endParaRPr lang="en-US" altLang="zh-CN" sz="1400" dirty="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29D6CF55-6607-4999-A356-5301BC2E8CCB}"/>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C752AED1-B1F9-4EE0-892A-6C45A9B598A8}"/>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7C5503E8-5765-4381-9AB1-F16453E116DD}"/>
              </a:ext>
            </a:extLst>
          </p:cNvPr>
          <p:cNvSpPr txBox="1">
            <a:spLocks noChangeArrowheads="1"/>
          </p:cNvSpPr>
          <p:nvPr/>
        </p:nvSpPr>
        <p:spPr bwMode="auto">
          <a:xfrm>
            <a:off x="6696075"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76</a:t>
            </a:r>
            <a:endParaRPr lang="en-US" altLang="zh-CN" sz="1400" dirty="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A6BD2127-4152-4D1A-A2CE-537DD2379DAF}"/>
              </a:ext>
            </a:extLst>
          </p:cNvPr>
          <p:cNvSpPr txBox="1">
            <a:spLocks noChangeArrowheads="1"/>
          </p:cNvSpPr>
          <p:nvPr/>
        </p:nvSpPr>
        <p:spPr bwMode="auto">
          <a:xfrm>
            <a:off x="22399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DB52C4F1-47E0-496F-9C99-0788E79CBED3}"/>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1E342CB5-2A62-4B54-BE63-9C1D6E8A488D}"/>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2437C076-FED6-47FF-9DA5-9E198E4AA4AD}"/>
              </a:ext>
            </a:extLst>
          </p:cNvPr>
          <p:cNvSpPr txBox="1">
            <a:spLocks noChangeArrowheads="1"/>
          </p:cNvSpPr>
          <p:nvPr/>
        </p:nvSpPr>
        <p:spPr bwMode="auto">
          <a:xfrm>
            <a:off x="29860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19FE2616-CB88-4503-926D-6F3576FEB9E8}"/>
              </a:ext>
            </a:extLst>
          </p:cNvPr>
          <p:cNvSpPr txBox="1">
            <a:spLocks noChangeArrowheads="1"/>
          </p:cNvSpPr>
          <p:nvPr/>
        </p:nvSpPr>
        <p:spPr bwMode="auto">
          <a:xfrm>
            <a:off x="1422400" y="356235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70FC1C20-3CBD-4BFD-9CE1-3F83ECE65621}"/>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96277" name="Group 42">
            <a:extLst>
              <a:ext uri="{FF2B5EF4-FFF2-40B4-BE49-F238E27FC236}">
                <a16:creationId xmlns:a16="http://schemas.microsoft.com/office/drawing/2014/main" id="{92BB171A-BCBC-5D48-9A87-12B8BEC39475}"/>
              </a:ext>
            </a:extLst>
          </p:cNvPr>
          <p:cNvGrpSpPr>
            <a:grpSpLocks/>
          </p:cNvGrpSpPr>
          <p:nvPr/>
        </p:nvGrpSpPr>
        <p:grpSpPr bwMode="auto">
          <a:xfrm>
            <a:off x="5641975" y="4124325"/>
            <a:ext cx="1014413" cy="698500"/>
            <a:chOff x="2588" y="3474"/>
            <a:chExt cx="492" cy="440"/>
          </a:xfrm>
        </p:grpSpPr>
        <p:sp>
          <p:nvSpPr>
            <p:cNvPr id="87" name="Line 43">
              <a:extLst>
                <a:ext uri="{FF2B5EF4-FFF2-40B4-BE49-F238E27FC236}">
                  <a16:creationId xmlns:a16="http://schemas.microsoft.com/office/drawing/2014/main" id="{F45DE590-892B-4CC3-AF5F-9942DC74ACD9}"/>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51423E00-F3F9-483C-B77E-7AA727D51AE0}"/>
                </a:ext>
              </a:extLst>
            </p:cNvPr>
            <p:cNvSpPr txBox="1">
              <a:spLocks noChangeArrowheads="1"/>
            </p:cNvSpPr>
            <p:nvPr/>
          </p:nvSpPr>
          <p:spPr bwMode="auto">
            <a:xfrm>
              <a:off x="2601"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96278" name="Group 45">
            <a:extLst>
              <a:ext uri="{FF2B5EF4-FFF2-40B4-BE49-F238E27FC236}">
                <a16:creationId xmlns:a16="http://schemas.microsoft.com/office/drawing/2014/main" id="{AEDA8F67-0706-CE42-85DB-DE54CEC39C03}"/>
              </a:ext>
            </a:extLst>
          </p:cNvPr>
          <p:cNvGrpSpPr>
            <a:grpSpLocks/>
          </p:cNvGrpSpPr>
          <p:nvPr/>
        </p:nvGrpSpPr>
        <p:grpSpPr bwMode="auto">
          <a:xfrm>
            <a:off x="4865688" y="4121150"/>
            <a:ext cx="776287" cy="701675"/>
            <a:chOff x="1863" y="3472"/>
            <a:chExt cx="376" cy="442"/>
          </a:xfrm>
        </p:grpSpPr>
        <p:sp>
          <p:nvSpPr>
            <p:cNvPr id="90" name="Line 46">
              <a:extLst>
                <a:ext uri="{FF2B5EF4-FFF2-40B4-BE49-F238E27FC236}">
                  <a16:creationId xmlns:a16="http://schemas.microsoft.com/office/drawing/2014/main" id="{F4245CF0-48F6-4D48-A3D6-7B99DBB4A8F2}"/>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A29D1481-FB91-4777-AF76-BB480CBCF805}"/>
                </a:ext>
              </a:extLst>
            </p:cNvPr>
            <p:cNvSpPr txBox="1">
              <a:spLocks noChangeArrowheads="1"/>
            </p:cNvSpPr>
            <p:nvPr/>
          </p:nvSpPr>
          <p:spPr bwMode="auto">
            <a:xfrm>
              <a:off x="186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F035A548-42EA-4B17-867D-A4A6D1CA7291}"/>
              </a:ext>
            </a:extLst>
          </p:cNvPr>
          <p:cNvSpPr txBox="1">
            <a:spLocks noChangeArrowheads="1"/>
          </p:cNvSpPr>
          <p:nvPr/>
        </p:nvSpPr>
        <p:spPr bwMode="auto">
          <a:xfrm>
            <a:off x="45386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3E3EB26B-D9C6-4584-97C8-F77CB78F2781}"/>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64372E65-E716-40FB-A49D-2718FF231FF1}"/>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51">
            <a:extLst>
              <a:ext uri="{FF2B5EF4-FFF2-40B4-BE49-F238E27FC236}">
                <a16:creationId xmlns:a16="http://schemas.microsoft.com/office/drawing/2014/main" id="{46C755CB-1CE7-42CE-B519-5B4AC89EFA26}"/>
              </a:ext>
            </a:extLst>
          </p:cNvPr>
          <p:cNvSpPr>
            <a:spLocks noChangeArrowheads="1"/>
          </p:cNvSpPr>
          <p:nvPr/>
        </p:nvSpPr>
        <p:spPr bwMode="auto">
          <a:xfrm>
            <a:off x="838200" y="217488"/>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97283" name="Group 6">
            <a:extLst>
              <a:ext uri="{FF2B5EF4-FFF2-40B4-BE49-F238E27FC236}">
                <a16:creationId xmlns:a16="http://schemas.microsoft.com/office/drawing/2014/main" id="{D97EF3DF-6A7A-5442-A744-C99432BFA740}"/>
              </a:ext>
            </a:extLst>
          </p:cNvPr>
          <p:cNvGrpSpPr>
            <a:grpSpLocks/>
          </p:cNvGrpSpPr>
          <p:nvPr/>
        </p:nvGrpSpPr>
        <p:grpSpPr bwMode="auto">
          <a:xfrm>
            <a:off x="1231900" y="3529013"/>
            <a:ext cx="6781800" cy="533400"/>
            <a:chOff x="1200" y="2928"/>
            <a:chExt cx="4272" cy="336"/>
          </a:xfrm>
        </p:grpSpPr>
        <p:sp>
          <p:nvSpPr>
            <p:cNvPr id="51" name="Rectangle 7">
              <a:extLst>
                <a:ext uri="{FF2B5EF4-FFF2-40B4-BE49-F238E27FC236}">
                  <a16:creationId xmlns:a16="http://schemas.microsoft.com/office/drawing/2014/main" id="{6E442CC1-71BA-41CE-9943-3CC51209DCBE}"/>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a:latin typeface="+mn-lt"/>
                <a:ea typeface="+mn-ea"/>
                <a:cs typeface="+mn-ea"/>
                <a:sym typeface="+mn-lt"/>
              </a:endParaRPr>
            </a:p>
          </p:txBody>
        </p:sp>
        <p:sp>
          <p:nvSpPr>
            <p:cNvPr id="52" name="Line 8">
              <a:extLst>
                <a:ext uri="{FF2B5EF4-FFF2-40B4-BE49-F238E27FC236}">
                  <a16:creationId xmlns:a16="http://schemas.microsoft.com/office/drawing/2014/main" id="{D2CF2558-8443-4D0E-93EE-5B255225AB56}"/>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3" name="Line 9">
              <a:extLst>
                <a:ext uri="{FF2B5EF4-FFF2-40B4-BE49-F238E27FC236}">
                  <a16:creationId xmlns:a16="http://schemas.microsoft.com/office/drawing/2014/main" id="{5C606E02-F6BB-4DD2-A199-8F29C8649E96}"/>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4" name="Line 10">
              <a:extLst>
                <a:ext uri="{FF2B5EF4-FFF2-40B4-BE49-F238E27FC236}">
                  <a16:creationId xmlns:a16="http://schemas.microsoft.com/office/drawing/2014/main" id="{8B0C8A2B-D4AF-47E1-B417-57CB96C3FDFC}"/>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5" name="Line 11">
              <a:extLst>
                <a:ext uri="{FF2B5EF4-FFF2-40B4-BE49-F238E27FC236}">
                  <a16:creationId xmlns:a16="http://schemas.microsoft.com/office/drawing/2014/main" id="{E9573F4A-4243-4C3A-A34B-6B99BD9E43B9}"/>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6" name="Line 12">
              <a:extLst>
                <a:ext uri="{FF2B5EF4-FFF2-40B4-BE49-F238E27FC236}">
                  <a16:creationId xmlns:a16="http://schemas.microsoft.com/office/drawing/2014/main" id="{E63D0F67-6FD8-423F-A797-5AF458DF9AA7}"/>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7" name="Line 13">
              <a:extLst>
                <a:ext uri="{FF2B5EF4-FFF2-40B4-BE49-F238E27FC236}">
                  <a16:creationId xmlns:a16="http://schemas.microsoft.com/office/drawing/2014/main" id="{42A24DDF-8927-4626-9308-5AA8D1093846}"/>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8" name="Line 14">
              <a:extLst>
                <a:ext uri="{FF2B5EF4-FFF2-40B4-BE49-F238E27FC236}">
                  <a16:creationId xmlns:a16="http://schemas.microsoft.com/office/drawing/2014/main" id="{5361CD2E-172F-4F8B-9ECF-788769C402FD}"/>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59" name="Line 15">
              <a:extLst>
                <a:ext uri="{FF2B5EF4-FFF2-40B4-BE49-F238E27FC236}">
                  <a16:creationId xmlns:a16="http://schemas.microsoft.com/office/drawing/2014/main" id="{DB245B30-554F-4E89-91EE-BD39C2A2CF6B}"/>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grpSp>
        <p:nvGrpSpPr>
          <p:cNvPr id="97284" name="Group 16">
            <a:extLst>
              <a:ext uri="{FF2B5EF4-FFF2-40B4-BE49-F238E27FC236}">
                <a16:creationId xmlns:a16="http://schemas.microsoft.com/office/drawing/2014/main" id="{C185F709-0D96-7D40-897F-1C86C83AD8FE}"/>
              </a:ext>
            </a:extLst>
          </p:cNvPr>
          <p:cNvGrpSpPr>
            <a:grpSpLocks/>
          </p:cNvGrpSpPr>
          <p:nvPr/>
        </p:nvGrpSpPr>
        <p:grpSpPr bwMode="auto">
          <a:xfrm>
            <a:off x="1231900" y="2462213"/>
            <a:ext cx="6781800" cy="533400"/>
            <a:chOff x="1200" y="2928"/>
            <a:chExt cx="4272" cy="336"/>
          </a:xfrm>
        </p:grpSpPr>
        <p:sp>
          <p:nvSpPr>
            <p:cNvPr id="61" name="Rectangle 17">
              <a:extLst>
                <a:ext uri="{FF2B5EF4-FFF2-40B4-BE49-F238E27FC236}">
                  <a16:creationId xmlns:a16="http://schemas.microsoft.com/office/drawing/2014/main" id="{288FF8C5-58F2-4794-8CBA-68127752E7A3}"/>
                </a:ext>
              </a:extLst>
            </p:cNvPr>
            <p:cNvSpPr>
              <a:spLocks noChangeArrowheads="1"/>
            </p:cNvSpPr>
            <p:nvPr/>
          </p:nvSpPr>
          <p:spPr bwMode="auto">
            <a:xfrm>
              <a:off x="1200" y="2928"/>
              <a:ext cx="4272" cy="336"/>
            </a:xfrm>
            <a:prstGeom prst="rect">
              <a:avLst/>
            </a:prstGeom>
            <a:solidFill>
              <a:schemeClr val="accent1">
                <a:lumMod val="60000"/>
                <a:lumOff val="40000"/>
              </a:schemeClr>
            </a:solidFill>
            <a:ln w="9525">
              <a:solidFill>
                <a:srgbClr val="000000"/>
              </a:solid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50000"/>
                </a:spcBef>
                <a:buFont typeface="Arial" panose="020B0604020202020204" pitchFamily="34" charset="0"/>
                <a:buNone/>
                <a:defRPr/>
              </a:pPr>
              <a:endParaRPr lang="zh-CN" altLang="zh-CN" sz="1400" b="0" dirty="0">
                <a:latin typeface="+mn-lt"/>
                <a:ea typeface="+mn-ea"/>
                <a:cs typeface="+mn-ea"/>
                <a:sym typeface="+mn-lt"/>
              </a:endParaRPr>
            </a:p>
          </p:txBody>
        </p:sp>
        <p:sp>
          <p:nvSpPr>
            <p:cNvPr id="62" name="Line 18">
              <a:extLst>
                <a:ext uri="{FF2B5EF4-FFF2-40B4-BE49-F238E27FC236}">
                  <a16:creationId xmlns:a16="http://schemas.microsoft.com/office/drawing/2014/main" id="{37F2DA45-2EEB-4ED1-BC64-3D16808516DC}"/>
                </a:ext>
              </a:extLst>
            </p:cNvPr>
            <p:cNvSpPr>
              <a:spLocks noChangeShapeType="1"/>
            </p:cNvSpPr>
            <p:nvPr/>
          </p:nvSpPr>
          <p:spPr bwMode="auto">
            <a:xfrm>
              <a:off x="268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3" name="Line 19">
              <a:extLst>
                <a:ext uri="{FF2B5EF4-FFF2-40B4-BE49-F238E27FC236}">
                  <a16:creationId xmlns:a16="http://schemas.microsoft.com/office/drawing/2014/main" id="{2B1C8A49-9922-438C-9B4F-0F02828A0475}"/>
                </a:ext>
              </a:extLst>
            </p:cNvPr>
            <p:cNvSpPr>
              <a:spLocks noChangeShapeType="1"/>
            </p:cNvSpPr>
            <p:nvPr/>
          </p:nvSpPr>
          <p:spPr bwMode="auto">
            <a:xfrm>
              <a:off x="172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4" name="Line 20">
              <a:extLst>
                <a:ext uri="{FF2B5EF4-FFF2-40B4-BE49-F238E27FC236}">
                  <a16:creationId xmlns:a16="http://schemas.microsoft.com/office/drawing/2014/main" id="{03570309-DDEC-4312-A9C5-5F8FB7988B66}"/>
                </a:ext>
              </a:extLst>
            </p:cNvPr>
            <p:cNvSpPr>
              <a:spLocks noChangeShapeType="1"/>
            </p:cNvSpPr>
            <p:nvPr/>
          </p:nvSpPr>
          <p:spPr bwMode="auto">
            <a:xfrm>
              <a:off x="220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5" name="Line 21">
              <a:extLst>
                <a:ext uri="{FF2B5EF4-FFF2-40B4-BE49-F238E27FC236}">
                  <a16:creationId xmlns:a16="http://schemas.microsoft.com/office/drawing/2014/main" id="{B2E6CECB-D7DC-4CDE-AA0C-FBB352231EBE}"/>
                </a:ext>
              </a:extLst>
            </p:cNvPr>
            <p:cNvSpPr>
              <a:spLocks noChangeShapeType="1"/>
            </p:cNvSpPr>
            <p:nvPr/>
          </p:nvSpPr>
          <p:spPr bwMode="auto">
            <a:xfrm>
              <a:off x="316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6" name="Line 22">
              <a:extLst>
                <a:ext uri="{FF2B5EF4-FFF2-40B4-BE49-F238E27FC236}">
                  <a16:creationId xmlns:a16="http://schemas.microsoft.com/office/drawing/2014/main" id="{F96E0D2E-26EA-4E71-8938-83E514AF8A52}"/>
                </a:ext>
              </a:extLst>
            </p:cNvPr>
            <p:cNvSpPr>
              <a:spLocks noChangeShapeType="1"/>
            </p:cNvSpPr>
            <p:nvPr/>
          </p:nvSpPr>
          <p:spPr bwMode="auto">
            <a:xfrm>
              <a:off x="3648"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7" name="Line 23">
              <a:extLst>
                <a:ext uri="{FF2B5EF4-FFF2-40B4-BE49-F238E27FC236}">
                  <a16:creationId xmlns:a16="http://schemas.microsoft.com/office/drawing/2014/main" id="{B1194E36-853C-4008-956D-E14F19FC9C1A}"/>
                </a:ext>
              </a:extLst>
            </p:cNvPr>
            <p:cNvSpPr>
              <a:spLocks noChangeShapeType="1"/>
            </p:cNvSpPr>
            <p:nvPr/>
          </p:nvSpPr>
          <p:spPr bwMode="auto">
            <a:xfrm>
              <a:off x="408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8" name="Line 24">
              <a:extLst>
                <a:ext uri="{FF2B5EF4-FFF2-40B4-BE49-F238E27FC236}">
                  <a16:creationId xmlns:a16="http://schemas.microsoft.com/office/drawing/2014/main" id="{29495A21-1868-4E64-A7C8-986915AF1B02}"/>
                </a:ext>
              </a:extLst>
            </p:cNvPr>
            <p:cNvSpPr>
              <a:spLocks noChangeShapeType="1"/>
            </p:cNvSpPr>
            <p:nvPr/>
          </p:nvSpPr>
          <p:spPr bwMode="auto">
            <a:xfrm>
              <a:off x="456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69" name="Line 25">
              <a:extLst>
                <a:ext uri="{FF2B5EF4-FFF2-40B4-BE49-F238E27FC236}">
                  <a16:creationId xmlns:a16="http://schemas.microsoft.com/office/drawing/2014/main" id="{C06F4BCC-33B1-4D71-A70F-719A93B8F311}"/>
                </a:ext>
              </a:extLst>
            </p:cNvPr>
            <p:cNvSpPr>
              <a:spLocks noChangeShapeType="1"/>
            </p:cNvSpPr>
            <p:nvPr/>
          </p:nvSpPr>
          <p:spPr bwMode="auto">
            <a:xfrm>
              <a:off x="5040" y="2928"/>
              <a:ext cx="0" cy="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grpSp>
      <p:sp>
        <p:nvSpPr>
          <p:cNvPr id="70" name="Text Box 26">
            <a:extLst>
              <a:ext uri="{FF2B5EF4-FFF2-40B4-BE49-F238E27FC236}">
                <a16:creationId xmlns:a16="http://schemas.microsoft.com/office/drawing/2014/main" id="{67380A91-68C7-47F9-8F63-378ACB5AF7EA}"/>
              </a:ext>
            </a:extLst>
          </p:cNvPr>
          <p:cNvSpPr txBox="1">
            <a:spLocks noChangeArrowheads="1"/>
          </p:cNvSpPr>
          <p:nvPr/>
        </p:nvSpPr>
        <p:spPr bwMode="auto">
          <a:xfrm>
            <a:off x="1231900" y="2081213"/>
            <a:ext cx="678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latin typeface="+mn-lt"/>
                <a:ea typeface="+mn-ea"/>
                <a:cs typeface="+mn-ea"/>
                <a:sym typeface="+mn-lt"/>
              </a:rPr>
              <a:t>     0          1          2          3	         4          5         6          7         8</a:t>
            </a:r>
          </a:p>
        </p:txBody>
      </p:sp>
      <p:sp>
        <p:nvSpPr>
          <p:cNvPr id="71" name="Text Box 27">
            <a:extLst>
              <a:ext uri="{FF2B5EF4-FFF2-40B4-BE49-F238E27FC236}">
                <a16:creationId xmlns:a16="http://schemas.microsoft.com/office/drawing/2014/main" id="{A5994996-B370-44A2-A56C-54D91164CD63}"/>
              </a:ext>
            </a:extLst>
          </p:cNvPr>
          <p:cNvSpPr txBox="1">
            <a:spLocks noChangeArrowheads="1"/>
          </p:cNvSpPr>
          <p:nvPr/>
        </p:nvSpPr>
        <p:spPr bwMode="auto">
          <a:xfrm>
            <a:off x="22352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49</a:t>
            </a:r>
            <a:endParaRPr lang="en-US" altLang="zh-CN" sz="1400">
              <a:solidFill>
                <a:schemeClr val="bg1"/>
              </a:solidFill>
              <a:latin typeface="+mn-lt"/>
              <a:ea typeface="+mn-ea"/>
              <a:cs typeface="+mn-ea"/>
              <a:sym typeface="+mn-lt"/>
            </a:endParaRPr>
          </a:p>
        </p:txBody>
      </p:sp>
      <p:sp>
        <p:nvSpPr>
          <p:cNvPr id="72" name="Text Box 28">
            <a:extLst>
              <a:ext uri="{FF2B5EF4-FFF2-40B4-BE49-F238E27FC236}">
                <a16:creationId xmlns:a16="http://schemas.microsoft.com/office/drawing/2014/main" id="{31B7AA01-8D11-42A8-922D-54A041D7FAA6}"/>
              </a:ext>
            </a:extLst>
          </p:cNvPr>
          <p:cNvSpPr txBox="1">
            <a:spLocks noChangeArrowheads="1"/>
          </p:cNvSpPr>
          <p:nvPr/>
        </p:nvSpPr>
        <p:spPr bwMode="auto">
          <a:xfrm>
            <a:off x="3708400"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3" name="Text Box 29">
            <a:extLst>
              <a:ext uri="{FF2B5EF4-FFF2-40B4-BE49-F238E27FC236}">
                <a16:creationId xmlns:a16="http://schemas.microsoft.com/office/drawing/2014/main" id="{2B6F0A34-7612-4181-8F98-45989D48BD8A}"/>
              </a:ext>
            </a:extLst>
          </p:cNvPr>
          <p:cNvSpPr txBox="1">
            <a:spLocks noChangeArrowheads="1"/>
          </p:cNvSpPr>
          <p:nvPr/>
        </p:nvSpPr>
        <p:spPr bwMode="auto">
          <a:xfrm>
            <a:off x="2984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38</a:t>
            </a:r>
            <a:endParaRPr lang="en-US" altLang="zh-CN" sz="1400" dirty="0">
              <a:solidFill>
                <a:schemeClr val="bg1"/>
              </a:solidFill>
              <a:latin typeface="+mn-lt"/>
              <a:ea typeface="+mn-ea"/>
              <a:cs typeface="+mn-ea"/>
              <a:sym typeface="+mn-lt"/>
            </a:endParaRPr>
          </a:p>
        </p:txBody>
      </p:sp>
      <p:sp>
        <p:nvSpPr>
          <p:cNvPr id="74" name="Text Box 30">
            <a:extLst>
              <a:ext uri="{FF2B5EF4-FFF2-40B4-BE49-F238E27FC236}">
                <a16:creationId xmlns:a16="http://schemas.microsoft.com/office/drawing/2014/main" id="{47833134-CE1D-4F02-85A5-EE3C95F8AEBC}"/>
              </a:ext>
            </a:extLst>
          </p:cNvPr>
          <p:cNvSpPr txBox="1">
            <a:spLocks noChangeArrowheads="1"/>
          </p:cNvSpPr>
          <p:nvPr/>
        </p:nvSpPr>
        <p:spPr bwMode="auto">
          <a:xfrm>
            <a:off x="37465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5" name="Text Box 31">
            <a:extLst>
              <a:ext uri="{FF2B5EF4-FFF2-40B4-BE49-F238E27FC236}">
                <a16:creationId xmlns:a16="http://schemas.microsoft.com/office/drawing/2014/main" id="{E385079C-4623-4AE0-ABEE-BDB653027464}"/>
              </a:ext>
            </a:extLst>
          </p:cNvPr>
          <p:cNvSpPr txBox="1">
            <a:spLocks noChangeArrowheads="1"/>
          </p:cNvSpPr>
          <p:nvPr/>
        </p:nvSpPr>
        <p:spPr bwMode="auto">
          <a:xfrm>
            <a:off x="5943600" y="3573463"/>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65</a:t>
            </a:r>
            <a:endParaRPr lang="en-US" altLang="zh-CN" sz="1400" dirty="0">
              <a:solidFill>
                <a:schemeClr val="bg1"/>
              </a:solidFill>
              <a:latin typeface="+mn-lt"/>
              <a:ea typeface="+mn-ea"/>
              <a:cs typeface="+mn-ea"/>
              <a:sym typeface="+mn-lt"/>
            </a:endParaRPr>
          </a:p>
        </p:txBody>
      </p:sp>
      <p:sp>
        <p:nvSpPr>
          <p:cNvPr id="76" name="Text Box 32">
            <a:extLst>
              <a:ext uri="{FF2B5EF4-FFF2-40B4-BE49-F238E27FC236}">
                <a16:creationId xmlns:a16="http://schemas.microsoft.com/office/drawing/2014/main" id="{42E329C5-393D-4E14-ACB3-D40C7BF1471E}"/>
              </a:ext>
            </a:extLst>
          </p:cNvPr>
          <p:cNvSpPr txBox="1">
            <a:spLocks noChangeArrowheads="1"/>
          </p:cNvSpPr>
          <p:nvPr/>
        </p:nvSpPr>
        <p:spPr bwMode="auto">
          <a:xfrm>
            <a:off x="7472363" y="35893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97</a:t>
            </a:r>
            <a:endParaRPr lang="en-US" altLang="zh-CN" sz="1400" dirty="0">
              <a:solidFill>
                <a:schemeClr val="bg1"/>
              </a:solidFill>
              <a:latin typeface="+mn-lt"/>
              <a:ea typeface="+mn-ea"/>
              <a:cs typeface="+mn-ea"/>
              <a:sym typeface="+mn-lt"/>
            </a:endParaRPr>
          </a:p>
        </p:txBody>
      </p:sp>
      <p:sp>
        <p:nvSpPr>
          <p:cNvPr id="77" name="Text Box 33">
            <a:extLst>
              <a:ext uri="{FF2B5EF4-FFF2-40B4-BE49-F238E27FC236}">
                <a16:creationId xmlns:a16="http://schemas.microsoft.com/office/drawing/2014/main" id="{3D10A22A-3723-40F3-B443-1E6B9C0B3ECD}"/>
              </a:ext>
            </a:extLst>
          </p:cNvPr>
          <p:cNvSpPr txBox="1">
            <a:spLocks noChangeArrowheads="1"/>
          </p:cNvSpPr>
          <p:nvPr/>
        </p:nvSpPr>
        <p:spPr bwMode="auto">
          <a:xfrm>
            <a:off x="44831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97</a:t>
            </a:r>
            <a:endParaRPr lang="en-US" altLang="zh-CN" sz="1400">
              <a:solidFill>
                <a:schemeClr val="bg1"/>
              </a:solidFill>
              <a:latin typeface="+mn-lt"/>
              <a:ea typeface="+mn-ea"/>
              <a:cs typeface="+mn-ea"/>
              <a:sym typeface="+mn-lt"/>
            </a:endParaRPr>
          </a:p>
        </p:txBody>
      </p:sp>
      <p:sp>
        <p:nvSpPr>
          <p:cNvPr id="78" name="Text Box 34">
            <a:extLst>
              <a:ext uri="{FF2B5EF4-FFF2-40B4-BE49-F238E27FC236}">
                <a16:creationId xmlns:a16="http://schemas.microsoft.com/office/drawing/2014/main" id="{D1384521-C801-44B6-B3D0-DB258BAAE829}"/>
              </a:ext>
            </a:extLst>
          </p:cNvPr>
          <p:cNvSpPr txBox="1">
            <a:spLocks noChangeArrowheads="1"/>
          </p:cNvSpPr>
          <p:nvPr/>
        </p:nvSpPr>
        <p:spPr bwMode="auto">
          <a:xfrm>
            <a:off x="52197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76</a:t>
            </a:r>
            <a:endParaRPr lang="en-US" altLang="zh-CN" sz="1400">
              <a:solidFill>
                <a:schemeClr val="bg1"/>
              </a:solidFill>
              <a:latin typeface="+mn-lt"/>
              <a:ea typeface="+mn-ea"/>
              <a:cs typeface="+mn-ea"/>
              <a:sym typeface="+mn-lt"/>
            </a:endParaRPr>
          </a:p>
        </p:txBody>
      </p:sp>
      <p:sp>
        <p:nvSpPr>
          <p:cNvPr id="79" name="Text Box 35">
            <a:extLst>
              <a:ext uri="{FF2B5EF4-FFF2-40B4-BE49-F238E27FC236}">
                <a16:creationId xmlns:a16="http://schemas.microsoft.com/office/drawing/2014/main" id="{CAAD3FA0-1AF0-4528-AA78-F55DFCF39813}"/>
              </a:ext>
            </a:extLst>
          </p:cNvPr>
          <p:cNvSpPr txBox="1">
            <a:spLocks noChangeArrowheads="1"/>
          </p:cNvSpPr>
          <p:nvPr/>
        </p:nvSpPr>
        <p:spPr bwMode="auto">
          <a:xfrm>
            <a:off x="6696075"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76</a:t>
            </a:r>
            <a:endParaRPr lang="en-US" altLang="zh-CN" sz="1400" dirty="0">
              <a:solidFill>
                <a:schemeClr val="bg1"/>
              </a:solidFill>
              <a:latin typeface="+mn-lt"/>
              <a:ea typeface="+mn-ea"/>
              <a:cs typeface="+mn-ea"/>
              <a:sym typeface="+mn-lt"/>
            </a:endParaRPr>
          </a:p>
        </p:txBody>
      </p:sp>
      <p:sp>
        <p:nvSpPr>
          <p:cNvPr id="80" name="Text Box 36">
            <a:extLst>
              <a:ext uri="{FF2B5EF4-FFF2-40B4-BE49-F238E27FC236}">
                <a16:creationId xmlns:a16="http://schemas.microsoft.com/office/drawing/2014/main" id="{562AD838-2BE7-448F-BEB4-984D67FF508D}"/>
              </a:ext>
            </a:extLst>
          </p:cNvPr>
          <p:cNvSpPr txBox="1">
            <a:spLocks noChangeArrowheads="1"/>
          </p:cNvSpPr>
          <p:nvPr/>
        </p:nvSpPr>
        <p:spPr bwMode="auto">
          <a:xfrm>
            <a:off x="22399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a:solidFill>
                  <a:schemeClr val="bg1"/>
                </a:solidFill>
                <a:latin typeface="+mn-lt"/>
                <a:ea typeface="+mn-ea"/>
                <a:cs typeface="+mn-ea"/>
                <a:sym typeface="+mn-lt"/>
              </a:rPr>
              <a:t>13</a:t>
            </a:r>
            <a:endParaRPr lang="en-US" altLang="zh-CN" sz="1400">
              <a:solidFill>
                <a:schemeClr val="bg1"/>
              </a:solidFill>
              <a:latin typeface="+mn-lt"/>
              <a:ea typeface="+mn-ea"/>
              <a:cs typeface="+mn-ea"/>
              <a:sym typeface="+mn-lt"/>
            </a:endParaRPr>
          </a:p>
        </p:txBody>
      </p:sp>
      <p:sp>
        <p:nvSpPr>
          <p:cNvPr id="81" name="Text Box 37">
            <a:extLst>
              <a:ext uri="{FF2B5EF4-FFF2-40B4-BE49-F238E27FC236}">
                <a16:creationId xmlns:a16="http://schemas.microsoft.com/office/drawing/2014/main" id="{47791632-6AA9-4E16-A2DB-FC75BD98C7DC}"/>
              </a:ext>
            </a:extLst>
          </p:cNvPr>
          <p:cNvSpPr txBox="1">
            <a:spLocks noChangeArrowheads="1"/>
          </p:cNvSpPr>
          <p:nvPr/>
        </p:nvSpPr>
        <p:spPr bwMode="auto">
          <a:xfrm>
            <a:off x="5956300"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13</a:t>
            </a:r>
            <a:endParaRPr lang="en-US" altLang="zh-CN" sz="1400" dirty="0">
              <a:solidFill>
                <a:schemeClr val="bg1"/>
              </a:solidFill>
              <a:latin typeface="+mn-lt"/>
              <a:ea typeface="+mn-ea"/>
              <a:cs typeface="+mn-ea"/>
              <a:sym typeface="+mn-lt"/>
            </a:endParaRPr>
          </a:p>
        </p:txBody>
      </p:sp>
      <p:sp>
        <p:nvSpPr>
          <p:cNvPr id="82" name="Text Box 38">
            <a:extLst>
              <a:ext uri="{FF2B5EF4-FFF2-40B4-BE49-F238E27FC236}">
                <a16:creationId xmlns:a16="http://schemas.microsoft.com/office/drawing/2014/main" id="{5243A580-578F-4D31-B67C-9AEA7E248E09}"/>
              </a:ext>
            </a:extLst>
          </p:cNvPr>
          <p:cNvSpPr txBox="1">
            <a:spLocks noChangeArrowheads="1"/>
          </p:cNvSpPr>
          <p:nvPr/>
        </p:nvSpPr>
        <p:spPr bwMode="auto">
          <a:xfrm>
            <a:off x="6694488" y="25368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3" name="Text Box 39">
            <a:extLst>
              <a:ext uri="{FF2B5EF4-FFF2-40B4-BE49-F238E27FC236}">
                <a16:creationId xmlns:a16="http://schemas.microsoft.com/office/drawing/2014/main" id="{69B5D026-579B-4152-B21F-93ADC9294693}"/>
              </a:ext>
            </a:extLst>
          </p:cNvPr>
          <p:cNvSpPr txBox="1">
            <a:spLocks noChangeArrowheads="1"/>
          </p:cNvSpPr>
          <p:nvPr/>
        </p:nvSpPr>
        <p:spPr bwMode="auto">
          <a:xfrm>
            <a:off x="2986088"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27</a:t>
            </a:r>
            <a:endParaRPr lang="en-US" altLang="zh-CN" sz="1400" dirty="0">
              <a:solidFill>
                <a:schemeClr val="bg1"/>
              </a:solidFill>
              <a:latin typeface="+mn-lt"/>
              <a:ea typeface="+mn-ea"/>
              <a:cs typeface="+mn-ea"/>
              <a:sym typeface="+mn-lt"/>
            </a:endParaRPr>
          </a:p>
        </p:txBody>
      </p:sp>
      <p:sp>
        <p:nvSpPr>
          <p:cNvPr id="84" name="Text Box 40">
            <a:extLst>
              <a:ext uri="{FF2B5EF4-FFF2-40B4-BE49-F238E27FC236}">
                <a16:creationId xmlns:a16="http://schemas.microsoft.com/office/drawing/2014/main" id="{7BC8EFBE-7699-479F-9DCB-57713AE153BF}"/>
              </a:ext>
            </a:extLst>
          </p:cNvPr>
          <p:cNvSpPr txBox="1">
            <a:spLocks noChangeArrowheads="1"/>
          </p:cNvSpPr>
          <p:nvPr/>
        </p:nvSpPr>
        <p:spPr bwMode="auto">
          <a:xfrm>
            <a:off x="5219700" y="3587750"/>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85" name="Text Box 41">
            <a:extLst>
              <a:ext uri="{FF2B5EF4-FFF2-40B4-BE49-F238E27FC236}">
                <a16:creationId xmlns:a16="http://schemas.microsoft.com/office/drawing/2014/main" id="{90199CF0-897E-414A-908D-FA7514D13A37}"/>
              </a:ext>
            </a:extLst>
          </p:cNvPr>
          <p:cNvSpPr txBox="1">
            <a:spLocks noChangeArrowheads="1"/>
          </p:cNvSpPr>
          <p:nvPr/>
        </p:nvSpPr>
        <p:spPr bwMode="auto">
          <a:xfrm>
            <a:off x="7416800" y="2524125"/>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grpSp>
        <p:nvGrpSpPr>
          <p:cNvPr id="97301" name="Group 42">
            <a:extLst>
              <a:ext uri="{FF2B5EF4-FFF2-40B4-BE49-F238E27FC236}">
                <a16:creationId xmlns:a16="http://schemas.microsoft.com/office/drawing/2014/main" id="{F9B0C3FB-33C9-174A-BA62-D2C69AB873CF}"/>
              </a:ext>
            </a:extLst>
          </p:cNvPr>
          <p:cNvGrpSpPr>
            <a:grpSpLocks/>
          </p:cNvGrpSpPr>
          <p:nvPr/>
        </p:nvGrpSpPr>
        <p:grpSpPr bwMode="auto">
          <a:xfrm>
            <a:off x="5641975" y="4124325"/>
            <a:ext cx="1014413" cy="698500"/>
            <a:chOff x="2588" y="3474"/>
            <a:chExt cx="492" cy="440"/>
          </a:xfrm>
        </p:grpSpPr>
        <p:sp>
          <p:nvSpPr>
            <p:cNvPr id="87" name="Line 43">
              <a:extLst>
                <a:ext uri="{FF2B5EF4-FFF2-40B4-BE49-F238E27FC236}">
                  <a16:creationId xmlns:a16="http://schemas.microsoft.com/office/drawing/2014/main" id="{53E3B000-1F79-4D36-AF49-524EC9C3CF18}"/>
                </a:ext>
              </a:extLst>
            </p:cNvPr>
            <p:cNvSpPr>
              <a:spLocks noChangeShapeType="1"/>
            </p:cNvSpPr>
            <p:nvPr/>
          </p:nvSpPr>
          <p:spPr bwMode="auto">
            <a:xfrm rot="10817905">
              <a:off x="2588" y="3474"/>
              <a:ext cx="1"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solidFill>
                  <a:srgbClr val="FF0000"/>
                </a:solidFill>
                <a:latin typeface="+mn-lt"/>
                <a:ea typeface="+mn-ea"/>
                <a:cs typeface="+mn-ea"/>
                <a:sym typeface="+mn-lt"/>
              </a:endParaRPr>
            </a:p>
          </p:txBody>
        </p:sp>
        <p:sp>
          <p:nvSpPr>
            <p:cNvPr id="88" name="Text Box 44">
              <a:extLst>
                <a:ext uri="{FF2B5EF4-FFF2-40B4-BE49-F238E27FC236}">
                  <a16:creationId xmlns:a16="http://schemas.microsoft.com/office/drawing/2014/main" id="{72C1E1F9-3EC0-4BB0-A8A4-491DD109E481}"/>
                </a:ext>
              </a:extLst>
            </p:cNvPr>
            <p:cNvSpPr txBox="1">
              <a:spLocks noChangeArrowheads="1"/>
            </p:cNvSpPr>
            <p:nvPr/>
          </p:nvSpPr>
          <p:spPr bwMode="auto">
            <a:xfrm>
              <a:off x="2601" y="3623"/>
              <a:ext cx="479" cy="2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high</a:t>
              </a:r>
            </a:p>
          </p:txBody>
        </p:sp>
      </p:grpSp>
      <p:grpSp>
        <p:nvGrpSpPr>
          <p:cNvPr id="97302" name="Group 45">
            <a:extLst>
              <a:ext uri="{FF2B5EF4-FFF2-40B4-BE49-F238E27FC236}">
                <a16:creationId xmlns:a16="http://schemas.microsoft.com/office/drawing/2014/main" id="{CEB552D3-C0FB-7549-B948-2AB201A87440}"/>
              </a:ext>
            </a:extLst>
          </p:cNvPr>
          <p:cNvGrpSpPr>
            <a:grpSpLocks/>
          </p:cNvGrpSpPr>
          <p:nvPr/>
        </p:nvGrpSpPr>
        <p:grpSpPr bwMode="auto">
          <a:xfrm>
            <a:off x="4865688" y="4121150"/>
            <a:ext cx="776287" cy="701675"/>
            <a:chOff x="1863" y="3472"/>
            <a:chExt cx="376" cy="442"/>
          </a:xfrm>
        </p:grpSpPr>
        <p:sp>
          <p:nvSpPr>
            <p:cNvPr id="90" name="Line 46">
              <a:extLst>
                <a:ext uri="{FF2B5EF4-FFF2-40B4-BE49-F238E27FC236}">
                  <a16:creationId xmlns:a16="http://schemas.microsoft.com/office/drawing/2014/main" id="{3D1BA361-846B-4BD8-94C6-2F40275B686D}"/>
                </a:ext>
              </a:extLst>
            </p:cNvPr>
            <p:cNvSpPr>
              <a:spLocks noChangeShapeType="1"/>
            </p:cNvSpPr>
            <p:nvPr/>
          </p:nvSpPr>
          <p:spPr bwMode="auto">
            <a:xfrm rot="10817905">
              <a:off x="2177" y="3472"/>
              <a:ext cx="2" cy="384"/>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1" name="Text Box 47">
              <a:extLst>
                <a:ext uri="{FF2B5EF4-FFF2-40B4-BE49-F238E27FC236}">
                  <a16:creationId xmlns:a16="http://schemas.microsoft.com/office/drawing/2014/main" id="{7F88F31F-3C07-4343-94E3-348AE5B9CC88}"/>
                </a:ext>
              </a:extLst>
            </p:cNvPr>
            <p:cNvSpPr txBox="1">
              <a:spLocks noChangeArrowheads="1"/>
            </p:cNvSpPr>
            <p:nvPr/>
          </p:nvSpPr>
          <p:spPr bwMode="auto">
            <a:xfrm>
              <a:off x="1863" y="3623"/>
              <a:ext cx="37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solidFill>
                    <a:srgbClr val="FF0000"/>
                  </a:solidFill>
                  <a:latin typeface="+mn-lt"/>
                  <a:ea typeface="+mn-ea"/>
                  <a:cs typeface="+mn-ea"/>
                  <a:sym typeface="+mn-lt"/>
                </a:rPr>
                <a:t>low</a:t>
              </a:r>
            </a:p>
          </p:txBody>
        </p:sp>
      </p:grpSp>
      <p:sp>
        <p:nvSpPr>
          <p:cNvPr id="92" name="Text Box 48">
            <a:extLst>
              <a:ext uri="{FF2B5EF4-FFF2-40B4-BE49-F238E27FC236}">
                <a16:creationId xmlns:a16="http://schemas.microsoft.com/office/drawing/2014/main" id="{87364095-630D-47BA-B309-114A7AF976C3}"/>
              </a:ext>
            </a:extLst>
          </p:cNvPr>
          <p:cNvSpPr txBox="1">
            <a:spLocks noChangeArrowheads="1"/>
          </p:cNvSpPr>
          <p:nvPr/>
        </p:nvSpPr>
        <p:spPr bwMode="auto">
          <a:xfrm>
            <a:off x="4538663" y="3576638"/>
            <a:ext cx="60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000" dirty="0">
                <a:solidFill>
                  <a:schemeClr val="bg1"/>
                </a:solidFill>
                <a:latin typeface="+mn-lt"/>
                <a:ea typeface="+mn-ea"/>
                <a:cs typeface="+mn-ea"/>
                <a:sym typeface="+mn-lt"/>
              </a:rPr>
              <a:t>49</a:t>
            </a:r>
            <a:endParaRPr lang="en-US" altLang="zh-CN" sz="1400" dirty="0">
              <a:solidFill>
                <a:schemeClr val="bg1"/>
              </a:solidFill>
              <a:latin typeface="+mn-lt"/>
              <a:ea typeface="+mn-ea"/>
              <a:cs typeface="+mn-ea"/>
              <a:sym typeface="+mn-lt"/>
            </a:endParaRPr>
          </a:p>
        </p:txBody>
      </p:sp>
      <p:sp>
        <p:nvSpPr>
          <p:cNvPr id="93" name="Text Box 49">
            <a:extLst>
              <a:ext uri="{FF2B5EF4-FFF2-40B4-BE49-F238E27FC236}">
                <a16:creationId xmlns:a16="http://schemas.microsoft.com/office/drawing/2014/main" id="{42B46DA8-81AC-447E-A5A6-89CE09B14C4E}"/>
              </a:ext>
            </a:extLst>
          </p:cNvPr>
          <p:cNvSpPr txBox="1">
            <a:spLocks noChangeArrowheads="1"/>
          </p:cNvSpPr>
          <p:nvPr/>
        </p:nvSpPr>
        <p:spPr bwMode="auto">
          <a:xfrm>
            <a:off x="341313" y="4322763"/>
            <a:ext cx="890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zh-CN" altLang="en-US" sz="2400" b="0" dirty="0">
                <a:solidFill>
                  <a:srgbClr val="FF0000"/>
                </a:solidFill>
                <a:latin typeface="+mn-lt"/>
                <a:ea typeface="+mn-ea"/>
                <a:cs typeface="+mn-ea"/>
                <a:sym typeface="+mn-lt"/>
              </a:rPr>
              <a:t>界点</a:t>
            </a:r>
          </a:p>
        </p:txBody>
      </p:sp>
      <p:sp>
        <p:nvSpPr>
          <p:cNvPr id="94" name="Line 50">
            <a:extLst>
              <a:ext uri="{FF2B5EF4-FFF2-40B4-BE49-F238E27FC236}">
                <a16:creationId xmlns:a16="http://schemas.microsoft.com/office/drawing/2014/main" id="{5D1F3AAA-E830-4BF7-B8B8-95827CE8D20E}"/>
              </a:ext>
            </a:extLst>
          </p:cNvPr>
          <p:cNvSpPr>
            <a:spLocks noChangeShapeType="1"/>
          </p:cNvSpPr>
          <p:nvPr/>
        </p:nvSpPr>
        <p:spPr bwMode="auto">
          <a:xfrm flipV="1">
            <a:off x="1231900" y="4105275"/>
            <a:ext cx="252413" cy="490538"/>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Tree>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8277" name="Rectangle 5">
            <a:extLst>
              <a:ext uri="{FF2B5EF4-FFF2-40B4-BE49-F238E27FC236}">
                <a16:creationId xmlns:a16="http://schemas.microsoft.com/office/drawing/2014/main" id="{DA564519-1E01-4F01-82FA-6B90480E8A9E}"/>
              </a:ext>
            </a:extLst>
          </p:cNvPr>
          <p:cNvSpPr>
            <a:spLocks noChangeArrowheads="1"/>
          </p:cNvSpPr>
          <p:nvPr/>
        </p:nvSpPr>
        <p:spPr bwMode="auto">
          <a:xfrm>
            <a:off x="900113" y="228600"/>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grpSp>
        <p:nvGrpSpPr>
          <p:cNvPr id="6" name="组合 5">
            <a:extLst>
              <a:ext uri="{FF2B5EF4-FFF2-40B4-BE49-F238E27FC236}">
                <a16:creationId xmlns:a16="http://schemas.microsoft.com/office/drawing/2014/main" id="{92EA4A2A-1E59-B14C-A00B-D321EA92973F}"/>
              </a:ext>
            </a:extLst>
          </p:cNvPr>
          <p:cNvGrpSpPr>
            <a:grpSpLocks/>
          </p:cNvGrpSpPr>
          <p:nvPr/>
        </p:nvGrpSpPr>
        <p:grpSpPr bwMode="auto">
          <a:xfrm>
            <a:off x="833438" y="1638300"/>
            <a:ext cx="3122612" cy="4175125"/>
            <a:chOff x="1348060" y="2019300"/>
            <a:chExt cx="3122340" cy="4174844"/>
          </a:xfrm>
        </p:grpSpPr>
        <p:sp>
          <p:nvSpPr>
            <p:cNvPr id="7" name="îṣļîḑé-Rounded Rectangle 6">
              <a:extLst>
                <a:ext uri="{FF2B5EF4-FFF2-40B4-BE49-F238E27FC236}">
                  <a16:creationId xmlns:a16="http://schemas.microsoft.com/office/drawing/2014/main" id="{58143CFE-5F5F-4587-9E80-84A9AA2A8533}"/>
                </a:ext>
              </a:extLst>
            </p:cNvPr>
            <p:cNvSpPr/>
            <p:nvPr/>
          </p:nvSpPr>
          <p:spPr>
            <a:xfrm>
              <a:off x="1348060" y="2019300"/>
              <a:ext cx="3122340" cy="4174844"/>
            </a:xfrm>
            <a:prstGeom prst="roundRect">
              <a:avLst>
                <a:gd name="adj" fmla="val 12936"/>
              </a:avLst>
            </a:prstGeom>
            <a:solidFill>
              <a:sysClr val="window" lastClr="FFFFFF">
                <a:lumMod val="95000"/>
              </a:sysClr>
            </a:solidFill>
            <a:ln w="25400" cap="flat" cmpd="sng" algn="ctr">
              <a:noFill/>
              <a:prstDash val="solid"/>
            </a:ln>
            <a:effectLst/>
          </p:spPr>
          <p:txBody>
            <a:bodyPr tIns="2628000" anchorCtr="1">
              <a:normAutofit/>
            </a:bodyPr>
            <a:lstStyle/>
            <a:p>
              <a:pPr algn="ctr" defTabSz="914378" eaLnBrk="1" fontAlgn="auto" hangingPunct="1">
                <a:lnSpc>
                  <a:spcPct val="120000"/>
                </a:lnSpc>
                <a:spcBef>
                  <a:spcPts val="0"/>
                </a:spcBef>
                <a:spcAft>
                  <a:spcPts val="0"/>
                </a:spcAft>
                <a:buFont typeface="Arial" panose="020B0604020202020204" pitchFamily="34" charset="0"/>
                <a:buNone/>
                <a:defRPr/>
              </a:pPr>
              <a:endParaRPr lang="zh-CN" altLang="en-US" sz="1100" b="0" kern="0" dirty="0">
                <a:solidFill>
                  <a:prstClr val="black"/>
                </a:solidFill>
                <a:latin typeface="+mn-lt"/>
                <a:ea typeface="+mn-ea"/>
                <a:cs typeface="+mn-ea"/>
                <a:sym typeface="+mn-lt"/>
              </a:endParaRPr>
            </a:p>
          </p:txBody>
        </p:sp>
        <p:sp>
          <p:nvSpPr>
            <p:cNvPr id="8" name="îṣļîḑé-Oval 7">
              <a:extLst>
                <a:ext uri="{FF2B5EF4-FFF2-40B4-BE49-F238E27FC236}">
                  <a16:creationId xmlns:a16="http://schemas.microsoft.com/office/drawing/2014/main" id="{48E4941A-3732-4343-9309-46DC044EE730}"/>
                </a:ext>
              </a:extLst>
            </p:cNvPr>
            <p:cNvSpPr/>
            <p:nvPr/>
          </p:nvSpPr>
          <p:spPr>
            <a:xfrm>
              <a:off x="1952844" y="2385988"/>
              <a:ext cx="1733399" cy="1733433"/>
            </a:xfrm>
            <a:prstGeom prst="ellipse">
              <a:avLst/>
            </a:prstGeom>
            <a:solidFill>
              <a:srgbClr val="4F81BD"/>
            </a:solidFill>
            <a:ln w="12700" cap="flat" cmpd="sng" algn="ctr">
              <a:noFill/>
              <a:prstDash val="solid"/>
              <a:miter lim="800000"/>
            </a:ln>
            <a:effectLst/>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white"/>
                </a:solidFill>
                <a:latin typeface="+mn-lt"/>
                <a:ea typeface="+mn-ea"/>
                <a:cs typeface="+mn-ea"/>
                <a:sym typeface="+mn-lt"/>
              </a:endParaRPr>
            </a:p>
          </p:txBody>
        </p:sp>
        <p:sp>
          <p:nvSpPr>
            <p:cNvPr id="9" name="îṣļîḑé-Oval 8">
              <a:extLst>
                <a:ext uri="{FF2B5EF4-FFF2-40B4-BE49-F238E27FC236}">
                  <a16:creationId xmlns:a16="http://schemas.microsoft.com/office/drawing/2014/main" id="{5686A45A-1387-486C-ACA2-F89F34C55144}"/>
                </a:ext>
              </a:extLst>
            </p:cNvPr>
            <p:cNvSpPr/>
            <p:nvPr/>
          </p:nvSpPr>
          <p:spPr>
            <a:xfrm>
              <a:off x="3192574" y="2287570"/>
              <a:ext cx="493669" cy="493679"/>
            </a:xfrm>
            <a:prstGeom prst="ellipse">
              <a:avLst/>
            </a:prstGeom>
            <a:solidFill>
              <a:srgbClr val="4F81BD">
                <a:lumMod val="75000"/>
              </a:srgbClr>
            </a:solidFill>
            <a:ln w="25400" cap="flat" cmpd="sng" algn="ctr">
              <a:noFill/>
              <a:prstDash val="solid"/>
            </a:ln>
            <a:effectLst/>
          </p:spPr>
          <p:txBody>
            <a:bodyPr anchor="ctr"/>
            <a:lstStyle/>
            <a:p>
              <a:pPr algn="ctr" eaLnBrk="1" fontAlgn="auto" hangingPunct="1">
                <a:spcBef>
                  <a:spcPts val="0"/>
                </a:spcBef>
                <a:spcAft>
                  <a:spcPts val="0"/>
                </a:spcAft>
                <a:buFont typeface="Arial" panose="020B0604020202020204" pitchFamily="34" charset="0"/>
                <a:buNone/>
                <a:defRPr/>
              </a:pPr>
              <a:r>
                <a:rPr lang="en-US" sz="1800" b="0" kern="0" dirty="0">
                  <a:solidFill>
                    <a:prstClr val="white"/>
                  </a:solidFill>
                  <a:latin typeface="+mn-lt"/>
                  <a:ea typeface="+mn-ea"/>
                  <a:cs typeface="+mn-ea"/>
                  <a:sym typeface="+mn-lt"/>
                </a:rPr>
                <a:t>A</a:t>
              </a:r>
              <a:endParaRPr sz="1800" b="0" kern="0" dirty="0">
                <a:solidFill>
                  <a:prstClr val="white"/>
                </a:solidFill>
                <a:latin typeface="+mn-lt"/>
                <a:ea typeface="+mn-ea"/>
                <a:cs typeface="+mn-ea"/>
                <a:sym typeface="+mn-lt"/>
              </a:endParaRPr>
            </a:p>
          </p:txBody>
        </p:sp>
        <p:sp>
          <p:nvSpPr>
            <p:cNvPr id="10" name="îṣļîḑé-Rectangle 11">
              <a:extLst>
                <a:ext uri="{FF2B5EF4-FFF2-40B4-BE49-F238E27FC236}">
                  <a16:creationId xmlns:a16="http://schemas.microsoft.com/office/drawing/2014/main" id="{95102A1F-3F97-4DD9-AB8B-C4D8B2668AB4}"/>
                </a:ext>
              </a:extLst>
            </p:cNvPr>
            <p:cNvSpPr/>
            <p:nvPr/>
          </p:nvSpPr>
          <p:spPr>
            <a:xfrm>
              <a:off x="1681406" y="4230539"/>
              <a:ext cx="2447712" cy="1747719"/>
            </a:xfrm>
            <a:prstGeom prst="rect">
              <a:avLst/>
            </a:prstGeom>
          </p:spPr>
          <p:txBody>
            <a:bodyPr wrap="none" lIns="0" tIns="0" rIns="0" bIns="0" anchor="ctr">
              <a:normAutofit/>
            </a:bodyPr>
            <a:lstStyle>
              <a:lvl1pPr defTabSz="912813">
                <a:defRPr sz="2800" b="1">
                  <a:solidFill>
                    <a:schemeClr val="tx1"/>
                  </a:solidFill>
                  <a:latin typeface="Times New Roman" panose="02020603050405020304" pitchFamily="18" charset="0"/>
                  <a:ea typeface="楷体_GB2312" pitchFamily="49" charset="-122"/>
                </a:defRPr>
              </a:lvl1pPr>
              <a:lvl2pPr marL="742950" indent="-285750" defTabSz="912813">
                <a:defRPr sz="2800" b="1">
                  <a:solidFill>
                    <a:schemeClr val="tx1"/>
                  </a:solidFill>
                  <a:latin typeface="Times New Roman" panose="02020603050405020304" pitchFamily="18" charset="0"/>
                  <a:ea typeface="楷体_GB2312" pitchFamily="49" charset="-122"/>
                </a:defRPr>
              </a:lvl2pPr>
              <a:lvl3pPr marL="1143000" indent="-228600" defTabSz="912813">
                <a:defRPr sz="2800" b="1">
                  <a:solidFill>
                    <a:schemeClr val="tx1"/>
                  </a:solidFill>
                  <a:latin typeface="Times New Roman" panose="02020603050405020304" pitchFamily="18" charset="0"/>
                  <a:ea typeface="楷体_GB2312" pitchFamily="49" charset="-122"/>
                </a:defRPr>
              </a:lvl3pPr>
              <a:lvl4pPr marL="1600200" indent="-228600" defTabSz="912813">
                <a:defRPr sz="2800" b="1">
                  <a:solidFill>
                    <a:schemeClr val="tx1"/>
                  </a:solidFill>
                  <a:latin typeface="Times New Roman" panose="02020603050405020304" pitchFamily="18" charset="0"/>
                  <a:ea typeface="楷体_GB2312" pitchFamily="49" charset="-122"/>
                </a:defRPr>
              </a:lvl4pPr>
              <a:lvl5pPr marL="2057400" indent="-228600" defTabSz="912813">
                <a:defRPr sz="2800" b="1">
                  <a:solidFill>
                    <a:schemeClr val="tx1"/>
                  </a:solidFill>
                  <a:latin typeface="Times New Roman" panose="02020603050405020304" pitchFamily="18" charset="0"/>
                  <a:ea typeface="楷体_GB2312" pitchFamily="49" charset="-122"/>
                </a:defRPr>
              </a:lvl5pPr>
              <a:lvl6pPr marL="2514600" indent="-228600" defTabSz="912813"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912813"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912813"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912813"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ctr" eaLnBrk="1" hangingPunct="1">
                <a:lnSpc>
                  <a:spcPct val="135000"/>
                </a:lnSpc>
                <a:buFont typeface="Arial" panose="020B0604020202020204" pitchFamily="34" charset="0"/>
                <a:buNone/>
              </a:pPr>
              <a:r>
                <a:rPr lang="zh-CN" altLang="en-US" sz="2400" b="0">
                  <a:solidFill>
                    <a:srgbClr val="000000"/>
                  </a:solidFill>
                  <a:ea typeface="微软雅黑" panose="020B0503020204020204" pitchFamily="34" charset="-122"/>
                  <a:sym typeface="+mn-lt"/>
                </a:rPr>
                <a:t>每一趟的子表的形成</a:t>
              </a:r>
              <a:endParaRPr lang="en-US" altLang="zh-CN" sz="2400" b="0">
                <a:solidFill>
                  <a:srgbClr val="000000"/>
                </a:solidFill>
                <a:ea typeface="微软雅黑" panose="020B0503020204020204" pitchFamily="34" charset="-122"/>
                <a:sym typeface="+mn-lt"/>
              </a:endParaRPr>
            </a:p>
            <a:p>
              <a:pPr algn="ctr" eaLnBrk="1" hangingPunct="1">
                <a:lnSpc>
                  <a:spcPct val="135000"/>
                </a:lnSpc>
                <a:buFont typeface="Arial" panose="020B0604020202020204" pitchFamily="34" charset="0"/>
                <a:buNone/>
              </a:pPr>
              <a:r>
                <a:rPr lang="zh-CN" altLang="en-US" sz="2400" b="0">
                  <a:solidFill>
                    <a:srgbClr val="000000"/>
                  </a:solidFill>
                  <a:ea typeface="微软雅黑" panose="020B0503020204020204" pitchFamily="34" charset="-122"/>
                  <a:sym typeface="+mn-lt"/>
                </a:rPr>
                <a:t>是采用从两头向中间</a:t>
              </a:r>
              <a:endParaRPr lang="en-US" altLang="zh-CN" sz="2400" b="0">
                <a:solidFill>
                  <a:srgbClr val="000000"/>
                </a:solidFill>
                <a:ea typeface="微软雅黑" panose="020B0503020204020204" pitchFamily="34" charset="-122"/>
                <a:sym typeface="+mn-lt"/>
              </a:endParaRPr>
            </a:p>
            <a:p>
              <a:pPr algn="ctr" eaLnBrk="1" hangingPunct="1">
                <a:lnSpc>
                  <a:spcPct val="135000"/>
                </a:lnSpc>
                <a:buFont typeface="Arial" panose="020B0604020202020204" pitchFamily="34" charset="0"/>
                <a:buNone/>
              </a:pPr>
              <a:r>
                <a:rPr lang="zh-CN" altLang="en-US" sz="2400" b="0">
                  <a:solidFill>
                    <a:srgbClr val="000000"/>
                  </a:solidFill>
                  <a:ea typeface="微软雅黑" panose="020B0503020204020204" pitchFamily="34" charset="-122"/>
                  <a:sym typeface="+mn-lt"/>
                </a:rPr>
                <a:t>交替式逼近法；</a:t>
              </a:r>
            </a:p>
          </p:txBody>
        </p:sp>
        <p:sp>
          <p:nvSpPr>
            <p:cNvPr id="11" name="Freeform 23">
              <a:extLst>
                <a:ext uri="{FF2B5EF4-FFF2-40B4-BE49-F238E27FC236}">
                  <a16:creationId xmlns:a16="http://schemas.microsoft.com/office/drawing/2014/main" id="{FB48DE03-4BC2-49F2-8A55-6378F3C3BF23}"/>
                </a:ext>
              </a:extLst>
            </p:cNvPr>
            <p:cNvSpPr>
              <a:spLocks noEditPoints="1"/>
            </p:cNvSpPr>
            <p:nvPr/>
          </p:nvSpPr>
          <p:spPr bwMode="auto">
            <a:xfrm>
              <a:off x="2398893" y="2925702"/>
              <a:ext cx="793681" cy="727026"/>
            </a:xfrm>
            <a:custGeom>
              <a:avLst/>
              <a:gdLst>
                <a:gd name="T0" fmla="*/ 239 w 267"/>
                <a:gd name="T1" fmla="*/ 44 h 245"/>
                <a:gd name="T2" fmla="*/ 200 w 267"/>
                <a:gd name="T3" fmla="*/ 44 h 245"/>
                <a:gd name="T4" fmla="*/ 200 w 267"/>
                <a:gd name="T5" fmla="*/ 39 h 245"/>
                <a:gd name="T6" fmla="*/ 161 w 267"/>
                <a:gd name="T7" fmla="*/ 0 h 245"/>
                <a:gd name="T8" fmla="*/ 106 w 267"/>
                <a:gd name="T9" fmla="*/ 0 h 245"/>
                <a:gd name="T10" fmla="*/ 67 w 267"/>
                <a:gd name="T11" fmla="*/ 39 h 245"/>
                <a:gd name="T12" fmla="*/ 67 w 267"/>
                <a:gd name="T13" fmla="*/ 44 h 245"/>
                <a:gd name="T14" fmla="*/ 28 w 267"/>
                <a:gd name="T15" fmla="*/ 44 h 245"/>
                <a:gd name="T16" fmla="*/ 0 w 267"/>
                <a:gd name="T17" fmla="*/ 72 h 245"/>
                <a:gd name="T18" fmla="*/ 0 w 267"/>
                <a:gd name="T19" fmla="*/ 207 h 245"/>
                <a:gd name="T20" fmla="*/ 25 w 267"/>
                <a:gd name="T21" fmla="*/ 235 h 245"/>
                <a:gd name="T22" fmla="*/ 25 w 267"/>
                <a:gd name="T23" fmla="*/ 238 h 245"/>
                <a:gd name="T24" fmla="*/ 33 w 267"/>
                <a:gd name="T25" fmla="*/ 245 h 245"/>
                <a:gd name="T26" fmla="*/ 46 w 267"/>
                <a:gd name="T27" fmla="*/ 245 h 245"/>
                <a:gd name="T28" fmla="*/ 54 w 267"/>
                <a:gd name="T29" fmla="*/ 238 h 245"/>
                <a:gd name="T30" fmla="*/ 53 w 267"/>
                <a:gd name="T31" fmla="*/ 235 h 245"/>
                <a:gd name="T32" fmla="*/ 214 w 267"/>
                <a:gd name="T33" fmla="*/ 235 h 245"/>
                <a:gd name="T34" fmla="*/ 214 w 267"/>
                <a:gd name="T35" fmla="*/ 238 h 245"/>
                <a:gd name="T36" fmla="*/ 221 w 267"/>
                <a:gd name="T37" fmla="*/ 245 h 245"/>
                <a:gd name="T38" fmla="*/ 235 w 267"/>
                <a:gd name="T39" fmla="*/ 245 h 245"/>
                <a:gd name="T40" fmla="*/ 243 w 267"/>
                <a:gd name="T41" fmla="*/ 238 h 245"/>
                <a:gd name="T42" fmla="*/ 242 w 267"/>
                <a:gd name="T43" fmla="*/ 235 h 245"/>
                <a:gd name="T44" fmla="*/ 267 w 267"/>
                <a:gd name="T45" fmla="*/ 207 h 245"/>
                <a:gd name="T46" fmla="*/ 267 w 267"/>
                <a:gd name="T47" fmla="*/ 72 h 245"/>
                <a:gd name="T48" fmla="*/ 239 w 267"/>
                <a:gd name="T49" fmla="*/ 44 h 245"/>
                <a:gd name="T50" fmla="*/ 216 w 267"/>
                <a:gd name="T51" fmla="*/ 53 h 245"/>
                <a:gd name="T52" fmla="*/ 229 w 267"/>
                <a:gd name="T53" fmla="*/ 53 h 245"/>
                <a:gd name="T54" fmla="*/ 229 w 267"/>
                <a:gd name="T55" fmla="*/ 222 h 245"/>
                <a:gd name="T56" fmla="*/ 216 w 267"/>
                <a:gd name="T57" fmla="*/ 222 h 245"/>
                <a:gd name="T58" fmla="*/ 216 w 267"/>
                <a:gd name="T59" fmla="*/ 53 h 245"/>
                <a:gd name="T60" fmla="*/ 89 w 267"/>
                <a:gd name="T61" fmla="*/ 39 h 245"/>
                <a:gd name="T62" fmla="*/ 106 w 267"/>
                <a:gd name="T63" fmla="*/ 21 h 245"/>
                <a:gd name="T64" fmla="*/ 161 w 267"/>
                <a:gd name="T65" fmla="*/ 21 h 245"/>
                <a:gd name="T66" fmla="*/ 179 w 267"/>
                <a:gd name="T67" fmla="*/ 39 h 245"/>
                <a:gd name="T68" fmla="*/ 179 w 267"/>
                <a:gd name="T69" fmla="*/ 44 h 245"/>
                <a:gd name="T70" fmla="*/ 89 w 267"/>
                <a:gd name="T71" fmla="*/ 44 h 245"/>
                <a:gd name="T72" fmla="*/ 89 w 267"/>
                <a:gd name="T73" fmla="*/ 39 h 245"/>
                <a:gd name="T74" fmla="*/ 38 w 267"/>
                <a:gd name="T75" fmla="*/ 53 h 245"/>
                <a:gd name="T76" fmla="*/ 52 w 267"/>
                <a:gd name="T77" fmla="*/ 53 h 245"/>
                <a:gd name="T78" fmla="*/ 52 w 267"/>
                <a:gd name="T79" fmla="*/ 222 h 245"/>
                <a:gd name="T80" fmla="*/ 38 w 267"/>
                <a:gd name="T81" fmla="*/ 222 h 245"/>
                <a:gd name="T82" fmla="*/ 38 w 267"/>
                <a:gd name="T83" fmla="*/ 5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 h="245">
                  <a:moveTo>
                    <a:pt x="239" y="44"/>
                  </a:moveTo>
                  <a:cubicBezTo>
                    <a:pt x="200" y="44"/>
                    <a:pt x="200" y="44"/>
                    <a:pt x="200" y="44"/>
                  </a:cubicBezTo>
                  <a:cubicBezTo>
                    <a:pt x="200" y="39"/>
                    <a:pt x="200" y="39"/>
                    <a:pt x="200" y="39"/>
                  </a:cubicBezTo>
                  <a:cubicBezTo>
                    <a:pt x="200" y="17"/>
                    <a:pt x="182" y="0"/>
                    <a:pt x="161" y="0"/>
                  </a:cubicBezTo>
                  <a:cubicBezTo>
                    <a:pt x="106" y="0"/>
                    <a:pt x="106" y="0"/>
                    <a:pt x="106" y="0"/>
                  </a:cubicBezTo>
                  <a:cubicBezTo>
                    <a:pt x="85" y="0"/>
                    <a:pt x="67" y="17"/>
                    <a:pt x="67" y="39"/>
                  </a:cubicBezTo>
                  <a:cubicBezTo>
                    <a:pt x="67" y="44"/>
                    <a:pt x="67" y="44"/>
                    <a:pt x="67" y="44"/>
                  </a:cubicBezTo>
                  <a:cubicBezTo>
                    <a:pt x="28" y="44"/>
                    <a:pt x="28" y="44"/>
                    <a:pt x="28" y="44"/>
                  </a:cubicBezTo>
                  <a:cubicBezTo>
                    <a:pt x="13" y="44"/>
                    <a:pt x="0" y="56"/>
                    <a:pt x="0" y="72"/>
                  </a:cubicBezTo>
                  <a:cubicBezTo>
                    <a:pt x="0" y="207"/>
                    <a:pt x="0" y="207"/>
                    <a:pt x="0" y="207"/>
                  </a:cubicBezTo>
                  <a:cubicBezTo>
                    <a:pt x="0" y="222"/>
                    <a:pt x="11" y="234"/>
                    <a:pt x="25" y="235"/>
                  </a:cubicBezTo>
                  <a:cubicBezTo>
                    <a:pt x="25" y="236"/>
                    <a:pt x="25" y="237"/>
                    <a:pt x="25" y="238"/>
                  </a:cubicBezTo>
                  <a:cubicBezTo>
                    <a:pt x="25" y="242"/>
                    <a:pt x="28" y="245"/>
                    <a:pt x="33" y="245"/>
                  </a:cubicBezTo>
                  <a:cubicBezTo>
                    <a:pt x="46" y="245"/>
                    <a:pt x="46" y="245"/>
                    <a:pt x="46" y="245"/>
                  </a:cubicBezTo>
                  <a:cubicBezTo>
                    <a:pt x="50" y="245"/>
                    <a:pt x="54" y="242"/>
                    <a:pt x="54" y="238"/>
                  </a:cubicBezTo>
                  <a:cubicBezTo>
                    <a:pt x="54" y="237"/>
                    <a:pt x="54" y="236"/>
                    <a:pt x="53" y="235"/>
                  </a:cubicBezTo>
                  <a:cubicBezTo>
                    <a:pt x="214" y="235"/>
                    <a:pt x="214" y="235"/>
                    <a:pt x="214" y="235"/>
                  </a:cubicBezTo>
                  <a:cubicBezTo>
                    <a:pt x="214" y="236"/>
                    <a:pt x="214" y="237"/>
                    <a:pt x="214" y="238"/>
                  </a:cubicBezTo>
                  <a:cubicBezTo>
                    <a:pt x="214" y="242"/>
                    <a:pt x="217" y="245"/>
                    <a:pt x="221" y="245"/>
                  </a:cubicBezTo>
                  <a:cubicBezTo>
                    <a:pt x="235" y="245"/>
                    <a:pt x="235" y="245"/>
                    <a:pt x="235" y="245"/>
                  </a:cubicBezTo>
                  <a:cubicBezTo>
                    <a:pt x="239" y="245"/>
                    <a:pt x="243" y="242"/>
                    <a:pt x="243" y="238"/>
                  </a:cubicBezTo>
                  <a:cubicBezTo>
                    <a:pt x="243" y="237"/>
                    <a:pt x="242" y="236"/>
                    <a:pt x="242" y="235"/>
                  </a:cubicBezTo>
                  <a:cubicBezTo>
                    <a:pt x="256" y="234"/>
                    <a:pt x="267" y="222"/>
                    <a:pt x="267" y="207"/>
                  </a:cubicBezTo>
                  <a:cubicBezTo>
                    <a:pt x="267" y="72"/>
                    <a:pt x="267" y="72"/>
                    <a:pt x="267" y="72"/>
                  </a:cubicBezTo>
                  <a:cubicBezTo>
                    <a:pt x="267" y="56"/>
                    <a:pt x="255" y="44"/>
                    <a:pt x="239" y="44"/>
                  </a:cubicBezTo>
                  <a:close/>
                  <a:moveTo>
                    <a:pt x="216" y="53"/>
                  </a:moveTo>
                  <a:cubicBezTo>
                    <a:pt x="229" y="53"/>
                    <a:pt x="229" y="53"/>
                    <a:pt x="229" y="53"/>
                  </a:cubicBezTo>
                  <a:cubicBezTo>
                    <a:pt x="229" y="222"/>
                    <a:pt x="229" y="222"/>
                    <a:pt x="229" y="222"/>
                  </a:cubicBezTo>
                  <a:cubicBezTo>
                    <a:pt x="216" y="222"/>
                    <a:pt x="216" y="222"/>
                    <a:pt x="216" y="222"/>
                  </a:cubicBezTo>
                  <a:lnTo>
                    <a:pt x="216" y="53"/>
                  </a:lnTo>
                  <a:close/>
                  <a:moveTo>
                    <a:pt x="89" y="39"/>
                  </a:moveTo>
                  <a:cubicBezTo>
                    <a:pt x="89" y="29"/>
                    <a:pt x="97" y="21"/>
                    <a:pt x="106" y="21"/>
                  </a:cubicBezTo>
                  <a:cubicBezTo>
                    <a:pt x="161" y="21"/>
                    <a:pt x="161" y="21"/>
                    <a:pt x="161" y="21"/>
                  </a:cubicBezTo>
                  <a:cubicBezTo>
                    <a:pt x="171" y="21"/>
                    <a:pt x="179" y="29"/>
                    <a:pt x="179" y="39"/>
                  </a:cubicBezTo>
                  <a:cubicBezTo>
                    <a:pt x="179" y="44"/>
                    <a:pt x="179" y="44"/>
                    <a:pt x="179" y="44"/>
                  </a:cubicBezTo>
                  <a:cubicBezTo>
                    <a:pt x="89" y="44"/>
                    <a:pt x="89" y="44"/>
                    <a:pt x="89" y="44"/>
                  </a:cubicBezTo>
                  <a:lnTo>
                    <a:pt x="89" y="39"/>
                  </a:lnTo>
                  <a:close/>
                  <a:moveTo>
                    <a:pt x="38" y="53"/>
                  </a:moveTo>
                  <a:cubicBezTo>
                    <a:pt x="52" y="53"/>
                    <a:pt x="52" y="53"/>
                    <a:pt x="52" y="53"/>
                  </a:cubicBezTo>
                  <a:cubicBezTo>
                    <a:pt x="52" y="222"/>
                    <a:pt x="52" y="222"/>
                    <a:pt x="52" y="222"/>
                  </a:cubicBezTo>
                  <a:cubicBezTo>
                    <a:pt x="38" y="222"/>
                    <a:pt x="38" y="222"/>
                    <a:pt x="38" y="222"/>
                  </a:cubicBezTo>
                  <a:lnTo>
                    <a:pt x="38" y="53"/>
                  </a:lnTo>
                  <a:close/>
                </a:path>
              </a:pathLst>
            </a:custGeom>
            <a:solidFill>
              <a:sysClr val="window" lastClr="FFFFFF"/>
            </a:solidFill>
            <a:ln>
              <a:noFill/>
            </a:ln>
          </p:spPr>
          <p:txBody>
            <a:bodyPr/>
            <a:lstStyle/>
            <a:p>
              <a:pPr eaLnBrk="1" fontAlgn="auto" hangingPunct="1">
                <a:spcBef>
                  <a:spcPts val="0"/>
                </a:spcBef>
                <a:spcAft>
                  <a:spcPts val="0"/>
                </a:spcAft>
                <a:buFont typeface="Arial" panose="020B0604020202020204" pitchFamily="34" charset="0"/>
                <a:buNone/>
                <a:defRPr/>
              </a:pPr>
              <a:endParaRPr lang="en-US" sz="1800" b="0" kern="0">
                <a:solidFill>
                  <a:prstClr val="black"/>
                </a:solidFill>
                <a:latin typeface="+mn-lt"/>
                <a:ea typeface="+mn-ea"/>
                <a:cs typeface="+mn-ea"/>
                <a:sym typeface="+mn-lt"/>
              </a:endParaRPr>
            </a:p>
          </p:txBody>
        </p:sp>
      </p:grpSp>
      <p:grpSp>
        <p:nvGrpSpPr>
          <p:cNvPr id="12" name="组合 11">
            <a:extLst>
              <a:ext uri="{FF2B5EF4-FFF2-40B4-BE49-F238E27FC236}">
                <a16:creationId xmlns:a16="http://schemas.microsoft.com/office/drawing/2014/main" id="{D83490FE-CC96-294D-9112-43D6A5A234DD}"/>
              </a:ext>
            </a:extLst>
          </p:cNvPr>
          <p:cNvGrpSpPr>
            <a:grpSpLocks/>
          </p:cNvGrpSpPr>
          <p:nvPr/>
        </p:nvGrpSpPr>
        <p:grpSpPr bwMode="auto">
          <a:xfrm>
            <a:off x="4854575" y="1633538"/>
            <a:ext cx="3092450" cy="4175125"/>
            <a:chOff x="4554537" y="2019300"/>
            <a:chExt cx="3091532" cy="4174844"/>
          </a:xfrm>
        </p:grpSpPr>
        <p:sp>
          <p:nvSpPr>
            <p:cNvPr id="13" name="îṣļîḑé-Rounded Rectangle 4">
              <a:extLst>
                <a:ext uri="{FF2B5EF4-FFF2-40B4-BE49-F238E27FC236}">
                  <a16:creationId xmlns:a16="http://schemas.microsoft.com/office/drawing/2014/main" id="{38FBCC38-5956-4598-B738-0062C9BEC463}"/>
                </a:ext>
              </a:extLst>
            </p:cNvPr>
            <p:cNvSpPr/>
            <p:nvPr/>
          </p:nvSpPr>
          <p:spPr>
            <a:xfrm>
              <a:off x="4554537" y="2019300"/>
              <a:ext cx="3091532" cy="4174844"/>
            </a:xfrm>
            <a:prstGeom prst="roundRect">
              <a:avLst>
                <a:gd name="adj" fmla="val 12936"/>
              </a:avLst>
            </a:prstGeom>
            <a:solidFill>
              <a:sysClr val="window" lastClr="FFFFFF">
                <a:lumMod val="95000"/>
              </a:sysClr>
            </a:solidFill>
            <a:ln w="25400" cap="flat" cmpd="sng" algn="ctr">
              <a:noFill/>
              <a:prstDash val="solid"/>
            </a:ln>
            <a:effectLst/>
          </p:spPr>
          <p:txBody>
            <a:bodyPr tIns="2628000" anchorCtr="1">
              <a:normAutofit/>
            </a:bodyPr>
            <a:lstStyle/>
            <a:p>
              <a:pPr algn="ctr" defTabSz="914378" eaLnBrk="1" fontAlgn="auto" hangingPunct="1">
                <a:lnSpc>
                  <a:spcPct val="120000"/>
                </a:lnSpc>
                <a:spcBef>
                  <a:spcPts val="0"/>
                </a:spcBef>
                <a:spcAft>
                  <a:spcPts val="0"/>
                </a:spcAft>
                <a:buFont typeface="Arial" panose="020B0604020202020204" pitchFamily="34" charset="0"/>
                <a:buNone/>
                <a:defRPr/>
              </a:pPr>
              <a:endParaRPr lang="zh-CN" altLang="en-US" sz="1100" b="0" kern="0" dirty="0">
                <a:solidFill>
                  <a:prstClr val="black"/>
                </a:solidFill>
                <a:latin typeface="+mn-lt"/>
                <a:ea typeface="+mn-ea"/>
                <a:cs typeface="+mn-ea"/>
                <a:sym typeface="+mn-lt"/>
              </a:endParaRPr>
            </a:p>
          </p:txBody>
        </p:sp>
        <p:sp>
          <p:nvSpPr>
            <p:cNvPr id="14" name="îṣļîḑé-Oval 5">
              <a:extLst>
                <a:ext uri="{FF2B5EF4-FFF2-40B4-BE49-F238E27FC236}">
                  <a16:creationId xmlns:a16="http://schemas.microsoft.com/office/drawing/2014/main" id="{55E16AAE-1FA6-4668-A4BB-85A4DF484378}"/>
                </a:ext>
              </a:extLst>
            </p:cNvPr>
            <p:cNvSpPr/>
            <p:nvPr/>
          </p:nvSpPr>
          <p:spPr>
            <a:xfrm>
              <a:off x="5229025" y="2385987"/>
              <a:ext cx="1733035" cy="1733433"/>
            </a:xfrm>
            <a:prstGeom prst="ellipse">
              <a:avLst/>
            </a:prstGeom>
            <a:solidFill>
              <a:srgbClr val="C0504D"/>
            </a:solidFill>
            <a:ln w="12700" cap="flat" cmpd="sng" algn="ctr">
              <a:noFill/>
              <a:prstDash val="solid"/>
              <a:miter lim="800000"/>
            </a:ln>
            <a:effectLst/>
          </p:spPr>
          <p:txBody>
            <a:bodyPr anchor="ctr"/>
            <a:lstStyle/>
            <a:p>
              <a:pPr algn="ctr" eaLnBrk="1" fontAlgn="auto" hangingPunct="1">
                <a:spcBef>
                  <a:spcPts val="0"/>
                </a:spcBef>
                <a:spcAft>
                  <a:spcPts val="0"/>
                </a:spcAft>
                <a:buFont typeface="Arial" panose="020B0604020202020204" pitchFamily="34" charset="0"/>
                <a:buNone/>
                <a:defRPr/>
              </a:pPr>
              <a:endParaRPr sz="1800" b="0" kern="0">
                <a:solidFill>
                  <a:prstClr val="white"/>
                </a:solidFill>
                <a:latin typeface="+mn-lt"/>
                <a:ea typeface="+mn-ea"/>
                <a:cs typeface="+mn-ea"/>
                <a:sym typeface="+mn-lt"/>
              </a:endParaRPr>
            </a:p>
          </p:txBody>
        </p:sp>
        <p:sp>
          <p:nvSpPr>
            <p:cNvPr id="15" name="îṣļîḑé-Oval 9">
              <a:extLst>
                <a:ext uri="{FF2B5EF4-FFF2-40B4-BE49-F238E27FC236}">
                  <a16:creationId xmlns:a16="http://schemas.microsoft.com/office/drawing/2014/main" id="{6779D8B2-3E2C-4C14-A51F-5F728AF3D908}"/>
                </a:ext>
              </a:extLst>
            </p:cNvPr>
            <p:cNvSpPr/>
            <p:nvPr/>
          </p:nvSpPr>
          <p:spPr>
            <a:xfrm>
              <a:off x="6468494" y="2287569"/>
              <a:ext cx="493566" cy="493680"/>
            </a:xfrm>
            <a:prstGeom prst="ellipse">
              <a:avLst/>
            </a:prstGeom>
            <a:solidFill>
              <a:srgbClr val="C0504D">
                <a:lumMod val="75000"/>
              </a:srgbClr>
            </a:solidFill>
            <a:ln w="25400" cap="flat" cmpd="sng" algn="ctr">
              <a:noFill/>
              <a:prstDash val="solid"/>
            </a:ln>
            <a:effectLst/>
          </p:spPr>
          <p:txBody>
            <a:bodyPr anchor="ctr"/>
            <a:lstStyle/>
            <a:p>
              <a:pPr algn="ctr" eaLnBrk="1" fontAlgn="auto" hangingPunct="1">
                <a:spcBef>
                  <a:spcPts val="0"/>
                </a:spcBef>
                <a:spcAft>
                  <a:spcPts val="0"/>
                </a:spcAft>
                <a:buFont typeface="Arial" panose="020B0604020202020204" pitchFamily="34" charset="0"/>
                <a:buNone/>
                <a:defRPr/>
              </a:pPr>
              <a:r>
                <a:rPr lang="en-US" sz="1800" b="0" kern="0" dirty="0">
                  <a:solidFill>
                    <a:prstClr val="white"/>
                  </a:solidFill>
                  <a:latin typeface="+mn-lt"/>
                  <a:ea typeface="+mn-ea"/>
                  <a:cs typeface="+mn-ea"/>
                  <a:sym typeface="+mn-lt"/>
                </a:rPr>
                <a:t>B</a:t>
              </a:r>
              <a:endParaRPr sz="1800" b="0" kern="0" dirty="0">
                <a:solidFill>
                  <a:prstClr val="white"/>
                </a:solidFill>
                <a:latin typeface="+mn-lt"/>
                <a:ea typeface="+mn-ea"/>
                <a:cs typeface="+mn-ea"/>
                <a:sym typeface="+mn-lt"/>
              </a:endParaRPr>
            </a:p>
          </p:txBody>
        </p:sp>
        <p:sp>
          <p:nvSpPr>
            <p:cNvPr id="16" name="îṣļîḑé-Rectangle 12">
              <a:extLst>
                <a:ext uri="{FF2B5EF4-FFF2-40B4-BE49-F238E27FC236}">
                  <a16:creationId xmlns:a16="http://schemas.microsoft.com/office/drawing/2014/main" id="{1E1B5018-78FC-480B-9E80-EA78F9AC1579}"/>
                </a:ext>
              </a:extLst>
            </p:cNvPr>
            <p:cNvSpPr/>
            <p:nvPr/>
          </p:nvSpPr>
          <p:spPr>
            <a:xfrm>
              <a:off x="4765612" y="4274985"/>
              <a:ext cx="2880457" cy="1823915"/>
            </a:xfrm>
            <a:prstGeom prst="rect">
              <a:avLst/>
            </a:prstGeom>
          </p:spPr>
          <p:txBody>
            <a:bodyPr wrap="none" lIns="0" tIns="0" rIns="0" bIns="0" anchor="ctr">
              <a:normAutofit/>
            </a:bodyPr>
            <a:lstStyle>
              <a:lvl1pPr defTabSz="912813">
                <a:defRPr sz="2800" b="1">
                  <a:solidFill>
                    <a:schemeClr val="tx1"/>
                  </a:solidFill>
                  <a:latin typeface="Times New Roman" panose="02020603050405020304" pitchFamily="18" charset="0"/>
                  <a:ea typeface="楷体_GB2312" pitchFamily="49" charset="-122"/>
                </a:defRPr>
              </a:lvl1pPr>
              <a:lvl2pPr marL="742950" indent="-285750" defTabSz="912813">
                <a:defRPr sz="2800" b="1">
                  <a:solidFill>
                    <a:schemeClr val="tx1"/>
                  </a:solidFill>
                  <a:latin typeface="Times New Roman" panose="02020603050405020304" pitchFamily="18" charset="0"/>
                  <a:ea typeface="楷体_GB2312" pitchFamily="49" charset="-122"/>
                </a:defRPr>
              </a:lvl2pPr>
              <a:lvl3pPr marL="1143000" indent="-228600" defTabSz="912813">
                <a:defRPr sz="2800" b="1">
                  <a:solidFill>
                    <a:schemeClr val="tx1"/>
                  </a:solidFill>
                  <a:latin typeface="Times New Roman" panose="02020603050405020304" pitchFamily="18" charset="0"/>
                  <a:ea typeface="楷体_GB2312" pitchFamily="49" charset="-122"/>
                </a:defRPr>
              </a:lvl3pPr>
              <a:lvl4pPr marL="1600200" indent="-228600" defTabSz="912813">
                <a:defRPr sz="2800" b="1">
                  <a:solidFill>
                    <a:schemeClr val="tx1"/>
                  </a:solidFill>
                  <a:latin typeface="Times New Roman" panose="02020603050405020304" pitchFamily="18" charset="0"/>
                  <a:ea typeface="楷体_GB2312" pitchFamily="49" charset="-122"/>
                </a:defRPr>
              </a:lvl4pPr>
              <a:lvl5pPr marL="2057400" indent="-228600" defTabSz="912813">
                <a:defRPr sz="2800" b="1">
                  <a:solidFill>
                    <a:schemeClr val="tx1"/>
                  </a:solidFill>
                  <a:latin typeface="Times New Roman" panose="02020603050405020304" pitchFamily="18" charset="0"/>
                  <a:ea typeface="楷体_GB2312" pitchFamily="49" charset="-122"/>
                </a:defRPr>
              </a:lvl5pPr>
              <a:lvl6pPr marL="2514600" indent="-228600" defTabSz="912813"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defTabSz="912813"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defTabSz="912813"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defTabSz="912813"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buFont typeface="Arial" panose="020B0604020202020204" pitchFamily="34" charset="0"/>
                <a:buNone/>
              </a:pPr>
              <a:r>
                <a:rPr lang="zh-CN" altLang="en-US" sz="2400" b="0">
                  <a:solidFill>
                    <a:srgbClr val="000000"/>
                  </a:solidFill>
                  <a:ea typeface="微软雅黑" panose="020B0503020204020204" pitchFamily="34" charset="-122"/>
                  <a:sym typeface="+mn-lt"/>
                </a:rPr>
                <a:t>由于每趟中对各子表</a:t>
              </a:r>
              <a:endParaRPr lang="en-US" altLang="zh-CN" sz="2400" b="0">
                <a:solidFill>
                  <a:srgbClr val="000000"/>
                </a:solidFill>
                <a:ea typeface="微软雅黑" panose="020B0503020204020204" pitchFamily="34" charset="-122"/>
                <a:sym typeface="+mn-lt"/>
              </a:endParaRPr>
            </a:p>
            <a:p>
              <a:pPr eaLnBrk="1" hangingPunct="1">
                <a:lnSpc>
                  <a:spcPct val="125000"/>
                </a:lnSpc>
                <a:buFont typeface="Arial" panose="020B0604020202020204" pitchFamily="34" charset="0"/>
                <a:buNone/>
              </a:pPr>
              <a:r>
                <a:rPr lang="zh-CN" altLang="en-US" sz="2400" b="0">
                  <a:solidFill>
                    <a:srgbClr val="000000"/>
                  </a:solidFill>
                  <a:ea typeface="微软雅黑" panose="020B0503020204020204" pitchFamily="34" charset="-122"/>
                  <a:sym typeface="+mn-lt"/>
                </a:rPr>
                <a:t>的操作都相似，可采</a:t>
              </a:r>
              <a:endParaRPr lang="en-US" altLang="zh-CN" sz="2400" b="0">
                <a:solidFill>
                  <a:srgbClr val="000000"/>
                </a:solidFill>
                <a:ea typeface="微软雅黑" panose="020B0503020204020204" pitchFamily="34" charset="-122"/>
                <a:sym typeface="+mn-lt"/>
              </a:endParaRPr>
            </a:p>
            <a:p>
              <a:pPr eaLnBrk="1" hangingPunct="1">
                <a:lnSpc>
                  <a:spcPct val="125000"/>
                </a:lnSpc>
                <a:buFont typeface="Arial" panose="020B0604020202020204" pitchFamily="34" charset="0"/>
                <a:buNone/>
              </a:pPr>
              <a:r>
                <a:rPr lang="zh-CN" altLang="en-US" sz="2400" b="0">
                  <a:solidFill>
                    <a:srgbClr val="000000"/>
                  </a:solidFill>
                  <a:ea typeface="微软雅黑" panose="020B0503020204020204" pitchFamily="34" charset="-122"/>
                  <a:sym typeface="+mn-lt"/>
                </a:rPr>
                <a:t>用递归算法。</a:t>
              </a:r>
            </a:p>
          </p:txBody>
        </p:sp>
        <p:grpSp>
          <p:nvGrpSpPr>
            <p:cNvPr id="17" name="组合 16">
              <a:extLst>
                <a:ext uri="{FF2B5EF4-FFF2-40B4-BE49-F238E27FC236}">
                  <a16:creationId xmlns:a16="http://schemas.microsoft.com/office/drawing/2014/main" id="{9BBFF77B-8D37-49B2-8F0D-EC4234DDF3EF}"/>
                </a:ext>
              </a:extLst>
            </p:cNvPr>
            <p:cNvGrpSpPr/>
            <p:nvPr/>
          </p:nvGrpSpPr>
          <p:grpSpPr>
            <a:xfrm>
              <a:off x="5684838" y="2891631"/>
              <a:ext cx="822325" cy="722313"/>
              <a:chOff x="7545388" y="1652587"/>
              <a:chExt cx="822325" cy="722313"/>
            </a:xfrm>
            <a:solidFill>
              <a:sysClr val="window" lastClr="FFFFFF"/>
            </a:solidFill>
          </p:grpSpPr>
          <p:sp>
            <p:nvSpPr>
              <p:cNvPr id="18" name="Freeform 58">
                <a:extLst>
                  <a:ext uri="{FF2B5EF4-FFF2-40B4-BE49-F238E27FC236}">
                    <a16:creationId xmlns:a16="http://schemas.microsoft.com/office/drawing/2014/main" id="{0312048A-D9DC-4362-9A48-BFE04BA1AACD}"/>
                  </a:ext>
                </a:extLst>
              </p:cNvPr>
              <p:cNvSpPr>
                <a:spLocks/>
              </p:cNvSpPr>
              <p:nvPr/>
            </p:nvSpPr>
            <p:spPr bwMode="auto">
              <a:xfrm>
                <a:off x="7773988" y="2282825"/>
                <a:ext cx="365125" cy="92075"/>
              </a:xfrm>
              <a:custGeom>
                <a:avLst/>
                <a:gdLst>
                  <a:gd name="T0" fmla="*/ 106 w 120"/>
                  <a:gd name="T1" fmla="*/ 11 h 30"/>
                  <a:gd name="T2" fmla="*/ 97 w 120"/>
                  <a:gd name="T3" fmla="*/ 11 h 30"/>
                  <a:gd name="T4" fmla="*/ 97 w 120"/>
                  <a:gd name="T5" fmla="*/ 0 h 30"/>
                  <a:gd name="T6" fmla="*/ 23 w 120"/>
                  <a:gd name="T7" fmla="*/ 0 h 30"/>
                  <a:gd name="T8" fmla="*/ 23 w 120"/>
                  <a:gd name="T9" fmla="*/ 11 h 30"/>
                  <a:gd name="T10" fmla="*/ 14 w 120"/>
                  <a:gd name="T11" fmla="*/ 11 h 30"/>
                  <a:gd name="T12" fmla="*/ 0 w 120"/>
                  <a:gd name="T13" fmla="*/ 30 h 30"/>
                  <a:gd name="T14" fmla="*/ 120 w 120"/>
                  <a:gd name="T15" fmla="*/ 30 h 30"/>
                  <a:gd name="T16" fmla="*/ 106 w 120"/>
                  <a:gd name="T17"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30">
                    <a:moveTo>
                      <a:pt x="106" y="11"/>
                    </a:moveTo>
                    <a:cubicBezTo>
                      <a:pt x="97" y="11"/>
                      <a:pt x="97" y="11"/>
                      <a:pt x="97" y="11"/>
                    </a:cubicBezTo>
                    <a:cubicBezTo>
                      <a:pt x="97" y="0"/>
                      <a:pt x="97" y="0"/>
                      <a:pt x="97" y="0"/>
                    </a:cubicBezTo>
                    <a:cubicBezTo>
                      <a:pt x="23" y="0"/>
                      <a:pt x="23" y="0"/>
                      <a:pt x="23" y="0"/>
                    </a:cubicBezTo>
                    <a:cubicBezTo>
                      <a:pt x="23" y="11"/>
                      <a:pt x="23" y="11"/>
                      <a:pt x="23" y="11"/>
                    </a:cubicBezTo>
                    <a:cubicBezTo>
                      <a:pt x="14" y="11"/>
                      <a:pt x="14" y="11"/>
                      <a:pt x="14" y="11"/>
                    </a:cubicBezTo>
                    <a:cubicBezTo>
                      <a:pt x="6" y="11"/>
                      <a:pt x="0" y="20"/>
                      <a:pt x="0" y="30"/>
                    </a:cubicBezTo>
                    <a:cubicBezTo>
                      <a:pt x="120" y="30"/>
                      <a:pt x="120" y="30"/>
                      <a:pt x="120" y="30"/>
                    </a:cubicBezTo>
                    <a:cubicBezTo>
                      <a:pt x="120" y="20"/>
                      <a:pt x="114" y="11"/>
                      <a:pt x="10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buFont typeface="Arial" panose="020B0604020202020204" pitchFamily="34" charset="0"/>
                  <a:buNone/>
                  <a:defRPr/>
                </a:pPr>
                <a:endParaRPr lang="en-US" sz="1800" b="0" kern="0">
                  <a:solidFill>
                    <a:prstClr val="black"/>
                  </a:solidFill>
                  <a:latin typeface="+mn-lt"/>
                  <a:ea typeface="+mn-ea"/>
                  <a:cs typeface="+mn-ea"/>
                  <a:sym typeface="+mn-lt"/>
                </a:endParaRPr>
              </a:p>
            </p:txBody>
          </p:sp>
          <p:sp>
            <p:nvSpPr>
              <p:cNvPr id="19" name="Freeform 59">
                <a:extLst>
                  <a:ext uri="{FF2B5EF4-FFF2-40B4-BE49-F238E27FC236}">
                    <a16:creationId xmlns:a16="http://schemas.microsoft.com/office/drawing/2014/main" id="{26FB5146-3C76-433C-A438-691A32706CE0}"/>
                  </a:ext>
                </a:extLst>
              </p:cNvPr>
              <p:cNvSpPr>
                <a:spLocks noEditPoints="1"/>
              </p:cNvSpPr>
              <p:nvPr/>
            </p:nvSpPr>
            <p:spPr bwMode="auto">
              <a:xfrm>
                <a:off x="7545388" y="1652587"/>
                <a:ext cx="822325" cy="612775"/>
              </a:xfrm>
              <a:custGeom>
                <a:avLst/>
                <a:gdLst>
                  <a:gd name="T0" fmla="*/ 251 w 270"/>
                  <a:gd name="T1" fmla="*/ 0 h 201"/>
                  <a:gd name="T2" fmla="*/ 19 w 270"/>
                  <a:gd name="T3" fmla="*/ 0 h 201"/>
                  <a:gd name="T4" fmla="*/ 0 w 270"/>
                  <a:gd name="T5" fmla="*/ 19 h 201"/>
                  <a:gd name="T6" fmla="*/ 0 w 270"/>
                  <a:gd name="T7" fmla="*/ 183 h 201"/>
                  <a:gd name="T8" fmla="*/ 19 w 270"/>
                  <a:gd name="T9" fmla="*/ 201 h 201"/>
                  <a:gd name="T10" fmla="*/ 251 w 270"/>
                  <a:gd name="T11" fmla="*/ 201 h 201"/>
                  <a:gd name="T12" fmla="*/ 270 w 270"/>
                  <a:gd name="T13" fmla="*/ 183 h 201"/>
                  <a:gd name="T14" fmla="*/ 270 w 270"/>
                  <a:gd name="T15" fmla="*/ 19 h 201"/>
                  <a:gd name="T16" fmla="*/ 251 w 270"/>
                  <a:gd name="T17" fmla="*/ 0 h 201"/>
                  <a:gd name="T18" fmla="*/ 135 w 270"/>
                  <a:gd name="T19" fmla="*/ 183 h 201"/>
                  <a:gd name="T20" fmla="*/ 128 w 270"/>
                  <a:gd name="T21" fmla="*/ 176 h 201"/>
                  <a:gd name="T22" fmla="*/ 135 w 270"/>
                  <a:gd name="T23" fmla="*/ 169 h 201"/>
                  <a:gd name="T24" fmla="*/ 142 w 270"/>
                  <a:gd name="T25" fmla="*/ 176 h 201"/>
                  <a:gd name="T26" fmla="*/ 135 w 270"/>
                  <a:gd name="T27" fmla="*/ 183 h 201"/>
                  <a:gd name="T28" fmla="*/ 254 w 270"/>
                  <a:gd name="T29" fmla="*/ 146 h 201"/>
                  <a:gd name="T30" fmla="*/ 252 w 270"/>
                  <a:gd name="T31" fmla="*/ 148 h 201"/>
                  <a:gd name="T32" fmla="*/ 18 w 270"/>
                  <a:gd name="T33" fmla="*/ 148 h 201"/>
                  <a:gd name="T34" fmla="*/ 16 w 270"/>
                  <a:gd name="T35" fmla="*/ 146 h 201"/>
                  <a:gd name="T36" fmla="*/ 16 w 270"/>
                  <a:gd name="T37" fmla="*/ 20 h 201"/>
                  <a:gd name="T38" fmla="*/ 18 w 270"/>
                  <a:gd name="T39" fmla="*/ 18 h 201"/>
                  <a:gd name="T40" fmla="*/ 252 w 270"/>
                  <a:gd name="T41" fmla="*/ 18 h 201"/>
                  <a:gd name="T42" fmla="*/ 254 w 270"/>
                  <a:gd name="T43" fmla="*/ 20 h 201"/>
                  <a:gd name="T44" fmla="*/ 254 w 270"/>
                  <a:gd name="T45"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0" h="201">
                    <a:moveTo>
                      <a:pt x="251" y="0"/>
                    </a:moveTo>
                    <a:cubicBezTo>
                      <a:pt x="19" y="0"/>
                      <a:pt x="19" y="0"/>
                      <a:pt x="19" y="0"/>
                    </a:cubicBezTo>
                    <a:cubicBezTo>
                      <a:pt x="9" y="0"/>
                      <a:pt x="0" y="9"/>
                      <a:pt x="0" y="19"/>
                    </a:cubicBezTo>
                    <a:cubicBezTo>
                      <a:pt x="0" y="183"/>
                      <a:pt x="0" y="183"/>
                      <a:pt x="0" y="183"/>
                    </a:cubicBezTo>
                    <a:cubicBezTo>
                      <a:pt x="0" y="193"/>
                      <a:pt x="9" y="201"/>
                      <a:pt x="19" y="201"/>
                    </a:cubicBezTo>
                    <a:cubicBezTo>
                      <a:pt x="251" y="201"/>
                      <a:pt x="251" y="201"/>
                      <a:pt x="251" y="201"/>
                    </a:cubicBezTo>
                    <a:cubicBezTo>
                      <a:pt x="261" y="201"/>
                      <a:pt x="270" y="193"/>
                      <a:pt x="270" y="183"/>
                    </a:cubicBezTo>
                    <a:cubicBezTo>
                      <a:pt x="270" y="19"/>
                      <a:pt x="270" y="19"/>
                      <a:pt x="270" y="19"/>
                    </a:cubicBezTo>
                    <a:cubicBezTo>
                      <a:pt x="270" y="9"/>
                      <a:pt x="261" y="0"/>
                      <a:pt x="251" y="0"/>
                    </a:cubicBezTo>
                    <a:close/>
                    <a:moveTo>
                      <a:pt x="135" y="183"/>
                    </a:moveTo>
                    <a:cubicBezTo>
                      <a:pt x="131" y="183"/>
                      <a:pt x="128" y="180"/>
                      <a:pt x="128" y="176"/>
                    </a:cubicBezTo>
                    <a:cubicBezTo>
                      <a:pt x="128" y="172"/>
                      <a:pt x="131" y="169"/>
                      <a:pt x="135" y="169"/>
                    </a:cubicBezTo>
                    <a:cubicBezTo>
                      <a:pt x="139" y="169"/>
                      <a:pt x="142" y="172"/>
                      <a:pt x="142" y="176"/>
                    </a:cubicBezTo>
                    <a:cubicBezTo>
                      <a:pt x="142" y="180"/>
                      <a:pt x="139" y="183"/>
                      <a:pt x="135" y="183"/>
                    </a:cubicBezTo>
                    <a:close/>
                    <a:moveTo>
                      <a:pt x="254" y="146"/>
                    </a:moveTo>
                    <a:cubicBezTo>
                      <a:pt x="254" y="147"/>
                      <a:pt x="253" y="148"/>
                      <a:pt x="252" y="148"/>
                    </a:cubicBezTo>
                    <a:cubicBezTo>
                      <a:pt x="18" y="148"/>
                      <a:pt x="18" y="148"/>
                      <a:pt x="18" y="148"/>
                    </a:cubicBezTo>
                    <a:cubicBezTo>
                      <a:pt x="17" y="148"/>
                      <a:pt x="16" y="147"/>
                      <a:pt x="16" y="146"/>
                    </a:cubicBezTo>
                    <a:cubicBezTo>
                      <a:pt x="16" y="20"/>
                      <a:pt x="16" y="20"/>
                      <a:pt x="16" y="20"/>
                    </a:cubicBezTo>
                    <a:cubicBezTo>
                      <a:pt x="16" y="19"/>
                      <a:pt x="17" y="18"/>
                      <a:pt x="18" y="18"/>
                    </a:cubicBezTo>
                    <a:cubicBezTo>
                      <a:pt x="252" y="18"/>
                      <a:pt x="252" y="18"/>
                      <a:pt x="252" y="18"/>
                    </a:cubicBezTo>
                    <a:cubicBezTo>
                      <a:pt x="253" y="18"/>
                      <a:pt x="254" y="19"/>
                      <a:pt x="254" y="20"/>
                    </a:cubicBezTo>
                    <a:lnTo>
                      <a:pt x="25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buFont typeface="Arial" panose="020B0604020202020204" pitchFamily="34" charset="0"/>
                  <a:buNone/>
                  <a:defRPr/>
                </a:pPr>
                <a:endParaRPr lang="en-US" sz="1800" b="0" kern="0">
                  <a:solidFill>
                    <a:prstClr val="black"/>
                  </a:solidFill>
                  <a:latin typeface="+mn-lt"/>
                  <a:ea typeface="+mn-ea"/>
                  <a:cs typeface="+mn-ea"/>
                  <a:sym typeface="+mn-lt"/>
                </a:endParaRPr>
              </a:p>
            </p:txBody>
          </p:sp>
          <p:sp>
            <p:nvSpPr>
              <p:cNvPr id="20" name="Freeform 60">
                <a:extLst>
                  <a:ext uri="{FF2B5EF4-FFF2-40B4-BE49-F238E27FC236}">
                    <a16:creationId xmlns:a16="http://schemas.microsoft.com/office/drawing/2014/main" id="{567F6B1D-BA7C-41E1-828C-7125096FDA8D}"/>
                  </a:ext>
                </a:extLst>
              </p:cNvPr>
              <p:cNvSpPr>
                <a:spLocks/>
              </p:cNvSpPr>
              <p:nvPr/>
            </p:nvSpPr>
            <p:spPr bwMode="auto">
              <a:xfrm>
                <a:off x="7834313" y="1828800"/>
                <a:ext cx="244475" cy="115888"/>
              </a:xfrm>
              <a:custGeom>
                <a:avLst/>
                <a:gdLst>
                  <a:gd name="T0" fmla="*/ 4 w 80"/>
                  <a:gd name="T1" fmla="*/ 20 h 38"/>
                  <a:gd name="T2" fmla="*/ 4 w 80"/>
                  <a:gd name="T3" fmla="*/ 34 h 38"/>
                  <a:gd name="T4" fmla="*/ 11 w 80"/>
                  <a:gd name="T5" fmla="*/ 37 h 38"/>
                  <a:gd name="T6" fmla="*/ 18 w 80"/>
                  <a:gd name="T7" fmla="*/ 34 h 38"/>
                  <a:gd name="T8" fmla="*/ 62 w 80"/>
                  <a:gd name="T9" fmla="*/ 34 h 38"/>
                  <a:gd name="T10" fmla="*/ 76 w 80"/>
                  <a:gd name="T11" fmla="*/ 34 h 38"/>
                  <a:gd name="T12" fmla="*/ 76 w 80"/>
                  <a:gd name="T13" fmla="*/ 20 h 38"/>
                  <a:gd name="T14" fmla="*/ 4 w 80"/>
                  <a:gd name="T15" fmla="*/ 2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38">
                    <a:moveTo>
                      <a:pt x="4" y="20"/>
                    </a:moveTo>
                    <a:cubicBezTo>
                      <a:pt x="0" y="24"/>
                      <a:pt x="0" y="30"/>
                      <a:pt x="4" y="34"/>
                    </a:cubicBezTo>
                    <a:cubicBezTo>
                      <a:pt x="6" y="36"/>
                      <a:pt x="8" y="37"/>
                      <a:pt x="11" y="37"/>
                    </a:cubicBezTo>
                    <a:cubicBezTo>
                      <a:pt x="13" y="37"/>
                      <a:pt x="16" y="36"/>
                      <a:pt x="18" y="34"/>
                    </a:cubicBezTo>
                    <a:cubicBezTo>
                      <a:pt x="30" y="22"/>
                      <a:pt x="50" y="22"/>
                      <a:pt x="62" y="34"/>
                    </a:cubicBezTo>
                    <a:cubicBezTo>
                      <a:pt x="66" y="38"/>
                      <a:pt x="72" y="38"/>
                      <a:pt x="76" y="34"/>
                    </a:cubicBezTo>
                    <a:cubicBezTo>
                      <a:pt x="80" y="30"/>
                      <a:pt x="80" y="24"/>
                      <a:pt x="76" y="20"/>
                    </a:cubicBezTo>
                    <a:cubicBezTo>
                      <a:pt x="56" y="0"/>
                      <a:pt x="24" y="0"/>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buFont typeface="Arial" panose="020B0604020202020204" pitchFamily="34" charset="0"/>
                  <a:buNone/>
                  <a:defRPr/>
                </a:pPr>
                <a:endParaRPr lang="en-US" sz="1800" b="0" kern="0">
                  <a:solidFill>
                    <a:prstClr val="black"/>
                  </a:solidFill>
                  <a:latin typeface="+mn-lt"/>
                  <a:ea typeface="+mn-ea"/>
                  <a:cs typeface="+mn-ea"/>
                  <a:sym typeface="+mn-lt"/>
                </a:endParaRPr>
              </a:p>
            </p:txBody>
          </p:sp>
          <p:sp>
            <p:nvSpPr>
              <p:cNvPr id="21" name="Freeform 61">
                <a:extLst>
                  <a:ext uri="{FF2B5EF4-FFF2-40B4-BE49-F238E27FC236}">
                    <a16:creationId xmlns:a16="http://schemas.microsoft.com/office/drawing/2014/main" id="{65260D4D-1E8B-49A6-81D2-535E41D8F5C5}"/>
                  </a:ext>
                </a:extLst>
              </p:cNvPr>
              <p:cNvSpPr>
                <a:spLocks/>
              </p:cNvSpPr>
              <p:nvPr/>
            </p:nvSpPr>
            <p:spPr bwMode="auto">
              <a:xfrm>
                <a:off x="7761288" y="1744662"/>
                <a:ext cx="390525" cy="127000"/>
              </a:xfrm>
              <a:custGeom>
                <a:avLst/>
                <a:gdLst>
                  <a:gd name="T0" fmla="*/ 64 w 128"/>
                  <a:gd name="T1" fmla="*/ 0 h 42"/>
                  <a:gd name="T2" fmla="*/ 4 w 128"/>
                  <a:gd name="T3" fmla="*/ 24 h 42"/>
                  <a:gd name="T4" fmla="*/ 4 w 128"/>
                  <a:gd name="T5" fmla="*/ 39 h 42"/>
                  <a:gd name="T6" fmla="*/ 18 w 128"/>
                  <a:gd name="T7" fmla="*/ 39 h 42"/>
                  <a:gd name="T8" fmla="*/ 64 w 128"/>
                  <a:gd name="T9" fmla="*/ 20 h 42"/>
                  <a:gd name="T10" fmla="*/ 110 w 128"/>
                  <a:gd name="T11" fmla="*/ 39 h 42"/>
                  <a:gd name="T12" fmla="*/ 117 w 128"/>
                  <a:gd name="T13" fmla="*/ 41 h 42"/>
                  <a:gd name="T14" fmla="*/ 124 w 128"/>
                  <a:gd name="T15" fmla="*/ 39 h 42"/>
                  <a:gd name="T16" fmla="*/ 124 w 128"/>
                  <a:gd name="T17" fmla="*/ 24 h 42"/>
                  <a:gd name="T18" fmla="*/ 64 w 128"/>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42">
                    <a:moveTo>
                      <a:pt x="64" y="0"/>
                    </a:moveTo>
                    <a:cubicBezTo>
                      <a:pt x="41" y="0"/>
                      <a:pt x="20" y="8"/>
                      <a:pt x="4" y="24"/>
                    </a:cubicBezTo>
                    <a:cubicBezTo>
                      <a:pt x="0" y="28"/>
                      <a:pt x="0" y="35"/>
                      <a:pt x="4" y="39"/>
                    </a:cubicBezTo>
                    <a:cubicBezTo>
                      <a:pt x="8" y="42"/>
                      <a:pt x="14" y="42"/>
                      <a:pt x="18" y="39"/>
                    </a:cubicBezTo>
                    <a:cubicBezTo>
                      <a:pt x="30" y="26"/>
                      <a:pt x="47" y="20"/>
                      <a:pt x="64" y="20"/>
                    </a:cubicBezTo>
                    <a:cubicBezTo>
                      <a:pt x="81" y="20"/>
                      <a:pt x="97" y="26"/>
                      <a:pt x="110" y="39"/>
                    </a:cubicBezTo>
                    <a:cubicBezTo>
                      <a:pt x="112" y="41"/>
                      <a:pt x="114" y="41"/>
                      <a:pt x="117" y="41"/>
                    </a:cubicBezTo>
                    <a:cubicBezTo>
                      <a:pt x="119" y="41"/>
                      <a:pt x="122" y="41"/>
                      <a:pt x="124" y="39"/>
                    </a:cubicBezTo>
                    <a:cubicBezTo>
                      <a:pt x="128" y="35"/>
                      <a:pt x="128" y="28"/>
                      <a:pt x="124" y="24"/>
                    </a:cubicBezTo>
                    <a:cubicBezTo>
                      <a:pt x="108" y="8"/>
                      <a:pt x="87" y="0"/>
                      <a:pt x="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buFont typeface="Arial" panose="020B0604020202020204" pitchFamily="34" charset="0"/>
                  <a:buNone/>
                  <a:defRPr/>
                </a:pPr>
                <a:endParaRPr lang="en-US" sz="1800" b="0" kern="0">
                  <a:solidFill>
                    <a:prstClr val="black"/>
                  </a:solidFill>
                  <a:latin typeface="+mn-lt"/>
                  <a:ea typeface="+mn-ea"/>
                  <a:cs typeface="+mn-ea"/>
                  <a:sym typeface="+mn-lt"/>
                </a:endParaRPr>
              </a:p>
            </p:txBody>
          </p:sp>
          <p:sp>
            <p:nvSpPr>
              <p:cNvPr id="22" name="Freeform 62">
                <a:extLst>
                  <a:ext uri="{FF2B5EF4-FFF2-40B4-BE49-F238E27FC236}">
                    <a16:creationId xmlns:a16="http://schemas.microsoft.com/office/drawing/2014/main" id="{522313A8-9651-46A1-8398-D31084916E17}"/>
                  </a:ext>
                </a:extLst>
              </p:cNvPr>
              <p:cNvSpPr>
                <a:spLocks/>
              </p:cNvSpPr>
              <p:nvPr/>
            </p:nvSpPr>
            <p:spPr bwMode="auto">
              <a:xfrm>
                <a:off x="7907338" y="1954212"/>
                <a:ext cx="104775" cy="100013"/>
              </a:xfrm>
              <a:custGeom>
                <a:avLst/>
                <a:gdLst>
                  <a:gd name="T0" fmla="*/ 6 w 34"/>
                  <a:gd name="T1" fmla="*/ 6 h 33"/>
                  <a:gd name="T2" fmla="*/ 6 w 34"/>
                  <a:gd name="T3" fmla="*/ 27 h 33"/>
                  <a:gd name="T4" fmla="*/ 28 w 34"/>
                  <a:gd name="T5" fmla="*/ 27 h 33"/>
                  <a:gd name="T6" fmla="*/ 28 w 34"/>
                  <a:gd name="T7" fmla="*/ 6 h 33"/>
                  <a:gd name="T8" fmla="*/ 6 w 34"/>
                  <a:gd name="T9" fmla="*/ 6 h 33"/>
                </a:gdLst>
                <a:ahLst/>
                <a:cxnLst>
                  <a:cxn ang="0">
                    <a:pos x="T0" y="T1"/>
                  </a:cxn>
                  <a:cxn ang="0">
                    <a:pos x="T2" y="T3"/>
                  </a:cxn>
                  <a:cxn ang="0">
                    <a:pos x="T4" y="T5"/>
                  </a:cxn>
                  <a:cxn ang="0">
                    <a:pos x="T6" y="T7"/>
                  </a:cxn>
                  <a:cxn ang="0">
                    <a:pos x="T8" y="T9"/>
                  </a:cxn>
                </a:cxnLst>
                <a:rect l="0" t="0" r="r" b="b"/>
                <a:pathLst>
                  <a:path w="34" h="33">
                    <a:moveTo>
                      <a:pt x="6" y="6"/>
                    </a:moveTo>
                    <a:cubicBezTo>
                      <a:pt x="0" y="12"/>
                      <a:pt x="0" y="21"/>
                      <a:pt x="6" y="27"/>
                    </a:cubicBezTo>
                    <a:cubicBezTo>
                      <a:pt x="12" y="33"/>
                      <a:pt x="22" y="33"/>
                      <a:pt x="28" y="27"/>
                    </a:cubicBezTo>
                    <a:cubicBezTo>
                      <a:pt x="34" y="21"/>
                      <a:pt x="34" y="12"/>
                      <a:pt x="28" y="6"/>
                    </a:cubicBezTo>
                    <a:cubicBezTo>
                      <a:pt x="22" y="0"/>
                      <a:pt x="12" y="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buFont typeface="Arial" panose="020B0604020202020204" pitchFamily="34" charset="0"/>
                  <a:buNone/>
                  <a:defRPr/>
                </a:pPr>
                <a:endParaRPr lang="en-US" sz="1800" b="0" kern="0">
                  <a:solidFill>
                    <a:prstClr val="black"/>
                  </a:solidFill>
                  <a:latin typeface="+mn-lt"/>
                  <a:ea typeface="+mn-ea"/>
                  <a:cs typeface="+mn-ea"/>
                  <a:sym typeface="+mn-lt"/>
                </a:endParaRPr>
              </a:p>
            </p:txBody>
          </p:sp>
        </p:gr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childTnLst>
                                </p:cTn>
                              </p:par>
                              <p:par>
                                <p:cTn id="8" presetID="64" presetClass="path" presetSubtype="0" decel="100000" fill="hold" nodeType="withEffect">
                                  <p:stCondLst>
                                    <p:cond delay="0"/>
                                  </p:stCondLst>
                                  <p:childTnLst>
                                    <p:animMotion origin="layout" path="M 4.44444E-6 2.96296E-6 L 4.44444E-6 0.09259 " pathEditMode="relative" rAng="0" ptsTypes="AA">
                                      <p:cBhvr>
                                        <p:cTn id="9" dur="1000" spd="-100000" fill="hold"/>
                                        <p:tgtEl>
                                          <p:spTgt spid="6"/>
                                        </p:tgtEl>
                                        <p:attrNameLst>
                                          <p:attrName>ppt_x</p:attrName>
                                          <p:attrName>ppt_y</p:attrName>
                                        </p:attrNameLst>
                                      </p:cBhvr>
                                      <p:rCtr x="0" y="4630"/>
                                    </p:animMotion>
                                  </p:childTnLst>
                                </p:cTn>
                              </p:par>
                            </p:childTnLst>
                          </p:cTn>
                        </p:par>
                        <p:par>
                          <p:cTn id="10" fill="hold" nodeType="afterGroup">
                            <p:stCondLst>
                              <p:cond delay="1000"/>
                            </p:stCondLst>
                            <p:childTnLst>
                              <p:par>
                                <p:cTn id="11" presetID="10" presetClass="entr" presetSubtype="0" fill="hold"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1000"/>
                                        <p:tgtEl>
                                          <p:spTgt spid="12"/>
                                        </p:tgtEl>
                                      </p:cBhvr>
                                    </p:animEffect>
                                  </p:childTnLst>
                                </p:cTn>
                              </p:par>
                              <p:par>
                                <p:cTn id="14" presetID="64" presetClass="path" presetSubtype="0" decel="100000" fill="hold" nodeType="withEffect">
                                  <p:stCondLst>
                                    <p:cond delay="0"/>
                                  </p:stCondLst>
                                  <p:childTnLst>
                                    <p:animMotion origin="layout" path="M 0 -2.59259E-6 L 0 0.0926 " pathEditMode="relative" rAng="0" ptsTypes="AA">
                                      <p:cBhvr>
                                        <p:cTn id="15" dur="1000" spd="-100000" fill="hold"/>
                                        <p:tgtEl>
                                          <p:spTgt spid="12"/>
                                        </p:tgtEl>
                                        <p:attrNameLst>
                                          <p:attrName>ppt_x</p:attrName>
                                          <p:attrName>ppt_y</p:attrName>
                                        </p:attrNameLst>
                                      </p:cBhvr>
                                      <p:rCtr x="0" y="463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7">
            <a:extLst>
              <a:ext uri="{FF2B5EF4-FFF2-40B4-BE49-F238E27FC236}">
                <a16:creationId xmlns:a16="http://schemas.microsoft.com/office/drawing/2014/main" id="{AF0E9DEB-FF9B-2949-A6CC-EFD5748C19F9}"/>
              </a:ext>
            </a:extLst>
          </p:cNvPr>
          <p:cNvSpPr txBox="1">
            <a:spLocks noChangeArrowheads="1"/>
          </p:cNvSpPr>
          <p:nvPr/>
        </p:nvSpPr>
        <p:spPr bwMode="auto">
          <a:xfrm>
            <a:off x="827088" y="231775"/>
            <a:ext cx="4521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pPr>
            <a:r>
              <a:rPr lang="zh-CN" altLang="en-US" sz="2800" b="0">
                <a:solidFill>
                  <a:schemeClr val="bg1"/>
                </a:solidFill>
                <a:sym typeface="+mn-lt"/>
              </a:rPr>
              <a:t>记录序列以顺序表存储</a:t>
            </a:r>
          </a:p>
        </p:txBody>
      </p:sp>
      <p:sp>
        <p:nvSpPr>
          <p:cNvPr id="992264" name="Rectangle 8">
            <a:extLst>
              <a:ext uri="{FF2B5EF4-FFF2-40B4-BE49-F238E27FC236}">
                <a16:creationId xmlns:a16="http://schemas.microsoft.com/office/drawing/2014/main" id="{62295D40-0EF6-4900-9730-E0FD9B51E097}"/>
              </a:ext>
            </a:extLst>
          </p:cNvPr>
          <p:cNvSpPr>
            <a:spLocks noChangeArrowheads="1"/>
          </p:cNvSpPr>
          <p:nvPr/>
        </p:nvSpPr>
        <p:spPr bwMode="auto">
          <a:xfrm>
            <a:off x="392113" y="2039938"/>
            <a:ext cx="8458200" cy="1938337"/>
          </a:xfrm>
          <a:prstGeom prst="rect">
            <a:avLst/>
          </a:prstGeom>
          <a:solidFill>
            <a:schemeClr val="accent1">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buFont typeface="Arial" panose="020B0604020202020204" pitchFamily="34" charset="0"/>
              <a:buNone/>
            </a:pPr>
            <a:r>
              <a:rPr lang="en-US" altLang="zh-CN" sz="2400" b="0">
                <a:ea typeface="微软雅黑" panose="020B0503020204020204" pitchFamily="34" charset="-122"/>
                <a:sym typeface="+mn-lt"/>
              </a:rPr>
              <a:t>Typedef  struct {                  //</a:t>
            </a:r>
            <a:r>
              <a:rPr lang="zh-CN" altLang="en-US" sz="2400" b="0">
                <a:ea typeface="微软雅黑" panose="020B0503020204020204" pitchFamily="34" charset="-122"/>
                <a:sym typeface="+mn-lt"/>
              </a:rPr>
              <a:t>定义每个记录（数据元素）的结构</a:t>
            </a:r>
          </a:p>
          <a:p>
            <a:pPr eaLnBrk="1" hangingPunct="1">
              <a:lnSpc>
                <a:spcPct val="125000"/>
              </a:lnSpc>
              <a:buFont typeface="Arial" panose="020B0604020202020204" pitchFamily="34" charset="0"/>
              <a:buNone/>
            </a:pPr>
            <a:r>
              <a:rPr lang="zh-CN" altLang="en-US" sz="2400" b="0">
                <a:ea typeface="微软雅黑" panose="020B0503020204020204" pitchFamily="34" charset="-122"/>
                <a:sym typeface="+mn-lt"/>
              </a:rPr>
              <a:t>    </a:t>
            </a:r>
            <a:r>
              <a:rPr lang="en-US" altLang="zh-CN" sz="2400" b="0">
                <a:ea typeface="微软雅黑" panose="020B0503020204020204" pitchFamily="34" charset="-122"/>
                <a:sym typeface="+mn-lt"/>
              </a:rPr>
              <a:t>KeyType      </a:t>
            </a:r>
            <a:r>
              <a:rPr lang="en-US" altLang="zh-CN" sz="2400" b="0">
                <a:solidFill>
                  <a:srgbClr val="FF3300"/>
                </a:solidFill>
                <a:ea typeface="微软雅黑" panose="020B0503020204020204" pitchFamily="34" charset="-122"/>
                <a:sym typeface="+mn-lt"/>
              </a:rPr>
              <a:t>key </a:t>
            </a:r>
            <a:r>
              <a:rPr lang="en-US" altLang="zh-CN" sz="2400" b="0">
                <a:ea typeface="微软雅黑" panose="020B0503020204020204" pitchFamily="34" charset="-122"/>
                <a:sym typeface="+mn-lt"/>
              </a:rPr>
              <a:t>;            //</a:t>
            </a:r>
            <a:r>
              <a:rPr lang="zh-CN" altLang="en-US" sz="2400" b="0">
                <a:ea typeface="微软雅黑" panose="020B0503020204020204" pitchFamily="34" charset="-122"/>
                <a:sym typeface="+mn-lt"/>
              </a:rPr>
              <a:t>关键字 </a:t>
            </a:r>
          </a:p>
          <a:p>
            <a:pPr eaLnBrk="1" hangingPunct="1">
              <a:lnSpc>
                <a:spcPct val="125000"/>
              </a:lnSpc>
              <a:buFont typeface="Arial" panose="020B0604020202020204" pitchFamily="34" charset="0"/>
              <a:buNone/>
            </a:pPr>
            <a:r>
              <a:rPr lang="zh-CN" altLang="en-US" sz="2400" b="0">
                <a:ea typeface="微软雅黑" panose="020B0503020204020204" pitchFamily="34" charset="-122"/>
                <a:sym typeface="+mn-lt"/>
              </a:rPr>
              <a:t>    </a:t>
            </a:r>
            <a:r>
              <a:rPr lang="en-US" altLang="zh-CN" sz="2400" b="0">
                <a:ea typeface="微软雅黑" panose="020B0503020204020204" pitchFamily="34" charset="-122"/>
                <a:sym typeface="+mn-lt"/>
              </a:rPr>
              <a:t>InfoType      otherinfo;    //</a:t>
            </a:r>
            <a:r>
              <a:rPr lang="zh-CN" altLang="en-US" sz="2400" b="0">
                <a:ea typeface="微软雅黑" panose="020B0503020204020204" pitchFamily="34" charset="-122"/>
                <a:sym typeface="+mn-lt"/>
              </a:rPr>
              <a:t>其它数据项</a:t>
            </a:r>
          </a:p>
          <a:p>
            <a:pPr eaLnBrk="1" hangingPunct="1">
              <a:lnSpc>
                <a:spcPct val="125000"/>
              </a:lnSpc>
              <a:buFont typeface="Arial" panose="020B0604020202020204" pitchFamily="34" charset="0"/>
              <a:buNone/>
            </a:pPr>
            <a:r>
              <a:rPr lang="en-US" altLang="zh-CN" sz="2400" b="0">
                <a:ea typeface="微软雅黑" panose="020B0503020204020204" pitchFamily="34" charset="-122"/>
                <a:sym typeface="+mn-lt"/>
              </a:rPr>
              <a:t>}</a:t>
            </a:r>
            <a:r>
              <a:rPr lang="en-US" altLang="zh-CN" sz="2400" b="0">
                <a:solidFill>
                  <a:srgbClr val="FF0000"/>
                </a:solidFill>
                <a:ea typeface="微软雅黑" panose="020B0503020204020204" pitchFamily="34" charset="-122"/>
                <a:sym typeface="+mn-lt"/>
              </a:rPr>
              <a:t>RedType</a:t>
            </a:r>
            <a:r>
              <a:rPr lang="en-US" altLang="zh-CN" sz="2400" b="0">
                <a:solidFill>
                  <a:schemeClr val="tx2"/>
                </a:solidFill>
                <a:ea typeface="微软雅黑" panose="020B0503020204020204" pitchFamily="34" charset="-122"/>
                <a:sym typeface="+mn-lt"/>
              </a:rPr>
              <a:t> ;</a:t>
            </a:r>
          </a:p>
        </p:txBody>
      </p:sp>
      <p:sp>
        <p:nvSpPr>
          <p:cNvPr id="992265" name="Rectangle 9">
            <a:extLst>
              <a:ext uri="{FF2B5EF4-FFF2-40B4-BE49-F238E27FC236}">
                <a16:creationId xmlns:a16="http://schemas.microsoft.com/office/drawing/2014/main" id="{6C629D90-E300-4494-840C-D45EB9AB6888}"/>
              </a:ext>
            </a:extLst>
          </p:cNvPr>
          <p:cNvSpPr>
            <a:spLocks noChangeArrowheads="1"/>
          </p:cNvSpPr>
          <p:nvPr/>
        </p:nvSpPr>
        <p:spPr bwMode="auto">
          <a:xfrm>
            <a:off x="392113" y="4090988"/>
            <a:ext cx="8458200" cy="2400300"/>
          </a:xfrm>
          <a:prstGeom prst="rect">
            <a:avLst/>
          </a:prstGeom>
          <a:solidFill>
            <a:schemeClr val="bg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buFont typeface="Arial" panose="020B0604020202020204" pitchFamily="34" charset="0"/>
              <a:buNone/>
            </a:pPr>
            <a:r>
              <a:rPr lang="en-US" altLang="zh-CN" sz="2400" b="0">
                <a:ea typeface="微软雅黑" panose="020B0503020204020204" pitchFamily="34" charset="-122"/>
                <a:sym typeface="+mn-lt"/>
              </a:rPr>
              <a:t>Typedef  struct {                          //</a:t>
            </a:r>
            <a:r>
              <a:rPr lang="zh-CN" altLang="en-US" sz="2400" b="0">
                <a:ea typeface="微软雅黑" panose="020B0503020204020204" pitchFamily="34" charset="-122"/>
                <a:sym typeface="+mn-lt"/>
              </a:rPr>
              <a:t>定义顺序表的结构</a:t>
            </a:r>
          </a:p>
          <a:p>
            <a:pPr eaLnBrk="1" hangingPunct="1">
              <a:lnSpc>
                <a:spcPct val="125000"/>
              </a:lnSpc>
              <a:buFont typeface="Arial" panose="020B0604020202020204" pitchFamily="34" charset="0"/>
              <a:buNone/>
            </a:pPr>
            <a:r>
              <a:rPr lang="zh-CN" altLang="en-US" sz="2400" b="0">
                <a:ea typeface="微软雅黑" panose="020B0503020204020204" pitchFamily="34" charset="-122"/>
                <a:sym typeface="+mn-lt"/>
              </a:rPr>
              <a:t>  </a:t>
            </a:r>
            <a:r>
              <a:rPr lang="en-US" altLang="zh-CN" sz="2400" b="0">
                <a:solidFill>
                  <a:srgbClr val="FF0000"/>
                </a:solidFill>
                <a:ea typeface="微软雅黑" panose="020B0503020204020204" pitchFamily="34" charset="-122"/>
                <a:sym typeface="+mn-lt"/>
              </a:rPr>
              <a:t>RedType</a:t>
            </a:r>
            <a:r>
              <a:rPr lang="en-US" altLang="zh-CN" sz="2400" b="0">
                <a:ea typeface="微软雅黑" panose="020B0503020204020204" pitchFamily="34" charset="-122"/>
                <a:sym typeface="+mn-lt"/>
              </a:rPr>
              <a:t>  r [ MAXSIZE +1 ];   //</a:t>
            </a:r>
            <a:r>
              <a:rPr lang="zh-CN" altLang="en-US" sz="2400" b="0">
                <a:ea typeface="微软雅黑" panose="020B0503020204020204" pitchFamily="34" charset="-122"/>
                <a:sym typeface="+mn-lt"/>
              </a:rPr>
              <a:t>存储顺序表的向量</a:t>
            </a:r>
          </a:p>
          <a:p>
            <a:pPr eaLnBrk="1" hangingPunct="1">
              <a:lnSpc>
                <a:spcPct val="125000"/>
              </a:lnSpc>
              <a:buFont typeface="Arial" panose="020B0604020202020204" pitchFamily="34" charset="0"/>
              <a:buNone/>
            </a:pPr>
            <a:r>
              <a:rPr lang="en-US" altLang="zh-CN" sz="2400" b="0">
                <a:solidFill>
                  <a:srgbClr val="9900FF"/>
                </a:solidFill>
                <a:ea typeface="微软雅黑" panose="020B0503020204020204" pitchFamily="34" charset="-122"/>
                <a:sym typeface="+mn-lt"/>
              </a:rPr>
              <a:t> </a:t>
            </a:r>
            <a:r>
              <a:rPr lang="en-US" altLang="zh-CN" sz="2400" b="0">
                <a:solidFill>
                  <a:srgbClr val="FF0000"/>
                </a:solidFill>
                <a:ea typeface="微软雅黑" panose="020B0503020204020204" pitchFamily="34" charset="-122"/>
                <a:sym typeface="+mn-lt"/>
              </a:rPr>
              <a:t>//r[0]</a:t>
            </a:r>
            <a:r>
              <a:rPr lang="zh-CN" altLang="en-US" sz="2400" b="0">
                <a:solidFill>
                  <a:srgbClr val="FF0000"/>
                </a:solidFill>
                <a:ea typeface="微软雅黑" panose="020B0503020204020204" pitchFamily="34" charset="-122"/>
                <a:sym typeface="+mn-lt"/>
              </a:rPr>
              <a:t>一般作哨兵或缓冲区</a:t>
            </a:r>
          </a:p>
          <a:p>
            <a:pPr eaLnBrk="1" hangingPunct="1">
              <a:lnSpc>
                <a:spcPct val="125000"/>
              </a:lnSpc>
              <a:buFont typeface="Arial" panose="020B0604020202020204" pitchFamily="34" charset="0"/>
              <a:buNone/>
            </a:pPr>
            <a:r>
              <a:rPr lang="zh-CN" altLang="en-US" sz="2400" b="0">
                <a:ea typeface="微软雅黑" panose="020B0503020204020204" pitchFamily="34" charset="-122"/>
                <a:sym typeface="+mn-lt"/>
              </a:rPr>
              <a:t>  </a:t>
            </a:r>
            <a:r>
              <a:rPr lang="en-US" altLang="zh-CN" sz="2400" b="0">
                <a:ea typeface="微软雅黑" panose="020B0503020204020204" pitchFamily="34" charset="-122"/>
                <a:sym typeface="+mn-lt"/>
              </a:rPr>
              <a:t>int length ;                                 //</a:t>
            </a:r>
            <a:r>
              <a:rPr lang="zh-CN" altLang="en-US" sz="2400" b="0">
                <a:ea typeface="微软雅黑" panose="020B0503020204020204" pitchFamily="34" charset="-122"/>
                <a:sym typeface="+mn-lt"/>
              </a:rPr>
              <a:t>顺序表的长度</a:t>
            </a:r>
          </a:p>
          <a:p>
            <a:pPr eaLnBrk="1" hangingPunct="1">
              <a:lnSpc>
                <a:spcPct val="125000"/>
              </a:lnSpc>
              <a:buFont typeface="Arial" panose="020B0604020202020204" pitchFamily="34" charset="0"/>
              <a:buNone/>
            </a:pPr>
            <a:r>
              <a:rPr lang="en-US" altLang="zh-CN" sz="2400" b="0">
                <a:ea typeface="微软雅黑" panose="020B0503020204020204" pitchFamily="34" charset="-122"/>
                <a:sym typeface="+mn-lt"/>
              </a:rPr>
              <a:t>}</a:t>
            </a:r>
            <a:r>
              <a:rPr lang="en-US" altLang="zh-CN" sz="2400" b="0">
                <a:solidFill>
                  <a:schemeClr val="tx2"/>
                </a:solidFill>
                <a:ea typeface="微软雅黑" panose="020B0503020204020204" pitchFamily="34" charset="-122"/>
                <a:sym typeface="+mn-lt"/>
              </a:rPr>
              <a:t>SqList ;</a:t>
            </a:r>
          </a:p>
        </p:txBody>
      </p:sp>
      <p:sp>
        <p:nvSpPr>
          <p:cNvPr id="11269" name="Rectangle 10">
            <a:extLst>
              <a:ext uri="{FF2B5EF4-FFF2-40B4-BE49-F238E27FC236}">
                <a16:creationId xmlns:a16="http://schemas.microsoft.com/office/drawing/2014/main" id="{3C53D909-DE66-4AAD-AF70-8E7860D38AA5}"/>
              </a:ext>
            </a:extLst>
          </p:cNvPr>
          <p:cNvSpPr>
            <a:spLocks noChangeArrowheads="1"/>
          </p:cNvSpPr>
          <p:nvPr/>
        </p:nvSpPr>
        <p:spPr bwMode="auto">
          <a:xfrm>
            <a:off x="392113" y="909638"/>
            <a:ext cx="8458200" cy="1016000"/>
          </a:xfrm>
          <a:prstGeom prst="rect">
            <a:avLst/>
          </a:prstGeom>
          <a:solidFill>
            <a:schemeClr val="accent2">
              <a:lumMod val="20000"/>
              <a:lumOff val="80000"/>
            </a:schemeClr>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buFont typeface="Arial" panose="020B0604020202020204" pitchFamily="34" charset="0"/>
              <a:buNone/>
            </a:pPr>
            <a:r>
              <a:rPr lang="en-US" altLang="zh-CN" sz="2400" b="0">
                <a:ea typeface="微软雅黑" panose="020B0503020204020204" pitchFamily="34" charset="-122"/>
                <a:sym typeface="+mn-lt"/>
              </a:rPr>
              <a:t># define MAXSIZE 20        //</a:t>
            </a:r>
            <a:r>
              <a:rPr lang="zh-CN" altLang="en-US" sz="2400" b="0">
                <a:ea typeface="微软雅黑" panose="020B0503020204020204" pitchFamily="34" charset="-122"/>
                <a:sym typeface="+mn-lt"/>
              </a:rPr>
              <a:t>设记录不超过</a:t>
            </a:r>
            <a:r>
              <a:rPr lang="en-US" altLang="zh-CN" sz="2400" b="0">
                <a:ea typeface="微软雅黑" panose="020B0503020204020204" pitchFamily="34" charset="-122"/>
                <a:sym typeface="+mn-lt"/>
              </a:rPr>
              <a:t>20</a:t>
            </a:r>
            <a:r>
              <a:rPr lang="zh-CN" altLang="en-US" sz="2400" b="0">
                <a:ea typeface="微软雅黑" panose="020B0503020204020204" pitchFamily="34" charset="-122"/>
                <a:sym typeface="+mn-lt"/>
              </a:rPr>
              <a:t>个</a:t>
            </a:r>
          </a:p>
          <a:p>
            <a:pPr eaLnBrk="1" hangingPunct="1">
              <a:lnSpc>
                <a:spcPct val="125000"/>
              </a:lnSpc>
              <a:buFont typeface="Arial" panose="020B0604020202020204" pitchFamily="34" charset="0"/>
              <a:buNone/>
            </a:pPr>
            <a:r>
              <a:rPr lang="en-US" altLang="zh-CN" sz="2400" b="0">
                <a:ea typeface="微软雅黑" panose="020B0503020204020204" pitchFamily="34" charset="-122"/>
                <a:sym typeface="+mn-lt"/>
              </a:rPr>
              <a:t>typedef  </a:t>
            </a:r>
            <a:r>
              <a:rPr lang="en-US" altLang="zh-CN" sz="2400" b="0">
                <a:solidFill>
                  <a:srgbClr val="FF3300"/>
                </a:solidFill>
                <a:ea typeface="微软雅黑" panose="020B0503020204020204" pitchFamily="34" charset="-122"/>
                <a:sym typeface="+mn-lt"/>
              </a:rPr>
              <a:t>int</a:t>
            </a:r>
            <a:r>
              <a:rPr lang="en-US" altLang="zh-CN" sz="2400" b="0">
                <a:ea typeface="微软雅黑" panose="020B0503020204020204" pitchFamily="34" charset="-122"/>
                <a:sym typeface="+mn-lt"/>
              </a:rPr>
              <a:t>  KeyType ;       //</a:t>
            </a:r>
            <a:r>
              <a:rPr lang="zh-CN" altLang="en-US" sz="2400" b="0">
                <a:ea typeface="微软雅黑" panose="020B0503020204020204" pitchFamily="34" charset="-122"/>
                <a:sym typeface="+mn-lt"/>
              </a:rPr>
              <a:t>设关键字为整型量（</a:t>
            </a:r>
            <a:r>
              <a:rPr lang="en-US" altLang="zh-CN" sz="2400" b="0">
                <a:ea typeface="微软雅黑" panose="020B0503020204020204" pitchFamily="34" charset="-122"/>
                <a:sym typeface="+mn-lt"/>
              </a:rPr>
              <a:t>int</a:t>
            </a:r>
            <a:r>
              <a:rPr lang="zh-CN" altLang="en-US" sz="2400" b="0">
                <a:ea typeface="微软雅黑" panose="020B0503020204020204" pitchFamily="34" charset="-122"/>
                <a:sym typeface="+mn-lt"/>
              </a:rPr>
              <a:t>型）</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92264"/>
                                        </p:tgtEl>
                                        <p:attrNameLst>
                                          <p:attrName>style.visibility</p:attrName>
                                        </p:attrNameLst>
                                      </p:cBhvr>
                                      <p:to>
                                        <p:strVal val="visible"/>
                                      </p:to>
                                    </p:set>
                                    <p:anim calcmode="lin" valueType="num">
                                      <p:cBhvr additive="base">
                                        <p:cTn id="7" dur="500" fill="hold"/>
                                        <p:tgtEl>
                                          <p:spTgt spid="992264"/>
                                        </p:tgtEl>
                                        <p:attrNameLst>
                                          <p:attrName>ppt_x</p:attrName>
                                        </p:attrNameLst>
                                      </p:cBhvr>
                                      <p:tavLst>
                                        <p:tav tm="0">
                                          <p:val>
                                            <p:strVal val="#ppt_x"/>
                                          </p:val>
                                        </p:tav>
                                        <p:tav tm="100000">
                                          <p:val>
                                            <p:strVal val="#ppt_x"/>
                                          </p:val>
                                        </p:tav>
                                      </p:tavLst>
                                    </p:anim>
                                    <p:anim calcmode="lin" valueType="num">
                                      <p:cBhvr additive="base">
                                        <p:cTn id="8" dur="500" fill="hold"/>
                                        <p:tgtEl>
                                          <p:spTgt spid="99226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 presetClass="entr" presetSubtype="16" fill="hold" grpId="0" nodeType="clickEffect">
                                  <p:stCondLst>
                                    <p:cond delay="0"/>
                                  </p:stCondLst>
                                  <p:childTnLst>
                                    <p:set>
                                      <p:cBhvr>
                                        <p:cTn id="12" dur="1" fill="hold">
                                          <p:stCondLst>
                                            <p:cond delay="0"/>
                                          </p:stCondLst>
                                        </p:cTn>
                                        <p:tgtEl>
                                          <p:spTgt spid="992265"/>
                                        </p:tgtEl>
                                        <p:attrNameLst>
                                          <p:attrName>style.visibility</p:attrName>
                                        </p:attrNameLst>
                                      </p:cBhvr>
                                      <p:to>
                                        <p:strVal val="visible"/>
                                      </p:to>
                                    </p:set>
                                    <p:animEffect transition="in" filter="box(in)">
                                      <p:cBhvr>
                                        <p:cTn id="13" dur="500"/>
                                        <p:tgtEl>
                                          <p:spTgt spid="9922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2264" grpId="0" animBg="1"/>
      <p:bldP spid="992265"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Text Box 5">
            <a:extLst>
              <a:ext uri="{FF2B5EF4-FFF2-40B4-BE49-F238E27FC236}">
                <a16:creationId xmlns:a16="http://schemas.microsoft.com/office/drawing/2014/main" id="{90DB87CA-D4AB-4C1F-B96E-C9C874533FAC}"/>
              </a:ext>
            </a:extLst>
          </p:cNvPr>
          <p:cNvSpPr txBox="1">
            <a:spLocks noChangeArrowheads="1"/>
          </p:cNvSpPr>
          <p:nvPr/>
        </p:nvSpPr>
        <p:spPr bwMode="auto">
          <a:xfrm>
            <a:off x="755650" y="1268413"/>
            <a:ext cx="7718425" cy="1014412"/>
          </a:xfrm>
          <a:prstGeom prst="rect">
            <a:avLst/>
          </a:prstGeom>
          <a:solidFill>
            <a:schemeClr val="bg2">
              <a:lumMod val="20000"/>
              <a:lumOff val="80000"/>
            </a:schemeClr>
          </a:solidFill>
          <a:ln w="9525">
            <a:noFill/>
            <a:miter lim="800000"/>
            <a:headEnd/>
            <a:tailEnd/>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dirty="0">
                <a:latin typeface="+mn-lt"/>
                <a:ea typeface="+mn-ea"/>
                <a:cs typeface="+mn-ea"/>
                <a:sym typeface="+mn-lt"/>
              </a:rPr>
              <a:t>void main ( )</a:t>
            </a:r>
          </a:p>
          <a:p>
            <a:pPr>
              <a:spcBef>
                <a:spcPct val="50000"/>
              </a:spcBef>
              <a:buFont typeface="Arial" panose="020B0604020202020204" pitchFamily="34" charset="0"/>
              <a:buNone/>
              <a:defRPr/>
            </a:pPr>
            <a:r>
              <a:rPr lang="en-US" altLang="zh-CN" sz="2400" b="0" dirty="0">
                <a:latin typeface="+mn-lt"/>
                <a:ea typeface="+mn-ea"/>
                <a:cs typeface="+mn-ea"/>
                <a:sym typeface="+mn-lt"/>
              </a:rPr>
              <a:t> {   </a:t>
            </a:r>
            <a:r>
              <a:rPr lang="en-US" altLang="zh-CN" sz="2400" b="0" dirty="0" err="1">
                <a:latin typeface="+mn-lt"/>
                <a:ea typeface="+mn-ea"/>
                <a:cs typeface="+mn-ea"/>
                <a:sym typeface="+mn-lt"/>
              </a:rPr>
              <a:t>QSort</a:t>
            </a:r>
            <a:r>
              <a:rPr lang="en-US" altLang="zh-CN" sz="2400" b="0" dirty="0">
                <a:latin typeface="+mn-lt"/>
                <a:ea typeface="+mn-ea"/>
                <a:cs typeface="+mn-ea"/>
                <a:sym typeface="+mn-lt"/>
              </a:rPr>
              <a:t> ( L, 1, </a:t>
            </a:r>
            <a:r>
              <a:rPr lang="en-US" altLang="zh-CN" sz="2400" b="0" dirty="0" err="1">
                <a:latin typeface="+mn-lt"/>
                <a:ea typeface="+mn-ea"/>
                <a:cs typeface="+mn-ea"/>
                <a:sym typeface="+mn-lt"/>
              </a:rPr>
              <a:t>L.length</a:t>
            </a:r>
            <a:r>
              <a:rPr lang="en-US" altLang="zh-CN" sz="2400" b="0" dirty="0">
                <a:latin typeface="+mn-lt"/>
                <a:ea typeface="+mn-ea"/>
                <a:cs typeface="+mn-ea"/>
                <a:sym typeface="+mn-lt"/>
              </a:rPr>
              <a:t> ); }</a:t>
            </a:r>
          </a:p>
        </p:txBody>
      </p:sp>
      <p:sp>
        <p:nvSpPr>
          <p:cNvPr id="82947" name="Text Box 6">
            <a:extLst>
              <a:ext uri="{FF2B5EF4-FFF2-40B4-BE49-F238E27FC236}">
                <a16:creationId xmlns:a16="http://schemas.microsoft.com/office/drawing/2014/main" id="{815C05D8-8376-4FDF-A0A8-6E110F9B0EBD}"/>
              </a:ext>
            </a:extLst>
          </p:cNvPr>
          <p:cNvSpPr txBox="1">
            <a:spLocks noChangeArrowheads="1"/>
          </p:cNvSpPr>
          <p:nvPr/>
        </p:nvSpPr>
        <p:spPr bwMode="auto">
          <a:xfrm>
            <a:off x="755650" y="2471738"/>
            <a:ext cx="7718425" cy="3786187"/>
          </a:xfrm>
          <a:prstGeom prst="rect">
            <a:avLst/>
          </a:prstGeom>
          <a:solidFill>
            <a:schemeClr val="accent1">
              <a:lumMod val="20000"/>
              <a:lumOff val="80000"/>
            </a:schemeClr>
          </a:solidFill>
          <a:ln w="9525">
            <a:noFill/>
            <a:miter lim="800000"/>
            <a:headEnd/>
            <a:tailEnd/>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50000"/>
              </a:spcBef>
              <a:buFont typeface="Arial" panose="020B0604020202020204" pitchFamily="34" charset="0"/>
              <a:buNone/>
              <a:defRPr/>
            </a:pPr>
            <a:r>
              <a:rPr lang="en-US" altLang="zh-CN" sz="2400" b="0">
                <a:latin typeface="+mn-lt"/>
                <a:ea typeface="+mn-ea"/>
                <a:cs typeface="+mn-ea"/>
                <a:sym typeface="+mn-lt"/>
              </a:rPr>
              <a:t>void QSort ( SqList &amp;L</a:t>
            </a:r>
            <a:r>
              <a:rPr lang="zh-CN" altLang="en-US" sz="2400" b="0">
                <a:latin typeface="+mn-lt"/>
                <a:ea typeface="+mn-ea"/>
                <a:cs typeface="+mn-ea"/>
                <a:sym typeface="+mn-lt"/>
              </a:rPr>
              <a:t>，</a:t>
            </a:r>
            <a:r>
              <a:rPr lang="en-US" altLang="zh-CN" sz="2400" b="0">
                <a:latin typeface="+mn-lt"/>
                <a:ea typeface="+mn-ea"/>
                <a:cs typeface="+mn-ea"/>
                <a:sym typeface="+mn-lt"/>
              </a:rPr>
              <a:t>int low,  int  high ) </a:t>
            </a:r>
          </a:p>
          <a:p>
            <a:pPr>
              <a:spcBef>
                <a:spcPct val="50000"/>
              </a:spcBef>
              <a:buFont typeface="Arial" panose="020B0604020202020204" pitchFamily="34" charset="0"/>
              <a:buNone/>
              <a:defRPr/>
            </a:pPr>
            <a:r>
              <a:rPr lang="en-US" altLang="zh-CN" sz="2400" b="0">
                <a:latin typeface="+mn-lt"/>
                <a:ea typeface="+mn-ea"/>
                <a:cs typeface="+mn-ea"/>
                <a:sym typeface="+mn-lt"/>
              </a:rPr>
              <a:t>{  if  ( low &lt; high ) </a:t>
            </a:r>
          </a:p>
          <a:p>
            <a:pPr>
              <a:spcBef>
                <a:spcPct val="50000"/>
              </a:spcBef>
              <a:buFont typeface="Arial" panose="020B0604020202020204" pitchFamily="34" charset="0"/>
              <a:buNone/>
              <a:defRPr/>
            </a:pPr>
            <a:r>
              <a:rPr lang="en-US" altLang="zh-CN" sz="2400" b="0">
                <a:latin typeface="+mn-lt"/>
                <a:ea typeface="+mn-ea"/>
                <a:cs typeface="+mn-ea"/>
                <a:sym typeface="+mn-lt"/>
              </a:rPr>
              <a:t>    {  pivotloc = Partition(L, low, high ) ;</a:t>
            </a:r>
          </a:p>
          <a:p>
            <a:pPr>
              <a:spcBef>
                <a:spcPct val="50000"/>
              </a:spcBef>
              <a:buFont typeface="Arial" panose="020B0604020202020204" pitchFamily="34" charset="0"/>
              <a:buNone/>
              <a:defRPr/>
            </a:pPr>
            <a:r>
              <a:rPr lang="en-US" altLang="zh-CN" sz="2400" b="0">
                <a:latin typeface="+mn-lt"/>
                <a:ea typeface="+mn-ea"/>
                <a:cs typeface="+mn-ea"/>
                <a:sym typeface="+mn-lt"/>
              </a:rPr>
              <a:t>        </a:t>
            </a:r>
            <a:r>
              <a:rPr lang="en-US" altLang="zh-CN" sz="2400" b="0">
                <a:solidFill>
                  <a:srgbClr val="FF3300"/>
                </a:solidFill>
                <a:latin typeface="+mn-lt"/>
                <a:ea typeface="+mn-ea"/>
                <a:cs typeface="+mn-ea"/>
                <a:sym typeface="+mn-lt"/>
              </a:rPr>
              <a:t>Qsort (L, low, pivotloc-1) ; </a:t>
            </a:r>
          </a:p>
          <a:p>
            <a:pPr>
              <a:spcBef>
                <a:spcPct val="50000"/>
              </a:spcBef>
              <a:buFont typeface="Arial" panose="020B0604020202020204" pitchFamily="34" charset="0"/>
              <a:buNone/>
              <a:defRPr/>
            </a:pPr>
            <a:r>
              <a:rPr lang="en-US" altLang="zh-CN" sz="2400" b="0">
                <a:latin typeface="+mn-lt"/>
                <a:ea typeface="+mn-ea"/>
                <a:cs typeface="+mn-ea"/>
                <a:sym typeface="+mn-lt"/>
              </a:rPr>
              <a:t>        </a:t>
            </a:r>
            <a:r>
              <a:rPr lang="en-US" altLang="zh-CN" sz="2400" b="0">
                <a:solidFill>
                  <a:srgbClr val="FF3300"/>
                </a:solidFill>
                <a:latin typeface="+mn-lt"/>
                <a:ea typeface="+mn-ea"/>
                <a:cs typeface="+mn-ea"/>
                <a:sym typeface="+mn-lt"/>
              </a:rPr>
              <a:t>Qsort (L, pivotloc+1, high ) </a:t>
            </a:r>
          </a:p>
          <a:p>
            <a:pPr>
              <a:spcBef>
                <a:spcPct val="50000"/>
              </a:spcBef>
              <a:buFont typeface="Arial" panose="020B0604020202020204" pitchFamily="34" charset="0"/>
              <a:buNone/>
              <a:defRPr/>
            </a:pPr>
            <a:r>
              <a:rPr lang="en-US" altLang="zh-CN" sz="2400" b="0">
                <a:latin typeface="+mn-lt"/>
                <a:ea typeface="+mn-ea"/>
                <a:cs typeface="+mn-ea"/>
                <a:sym typeface="+mn-lt"/>
              </a:rPr>
              <a:t>     }</a:t>
            </a:r>
          </a:p>
          <a:p>
            <a:pPr>
              <a:spcBef>
                <a:spcPct val="50000"/>
              </a:spcBef>
              <a:buFont typeface="Arial" panose="020B0604020202020204" pitchFamily="34" charset="0"/>
              <a:buNone/>
              <a:defRPr/>
            </a:pPr>
            <a:r>
              <a:rPr lang="en-US" altLang="zh-CN" sz="2400" b="0">
                <a:latin typeface="+mn-lt"/>
                <a:ea typeface="+mn-ea"/>
                <a:cs typeface="+mn-ea"/>
                <a:sym typeface="+mn-lt"/>
              </a:rPr>
              <a:t>}</a:t>
            </a:r>
          </a:p>
        </p:txBody>
      </p:sp>
      <p:sp>
        <p:nvSpPr>
          <p:cNvPr id="5" name="Rectangle 5">
            <a:extLst>
              <a:ext uri="{FF2B5EF4-FFF2-40B4-BE49-F238E27FC236}">
                <a16:creationId xmlns:a16="http://schemas.microsoft.com/office/drawing/2014/main" id="{4347AA94-01EF-49D0-8888-200629257DC8}"/>
              </a:ext>
            </a:extLst>
          </p:cNvPr>
          <p:cNvSpPr>
            <a:spLocks noChangeArrowheads="1"/>
          </p:cNvSpPr>
          <p:nvPr/>
        </p:nvSpPr>
        <p:spPr bwMode="auto">
          <a:xfrm>
            <a:off x="900113" y="228600"/>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spTree>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Text Box 5">
            <a:extLst>
              <a:ext uri="{FF2B5EF4-FFF2-40B4-BE49-F238E27FC236}">
                <a16:creationId xmlns:a16="http://schemas.microsoft.com/office/drawing/2014/main" id="{1D776497-AF75-4495-AB05-74C14A42C9D7}"/>
              </a:ext>
            </a:extLst>
          </p:cNvPr>
          <p:cNvSpPr txBox="1">
            <a:spLocks noChangeArrowheads="1"/>
          </p:cNvSpPr>
          <p:nvPr/>
        </p:nvSpPr>
        <p:spPr bwMode="auto">
          <a:xfrm>
            <a:off x="-9525" y="1196975"/>
            <a:ext cx="9144000" cy="4967288"/>
          </a:xfrm>
          <a:prstGeom prst="rect">
            <a:avLst/>
          </a:prstGeom>
          <a:solidFill>
            <a:srgbClr val="CCCCFF"/>
          </a:solidFill>
          <a:ln w="9525">
            <a:noFill/>
            <a:miter lim="800000"/>
            <a:headEnd/>
            <a:tailEnd/>
          </a:ln>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marL="720000">
              <a:lnSpc>
                <a:spcPct val="120000"/>
              </a:lnSpc>
              <a:spcBef>
                <a:spcPts val="0"/>
              </a:spcBef>
              <a:buFont typeface="Arial" panose="020B0604020202020204" pitchFamily="34" charset="0"/>
              <a:buNone/>
              <a:defRPr/>
            </a:pPr>
            <a:r>
              <a:rPr lang="en-US" altLang="zh-CN" sz="2400" b="0" dirty="0">
                <a:latin typeface="+mn-lt"/>
                <a:ea typeface="+mn-ea"/>
                <a:cs typeface="+mn-ea"/>
                <a:sym typeface="+mn-lt"/>
              </a:rPr>
              <a:t>int Partition ( </a:t>
            </a:r>
            <a:r>
              <a:rPr lang="en-US" altLang="zh-CN" sz="2400" b="0" dirty="0" err="1">
                <a:latin typeface="+mn-lt"/>
                <a:ea typeface="+mn-ea"/>
                <a:cs typeface="+mn-ea"/>
                <a:sym typeface="+mn-lt"/>
              </a:rPr>
              <a:t>SqList</a:t>
            </a:r>
            <a:r>
              <a:rPr lang="en-US" altLang="zh-CN" sz="2400" b="0" dirty="0">
                <a:latin typeface="+mn-lt"/>
                <a:ea typeface="+mn-ea"/>
                <a:cs typeface="+mn-ea"/>
                <a:sym typeface="+mn-lt"/>
              </a:rPr>
              <a:t> &amp;L</a:t>
            </a:r>
            <a:r>
              <a:rPr lang="zh-CN" altLang="en-US" sz="2400" b="0" dirty="0">
                <a:latin typeface="+mn-lt"/>
                <a:ea typeface="+mn-ea"/>
                <a:cs typeface="+mn-ea"/>
                <a:sym typeface="+mn-lt"/>
              </a:rPr>
              <a:t>，</a:t>
            </a:r>
            <a:r>
              <a:rPr lang="en-US" altLang="zh-CN" sz="2400" b="0" dirty="0">
                <a:latin typeface="+mn-lt"/>
                <a:ea typeface="+mn-ea"/>
                <a:cs typeface="+mn-ea"/>
                <a:sym typeface="+mn-lt"/>
              </a:rPr>
              <a:t>int low,  int  high ) </a:t>
            </a:r>
          </a:p>
          <a:p>
            <a:pPr marL="720000">
              <a:lnSpc>
                <a:spcPct val="120000"/>
              </a:lnSpc>
              <a:spcBef>
                <a:spcPts val="0"/>
              </a:spcBef>
              <a:buFont typeface="Arial" panose="020B0604020202020204" pitchFamily="34" charset="0"/>
              <a:buNone/>
              <a:defRPr/>
            </a:pPr>
            <a:r>
              <a:rPr lang="en-US" altLang="zh-CN" sz="2400" b="0" dirty="0">
                <a:latin typeface="+mn-lt"/>
                <a:ea typeface="+mn-ea"/>
                <a:cs typeface="+mn-ea"/>
                <a:sym typeface="+mn-lt"/>
              </a:rPr>
              <a:t>{  </a:t>
            </a:r>
            <a:r>
              <a:rPr lang="en-US" altLang="zh-CN" sz="2400" b="0" dirty="0" err="1">
                <a:solidFill>
                  <a:srgbClr val="FF3300"/>
                </a:solidFill>
                <a:latin typeface="+mn-lt"/>
                <a:ea typeface="+mn-ea"/>
                <a:cs typeface="+mn-ea"/>
                <a:sym typeface="+mn-lt"/>
              </a:rPr>
              <a:t>L.r</a:t>
            </a:r>
            <a:r>
              <a:rPr lang="en-US" altLang="zh-CN" sz="2400" b="0" dirty="0">
                <a:solidFill>
                  <a:srgbClr val="FF3300"/>
                </a:solidFill>
                <a:latin typeface="+mn-lt"/>
                <a:ea typeface="+mn-ea"/>
                <a:cs typeface="+mn-ea"/>
                <a:sym typeface="+mn-lt"/>
              </a:rPr>
              <a:t>[0] = </a:t>
            </a:r>
            <a:r>
              <a:rPr lang="en-US" altLang="zh-CN" sz="2400" b="0" dirty="0" err="1">
                <a:solidFill>
                  <a:srgbClr val="FF3300"/>
                </a:solidFill>
                <a:latin typeface="+mn-lt"/>
                <a:ea typeface="+mn-ea"/>
                <a:cs typeface="+mn-ea"/>
                <a:sym typeface="+mn-lt"/>
              </a:rPr>
              <a:t>L.r</a:t>
            </a:r>
            <a:r>
              <a:rPr lang="en-US" altLang="zh-CN" sz="2400" b="0" dirty="0">
                <a:solidFill>
                  <a:srgbClr val="FF3300"/>
                </a:solidFill>
                <a:latin typeface="+mn-lt"/>
                <a:ea typeface="+mn-ea"/>
                <a:cs typeface="+mn-ea"/>
                <a:sym typeface="+mn-lt"/>
              </a:rPr>
              <a:t>[low];</a:t>
            </a:r>
            <a:r>
              <a:rPr lang="en-US" altLang="zh-CN" sz="2400" b="0" dirty="0">
                <a:latin typeface="+mn-lt"/>
                <a:ea typeface="+mn-ea"/>
                <a:cs typeface="+mn-ea"/>
                <a:sym typeface="+mn-lt"/>
              </a:rPr>
              <a:t>   </a:t>
            </a:r>
            <a:r>
              <a:rPr lang="en-US" altLang="zh-CN" sz="2400" b="0" dirty="0" err="1">
                <a:latin typeface="+mn-lt"/>
                <a:ea typeface="+mn-ea"/>
                <a:cs typeface="+mn-ea"/>
                <a:sym typeface="+mn-lt"/>
              </a:rPr>
              <a:t>pivotkey</a:t>
            </a:r>
            <a:r>
              <a:rPr lang="en-US" altLang="zh-CN" sz="2400" b="0" dirty="0">
                <a:latin typeface="+mn-lt"/>
                <a:ea typeface="+mn-ea"/>
                <a:cs typeface="+mn-ea"/>
                <a:sym typeface="+mn-lt"/>
              </a:rPr>
              <a:t> = </a:t>
            </a:r>
            <a:r>
              <a:rPr lang="en-US" altLang="zh-CN" sz="2400" b="0" dirty="0" err="1">
                <a:latin typeface="+mn-lt"/>
                <a:ea typeface="+mn-ea"/>
                <a:cs typeface="+mn-ea"/>
                <a:sym typeface="+mn-lt"/>
              </a:rPr>
              <a:t>L.r</a:t>
            </a:r>
            <a:r>
              <a:rPr lang="en-US" altLang="zh-CN" sz="2400" b="0" dirty="0">
                <a:latin typeface="+mn-lt"/>
                <a:ea typeface="+mn-ea"/>
                <a:cs typeface="+mn-ea"/>
                <a:sym typeface="+mn-lt"/>
              </a:rPr>
              <a:t>[low].key;</a:t>
            </a:r>
          </a:p>
          <a:p>
            <a:pPr marL="720000">
              <a:lnSpc>
                <a:spcPct val="120000"/>
              </a:lnSpc>
              <a:spcBef>
                <a:spcPts val="0"/>
              </a:spcBef>
              <a:buFont typeface="Arial" panose="020B0604020202020204" pitchFamily="34" charset="0"/>
              <a:buNone/>
              <a:defRPr/>
            </a:pPr>
            <a:r>
              <a:rPr lang="en-US" altLang="zh-CN" sz="2400" b="0" dirty="0">
                <a:latin typeface="+mn-lt"/>
                <a:ea typeface="+mn-ea"/>
                <a:cs typeface="+mn-ea"/>
                <a:sym typeface="+mn-lt"/>
              </a:rPr>
              <a:t>   while  ( low &lt; high ) </a:t>
            </a:r>
          </a:p>
          <a:p>
            <a:pPr marL="720000">
              <a:lnSpc>
                <a:spcPct val="120000"/>
              </a:lnSpc>
              <a:spcBef>
                <a:spcPts val="0"/>
              </a:spcBef>
              <a:buFont typeface="Arial" panose="020B0604020202020204" pitchFamily="34" charset="0"/>
              <a:buNone/>
              <a:defRPr/>
            </a:pPr>
            <a:r>
              <a:rPr lang="en-US" altLang="zh-CN" sz="2400" b="0" dirty="0">
                <a:latin typeface="+mn-lt"/>
                <a:ea typeface="+mn-ea"/>
                <a:cs typeface="+mn-ea"/>
                <a:sym typeface="+mn-lt"/>
              </a:rPr>
              <a:t>    { while ( low &lt; high &amp;&amp; </a:t>
            </a:r>
            <a:r>
              <a:rPr lang="en-US" altLang="zh-CN" sz="2400" b="0" dirty="0" err="1">
                <a:latin typeface="+mn-lt"/>
                <a:ea typeface="+mn-ea"/>
                <a:cs typeface="+mn-ea"/>
                <a:sym typeface="+mn-lt"/>
              </a:rPr>
              <a:t>L.r</a:t>
            </a:r>
            <a:r>
              <a:rPr lang="en-US" altLang="zh-CN" sz="2400" b="0" dirty="0">
                <a:latin typeface="+mn-lt"/>
                <a:ea typeface="+mn-ea"/>
                <a:cs typeface="+mn-ea"/>
                <a:sym typeface="+mn-lt"/>
              </a:rPr>
              <a:t>[high].key &gt;= </a:t>
            </a:r>
            <a:r>
              <a:rPr lang="en-US" altLang="zh-CN" sz="2400" b="0" dirty="0" err="1">
                <a:latin typeface="+mn-lt"/>
                <a:ea typeface="+mn-ea"/>
                <a:cs typeface="+mn-ea"/>
                <a:sym typeface="+mn-lt"/>
              </a:rPr>
              <a:t>pivotkey</a:t>
            </a:r>
            <a:r>
              <a:rPr lang="en-US" altLang="zh-CN" sz="2400" b="0" dirty="0">
                <a:latin typeface="+mn-lt"/>
                <a:ea typeface="+mn-ea"/>
                <a:cs typeface="+mn-ea"/>
                <a:sym typeface="+mn-lt"/>
              </a:rPr>
              <a:t> )  --high;</a:t>
            </a:r>
          </a:p>
          <a:p>
            <a:pPr marL="720000">
              <a:lnSpc>
                <a:spcPct val="120000"/>
              </a:lnSpc>
              <a:spcBef>
                <a:spcPts val="0"/>
              </a:spcBef>
              <a:buFont typeface="Arial" panose="020B0604020202020204" pitchFamily="34" charset="0"/>
              <a:buNone/>
              <a:defRPr/>
            </a:pPr>
            <a:r>
              <a:rPr lang="en-US" altLang="zh-CN" sz="2400" b="0" dirty="0">
                <a:latin typeface="+mn-lt"/>
                <a:ea typeface="+mn-ea"/>
                <a:cs typeface="+mn-ea"/>
                <a:sym typeface="+mn-lt"/>
              </a:rPr>
              <a:t>                 </a:t>
            </a:r>
            <a:r>
              <a:rPr lang="en-US" altLang="zh-CN" sz="2400" b="0" dirty="0" err="1">
                <a:latin typeface="+mn-lt"/>
                <a:ea typeface="+mn-ea"/>
                <a:cs typeface="+mn-ea"/>
                <a:sym typeface="+mn-lt"/>
              </a:rPr>
              <a:t>L.r</a:t>
            </a:r>
            <a:r>
              <a:rPr lang="en-US" altLang="zh-CN" sz="2400" b="0" dirty="0">
                <a:latin typeface="+mn-lt"/>
                <a:ea typeface="+mn-ea"/>
                <a:cs typeface="+mn-ea"/>
                <a:sym typeface="+mn-lt"/>
              </a:rPr>
              <a:t>[low] = </a:t>
            </a:r>
            <a:r>
              <a:rPr lang="en-US" altLang="zh-CN" sz="2400" b="0" dirty="0" err="1">
                <a:latin typeface="+mn-lt"/>
                <a:ea typeface="+mn-ea"/>
                <a:cs typeface="+mn-ea"/>
                <a:sym typeface="+mn-lt"/>
              </a:rPr>
              <a:t>L.r</a:t>
            </a:r>
            <a:r>
              <a:rPr lang="en-US" altLang="zh-CN" sz="2400" b="0" dirty="0">
                <a:latin typeface="+mn-lt"/>
                <a:ea typeface="+mn-ea"/>
                <a:cs typeface="+mn-ea"/>
                <a:sym typeface="+mn-lt"/>
              </a:rPr>
              <a:t>[high];</a:t>
            </a:r>
          </a:p>
          <a:p>
            <a:pPr marL="720000">
              <a:lnSpc>
                <a:spcPct val="120000"/>
              </a:lnSpc>
              <a:spcBef>
                <a:spcPts val="0"/>
              </a:spcBef>
              <a:buFont typeface="Arial" panose="020B0604020202020204" pitchFamily="34" charset="0"/>
              <a:buNone/>
              <a:defRPr/>
            </a:pPr>
            <a:r>
              <a:rPr lang="en-US" altLang="zh-CN" sz="2400" b="0" dirty="0">
                <a:latin typeface="+mn-lt"/>
                <a:ea typeface="+mn-ea"/>
                <a:cs typeface="+mn-ea"/>
                <a:sym typeface="+mn-lt"/>
              </a:rPr>
              <a:t>      while ( low &lt; high &amp;&amp; </a:t>
            </a:r>
            <a:r>
              <a:rPr lang="en-US" altLang="zh-CN" sz="2400" b="0" dirty="0" err="1">
                <a:latin typeface="+mn-lt"/>
                <a:ea typeface="+mn-ea"/>
                <a:cs typeface="+mn-ea"/>
                <a:sym typeface="+mn-lt"/>
              </a:rPr>
              <a:t>L.r</a:t>
            </a:r>
            <a:r>
              <a:rPr lang="en-US" altLang="zh-CN" sz="2400" b="0" dirty="0">
                <a:latin typeface="+mn-lt"/>
                <a:ea typeface="+mn-ea"/>
                <a:cs typeface="+mn-ea"/>
                <a:sym typeface="+mn-lt"/>
              </a:rPr>
              <a:t>[low].key &lt;= </a:t>
            </a:r>
            <a:r>
              <a:rPr lang="en-US" altLang="zh-CN" sz="2400" b="0" dirty="0" err="1">
                <a:latin typeface="+mn-lt"/>
                <a:ea typeface="+mn-ea"/>
                <a:cs typeface="+mn-ea"/>
                <a:sym typeface="+mn-lt"/>
              </a:rPr>
              <a:t>pivotkey</a:t>
            </a:r>
            <a:r>
              <a:rPr lang="en-US" altLang="zh-CN" sz="2400" b="0" dirty="0">
                <a:latin typeface="+mn-lt"/>
                <a:ea typeface="+mn-ea"/>
                <a:cs typeface="+mn-ea"/>
                <a:sym typeface="+mn-lt"/>
              </a:rPr>
              <a:t> )  ++low;</a:t>
            </a:r>
          </a:p>
          <a:p>
            <a:pPr marL="720000">
              <a:lnSpc>
                <a:spcPct val="120000"/>
              </a:lnSpc>
              <a:spcBef>
                <a:spcPts val="0"/>
              </a:spcBef>
              <a:buFont typeface="Arial" panose="020B0604020202020204" pitchFamily="34" charset="0"/>
              <a:buNone/>
              <a:defRPr/>
            </a:pPr>
            <a:r>
              <a:rPr lang="en-US" altLang="zh-CN" sz="2400" b="0" dirty="0">
                <a:latin typeface="+mn-lt"/>
                <a:ea typeface="+mn-ea"/>
                <a:cs typeface="+mn-ea"/>
                <a:sym typeface="+mn-lt"/>
              </a:rPr>
              <a:t>                 </a:t>
            </a:r>
            <a:r>
              <a:rPr lang="en-US" altLang="zh-CN" sz="2400" b="0" dirty="0" err="1">
                <a:latin typeface="+mn-lt"/>
                <a:ea typeface="+mn-ea"/>
                <a:cs typeface="+mn-ea"/>
                <a:sym typeface="+mn-lt"/>
              </a:rPr>
              <a:t>L.r</a:t>
            </a:r>
            <a:r>
              <a:rPr lang="en-US" altLang="zh-CN" sz="2400" b="0" dirty="0">
                <a:latin typeface="+mn-lt"/>
                <a:ea typeface="+mn-ea"/>
                <a:cs typeface="+mn-ea"/>
                <a:sym typeface="+mn-lt"/>
              </a:rPr>
              <a:t>[high] = </a:t>
            </a:r>
            <a:r>
              <a:rPr lang="en-US" altLang="zh-CN" sz="2400" b="0" dirty="0" err="1">
                <a:latin typeface="+mn-lt"/>
                <a:ea typeface="+mn-ea"/>
                <a:cs typeface="+mn-ea"/>
                <a:sym typeface="+mn-lt"/>
              </a:rPr>
              <a:t>L.r</a:t>
            </a:r>
            <a:r>
              <a:rPr lang="en-US" altLang="zh-CN" sz="2400" b="0" dirty="0">
                <a:latin typeface="+mn-lt"/>
                <a:ea typeface="+mn-ea"/>
                <a:cs typeface="+mn-ea"/>
                <a:sym typeface="+mn-lt"/>
              </a:rPr>
              <a:t>[low];</a:t>
            </a:r>
          </a:p>
          <a:p>
            <a:pPr marL="720000">
              <a:lnSpc>
                <a:spcPct val="120000"/>
              </a:lnSpc>
              <a:spcBef>
                <a:spcPts val="0"/>
              </a:spcBef>
              <a:buFont typeface="Arial" panose="020B0604020202020204" pitchFamily="34" charset="0"/>
              <a:buNone/>
              <a:defRPr/>
            </a:pPr>
            <a:r>
              <a:rPr lang="en-US" altLang="zh-CN" sz="2400" b="0" dirty="0">
                <a:latin typeface="+mn-lt"/>
                <a:ea typeface="+mn-ea"/>
                <a:cs typeface="+mn-ea"/>
                <a:sym typeface="+mn-lt"/>
              </a:rPr>
              <a:t>     }</a:t>
            </a:r>
          </a:p>
          <a:p>
            <a:pPr marL="720000">
              <a:lnSpc>
                <a:spcPct val="120000"/>
              </a:lnSpc>
              <a:spcBef>
                <a:spcPts val="0"/>
              </a:spcBef>
              <a:buFont typeface="Arial" panose="020B0604020202020204" pitchFamily="34" charset="0"/>
              <a:buNone/>
              <a:defRPr/>
            </a:pPr>
            <a:r>
              <a:rPr lang="en-US" altLang="zh-CN" sz="2400" b="0" dirty="0">
                <a:solidFill>
                  <a:srgbClr val="FF3300"/>
                </a:solidFill>
                <a:latin typeface="+mn-lt"/>
                <a:ea typeface="+mn-ea"/>
                <a:cs typeface="+mn-ea"/>
                <a:sym typeface="+mn-lt"/>
              </a:rPr>
              <a:t>    </a:t>
            </a:r>
            <a:r>
              <a:rPr lang="en-US" altLang="zh-CN" sz="2400" b="0" dirty="0" err="1">
                <a:solidFill>
                  <a:srgbClr val="FF3300"/>
                </a:solidFill>
                <a:latin typeface="+mn-lt"/>
                <a:ea typeface="+mn-ea"/>
                <a:cs typeface="+mn-ea"/>
                <a:sym typeface="+mn-lt"/>
              </a:rPr>
              <a:t>L.r</a:t>
            </a:r>
            <a:r>
              <a:rPr lang="en-US" altLang="zh-CN" sz="2400" b="0" dirty="0">
                <a:solidFill>
                  <a:srgbClr val="FF3300"/>
                </a:solidFill>
                <a:latin typeface="+mn-lt"/>
                <a:ea typeface="+mn-ea"/>
                <a:cs typeface="+mn-ea"/>
                <a:sym typeface="+mn-lt"/>
              </a:rPr>
              <a:t>[low]=</a:t>
            </a:r>
            <a:r>
              <a:rPr lang="en-US" altLang="zh-CN" sz="2400" b="0" dirty="0" err="1">
                <a:solidFill>
                  <a:srgbClr val="FF3300"/>
                </a:solidFill>
                <a:latin typeface="+mn-lt"/>
                <a:ea typeface="+mn-ea"/>
                <a:cs typeface="+mn-ea"/>
                <a:sym typeface="+mn-lt"/>
              </a:rPr>
              <a:t>L.r</a:t>
            </a:r>
            <a:r>
              <a:rPr lang="en-US" altLang="zh-CN" sz="2400" b="0" dirty="0">
                <a:solidFill>
                  <a:srgbClr val="FF3300"/>
                </a:solidFill>
                <a:latin typeface="+mn-lt"/>
                <a:ea typeface="+mn-ea"/>
                <a:cs typeface="+mn-ea"/>
                <a:sym typeface="+mn-lt"/>
              </a:rPr>
              <a:t>[0]; </a:t>
            </a:r>
          </a:p>
          <a:p>
            <a:pPr marL="720000">
              <a:lnSpc>
                <a:spcPct val="120000"/>
              </a:lnSpc>
              <a:spcBef>
                <a:spcPts val="0"/>
              </a:spcBef>
              <a:buFont typeface="Arial" panose="020B0604020202020204" pitchFamily="34" charset="0"/>
              <a:buNone/>
              <a:defRPr/>
            </a:pPr>
            <a:r>
              <a:rPr lang="en-US" altLang="zh-CN" sz="2400" b="0" dirty="0">
                <a:latin typeface="+mn-lt"/>
                <a:ea typeface="+mn-ea"/>
                <a:cs typeface="+mn-ea"/>
                <a:sym typeface="+mn-lt"/>
              </a:rPr>
              <a:t>    return low;</a:t>
            </a:r>
          </a:p>
          <a:p>
            <a:pPr marL="720000">
              <a:lnSpc>
                <a:spcPct val="120000"/>
              </a:lnSpc>
              <a:spcBef>
                <a:spcPts val="0"/>
              </a:spcBef>
              <a:buFont typeface="Arial" panose="020B0604020202020204" pitchFamily="34" charset="0"/>
              <a:buNone/>
              <a:defRPr/>
            </a:pPr>
            <a:r>
              <a:rPr lang="en-US" altLang="zh-CN" sz="2400" b="0" dirty="0">
                <a:latin typeface="+mn-lt"/>
                <a:ea typeface="+mn-ea"/>
                <a:cs typeface="+mn-ea"/>
                <a:sym typeface="+mn-lt"/>
              </a:rPr>
              <a:t>}</a:t>
            </a:r>
          </a:p>
        </p:txBody>
      </p:sp>
      <p:sp>
        <p:nvSpPr>
          <p:cNvPr id="4" name="Rectangle 5">
            <a:extLst>
              <a:ext uri="{FF2B5EF4-FFF2-40B4-BE49-F238E27FC236}">
                <a16:creationId xmlns:a16="http://schemas.microsoft.com/office/drawing/2014/main" id="{40A2842B-0121-4FD8-95C0-9EA86B643D02}"/>
              </a:ext>
            </a:extLst>
          </p:cNvPr>
          <p:cNvSpPr>
            <a:spLocks noChangeArrowheads="1"/>
          </p:cNvSpPr>
          <p:nvPr/>
        </p:nvSpPr>
        <p:spPr bwMode="auto">
          <a:xfrm>
            <a:off x="900113" y="228600"/>
            <a:ext cx="2438400" cy="533400"/>
          </a:xfrm>
          <a:prstGeom prst="rect">
            <a:avLst/>
          </a:prstGeom>
        </p:spPr>
        <p:txBody>
          <a:bodyPr/>
          <a:lstStyle/>
          <a:p>
            <a:pPr>
              <a:defRPr/>
            </a:pPr>
            <a:r>
              <a:rPr lang="zh-CN" altLang="en-US" b="0" kern="0" dirty="0">
                <a:solidFill>
                  <a:schemeClr val="bg1"/>
                </a:solidFill>
                <a:latin typeface="+mn-lt"/>
                <a:ea typeface="+mn-ea"/>
                <a:cs typeface="+mn-ea"/>
                <a:sym typeface="+mn-lt"/>
              </a:rPr>
              <a:t>快速排序</a:t>
            </a:r>
          </a:p>
        </p:txBody>
      </p:sp>
      <p:cxnSp>
        <p:nvCxnSpPr>
          <p:cNvPr id="100356" name="直接连接符 2">
            <a:extLst>
              <a:ext uri="{FF2B5EF4-FFF2-40B4-BE49-F238E27FC236}">
                <a16:creationId xmlns:a16="http://schemas.microsoft.com/office/drawing/2014/main" id="{545CB459-4877-CB49-AB87-AAE20FCD0B43}"/>
              </a:ext>
            </a:extLst>
          </p:cNvPr>
          <p:cNvCxnSpPr>
            <a:cxnSpLocks noChangeShapeType="1"/>
          </p:cNvCxnSpPr>
          <p:nvPr/>
        </p:nvCxnSpPr>
        <p:spPr bwMode="auto">
          <a:xfrm>
            <a:off x="7164388" y="4581525"/>
            <a:ext cx="1970087" cy="0"/>
          </a:xfrm>
          <a:prstGeom prst="line">
            <a:avLst/>
          </a:prstGeom>
          <a:noFill/>
          <a:ln w="57150" algn="ctr">
            <a:solidFill>
              <a:srgbClr val="6C4C8F"/>
            </a:solidFill>
            <a:round/>
            <a:headEnd/>
            <a:tailEnd/>
          </a:ln>
          <a:extLst>
            <a:ext uri="{909E8E84-426E-40DD-AFC4-6F175D3DCCD1}">
              <a14:hiddenFill xmlns:a14="http://schemas.microsoft.com/office/drawing/2010/main">
                <a:noFill/>
              </a14:hiddenFill>
            </a:ext>
          </a:extLst>
        </p:spPr>
      </p:cxnSp>
      <p:cxnSp>
        <p:nvCxnSpPr>
          <p:cNvPr id="100357" name="直接连接符 5">
            <a:extLst>
              <a:ext uri="{FF2B5EF4-FFF2-40B4-BE49-F238E27FC236}">
                <a16:creationId xmlns:a16="http://schemas.microsoft.com/office/drawing/2014/main" id="{65F601DE-D79B-5841-BAD6-BA9ACFD2769C}"/>
              </a:ext>
            </a:extLst>
          </p:cNvPr>
          <p:cNvCxnSpPr>
            <a:cxnSpLocks noChangeShapeType="1"/>
          </p:cNvCxnSpPr>
          <p:nvPr/>
        </p:nvCxnSpPr>
        <p:spPr bwMode="auto">
          <a:xfrm>
            <a:off x="7173913" y="4797425"/>
            <a:ext cx="1970087" cy="0"/>
          </a:xfrm>
          <a:prstGeom prst="line">
            <a:avLst/>
          </a:prstGeom>
          <a:noFill/>
          <a:ln w="57150" algn="ctr">
            <a:solidFill>
              <a:srgbClr val="6C4C8F"/>
            </a:solidFill>
            <a:round/>
            <a:headEnd/>
            <a:tailEnd/>
          </a:ln>
          <a:extLst>
            <a:ext uri="{909E8E84-426E-40DD-AFC4-6F175D3DCCD1}">
              <a14:hiddenFill xmlns:a14="http://schemas.microsoft.com/office/drawing/2010/main">
                <a:noFill/>
              </a14:hiddenFill>
            </a:ext>
          </a:extLst>
        </p:spPr>
      </p:cxnSp>
      <p:cxnSp>
        <p:nvCxnSpPr>
          <p:cNvPr id="100358" name="直接连接符 6">
            <a:extLst>
              <a:ext uri="{FF2B5EF4-FFF2-40B4-BE49-F238E27FC236}">
                <a16:creationId xmlns:a16="http://schemas.microsoft.com/office/drawing/2014/main" id="{8C9EB485-8FE2-C944-81D3-074A78913805}"/>
              </a:ext>
            </a:extLst>
          </p:cNvPr>
          <p:cNvCxnSpPr>
            <a:cxnSpLocks noChangeShapeType="1"/>
          </p:cNvCxnSpPr>
          <p:nvPr/>
        </p:nvCxnSpPr>
        <p:spPr bwMode="auto">
          <a:xfrm>
            <a:off x="7173913" y="5013325"/>
            <a:ext cx="1970087" cy="0"/>
          </a:xfrm>
          <a:prstGeom prst="line">
            <a:avLst/>
          </a:prstGeom>
          <a:noFill/>
          <a:ln w="57150" algn="ctr">
            <a:solidFill>
              <a:srgbClr val="6C4C8F"/>
            </a:solidFill>
            <a:round/>
            <a:headEnd/>
            <a:tailEnd/>
          </a:ln>
          <a:extLst>
            <a:ext uri="{909E8E84-426E-40DD-AFC4-6F175D3DCCD1}">
              <a14:hiddenFill xmlns:a14="http://schemas.microsoft.com/office/drawing/2010/main">
                <a:noFill/>
              </a14:hiddenFill>
            </a:ext>
          </a:extLst>
        </p:spPr>
      </p:cxnSp>
      <p:cxnSp>
        <p:nvCxnSpPr>
          <p:cNvPr id="100359" name="直接连接符 7">
            <a:extLst>
              <a:ext uri="{FF2B5EF4-FFF2-40B4-BE49-F238E27FC236}">
                <a16:creationId xmlns:a16="http://schemas.microsoft.com/office/drawing/2014/main" id="{C9E5F713-1927-924B-83FE-E0BE76CF457E}"/>
              </a:ext>
            </a:extLst>
          </p:cNvPr>
          <p:cNvCxnSpPr>
            <a:cxnSpLocks noChangeShapeType="1"/>
          </p:cNvCxnSpPr>
          <p:nvPr/>
        </p:nvCxnSpPr>
        <p:spPr bwMode="auto">
          <a:xfrm>
            <a:off x="7173913" y="5229225"/>
            <a:ext cx="1970087" cy="0"/>
          </a:xfrm>
          <a:prstGeom prst="line">
            <a:avLst/>
          </a:prstGeom>
          <a:noFill/>
          <a:ln w="57150" algn="ctr">
            <a:solidFill>
              <a:srgbClr val="6C4C8F"/>
            </a:solidFill>
            <a:round/>
            <a:headEnd/>
            <a:tailEnd/>
          </a:ln>
          <a:extLst>
            <a:ext uri="{909E8E84-426E-40DD-AFC4-6F175D3DCCD1}">
              <a14:hiddenFill xmlns:a14="http://schemas.microsoft.com/office/drawing/2010/main">
                <a:noFill/>
              </a14:hiddenFill>
            </a:ext>
          </a:extLst>
        </p:spPr>
      </p:cxnSp>
      <p:cxnSp>
        <p:nvCxnSpPr>
          <p:cNvPr id="100360" name="直接连接符 8">
            <a:extLst>
              <a:ext uri="{FF2B5EF4-FFF2-40B4-BE49-F238E27FC236}">
                <a16:creationId xmlns:a16="http://schemas.microsoft.com/office/drawing/2014/main" id="{4DBC8FC9-1772-F243-B5E4-ED76C71900EC}"/>
              </a:ext>
            </a:extLst>
          </p:cNvPr>
          <p:cNvCxnSpPr>
            <a:cxnSpLocks noChangeShapeType="1"/>
          </p:cNvCxnSpPr>
          <p:nvPr/>
        </p:nvCxnSpPr>
        <p:spPr bwMode="auto">
          <a:xfrm>
            <a:off x="7173913" y="5445125"/>
            <a:ext cx="1970087" cy="0"/>
          </a:xfrm>
          <a:prstGeom prst="line">
            <a:avLst/>
          </a:prstGeom>
          <a:noFill/>
          <a:ln w="57150" algn="ctr">
            <a:solidFill>
              <a:srgbClr val="6C4C8F"/>
            </a:solidFill>
            <a:round/>
            <a:headEnd/>
            <a:tailEnd/>
          </a:ln>
          <a:extLst>
            <a:ext uri="{909E8E84-426E-40DD-AFC4-6F175D3DCCD1}">
              <a14:hiddenFill xmlns:a14="http://schemas.microsoft.com/office/drawing/2010/main">
                <a:noFill/>
              </a14:hiddenFill>
            </a:ext>
          </a:extLst>
        </p:spPr>
      </p:cxnSp>
      <p:cxnSp>
        <p:nvCxnSpPr>
          <p:cNvPr id="100361" name="直接连接符 9">
            <a:extLst>
              <a:ext uri="{FF2B5EF4-FFF2-40B4-BE49-F238E27FC236}">
                <a16:creationId xmlns:a16="http://schemas.microsoft.com/office/drawing/2014/main" id="{9366230D-86DB-F940-84A0-43F1D9FC5F5A}"/>
              </a:ext>
            </a:extLst>
          </p:cNvPr>
          <p:cNvCxnSpPr>
            <a:cxnSpLocks noChangeShapeType="1"/>
          </p:cNvCxnSpPr>
          <p:nvPr/>
        </p:nvCxnSpPr>
        <p:spPr bwMode="auto">
          <a:xfrm>
            <a:off x="7173913" y="5661025"/>
            <a:ext cx="1970087" cy="0"/>
          </a:xfrm>
          <a:prstGeom prst="line">
            <a:avLst/>
          </a:prstGeom>
          <a:noFill/>
          <a:ln w="57150" algn="ctr">
            <a:solidFill>
              <a:srgbClr val="6C4C8F"/>
            </a:solidFill>
            <a:round/>
            <a:headEnd/>
            <a:tailEnd/>
          </a:ln>
          <a:extLst>
            <a:ext uri="{909E8E84-426E-40DD-AFC4-6F175D3DCCD1}">
              <a14:hiddenFill xmlns:a14="http://schemas.microsoft.com/office/drawing/2010/main">
                <a:noFill/>
              </a14:hiddenFill>
            </a:ext>
          </a:extLst>
        </p:spPr>
      </p:cxnSp>
      <p:cxnSp>
        <p:nvCxnSpPr>
          <p:cNvPr id="100362" name="直接连接符 10">
            <a:extLst>
              <a:ext uri="{FF2B5EF4-FFF2-40B4-BE49-F238E27FC236}">
                <a16:creationId xmlns:a16="http://schemas.microsoft.com/office/drawing/2014/main" id="{032E7AF5-E358-6843-94F6-5AD9A2422BAB}"/>
              </a:ext>
            </a:extLst>
          </p:cNvPr>
          <p:cNvCxnSpPr>
            <a:cxnSpLocks noChangeShapeType="1"/>
          </p:cNvCxnSpPr>
          <p:nvPr/>
        </p:nvCxnSpPr>
        <p:spPr bwMode="auto">
          <a:xfrm>
            <a:off x="7173913" y="5949950"/>
            <a:ext cx="1970087" cy="0"/>
          </a:xfrm>
          <a:prstGeom prst="line">
            <a:avLst/>
          </a:prstGeom>
          <a:noFill/>
          <a:ln w="57150" algn="ctr">
            <a:solidFill>
              <a:srgbClr val="6C4C8F"/>
            </a:solidFill>
            <a:round/>
            <a:headEnd/>
            <a:tailEnd/>
          </a:ln>
          <a:extLst>
            <a:ext uri="{909E8E84-426E-40DD-AFC4-6F175D3DCCD1}">
              <a14:hiddenFill xmlns:a14="http://schemas.microsoft.com/office/drawing/2010/main">
                <a:noFill/>
              </a14:hiddenFill>
            </a:ext>
          </a:extLst>
        </p:spPr>
      </p:cxnSp>
    </p:spTree>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6859" name="Rectangle 27">
            <a:extLst>
              <a:ext uri="{FF2B5EF4-FFF2-40B4-BE49-F238E27FC236}">
                <a16:creationId xmlns:a16="http://schemas.microsoft.com/office/drawing/2014/main" id="{10C07B80-3A1B-457C-8AE9-3272B093D980}"/>
              </a:ext>
            </a:extLst>
          </p:cNvPr>
          <p:cNvSpPr>
            <a:spLocks noChangeArrowheads="1"/>
          </p:cNvSpPr>
          <p:nvPr/>
        </p:nvSpPr>
        <p:spPr bwMode="auto">
          <a:xfrm>
            <a:off x="284163" y="3114675"/>
            <a:ext cx="1768475"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spcBef>
                <a:spcPct val="50000"/>
              </a:spcBef>
            </a:pPr>
            <a:r>
              <a:rPr lang="zh-CN" altLang="en-US" sz="2400" b="0">
                <a:ea typeface="微软雅黑" panose="020B0503020204020204" pitchFamily="34" charset="-122"/>
                <a:sym typeface="+mn-lt"/>
              </a:rPr>
              <a:t>可以证明，平均计算时间是</a:t>
            </a:r>
            <a:r>
              <a:rPr lang="en-US" altLang="zh-CN" sz="2400" b="0">
                <a:solidFill>
                  <a:srgbClr val="FF3300"/>
                </a:solidFill>
                <a:ea typeface="微软雅黑" panose="020B0503020204020204" pitchFamily="34" charset="-122"/>
                <a:sym typeface="+mn-lt"/>
              </a:rPr>
              <a:t>O(</a:t>
            </a:r>
            <a:r>
              <a:rPr lang="en-US" altLang="zh-CN" sz="2400" b="0" i="1">
                <a:solidFill>
                  <a:srgbClr val="FF3300"/>
                </a:solidFill>
                <a:ea typeface="微软雅黑" panose="020B0503020204020204" pitchFamily="34" charset="-122"/>
                <a:sym typeface="+mn-lt"/>
              </a:rPr>
              <a:t>n</a:t>
            </a:r>
            <a:r>
              <a:rPr lang="en-US" altLang="zh-CN" sz="2400" b="0">
                <a:solidFill>
                  <a:srgbClr val="FF3300"/>
                </a:solidFill>
                <a:ea typeface="微软雅黑" panose="020B0503020204020204" pitchFamily="34" charset="-122"/>
                <a:sym typeface="+mn-lt"/>
              </a:rPr>
              <a:t>log</a:t>
            </a:r>
            <a:r>
              <a:rPr lang="en-US" altLang="zh-CN" sz="2400" b="0" baseline="-25000">
                <a:solidFill>
                  <a:srgbClr val="FF3300"/>
                </a:solidFill>
                <a:ea typeface="微软雅黑" panose="020B0503020204020204" pitchFamily="34" charset="-122"/>
                <a:sym typeface="+mn-lt"/>
              </a:rPr>
              <a:t>2</a:t>
            </a:r>
            <a:r>
              <a:rPr lang="en-US" altLang="zh-CN" sz="2400" b="0" i="1">
                <a:solidFill>
                  <a:srgbClr val="FF3300"/>
                </a:solidFill>
                <a:ea typeface="微软雅黑" panose="020B0503020204020204" pitchFamily="34" charset="-122"/>
                <a:sym typeface="+mn-lt"/>
              </a:rPr>
              <a:t>n</a:t>
            </a:r>
            <a:r>
              <a:rPr lang="en-US" altLang="zh-CN" sz="2400" b="0">
                <a:solidFill>
                  <a:srgbClr val="FF3300"/>
                </a:solidFill>
                <a:ea typeface="微软雅黑" panose="020B0503020204020204" pitchFamily="34" charset="-122"/>
                <a:sym typeface="+mn-lt"/>
              </a:rPr>
              <a:t>)</a:t>
            </a:r>
            <a:r>
              <a:rPr lang="zh-CN" altLang="en-US" sz="2400" b="0">
                <a:ea typeface="微软雅黑" panose="020B0503020204020204" pitchFamily="34" charset="-122"/>
                <a:sym typeface="+mn-lt"/>
              </a:rPr>
              <a:t>。</a:t>
            </a:r>
          </a:p>
        </p:txBody>
      </p:sp>
      <p:sp>
        <p:nvSpPr>
          <p:cNvPr id="1016860" name="Rectangle 28">
            <a:extLst>
              <a:ext uri="{FF2B5EF4-FFF2-40B4-BE49-F238E27FC236}">
                <a16:creationId xmlns:a16="http://schemas.microsoft.com/office/drawing/2014/main" id="{32F23334-C813-4957-8F95-C90AB1902E27}"/>
              </a:ext>
            </a:extLst>
          </p:cNvPr>
          <p:cNvSpPr>
            <a:spLocks noChangeArrowheads="1"/>
          </p:cNvSpPr>
          <p:nvPr/>
        </p:nvSpPr>
        <p:spPr bwMode="auto">
          <a:xfrm>
            <a:off x="755650" y="188913"/>
            <a:ext cx="2438400" cy="533400"/>
          </a:xfrm>
          <a:prstGeom prst="rect">
            <a:avLst/>
          </a:prstGeom>
        </p:spPr>
        <p:txBody>
          <a:bodyPr/>
          <a:lstStyle/>
          <a:p>
            <a:pPr>
              <a:lnSpc>
                <a:spcPct val="125000"/>
              </a:lnSpc>
              <a:defRPr/>
            </a:pPr>
            <a:r>
              <a:rPr lang="zh-CN" altLang="en-US" sz="2400" b="0" kern="0" dirty="0">
                <a:solidFill>
                  <a:schemeClr val="bg1"/>
                </a:solidFill>
                <a:latin typeface="+mn-lt"/>
                <a:ea typeface="+mn-ea"/>
                <a:cs typeface="+mn-ea"/>
                <a:sym typeface="+mn-lt"/>
              </a:rPr>
              <a:t>算法分析</a:t>
            </a:r>
          </a:p>
        </p:txBody>
      </p:sp>
      <p:grpSp>
        <p:nvGrpSpPr>
          <p:cNvPr id="35" name="组合 34">
            <a:extLst>
              <a:ext uri="{FF2B5EF4-FFF2-40B4-BE49-F238E27FC236}">
                <a16:creationId xmlns:a16="http://schemas.microsoft.com/office/drawing/2014/main" id="{DEDFA130-341C-5E4A-8E6C-E8BBC1E383EF}"/>
              </a:ext>
            </a:extLst>
          </p:cNvPr>
          <p:cNvGrpSpPr>
            <a:grpSpLocks/>
          </p:cNvGrpSpPr>
          <p:nvPr/>
        </p:nvGrpSpPr>
        <p:grpSpPr bwMode="auto">
          <a:xfrm>
            <a:off x="7596188" y="1628775"/>
            <a:ext cx="1123950" cy="1123950"/>
            <a:chOff x="7596893" y="1628425"/>
            <a:chExt cx="1123570" cy="1123570"/>
          </a:xfrm>
        </p:grpSpPr>
        <p:sp>
          <p:nvSpPr>
            <p:cNvPr id="19" name="i$liḋe-Oval 4">
              <a:extLst>
                <a:ext uri="{FF2B5EF4-FFF2-40B4-BE49-F238E27FC236}">
                  <a16:creationId xmlns:a16="http://schemas.microsoft.com/office/drawing/2014/main" id="{DDB93EF2-2C5D-4DC6-8AA6-B0D557C8C1DA}"/>
                </a:ext>
              </a:extLst>
            </p:cNvPr>
            <p:cNvSpPr/>
            <p:nvPr/>
          </p:nvSpPr>
          <p:spPr>
            <a:xfrm>
              <a:off x="7596893" y="1628425"/>
              <a:ext cx="1123570" cy="1123570"/>
            </a:xfrm>
            <a:prstGeom prst="ellipse">
              <a:avLst/>
            </a:prstGeom>
            <a:solidFill>
              <a:srgbClr val="8064A2"/>
            </a:solidFill>
            <a:ln w="25400" cap="flat" cmpd="sng" algn="ctr">
              <a:noFill/>
              <a:prstDash val="solid"/>
            </a:ln>
            <a:effectLst/>
          </p:spPr>
          <p:txBody>
            <a:bodyPr anchor="ctr"/>
            <a:lstStyle/>
            <a:p>
              <a:pPr algn="ctr" eaLnBrk="1" fontAlgn="auto" hangingPunct="1">
                <a:spcBef>
                  <a:spcPts val="0"/>
                </a:spcBef>
                <a:spcAft>
                  <a:spcPts val="0"/>
                </a:spcAft>
                <a:defRPr/>
              </a:pPr>
              <a:endParaRPr sz="1800" b="0" kern="0">
                <a:solidFill>
                  <a:prstClr val="white"/>
                </a:solidFill>
                <a:latin typeface="Arial" panose="020B0604020202020204" pitchFamily="34" charset="0"/>
                <a:ea typeface="+mn-ea"/>
                <a:sym typeface="Arial" panose="020B0604020202020204" pitchFamily="34" charset="0"/>
              </a:endParaRPr>
            </a:p>
          </p:txBody>
        </p:sp>
        <p:sp>
          <p:nvSpPr>
            <p:cNvPr id="20" name="i$liḋe-Freeform: Shape 5">
              <a:extLst>
                <a:ext uri="{FF2B5EF4-FFF2-40B4-BE49-F238E27FC236}">
                  <a16:creationId xmlns:a16="http://schemas.microsoft.com/office/drawing/2014/main" id="{1E9375D7-BE3F-42D8-ABA7-D22E749BC76D}"/>
                </a:ext>
              </a:extLst>
            </p:cNvPr>
            <p:cNvSpPr>
              <a:spLocks/>
            </p:cNvSpPr>
            <p:nvPr/>
          </p:nvSpPr>
          <p:spPr bwMode="auto">
            <a:xfrm>
              <a:off x="7952373" y="1906144"/>
              <a:ext cx="412610" cy="568133"/>
            </a:xfrm>
            <a:custGeom>
              <a:avLst/>
              <a:gdLst>
                <a:gd name="T0" fmla="*/ 143 w 168"/>
                <a:gd name="T1" fmla="*/ 65 h 232"/>
                <a:gd name="T2" fmla="*/ 113 w 168"/>
                <a:gd name="T3" fmla="*/ 38 h 232"/>
                <a:gd name="T4" fmla="*/ 141 w 168"/>
                <a:gd name="T5" fmla="*/ 38 h 232"/>
                <a:gd name="T6" fmla="*/ 147 w 168"/>
                <a:gd name="T7" fmla="*/ 33 h 232"/>
                <a:gd name="T8" fmla="*/ 154 w 168"/>
                <a:gd name="T9" fmla="*/ 5 h 232"/>
                <a:gd name="T10" fmla="*/ 155 w 168"/>
                <a:gd name="T11" fmla="*/ 0 h 232"/>
                <a:gd name="T12" fmla="*/ 13 w 168"/>
                <a:gd name="T13" fmla="*/ 0 h 232"/>
                <a:gd name="T14" fmla="*/ 14 w 168"/>
                <a:gd name="T15" fmla="*/ 5 h 232"/>
                <a:gd name="T16" fmla="*/ 21 w 168"/>
                <a:gd name="T17" fmla="*/ 33 h 232"/>
                <a:gd name="T18" fmla="*/ 27 w 168"/>
                <a:gd name="T19" fmla="*/ 38 h 232"/>
                <a:gd name="T20" fmla="*/ 55 w 168"/>
                <a:gd name="T21" fmla="*/ 38 h 232"/>
                <a:gd name="T22" fmla="*/ 25 w 168"/>
                <a:gd name="T23" fmla="*/ 65 h 232"/>
                <a:gd name="T24" fmla="*/ 15 w 168"/>
                <a:gd name="T25" fmla="*/ 132 h 232"/>
                <a:gd name="T26" fmla="*/ 84 w 168"/>
                <a:gd name="T27" fmla="*/ 232 h 232"/>
                <a:gd name="T28" fmla="*/ 153 w 168"/>
                <a:gd name="T29" fmla="*/ 132 h 232"/>
                <a:gd name="T30" fmla="*/ 143 w 168"/>
                <a:gd name="T31" fmla="*/ 65 h 232"/>
                <a:gd name="T32" fmla="*/ 134 w 168"/>
                <a:gd name="T33" fmla="*/ 119 h 232"/>
                <a:gd name="T34" fmla="*/ 93 w 168"/>
                <a:gd name="T35" fmla="*/ 177 h 232"/>
                <a:gd name="T36" fmla="*/ 93 w 168"/>
                <a:gd name="T37" fmla="*/ 134 h 232"/>
                <a:gd name="T38" fmla="*/ 97 w 168"/>
                <a:gd name="T39" fmla="*/ 126 h 232"/>
                <a:gd name="T40" fmla="*/ 102 w 168"/>
                <a:gd name="T41" fmla="*/ 114 h 232"/>
                <a:gd name="T42" fmla="*/ 84 w 168"/>
                <a:gd name="T43" fmla="*/ 96 h 232"/>
                <a:gd name="T44" fmla="*/ 66 w 168"/>
                <a:gd name="T45" fmla="*/ 114 h 232"/>
                <a:gd name="T46" fmla="*/ 71 w 168"/>
                <a:gd name="T47" fmla="*/ 126 h 232"/>
                <a:gd name="T48" fmla="*/ 74 w 168"/>
                <a:gd name="T49" fmla="*/ 134 h 232"/>
                <a:gd name="T50" fmla="*/ 74 w 168"/>
                <a:gd name="T51" fmla="*/ 177 h 232"/>
                <a:gd name="T52" fmla="*/ 34 w 168"/>
                <a:gd name="T53" fmla="*/ 119 h 232"/>
                <a:gd name="T54" fmla="*/ 40 w 168"/>
                <a:gd name="T55" fmla="*/ 83 h 232"/>
                <a:gd name="T56" fmla="*/ 84 w 168"/>
                <a:gd name="T57" fmla="*/ 44 h 232"/>
                <a:gd name="T58" fmla="*/ 127 w 168"/>
                <a:gd name="T59" fmla="*/ 82 h 232"/>
                <a:gd name="T60" fmla="*/ 128 w 168"/>
                <a:gd name="T61" fmla="*/ 83 h 232"/>
                <a:gd name="T62" fmla="*/ 134 w 168"/>
                <a:gd name="T63" fmla="*/ 11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232">
                  <a:moveTo>
                    <a:pt x="143" y="65"/>
                  </a:moveTo>
                  <a:cubicBezTo>
                    <a:pt x="113" y="38"/>
                    <a:pt x="113" y="38"/>
                    <a:pt x="113" y="38"/>
                  </a:cubicBezTo>
                  <a:cubicBezTo>
                    <a:pt x="141" y="38"/>
                    <a:pt x="141" y="38"/>
                    <a:pt x="141" y="38"/>
                  </a:cubicBezTo>
                  <a:cubicBezTo>
                    <a:pt x="143" y="38"/>
                    <a:pt x="146" y="36"/>
                    <a:pt x="147" y="33"/>
                  </a:cubicBezTo>
                  <a:cubicBezTo>
                    <a:pt x="154" y="5"/>
                    <a:pt x="154" y="5"/>
                    <a:pt x="154" y="5"/>
                  </a:cubicBezTo>
                  <a:cubicBezTo>
                    <a:pt x="155" y="0"/>
                    <a:pt x="155" y="0"/>
                    <a:pt x="155" y="0"/>
                  </a:cubicBezTo>
                  <a:cubicBezTo>
                    <a:pt x="13" y="0"/>
                    <a:pt x="13" y="0"/>
                    <a:pt x="13" y="0"/>
                  </a:cubicBezTo>
                  <a:cubicBezTo>
                    <a:pt x="14" y="5"/>
                    <a:pt x="14" y="5"/>
                    <a:pt x="14" y="5"/>
                  </a:cubicBezTo>
                  <a:cubicBezTo>
                    <a:pt x="21" y="33"/>
                    <a:pt x="21" y="33"/>
                    <a:pt x="21" y="33"/>
                  </a:cubicBezTo>
                  <a:cubicBezTo>
                    <a:pt x="22" y="36"/>
                    <a:pt x="24" y="38"/>
                    <a:pt x="27" y="38"/>
                  </a:cubicBezTo>
                  <a:cubicBezTo>
                    <a:pt x="55" y="38"/>
                    <a:pt x="55" y="38"/>
                    <a:pt x="55" y="38"/>
                  </a:cubicBezTo>
                  <a:cubicBezTo>
                    <a:pt x="25" y="65"/>
                    <a:pt x="25" y="65"/>
                    <a:pt x="25" y="65"/>
                  </a:cubicBezTo>
                  <a:cubicBezTo>
                    <a:pt x="5" y="81"/>
                    <a:pt x="0" y="111"/>
                    <a:pt x="15" y="132"/>
                  </a:cubicBezTo>
                  <a:cubicBezTo>
                    <a:pt x="84" y="232"/>
                    <a:pt x="84" y="232"/>
                    <a:pt x="84" y="232"/>
                  </a:cubicBezTo>
                  <a:cubicBezTo>
                    <a:pt x="153" y="132"/>
                    <a:pt x="153" y="132"/>
                    <a:pt x="153" y="132"/>
                  </a:cubicBezTo>
                  <a:cubicBezTo>
                    <a:pt x="168" y="111"/>
                    <a:pt x="163" y="81"/>
                    <a:pt x="143" y="65"/>
                  </a:cubicBezTo>
                  <a:close/>
                  <a:moveTo>
                    <a:pt x="134" y="119"/>
                  </a:moveTo>
                  <a:cubicBezTo>
                    <a:pt x="93" y="177"/>
                    <a:pt x="93" y="177"/>
                    <a:pt x="93" y="177"/>
                  </a:cubicBezTo>
                  <a:cubicBezTo>
                    <a:pt x="93" y="134"/>
                    <a:pt x="93" y="134"/>
                    <a:pt x="93" y="134"/>
                  </a:cubicBezTo>
                  <a:cubicBezTo>
                    <a:pt x="93" y="131"/>
                    <a:pt x="95" y="128"/>
                    <a:pt x="97" y="126"/>
                  </a:cubicBezTo>
                  <a:cubicBezTo>
                    <a:pt x="100" y="123"/>
                    <a:pt x="102" y="119"/>
                    <a:pt x="102" y="114"/>
                  </a:cubicBezTo>
                  <a:cubicBezTo>
                    <a:pt x="102" y="104"/>
                    <a:pt x="94" y="96"/>
                    <a:pt x="84" y="96"/>
                  </a:cubicBezTo>
                  <a:cubicBezTo>
                    <a:pt x="74" y="96"/>
                    <a:pt x="66" y="104"/>
                    <a:pt x="66" y="114"/>
                  </a:cubicBezTo>
                  <a:cubicBezTo>
                    <a:pt x="66" y="119"/>
                    <a:pt x="68" y="123"/>
                    <a:pt x="71" y="126"/>
                  </a:cubicBezTo>
                  <a:cubicBezTo>
                    <a:pt x="73" y="128"/>
                    <a:pt x="74" y="131"/>
                    <a:pt x="74" y="134"/>
                  </a:cubicBezTo>
                  <a:cubicBezTo>
                    <a:pt x="74" y="177"/>
                    <a:pt x="74" y="177"/>
                    <a:pt x="74" y="177"/>
                  </a:cubicBezTo>
                  <a:cubicBezTo>
                    <a:pt x="34" y="119"/>
                    <a:pt x="34" y="119"/>
                    <a:pt x="34" y="119"/>
                  </a:cubicBezTo>
                  <a:cubicBezTo>
                    <a:pt x="26" y="108"/>
                    <a:pt x="29" y="91"/>
                    <a:pt x="40" y="83"/>
                  </a:cubicBezTo>
                  <a:cubicBezTo>
                    <a:pt x="84" y="44"/>
                    <a:pt x="84" y="44"/>
                    <a:pt x="84" y="44"/>
                  </a:cubicBezTo>
                  <a:cubicBezTo>
                    <a:pt x="127" y="82"/>
                    <a:pt x="127" y="82"/>
                    <a:pt x="127" y="82"/>
                  </a:cubicBezTo>
                  <a:cubicBezTo>
                    <a:pt x="128" y="83"/>
                    <a:pt x="128" y="83"/>
                    <a:pt x="128" y="83"/>
                  </a:cubicBezTo>
                  <a:cubicBezTo>
                    <a:pt x="139" y="91"/>
                    <a:pt x="142" y="108"/>
                    <a:pt x="134" y="119"/>
                  </a:cubicBezTo>
                  <a:close/>
                </a:path>
              </a:pathLst>
            </a:custGeom>
            <a:solidFill>
              <a:sysClr val="window" lastClr="FFFFFF"/>
            </a:solidFill>
            <a:ln>
              <a:noFill/>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4" name="组合 33">
            <a:extLst>
              <a:ext uri="{FF2B5EF4-FFF2-40B4-BE49-F238E27FC236}">
                <a16:creationId xmlns:a16="http://schemas.microsoft.com/office/drawing/2014/main" id="{F4E0B0D5-8629-F74D-8A13-4BC00C552B37}"/>
              </a:ext>
            </a:extLst>
          </p:cNvPr>
          <p:cNvGrpSpPr>
            <a:grpSpLocks/>
          </p:cNvGrpSpPr>
          <p:nvPr/>
        </p:nvGrpSpPr>
        <p:grpSpPr bwMode="auto">
          <a:xfrm>
            <a:off x="5221288" y="1628775"/>
            <a:ext cx="1122362" cy="1123950"/>
            <a:chOff x="5220629" y="1628425"/>
            <a:chExt cx="1123570" cy="1123570"/>
          </a:xfrm>
        </p:grpSpPr>
        <p:sp>
          <p:nvSpPr>
            <p:cNvPr id="21" name="i$liḋe-Oval 6">
              <a:extLst>
                <a:ext uri="{FF2B5EF4-FFF2-40B4-BE49-F238E27FC236}">
                  <a16:creationId xmlns:a16="http://schemas.microsoft.com/office/drawing/2014/main" id="{DFBB448A-771F-41DB-9130-D17D3F8718F3}"/>
                </a:ext>
              </a:extLst>
            </p:cNvPr>
            <p:cNvSpPr/>
            <p:nvPr/>
          </p:nvSpPr>
          <p:spPr>
            <a:xfrm>
              <a:off x="5220629" y="1628425"/>
              <a:ext cx="1123570" cy="1123570"/>
            </a:xfrm>
            <a:prstGeom prst="ellipse">
              <a:avLst/>
            </a:prstGeom>
            <a:solidFill>
              <a:schemeClr val="bg2">
                <a:lumMod val="75000"/>
              </a:schemeClr>
            </a:solidFill>
            <a:ln w="25400" cap="flat" cmpd="sng" algn="ctr">
              <a:noFill/>
              <a:prstDash val="solid"/>
            </a:ln>
            <a:effectLst/>
          </p:spPr>
          <p:txBody>
            <a:bodyPr anchor="ctr"/>
            <a:lstStyle/>
            <a:p>
              <a:pPr algn="ctr" eaLnBrk="1" fontAlgn="auto" hangingPunct="1">
                <a:spcBef>
                  <a:spcPts val="0"/>
                </a:spcBef>
                <a:spcAft>
                  <a:spcPts val="0"/>
                </a:spcAft>
                <a:defRPr/>
              </a:pPr>
              <a:endParaRPr sz="1800" b="0" kern="0">
                <a:solidFill>
                  <a:prstClr val="white"/>
                </a:solidFill>
                <a:latin typeface="Arial" panose="020B0604020202020204" pitchFamily="34" charset="0"/>
                <a:ea typeface="+mn-ea"/>
                <a:sym typeface="Arial" panose="020B0604020202020204" pitchFamily="34" charset="0"/>
              </a:endParaRPr>
            </a:p>
          </p:txBody>
        </p:sp>
        <p:sp>
          <p:nvSpPr>
            <p:cNvPr id="22" name="i$liḋe-Freeform: Shape 7">
              <a:extLst>
                <a:ext uri="{FF2B5EF4-FFF2-40B4-BE49-F238E27FC236}">
                  <a16:creationId xmlns:a16="http://schemas.microsoft.com/office/drawing/2014/main" id="{6ED33AC7-C008-48AF-8FB8-878BC20C5E87}"/>
                </a:ext>
              </a:extLst>
            </p:cNvPr>
            <p:cNvSpPr>
              <a:spLocks/>
            </p:cNvSpPr>
            <p:nvPr/>
          </p:nvSpPr>
          <p:spPr bwMode="auto">
            <a:xfrm>
              <a:off x="5487616" y="1917252"/>
              <a:ext cx="589596" cy="545915"/>
            </a:xfrm>
            <a:custGeom>
              <a:avLst/>
              <a:gdLst>
                <a:gd name="T0" fmla="*/ 142 w 241"/>
                <a:gd name="T1" fmla="*/ 137 h 224"/>
                <a:gd name="T2" fmla="*/ 150 w 241"/>
                <a:gd name="T3" fmla="*/ 97 h 224"/>
                <a:gd name="T4" fmla="*/ 132 w 241"/>
                <a:gd name="T5" fmla="*/ 115 h 224"/>
                <a:gd name="T6" fmla="*/ 110 w 241"/>
                <a:gd name="T7" fmla="*/ 115 h 224"/>
                <a:gd name="T8" fmla="*/ 110 w 241"/>
                <a:gd name="T9" fmla="*/ 92 h 224"/>
                <a:gd name="T10" fmla="*/ 127 w 241"/>
                <a:gd name="T11" fmla="*/ 74 h 224"/>
                <a:gd name="T12" fmla="*/ 88 w 241"/>
                <a:gd name="T13" fmla="*/ 83 h 224"/>
                <a:gd name="T14" fmla="*/ 78 w 241"/>
                <a:gd name="T15" fmla="*/ 120 h 224"/>
                <a:gd name="T16" fmla="*/ 3 w 241"/>
                <a:gd name="T17" fmla="*/ 195 h 224"/>
                <a:gd name="T18" fmla="*/ 3 w 241"/>
                <a:gd name="T19" fmla="*/ 206 h 224"/>
                <a:gd name="T20" fmla="*/ 19 w 241"/>
                <a:gd name="T21" fmla="*/ 222 h 224"/>
                <a:gd name="T22" fmla="*/ 25 w 241"/>
                <a:gd name="T23" fmla="*/ 224 h 224"/>
                <a:gd name="T24" fmla="*/ 30 w 241"/>
                <a:gd name="T25" fmla="*/ 222 h 224"/>
                <a:gd name="T26" fmla="*/ 105 w 241"/>
                <a:gd name="T27" fmla="*/ 147 h 224"/>
                <a:gd name="T28" fmla="*/ 142 w 241"/>
                <a:gd name="T29" fmla="*/ 137 h 224"/>
                <a:gd name="T30" fmla="*/ 27 w 241"/>
                <a:gd name="T31" fmla="*/ 206 h 224"/>
                <a:gd name="T32" fmla="*/ 19 w 241"/>
                <a:gd name="T33" fmla="*/ 206 h 224"/>
                <a:gd name="T34" fmla="*/ 19 w 241"/>
                <a:gd name="T35" fmla="*/ 198 h 224"/>
                <a:gd name="T36" fmla="*/ 27 w 241"/>
                <a:gd name="T37" fmla="*/ 198 h 224"/>
                <a:gd name="T38" fmla="*/ 27 w 241"/>
                <a:gd name="T39" fmla="*/ 206 h 224"/>
                <a:gd name="T40" fmla="*/ 236 w 241"/>
                <a:gd name="T41" fmla="*/ 0 h 224"/>
                <a:gd name="T42" fmla="*/ 19 w 241"/>
                <a:gd name="T43" fmla="*/ 0 h 224"/>
                <a:gd name="T44" fmla="*/ 14 w 241"/>
                <a:gd name="T45" fmla="*/ 5 h 224"/>
                <a:gd name="T46" fmla="*/ 14 w 241"/>
                <a:gd name="T47" fmla="*/ 171 h 224"/>
                <a:gd name="T48" fmla="*/ 38 w 241"/>
                <a:gd name="T49" fmla="*/ 147 h 224"/>
                <a:gd name="T50" fmla="*/ 38 w 241"/>
                <a:gd name="T51" fmla="*/ 48 h 224"/>
                <a:gd name="T52" fmla="*/ 217 w 241"/>
                <a:gd name="T53" fmla="*/ 48 h 224"/>
                <a:gd name="T54" fmla="*/ 217 w 241"/>
                <a:gd name="T55" fmla="*/ 170 h 224"/>
                <a:gd name="T56" fmla="*/ 95 w 241"/>
                <a:gd name="T57" fmla="*/ 170 h 224"/>
                <a:gd name="T58" fmla="*/ 72 w 241"/>
                <a:gd name="T59" fmla="*/ 193 h 224"/>
                <a:gd name="T60" fmla="*/ 222 w 241"/>
                <a:gd name="T61" fmla="*/ 193 h 224"/>
                <a:gd name="T62" fmla="*/ 241 w 241"/>
                <a:gd name="T63" fmla="*/ 175 h 224"/>
                <a:gd name="T64" fmla="*/ 241 w 241"/>
                <a:gd name="T65" fmla="*/ 5 h 224"/>
                <a:gd name="T66" fmla="*/ 236 w 241"/>
                <a:gd name="T67" fmla="*/ 0 h 224"/>
                <a:gd name="T68" fmla="*/ 47 w 241"/>
                <a:gd name="T69" fmla="*/ 32 h 224"/>
                <a:gd name="T70" fmla="*/ 39 w 241"/>
                <a:gd name="T71" fmla="*/ 24 h 224"/>
                <a:gd name="T72" fmla="*/ 47 w 241"/>
                <a:gd name="T73" fmla="*/ 15 h 224"/>
                <a:gd name="T74" fmla="*/ 55 w 241"/>
                <a:gd name="T75" fmla="*/ 24 h 224"/>
                <a:gd name="T76" fmla="*/ 47 w 241"/>
                <a:gd name="T77" fmla="*/ 32 h 224"/>
                <a:gd name="T78" fmla="*/ 77 w 241"/>
                <a:gd name="T79" fmla="*/ 32 h 224"/>
                <a:gd name="T80" fmla="*/ 69 w 241"/>
                <a:gd name="T81" fmla="*/ 24 h 224"/>
                <a:gd name="T82" fmla="*/ 77 w 241"/>
                <a:gd name="T83" fmla="*/ 15 h 224"/>
                <a:gd name="T84" fmla="*/ 85 w 241"/>
                <a:gd name="T85" fmla="*/ 24 h 224"/>
                <a:gd name="T86" fmla="*/ 77 w 241"/>
                <a:gd name="T87" fmla="*/ 3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224">
                  <a:moveTo>
                    <a:pt x="142" y="137"/>
                  </a:moveTo>
                  <a:cubicBezTo>
                    <a:pt x="153" y="126"/>
                    <a:pt x="155" y="110"/>
                    <a:pt x="150" y="97"/>
                  </a:cubicBezTo>
                  <a:cubicBezTo>
                    <a:pt x="132" y="115"/>
                    <a:pt x="132" y="115"/>
                    <a:pt x="132" y="115"/>
                  </a:cubicBezTo>
                  <a:cubicBezTo>
                    <a:pt x="126" y="121"/>
                    <a:pt x="116" y="121"/>
                    <a:pt x="110" y="115"/>
                  </a:cubicBezTo>
                  <a:cubicBezTo>
                    <a:pt x="104" y="108"/>
                    <a:pt x="104" y="98"/>
                    <a:pt x="110" y="92"/>
                  </a:cubicBezTo>
                  <a:cubicBezTo>
                    <a:pt x="127" y="74"/>
                    <a:pt x="127" y="74"/>
                    <a:pt x="127" y="74"/>
                  </a:cubicBezTo>
                  <a:cubicBezTo>
                    <a:pt x="114" y="70"/>
                    <a:pt x="99" y="73"/>
                    <a:pt x="88" y="83"/>
                  </a:cubicBezTo>
                  <a:cubicBezTo>
                    <a:pt x="78" y="93"/>
                    <a:pt x="75" y="107"/>
                    <a:pt x="78" y="120"/>
                  </a:cubicBezTo>
                  <a:cubicBezTo>
                    <a:pt x="3" y="195"/>
                    <a:pt x="3" y="195"/>
                    <a:pt x="3" y="195"/>
                  </a:cubicBezTo>
                  <a:cubicBezTo>
                    <a:pt x="0" y="198"/>
                    <a:pt x="0" y="203"/>
                    <a:pt x="3" y="206"/>
                  </a:cubicBezTo>
                  <a:cubicBezTo>
                    <a:pt x="19" y="222"/>
                    <a:pt x="19" y="222"/>
                    <a:pt x="19" y="222"/>
                  </a:cubicBezTo>
                  <a:cubicBezTo>
                    <a:pt x="21" y="223"/>
                    <a:pt x="23" y="224"/>
                    <a:pt x="25" y="224"/>
                  </a:cubicBezTo>
                  <a:cubicBezTo>
                    <a:pt x="27" y="224"/>
                    <a:pt x="29" y="223"/>
                    <a:pt x="30" y="222"/>
                  </a:cubicBezTo>
                  <a:cubicBezTo>
                    <a:pt x="105" y="147"/>
                    <a:pt x="105" y="147"/>
                    <a:pt x="105" y="147"/>
                  </a:cubicBezTo>
                  <a:cubicBezTo>
                    <a:pt x="118" y="150"/>
                    <a:pt x="132" y="147"/>
                    <a:pt x="142" y="137"/>
                  </a:cubicBezTo>
                  <a:close/>
                  <a:moveTo>
                    <a:pt x="27" y="206"/>
                  </a:moveTo>
                  <a:cubicBezTo>
                    <a:pt x="25" y="208"/>
                    <a:pt x="21" y="208"/>
                    <a:pt x="19" y="206"/>
                  </a:cubicBezTo>
                  <a:cubicBezTo>
                    <a:pt x="17" y="204"/>
                    <a:pt x="17" y="200"/>
                    <a:pt x="19" y="198"/>
                  </a:cubicBezTo>
                  <a:cubicBezTo>
                    <a:pt x="21" y="195"/>
                    <a:pt x="25" y="195"/>
                    <a:pt x="27" y="198"/>
                  </a:cubicBezTo>
                  <a:cubicBezTo>
                    <a:pt x="30" y="200"/>
                    <a:pt x="30" y="204"/>
                    <a:pt x="27" y="206"/>
                  </a:cubicBezTo>
                  <a:close/>
                  <a:moveTo>
                    <a:pt x="236" y="0"/>
                  </a:moveTo>
                  <a:cubicBezTo>
                    <a:pt x="19" y="0"/>
                    <a:pt x="19" y="0"/>
                    <a:pt x="19" y="0"/>
                  </a:cubicBezTo>
                  <a:cubicBezTo>
                    <a:pt x="16" y="0"/>
                    <a:pt x="14" y="2"/>
                    <a:pt x="14" y="5"/>
                  </a:cubicBezTo>
                  <a:cubicBezTo>
                    <a:pt x="14" y="171"/>
                    <a:pt x="14" y="171"/>
                    <a:pt x="14" y="171"/>
                  </a:cubicBezTo>
                  <a:cubicBezTo>
                    <a:pt x="38" y="147"/>
                    <a:pt x="38" y="147"/>
                    <a:pt x="38" y="147"/>
                  </a:cubicBezTo>
                  <a:cubicBezTo>
                    <a:pt x="38" y="48"/>
                    <a:pt x="38" y="48"/>
                    <a:pt x="38" y="48"/>
                  </a:cubicBezTo>
                  <a:cubicBezTo>
                    <a:pt x="217" y="48"/>
                    <a:pt x="217" y="48"/>
                    <a:pt x="217" y="48"/>
                  </a:cubicBezTo>
                  <a:cubicBezTo>
                    <a:pt x="217" y="170"/>
                    <a:pt x="217" y="170"/>
                    <a:pt x="217" y="170"/>
                  </a:cubicBezTo>
                  <a:cubicBezTo>
                    <a:pt x="95" y="170"/>
                    <a:pt x="95" y="170"/>
                    <a:pt x="95" y="170"/>
                  </a:cubicBezTo>
                  <a:cubicBezTo>
                    <a:pt x="72" y="193"/>
                    <a:pt x="72" y="193"/>
                    <a:pt x="72" y="193"/>
                  </a:cubicBezTo>
                  <a:cubicBezTo>
                    <a:pt x="222" y="193"/>
                    <a:pt x="222" y="193"/>
                    <a:pt x="222" y="193"/>
                  </a:cubicBezTo>
                  <a:cubicBezTo>
                    <a:pt x="233" y="193"/>
                    <a:pt x="241" y="185"/>
                    <a:pt x="241" y="175"/>
                  </a:cubicBezTo>
                  <a:cubicBezTo>
                    <a:pt x="241" y="5"/>
                    <a:pt x="241" y="5"/>
                    <a:pt x="241" y="5"/>
                  </a:cubicBezTo>
                  <a:cubicBezTo>
                    <a:pt x="241" y="2"/>
                    <a:pt x="239" y="0"/>
                    <a:pt x="236" y="0"/>
                  </a:cubicBezTo>
                  <a:close/>
                  <a:moveTo>
                    <a:pt x="47" y="32"/>
                  </a:moveTo>
                  <a:cubicBezTo>
                    <a:pt x="42" y="32"/>
                    <a:pt x="39" y="28"/>
                    <a:pt x="39" y="24"/>
                  </a:cubicBezTo>
                  <a:cubicBezTo>
                    <a:pt x="39" y="19"/>
                    <a:pt x="42" y="15"/>
                    <a:pt x="47" y="15"/>
                  </a:cubicBezTo>
                  <a:cubicBezTo>
                    <a:pt x="52" y="15"/>
                    <a:pt x="55" y="19"/>
                    <a:pt x="55" y="24"/>
                  </a:cubicBezTo>
                  <a:cubicBezTo>
                    <a:pt x="55" y="28"/>
                    <a:pt x="52" y="32"/>
                    <a:pt x="47" y="32"/>
                  </a:cubicBezTo>
                  <a:close/>
                  <a:moveTo>
                    <a:pt x="77" y="32"/>
                  </a:moveTo>
                  <a:cubicBezTo>
                    <a:pt x="72" y="32"/>
                    <a:pt x="69" y="28"/>
                    <a:pt x="69" y="24"/>
                  </a:cubicBezTo>
                  <a:cubicBezTo>
                    <a:pt x="69" y="19"/>
                    <a:pt x="72" y="15"/>
                    <a:pt x="77" y="15"/>
                  </a:cubicBezTo>
                  <a:cubicBezTo>
                    <a:pt x="81" y="15"/>
                    <a:pt x="85" y="19"/>
                    <a:pt x="85" y="24"/>
                  </a:cubicBezTo>
                  <a:cubicBezTo>
                    <a:pt x="85" y="28"/>
                    <a:pt x="81" y="32"/>
                    <a:pt x="77" y="32"/>
                  </a:cubicBezTo>
                  <a:close/>
                </a:path>
              </a:pathLst>
            </a:custGeom>
            <a:solidFill>
              <a:sysClr val="window" lastClr="FFFFFF"/>
            </a:solidFill>
            <a:ln>
              <a:noFill/>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 name="组合 2">
            <a:extLst>
              <a:ext uri="{FF2B5EF4-FFF2-40B4-BE49-F238E27FC236}">
                <a16:creationId xmlns:a16="http://schemas.microsoft.com/office/drawing/2014/main" id="{91E2108D-2056-F945-B73A-0622C5E13779}"/>
              </a:ext>
            </a:extLst>
          </p:cNvPr>
          <p:cNvGrpSpPr>
            <a:grpSpLocks/>
          </p:cNvGrpSpPr>
          <p:nvPr/>
        </p:nvGrpSpPr>
        <p:grpSpPr bwMode="auto">
          <a:xfrm>
            <a:off x="2771775" y="1628775"/>
            <a:ext cx="1123950" cy="1123950"/>
            <a:chOff x="2772357" y="1628425"/>
            <a:chExt cx="1123570" cy="1123570"/>
          </a:xfrm>
        </p:grpSpPr>
        <p:sp>
          <p:nvSpPr>
            <p:cNvPr id="23" name="i$liḋe-Oval 8">
              <a:extLst>
                <a:ext uri="{FF2B5EF4-FFF2-40B4-BE49-F238E27FC236}">
                  <a16:creationId xmlns:a16="http://schemas.microsoft.com/office/drawing/2014/main" id="{7CDB1483-3C13-4184-8DE8-D9880797C205}"/>
                </a:ext>
              </a:extLst>
            </p:cNvPr>
            <p:cNvSpPr/>
            <p:nvPr/>
          </p:nvSpPr>
          <p:spPr>
            <a:xfrm>
              <a:off x="2772357" y="1628425"/>
              <a:ext cx="1123570" cy="1123570"/>
            </a:xfrm>
            <a:prstGeom prst="ellipse">
              <a:avLst/>
            </a:prstGeom>
            <a:solidFill>
              <a:srgbClr val="C0504D"/>
            </a:solidFill>
            <a:ln w="25400" cap="flat" cmpd="sng" algn="ctr">
              <a:noFill/>
              <a:prstDash val="solid"/>
            </a:ln>
            <a:effectLst/>
          </p:spPr>
          <p:txBody>
            <a:bodyPr anchor="ctr"/>
            <a:lstStyle/>
            <a:p>
              <a:pPr algn="ctr" eaLnBrk="1" fontAlgn="auto" hangingPunct="1">
                <a:spcBef>
                  <a:spcPts val="0"/>
                </a:spcBef>
                <a:spcAft>
                  <a:spcPts val="0"/>
                </a:spcAft>
                <a:defRPr/>
              </a:pPr>
              <a:endParaRPr sz="1800" b="0" kern="0">
                <a:solidFill>
                  <a:prstClr val="white"/>
                </a:solidFill>
                <a:latin typeface="Arial" panose="020B0604020202020204" pitchFamily="34" charset="0"/>
                <a:ea typeface="+mn-ea"/>
                <a:sym typeface="Arial" panose="020B0604020202020204" pitchFamily="34" charset="0"/>
              </a:endParaRPr>
            </a:p>
          </p:txBody>
        </p:sp>
        <p:sp>
          <p:nvSpPr>
            <p:cNvPr id="24" name="i$liḋe-Freeform: Shape 9">
              <a:extLst>
                <a:ext uri="{FF2B5EF4-FFF2-40B4-BE49-F238E27FC236}">
                  <a16:creationId xmlns:a16="http://schemas.microsoft.com/office/drawing/2014/main" id="{F4C8C4C8-B8AE-4D20-A58E-EA30836B5DBC}"/>
                </a:ext>
              </a:extLst>
            </p:cNvPr>
            <p:cNvSpPr>
              <a:spLocks/>
            </p:cNvSpPr>
            <p:nvPr/>
          </p:nvSpPr>
          <p:spPr bwMode="auto">
            <a:xfrm>
              <a:off x="3054836" y="1950579"/>
              <a:ext cx="558611" cy="479263"/>
            </a:xfrm>
            <a:custGeom>
              <a:avLst/>
              <a:gdLst>
                <a:gd name="T0" fmla="*/ 223 w 228"/>
                <a:gd name="T1" fmla="*/ 0 h 196"/>
                <a:gd name="T2" fmla="*/ 210 w 228"/>
                <a:gd name="T3" fmla="*/ 0 h 196"/>
                <a:gd name="T4" fmla="*/ 205 w 228"/>
                <a:gd name="T5" fmla="*/ 5 h 196"/>
                <a:gd name="T6" fmla="*/ 205 w 228"/>
                <a:gd name="T7" fmla="*/ 10 h 196"/>
                <a:gd name="T8" fmla="*/ 20 w 228"/>
                <a:gd name="T9" fmla="*/ 42 h 196"/>
                <a:gd name="T10" fmla="*/ 20 w 228"/>
                <a:gd name="T11" fmla="*/ 40 h 196"/>
                <a:gd name="T12" fmla="*/ 15 w 228"/>
                <a:gd name="T13" fmla="*/ 35 h 196"/>
                <a:gd name="T14" fmla="*/ 5 w 228"/>
                <a:gd name="T15" fmla="*/ 35 h 196"/>
                <a:gd name="T16" fmla="*/ 0 w 228"/>
                <a:gd name="T17" fmla="*/ 40 h 196"/>
                <a:gd name="T18" fmla="*/ 0 w 228"/>
                <a:gd name="T19" fmla="*/ 45 h 196"/>
                <a:gd name="T20" fmla="*/ 0 w 228"/>
                <a:gd name="T21" fmla="*/ 135 h 196"/>
                <a:gd name="T22" fmla="*/ 0 w 228"/>
                <a:gd name="T23" fmla="*/ 140 h 196"/>
                <a:gd name="T24" fmla="*/ 5 w 228"/>
                <a:gd name="T25" fmla="*/ 145 h 196"/>
                <a:gd name="T26" fmla="*/ 15 w 228"/>
                <a:gd name="T27" fmla="*/ 145 h 196"/>
                <a:gd name="T28" fmla="*/ 20 w 228"/>
                <a:gd name="T29" fmla="*/ 140 h 196"/>
                <a:gd name="T30" fmla="*/ 20 w 228"/>
                <a:gd name="T31" fmla="*/ 138 h 196"/>
                <a:gd name="T32" fmla="*/ 70 w 228"/>
                <a:gd name="T33" fmla="*/ 147 h 196"/>
                <a:gd name="T34" fmla="*/ 70 w 228"/>
                <a:gd name="T35" fmla="*/ 148 h 196"/>
                <a:gd name="T36" fmla="*/ 117 w 228"/>
                <a:gd name="T37" fmla="*/ 196 h 196"/>
                <a:gd name="T38" fmla="*/ 162 w 228"/>
                <a:gd name="T39" fmla="*/ 162 h 196"/>
                <a:gd name="T40" fmla="*/ 205 w 228"/>
                <a:gd name="T41" fmla="*/ 170 h 196"/>
                <a:gd name="T42" fmla="*/ 205 w 228"/>
                <a:gd name="T43" fmla="*/ 175 h 196"/>
                <a:gd name="T44" fmla="*/ 210 w 228"/>
                <a:gd name="T45" fmla="*/ 180 h 196"/>
                <a:gd name="T46" fmla="*/ 223 w 228"/>
                <a:gd name="T47" fmla="*/ 180 h 196"/>
                <a:gd name="T48" fmla="*/ 228 w 228"/>
                <a:gd name="T49" fmla="*/ 175 h 196"/>
                <a:gd name="T50" fmla="*/ 228 w 228"/>
                <a:gd name="T51" fmla="*/ 5 h 196"/>
                <a:gd name="T52" fmla="*/ 223 w 228"/>
                <a:gd name="T53" fmla="*/ 0 h 196"/>
                <a:gd name="T54" fmla="*/ 117 w 228"/>
                <a:gd name="T55" fmla="*/ 177 h 196"/>
                <a:gd name="T56" fmla="*/ 89 w 228"/>
                <a:gd name="T57" fmla="*/ 150 h 196"/>
                <a:gd name="T58" fmla="*/ 143 w 228"/>
                <a:gd name="T59" fmla="*/ 159 h 196"/>
                <a:gd name="T60" fmla="*/ 117 w 228"/>
                <a:gd name="T61" fmla="*/ 177 h 196"/>
                <a:gd name="T62" fmla="*/ 199 w 228"/>
                <a:gd name="T63" fmla="*/ 53 h 196"/>
                <a:gd name="T64" fmla="*/ 31 w 228"/>
                <a:gd name="T65" fmla="*/ 76 h 196"/>
                <a:gd name="T66" fmla="*/ 30 w 228"/>
                <a:gd name="T67" fmla="*/ 76 h 196"/>
                <a:gd name="T68" fmla="*/ 23 w 228"/>
                <a:gd name="T69" fmla="*/ 70 h 196"/>
                <a:gd name="T70" fmla="*/ 29 w 228"/>
                <a:gd name="T71" fmla="*/ 62 h 196"/>
                <a:gd name="T72" fmla="*/ 197 w 228"/>
                <a:gd name="T73" fmla="*/ 39 h 196"/>
                <a:gd name="T74" fmla="*/ 205 w 228"/>
                <a:gd name="T75" fmla="*/ 45 h 196"/>
                <a:gd name="T76" fmla="*/ 199 w 228"/>
                <a:gd name="T77" fmla="*/ 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8" h="196">
                  <a:moveTo>
                    <a:pt x="223" y="0"/>
                  </a:moveTo>
                  <a:cubicBezTo>
                    <a:pt x="210" y="0"/>
                    <a:pt x="210" y="0"/>
                    <a:pt x="210" y="0"/>
                  </a:cubicBezTo>
                  <a:cubicBezTo>
                    <a:pt x="207" y="0"/>
                    <a:pt x="205" y="2"/>
                    <a:pt x="205" y="5"/>
                  </a:cubicBezTo>
                  <a:cubicBezTo>
                    <a:pt x="205" y="10"/>
                    <a:pt x="205" y="10"/>
                    <a:pt x="205" y="10"/>
                  </a:cubicBezTo>
                  <a:cubicBezTo>
                    <a:pt x="20" y="42"/>
                    <a:pt x="20" y="42"/>
                    <a:pt x="20" y="42"/>
                  </a:cubicBezTo>
                  <a:cubicBezTo>
                    <a:pt x="20" y="40"/>
                    <a:pt x="20" y="40"/>
                    <a:pt x="20" y="40"/>
                  </a:cubicBezTo>
                  <a:cubicBezTo>
                    <a:pt x="20" y="37"/>
                    <a:pt x="18" y="35"/>
                    <a:pt x="15" y="35"/>
                  </a:cubicBezTo>
                  <a:cubicBezTo>
                    <a:pt x="5" y="35"/>
                    <a:pt x="5" y="35"/>
                    <a:pt x="5" y="35"/>
                  </a:cubicBezTo>
                  <a:cubicBezTo>
                    <a:pt x="2" y="35"/>
                    <a:pt x="0" y="37"/>
                    <a:pt x="0" y="40"/>
                  </a:cubicBezTo>
                  <a:cubicBezTo>
                    <a:pt x="0" y="45"/>
                    <a:pt x="0" y="45"/>
                    <a:pt x="0" y="45"/>
                  </a:cubicBezTo>
                  <a:cubicBezTo>
                    <a:pt x="0" y="135"/>
                    <a:pt x="0" y="135"/>
                    <a:pt x="0" y="135"/>
                  </a:cubicBezTo>
                  <a:cubicBezTo>
                    <a:pt x="0" y="140"/>
                    <a:pt x="0" y="140"/>
                    <a:pt x="0" y="140"/>
                  </a:cubicBezTo>
                  <a:cubicBezTo>
                    <a:pt x="0" y="143"/>
                    <a:pt x="2" y="145"/>
                    <a:pt x="5" y="145"/>
                  </a:cubicBezTo>
                  <a:cubicBezTo>
                    <a:pt x="15" y="145"/>
                    <a:pt x="15" y="145"/>
                    <a:pt x="15" y="145"/>
                  </a:cubicBezTo>
                  <a:cubicBezTo>
                    <a:pt x="18" y="145"/>
                    <a:pt x="20" y="143"/>
                    <a:pt x="20" y="140"/>
                  </a:cubicBezTo>
                  <a:cubicBezTo>
                    <a:pt x="20" y="138"/>
                    <a:pt x="20" y="138"/>
                    <a:pt x="20" y="138"/>
                  </a:cubicBezTo>
                  <a:cubicBezTo>
                    <a:pt x="70" y="147"/>
                    <a:pt x="70" y="147"/>
                    <a:pt x="70" y="147"/>
                  </a:cubicBezTo>
                  <a:cubicBezTo>
                    <a:pt x="70" y="147"/>
                    <a:pt x="70" y="148"/>
                    <a:pt x="70" y="148"/>
                  </a:cubicBezTo>
                  <a:cubicBezTo>
                    <a:pt x="70" y="175"/>
                    <a:pt x="91" y="196"/>
                    <a:pt x="117" y="196"/>
                  </a:cubicBezTo>
                  <a:cubicBezTo>
                    <a:pt x="138" y="196"/>
                    <a:pt x="156" y="182"/>
                    <a:pt x="162" y="162"/>
                  </a:cubicBezTo>
                  <a:cubicBezTo>
                    <a:pt x="205" y="170"/>
                    <a:pt x="205" y="170"/>
                    <a:pt x="205" y="170"/>
                  </a:cubicBezTo>
                  <a:cubicBezTo>
                    <a:pt x="205" y="175"/>
                    <a:pt x="205" y="175"/>
                    <a:pt x="205" y="175"/>
                  </a:cubicBezTo>
                  <a:cubicBezTo>
                    <a:pt x="205" y="178"/>
                    <a:pt x="207" y="180"/>
                    <a:pt x="210" y="180"/>
                  </a:cubicBezTo>
                  <a:cubicBezTo>
                    <a:pt x="223" y="180"/>
                    <a:pt x="223" y="180"/>
                    <a:pt x="223" y="180"/>
                  </a:cubicBezTo>
                  <a:cubicBezTo>
                    <a:pt x="226" y="180"/>
                    <a:pt x="228" y="178"/>
                    <a:pt x="228" y="175"/>
                  </a:cubicBezTo>
                  <a:cubicBezTo>
                    <a:pt x="228" y="5"/>
                    <a:pt x="228" y="5"/>
                    <a:pt x="228" y="5"/>
                  </a:cubicBezTo>
                  <a:cubicBezTo>
                    <a:pt x="228" y="2"/>
                    <a:pt x="226" y="0"/>
                    <a:pt x="223" y="0"/>
                  </a:cubicBezTo>
                  <a:moveTo>
                    <a:pt x="117" y="177"/>
                  </a:moveTo>
                  <a:cubicBezTo>
                    <a:pt x="102" y="177"/>
                    <a:pt x="90" y="165"/>
                    <a:pt x="89" y="150"/>
                  </a:cubicBezTo>
                  <a:cubicBezTo>
                    <a:pt x="143" y="159"/>
                    <a:pt x="143" y="159"/>
                    <a:pt x="143" y="159"/>
                  </a:cubicBezTo>
                  <a:cubicBezTo>
                    <a:pt x="139" y="170"/>
                    <a:pt x="129" y="177"/>
                    <a:pt x="117" y="177"/>
                  </a:cubicBezTo>
                  <a:moveTo>
                    <a:pt x="199" y="53"/>
                  </a:moveTo>
                  <a:cubicBezTo>
                    <a:pt x="31" y="76"/>
                    <a:pt x="31" y="76"/>
                    <a:pt x="31" y="76"/>
                  </a:cubicBezTo>
                  <a:cubicBezTo>
                    <a:pt x="30" y="76"/>
                    <a:pt x="30" y="76"/>
                    <a:pt x="30" y="76"/>
                  </a:cubicBezTo>
                  <a:cubicBezTo>
                    <a:pt x="26" y="76"/>
                    <a:pt x="23" y="73"/>
                    <a:pt x="23" y="70"/>
                  </a:cubicBezTo>
                  <a:cubicBezTo>
                    <a:pt x="22" y="66"/>
                    <a:pt x="25" y="62"/>
                    <a:pt x="29" y="62"/>
                  </a:cubicBezTo>
                  <a:cubicBezTo>
                    <a:pt x="197" y="39"/>
                    <a:pt x="197" y="39"/>
                    <a:pt x="197" y="39"/>
                  </a:cubicBezTo>
                  <a:cubicBezTo>
                    <a:pt x="201" y="38"/>
                    <a:pt x="204" y="41"/>
                    <a:pt x="205" y="45"/>
                  </a:cubicBezTo>
                  <a:cubicBezTo>
                    <a:pt x="205" y="49"/>
                    <a:pt x="203" y="52"/>
                    <a:pt x="199" y="53"/>
                  </a:cubicBezTo>
                </a:path>
              </a:pathLst>
            </a:custGeom>
            <a:solidFill>
              <a:sysClr val="window" lastClr="FFFFFF"/>
            </a:solidFill>
            <a:ln>
              <a:noFill/>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 name="组合 1">
            <a:extLst>
              <a:ext uri="{FF2B5EF4-FFF2-40B4-BE49-F238E27FC236}">
                <a16:creationId xmlns:a16="http://schemas.microsoft.com/office/drawing/2014/main" id="{179A1408-DDC4-8746-A80C-4CAA4BDB7CD6}"/>
              </a:ext>
            </a:extLst>
          </p:cNvPr>
          <p:cNvGrpSpPr>
            <a:grpSpLocks/>
          </p:cNvGrpSpPr>
          <p:nvPr/>
        </p:nvGrpSpPr>
        <p:grpSpPr bwMode="auto">
          <a:xfrm>
            <a:off x="423863" y="1647825"/>
            <a:ext cx="1123950" cy="1122363"/>
            <a:chOff x="424651" y="1647340"/>
            <a:chExt cx="1123570" cy="1123570"/>
          </a:xfrm>
        </p:grpSpPr>
        <p:sp>
          <p:nvSpPr>
            <p:cNvPr id="25" name="i$liḋe-Oval 10">
              <a:extLst>
                <a:ext uri="{FF2B5EF4-FFF2-40B4-BE49-F238E27FC236}">
                  <a16:creationId xmlns:a16="http://schemas.microsoft.com/office/drawing/2014/main" id="{266D0173-8F59-4DD5-AE5E-59B4F409F3F5}"/>
                </a:ext>
              </a:extLst>
            </p:cNvPr>
            <p:cNvSpPr/>
            <p:nvPr/>
          </p:nvSpPr>
          <p:spPr>
            <a:xfrm>
              <a:off x="424651" y="1647340"/>
              <a:ext cx="1123570" cy="1123570"/>
            </a:xfrm>
            <a:prstGeom prst="ellipse">
              <a:avLst/>
            </a:prstGeom>
            <a:solidFill>
              <a:srgbClr val="4F81BD"/>
            </a:solidFill>
            <a:ln w="25400" cap="flat" cmpd="sng" algn="ctr">
              <a:noFill/>
              <a:prstDash val="solid"/>
            </a:ln>
            <a:effectLst/>
          </p:spPr>
          <p:txBody>
            <a:bodyPr anchor="ctr"/>
            <a:lstStyle/>
            <a:p>
              <a:pPr algn="ctr" eaLnBrk="1" fontAlgn="auto" hangingPunct="1">
                <a:spcBef>
                  <a:spcPts val="0"/>
                </a:spcBef>
                <a:spcAft>
                  <a:spcPts val="0"/>
                </a:spcAft>
                <a:defRPr/>
              </a:pPr>
              <a:endParaRPr sz="1800" b="0" kern="0">
                <a:solidFill>
                  <a:prstClr val="white"/>
                </a:solidFill>
                <a:latin typeface="Arial" panose="020B0604020202020204" pitchFamily="34" charset="0"/>
                <a:ea typeface="+mn-ea"/>
                <a:sym typeface="Arial" panose="020B0604020202020204" pitchFamily="34" charset="0"/>
              </a:endParaRPr>
            </a:p>
          </p:txBody>
        </p:sp>
        <p:sp>
          <p:nvSpPr>
            <p:cNvPr id="26" name="i$liḋe-Freeform: Shape 11">
              <a:extLst>
                <a:ext uri="{FF2B5EF4-FFF2-40B4-BE49-F238E27FC236}">
                  <a16:creationId xmlns:a16="http://schemas.microsoft.com/office/drawing/2014/main" id="{B998D283-A872-4066-AF8B-86F3B7037A91}"/>
                </a:ext>
              </a:extLst>
            </p:cNvPr>
            <p:cNvSpPr>
              <a:spLocks/>
            </p:cNvSpPr>
            <p:nvPr/>
          </p:nvSpPr>
          <p:spPr bwMode="auto">
            <a:xfrm>
              <a:off x="692847" y="1876186"/>
              <a:ext cx="587176" cy="665878"/>
            </a:xfrm>
            <a:custGeom>
              <a:avLst/>
              <a:gdLst>
                <a:gd name="T0" fmla="*/ 62 w 240"/>
                <a:gd name="T1" fmla="*/ 49 h 272"/>
                <a:gd name="T2" fmla="*/ 35 w 240"/>
                <a:gd name="T3" fmla="*/ 35 h 272"/>
                <a:gd name="T4" fmla="*/ 49 w 240"/>
                <a:gd name="T5" fmla="*/ 62 h 272"/>
                <a:gd name="T6" fmla="*/ 62 w 240"/>
                <a:gd name="T7" fmla="*/ 62 h 272"/>
                <a:gd name="T8" fmla="*/ 9 w 240"/>
                <a:gd name="T9" fmla="*/ 111 h 272"/>
                <a:gd name="T10" fmla="*/ 9 w 240"/>
                <a:gd name="T11" fmla="*/ 130 h 272"/>
                <a:gd name="T12" fmla="*/ 38 w 240"/>
                <a:gd name="T13" fmla="*/ 120 h 272"/>
                <a:gd name="T14" fmla="*/ 120 w 240"/>
                <a:gd name="T15" fmla="*/ 38 h 272"/>
                <a:gd name="T16" fmla="*/ 129 w 240"/>
                <a:gd name="T17" fmla="*/ 10 h 272"/>
                <a:gd name="T18" fmla="*/ 111 w 240"/>
                <a:gd name="T19" fmla="*/ 10 h 272"/>
                <a:gd name="T20" fmla="*/ 120 w 240"/>
                <a:gd name="T21" fmla="*/ 38 h 272"/>
                <a:gd name="T22" fmla="*/ 107 w 240"/>
                <a:gd name="T23" fmla="*/ 272 h 272"/>
                <a:gd name="T24" fmla="*/ 153 w 240"/>
                <a:gd name="T25" fmla="*/ 253 h 272"/>
                <a:gd name="T26" fmla="*/ 87 w 240"/>
                <a:gd name="T27" fmla="*/ 244 h 272"/>
                <a:gd name="T28" fmla="*/ 205 w 240"/>
                <a:gd name="T29" fmla="*/ 35 h 272"/>
                <a:gd name="T30" fmla="*/ 178 w 240"/>
                <a:gd name="T31" fmla="*/ 49 h 272"/>
                <a:gd name="T32" fmla="*/ 185 w 240"/>
                <a:gd name="T33" fmla="*/ 65 h 272"/>
                <a:gd name="T34" fmla="*/ 205 w 240"/>
                <a:gd name="T35" fmla="*/ 49 h 272"/>
                <a:gd name="T36" fmla="*/ 120 w 240"/>
                <a:gd name="T37" fmla="*/ 49 h 272"/>
                <a:gd name="T38" fmla="*/ 61 w 240"/>
                <a:gd name="T39" fmla="*/ 156 h 272"/>
                <a:gd name="T40" fmla="*/ 78 w 240"/>
                <a:gd name="T41" fmla="*/ 186 h 272"/>
                <a:gd name="T42" fmla="*/ 75 w 240"/>
                <a:gd name="T43" fmla="*/ 199 h 272"/>
                <a:gd name="T44" fmla="*/ 69 w 240"/>
                <a:gd name="T45" fmla="*/ 229 h 272"/>
                <a:gd name="T46" fmla="*/ 166 w 240"/>
                <a:gd name="T47" fmla="*/ 235 h 272"/>
                <a:gd name="T48" fmla="*/ 171 w 240"/>
                <a:gd name="T49" fmla="*/ 204 h 272"/>
                <a:gd name="T50" fmla="*/ 162 w 240"/>
                <a:gd name="T51" fmla="*/ 199 h 272"/>
                <a:gd name="T52" fmla="*/ 178 w 240"/>
                <a:gd name="T53" fmla="*/ 158 h 272"/>
                <a:gd name="T54" fmla="*/ 120 w 240"/>
                <a:gd name="T55" fmla="*/ 49 h 272"/>
                <a:gd name="T56" fmla="*/ 117 w 240"/>
                <a:gd name="T57" fmla="*/ 136 h 272"/>
                <a:gd name="T58" fmla="*/ 120 w 240"/>
                <a:gd name="T59" fmla="*/ 170 h 272"/>
                <a:gd name="T60" fmla="*/ 143 w 240"/>
                <a:gd name="T61" fmla="*/ 186 h 272"/>
                <a:gd name="T62" fmla="*/ 127 w 240"/>
                <a:gd name="T63" fmla="*/ 199 h 272"/>
                <a:gd name="T64" fmla="*/ 141 w 240"/>
                <a:gd name="T65" fmla="*/ 136 h 272"/>
                <a:gd name="T66" fmla="*/ 141 w 240"/>
                <a:gd name="T67" fmla="*/ 107 h 272"/>
                <a:gd name="T68" fmla="*/ 125 w 240"/>
                <a:gd name="T69" fmla="*/ 127 h 272"/>
                <a:gd name="T70" fmla="*/ 111 w 240"/>
                <a:gd name="T71" fmla="*/ 111 h 272"/>
                <a:gd name="T72" fmla="*/ 85 w 240"/>
                <a:gd name="T73" fmla="*/ 122 h 272"/>
                <a:gd name="T74" fmla="*/ 107 w 240"/>
                <a:gd name="T75" fmla="*/ 136 h 272"/>
                <a:gd name="T76" fmla="*/ 97 w 240"/>
                <a:gd name="T77" fmla="*/ 199 h 272"/>
                <a:gd name="T78" fmla="*/ 78 w 240"/>
                <a:gd name="T79" fmla="*/ 147 h 272"/>
                <a:gd name="T80" fmla="*/ 77 w 240"/>
                <a:gd name="T81" fmla="*/ 146 h 272"/>
                <a:gd name="T82" fmla="*/ 120 w 240"/>
                <a:gd name="T83" fmla="*/ 68 h 272"/>
                <a:gd name="T84" fmla="*/ 162 w 240"/>
                <a:gd name="T85" fmla="*/ 147 h 272"/>
                <a:gd name="T86" fmla="*/ 138 w 240"/>
                <a:gd name="T87" fmla="*/ 117 h 272"/>
                <a:gd name="T88" fmla="*/ 147 w 240"/>
                <a:gd name="T89" fmla="*/ 122 h 272"/>
                <a:gd name="T90" fmla="*/ 135 w 240"/>
                <a:gd name="T91" fmla="*/ 127 h 272"/>
                <a:gd name="T92" fmla="*/ 100 w 240"/>
                <a:gd name="T93" fmla="*/ 127 h 272"/>
                <a:gd name="T94" fmla="*/ 100 w 240"/>
                <a:gd name="T95" fmla="*/ 116 h 272"/>
                <a:gd name="T96" fmla="*/ 107 w 240"/>
                <a:gd name="T97" fmla="*/ 127 h 272"/>
                <a:gd name="T98" fmla="*/ 212 w 240"/>
                <a:gd name="T99" fmla="*/ 111 h 272"/>
                <a:gd name="T100" fmla="*/ 212 w 240"/>
                <a:gd name="T101" fmla="*/ 130 h 272"/>
                <a:gd name="T102" fmla="*/ 240 w 240"/>
                <a:gd name="T103" fmla="*/ 1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0" h="272">
                  <a:moveTo>
                    <a:pt x="62" y="62"/>
                  </a:moveTo>
                  <a:cubicBezTo>
                    <a:pt x="66" y="58"/>
                    <a:pt x="66" y="52"/>
                    <a:pt x="62" y="49"/>
                  </a:cubicBezTo>
                  <a:cubicBezTo>
                    <a:pt x="49" y="35"/>
                    <a:pt x="49" y="35"/>
                    <a:pt x="49" y="35"/>
                  </a:cubicBezTo>
                  <a:cubicBezTo>
                    <a:pt x="45" y="32"/>
                    <a:pt x="39" y="32"/>
                    <a:pt x="35" y="35"/>
                  </a:cubicBezTo>
                  <a:cubicBezTo>
                    <a:pt x="32" y="39"/>
                    <a:pt x="32" y="45"/>
                    <a:pt x="35" y="49"/>
                  </a:cubicBezTo>
                  <a:cubicBezTo>
                    <a:pt x="49" y="62"/>
                    <a:pt x="49" y="62"/>
                    <a:pt x="49" y="62"/>
                  </a:cubicBezTo>
                  <a:cubicBezTo>
                    <a:pt x="50" y="64"/>
                    <a:pt x="53" y="65"/>
                    <a:pt x="55" y="65"/>
                  </a:cubicBezTo>
                  <a:cubicBezTo>
                    <a:pt x="58" y="65"/>
                    <a:pt x="60" y="64"/>
                    <a:pt x="62" y="62"/>
                  </a:cubicBezTo>
                  <a:moveTo>
                    <a:pt x="28" y="111"/>
                  </a:moveTo>
                  <a:cubicBezTo>
                    <a:pt x="9" y="111"/>
                    <a:pt x="9" y="111"/>
                    <a:pt x="9" y="111"/>
                  </a:cubicBezTo>
                  <a:cubicBezTo>
                    <a:pt x="4" y="111"/>
                    <a:pt x="0" y="115"/>
                    <a:pt x="0" y="120"/>
                  </a:cubicBezTo>
                  <a:cubicBezTo>
                    <a:pt x="0" y="125"/>
                    <a:pt x="4" y="130"/>
                    <a:pt x="9" y="130"/>
                  </a:cubicBezTo>
                  <a:cubicBezTo>
                    <a:pt x="28" y="130"/>
                    <a:pt x="28" y="130"/>
                    <a:pt x="28" y="130"/>
                  </a:cubicBezTo>
                  <a:cubicBezTo>
                    <a:pt x="34" y="130"/>
                    <a:pt x="38" y="125"/>
                    <a:pt x="38" y="120"/>
                  </a:cubicBezTo>
                  <a:cubicBezTo>
                    <a:pt x="38" y="115"/>
                    <a:pt x="34" y="111"/>
                    <a:pt x="28" y="111"/>
                  </a:cubicBezTo>
                  <a:moveTo>
                    <a:pt x="120" y="38"/>
                  </a:moveTo>
                  <a:cubicBezTo>
                    <a:pt x="125" y="38"/>
                    <a:pt x="129" y="34"/>
                    <a:pt x="129" y="29"/>
                  </a:cubicBezTo>
                  <a:cubicBezTo>
                    <a:pt x="129" y="10"/>
                    <a:pt x="129" y="10"/>
                    <a:pt x="129" y="10"/>
                  </a:cubicBezTo>
                  <a:cubicBezTo>
                    <a:pt x="129" y="4"/>
                    <a:pt x="125" y="0"/>
                    <a:pt x="120" y="0"/>
                  </a:cubicBezTo>
                  <a:cubicBezTo>
                    <a:pt x="115" y="0"/>
                    <a:pt x="111" y="4"/>
                    <a:pt x="111" y="10"/>
                  </a:cubicBezTo>
                  <a:cubicBezTo>
                    <a:pt x="111" y="29"/>
                    <a:pt x="111" y="29"/>
                    <a:pt x="111" y="29"/>
                  </a:cubicBezTo>
                  <a:cubicBezTo>
                    <a:pt x="111" y="34"/>
                    <a:pt x="115" y="38"/>
                    <a:pt x="120" y="38"/>
                  </a:cubicBezTo>
                  <a:moveTo>
                    <a:pt x="87" y="253"/>
                  </a:moveTo>
                  <a:cubicBezTo>
                    <a:pt x="87" y="264"/>
                    <a:pt x="96" y="272"/>
                    <a:pt x="107" y="272"/>
                  </a:cubicBezTo>
                  <a:cubicBezTo>
                    <a:pt x="133" y="272"/>
                    <a:pt x="133" y="272"/>
                    <a:pt x="133" y="272"/>
                  </a:cubicBezTo>
                  <a:cubicBezTo>
                    <a:pt x="144" y="272"/>
                    <a:pt x="153" y="264"/>
                    <a:pt x="153" y="253"/>
                  </a:cubicBezTo>
                  <a:cubicBezTo>
                    <a:pt x="153" y="244"/>
                    <a:pt x="153" y="244"/>
                    <a:pt x="153" y="244"/>
                  </a:cubicBezTo>
                  <a:cubicBezTo>
                    <a:pt x="87" y="244"/>
                    <a:pt x="87" y="244"/>
                    <a:pt x="87" y="244"/>
                  </a:cubicBezTo>
                  <a:cubicBezTo>
                    <a:pt x="87" y="253"/>
                    <a:pt x="87" y="253"/>
                    <a:pt x="87" y="253"/>
                  </a:cubicBezTo>
                  <a:close/>
                  <a:moveTo>
                    <a:pt x="205" y="35"/>
                  </a:moveTo>
                  <a:cubicBezTo>
                    <a:pt x="201" y="32"/>
                    <a:pt x="195" y="32"/>
                    <a:pt x="192" y="35"/>
                  </a:cubicBezTo>
                  <a:cubicBezTo>
                    <a:pt x="178" y="49"/>
                    <a:pt x="178" y="49"/>
                    <a:pt x="178" y="49"/>
                  </a:cubicBezTo>
                  <a:cubicBezTo>
                    <a:pt x="174" y="52"/>
                    <a:pt x="174" y="58"/>
                    <a:pt x="178" y="62"/>
                  </a:cubicBezTo>
                  <a:cubicBezTo>
                    <a:pt x="180" y="64"/>
                    <a:pt x="182" y="65"/>
                    <a:pt x="185" y="65"/>
                  </a:cubicBezTo>
                  <a:cubicBezTo>
                    <a:pt x="187" y="65"/>
                    <a:pt x="190" y="64"/>
                    <a:pt x="192" y="62"/>
                  </a:cubicBezTo>
                  <a:cubicBezTo>
                    <a:pt x="205" y="49"/>
                    <a:pt x="205" y="49"/>
                    <a:pt x="205" y="49"/>
                  </a:cubicBezTo>
                  <a:cubicBezTo>
                    <a:pt x="209" y="45"/>
                    <a:pt x="209" y="39"/>
                    <a:pt x="205" y="35"/>
                  </a:cubicBezTo>
                  <a:moveTo>
                    <a:pt x="120" y="49"/>
                  </a:moveTo>
                  <a:cubicBezTo>
                    <a:pt x="81" y="49"/>
                    <a:pt x="50" y="80"/>
                    <a:pt x="50" y="118"/>
                  </a:cubicBezTo>
                  <a:cubicBezTo>
                    <a:pt x="50" y="132"/>
                    <a:pt x="54" y="145"/>
                    <a:pt x="61" y="156"/>
                  </a:cubicBezTo>
                  <a:cubicBezTo>
                    <a:pt x="62" y="157"/>
                    <a:pt x="62" y="158"/>
                    <a:pt x="62" y="158"/>
                  </a:cubicBezTo>
                  <a:cubicBezTo>
                    <a:pt x="75" y="176"/>
                    <a:pt x="78" y="182"/>
                    <a:pt x="78" y="186"/>
                  </a:cubicBezTo>
                  <a:cubicBezTo>
                    <a:pt x="78" y="199"/>
                    <a:pt x="78" y="199"/>
                    <a:pt x="78" y="199"/>
                  </a:cubicBezTo>
                  <a:cubicBezTo>
                    <a:pt x="75" y="199"/>
                    <a:pt x="75" y="199"/>
                    <a:pt x="75" y="199"/>
                  </a:cubicBezTo>
                  <a:cubicBezTo>
                    <a:pt x="71" y="199"/>
                    <a:pt x="69" y="200"/>
                    <a:pt x="69" y="204"/>
                  </a:cubicBezTo>
                  <a:cubicBezTo>
                    <a:pt x="69" y="229"/>
                    <a:pt x="69" y="229"/>
                    <a:pt x="69" y="229"/>
                  </a:cubicBezTo>
                  <a:cubicBezTo>
                    <a:pt x="69" y="233"/>
                    <a:pt x="71" y="235"/>
                    <a:pt x="75" y="235"/>
                  </a:cubicBezTo>
                  <a:cubicBezTo>
                    <a:pt x="166" y="235"/>
                    <a:pt x="166" y="235"/>
                    <a:pt x="166" y="235"/>
                  </a:cubicBezTo>
                  <a:cubicBezTo>
                    <a:pt x="169" y="235"/>
                    <a:pt x="171" y="233"/>
                    <a:pt x="171" y="229"/>
                  </a:cubicBezTo>
                  <a:cubicBezTo>
                    <a:pt x="171" y="204"/>
                    <a:pt x="171" y="204"/>
                    <a:pt x="171" y="204"/>
                  </a:cubicBezTo>
                  <a:cubicBezTo>
                    <a:pt x="171" y="200"/>
                    <a:pt x="169" y="199"/>
                    <a:pt x="166" y="199"/>
                  </a:cubicBezTo>
                  <a:cubicBezTo>
                    <a:pt x="162" y="199"/>
                    <a:pt x="162" y="199"/>
                    <a:pt x="162" y="199"/>
                  </a:cubicBezTo>
                  <a:cubicBezTo>
                    <a:pt x="162" y="186"/>
                    <a:pt x="162" y="186"/>
                    <a:pt x="162" y="186"/>
                  </a:cubicBezTo>
                  <a:cubicBezTo>
                    <a:pt x="162" y="183"/>
                    <a:pt x="163" y="178"/>
                    <a:pt x="178" y="158"/>
                  </a:cubicBezTo>
                  <a:cubicBezTo>
                    <a:pt x="186" y="146"/>
                    <a:pt x="190" y="133"/>
                    <a:pt x="190" y="118"/>
                  </a:cubicBezTo>
                  <a:cubicBezTo>
                    <a:pt x="190" y="80"/>
                    <a:pt x="159" y="49"/>
                    <a:pt x="120" y="49"/>
                  </a:cubicBezTo>
                  <a:moveTo>
                    <a:pt x="120" y="170"/>
                  </a:moveTo>
                  <a:cubicBezTo>
                    <a:pt x="117" y="136"/>
                    <a:pt x="117" y="136"/>
                    <a:pt x="117" y="136"/>
                  </a:cubicBezTo>
                  <a:cubicBezTo>
                    <a:pt x="124" y="136"/>
                    <a:pt x="124" y="136"/>
                    <a:pt x="124" y="136"/>
                  </a:cubicBezTo>
                  <a:lnTo>
                    <a:pt x="120" y="170"/>
                  </a:lnTo>
                  <a:close/>
                  <a:moveTo>
                    <a:pt x="162" y="147"/>
                  </a:moveTo>
                  <a:cubicBezTo>
                    <a:pt x="147" y="168"/>
                    <a:pt x="143" y="176"/>
                    <a:pt x="143" y="186"/>
                  </a:cubicBezTo>
                  <a:cubicBezTo>
                    <a:pt x="143" y="199"/>
                    <a:pt x="143" y="199"/>
                    <a:pt x="143" y="199"/>
                  </a:cubicBezTo>
                  <a:cubicBezTo>
                    <a:pt x="127" y="199"/>
                    <a:pt x="127" y="199"/>
                    <a:pt x="127" y="199"/>
                  </a:cubicBezTo>
                  <a:cubicBezTo>
                    <a:pt x="134" y="136"/>
                    <a:pt x="134" y="136"/>
                    <a:pt x="134" y="136"/>
                  </a:cubicBezTo>
                  <a:cubicBezTo>
                    <a:pt x="141" y="136"/>
                    <a:pt x="141" y="136"/>
                    <a:pt x="141" y="136"/>
                  </a:cubicBezTo>
                  <a:cubicBezTo>
                    <a:pt x="149" y="136"/>
                    <a:pt x="156" y="130"/>
                    <a:pt x="156" y="122"/>
                  </a:cubicBezTo>
                  <a:cubicBezTo>
                    <a:pt x="156" y="113"/>
                    <a:pt x="149" y="107"/>
                    <a:pt x="141" y="107"/>
                  </a:cubicBezTo>
                  <a:cubicBezTo>
                    <a:pt x="137" y="107"/>
                    <a:pt x="134" y="108"/>
                    <a:pt x="131" y="111"/>
                  </a:cubicBezTo>
                  <a:cubicBezTo>
                    <a:pt x="127" y="115"/>
                    <a:pt x="125" y="122"/>
                    <a:pt x="125" y="127"/>
                  </a:cubicBezTo>
                  <a:cubicBezTo>
                    <a:pt x="116" y="127"/>
                    <a:pt x="116" y="127"/>
                    <a:pt x="116" y="127"/>
                  </a:cubicBezTo>
                  <a:cubicBezTo>
                    <a:pt x="116" y="122"/>
                    <a:pt x="115" y="116"/>
                    <a:pt x="111" y="111"/>
                  </a:cubicBezTo>
                  <a:cubicBezTo>
                    <a:pt x="108" y="108"/>
                    <a:pt x="104" y="107"/>
                    <a:pt x="100" y="107"/>
                  </a:cubicBezTo>
                  <a:cubicBezTo>
                    <a:pt x="92" y="107"/>
                    <a:pt x="85" y="113"/>
                    <a:pt x="85" y="122"/>
                  </a:cubicBezTo>
                  <a:cubicBezTo>
                    <a:pt x="85" y="130"/>
                    <a:pt x="92" y="136"/>
                    <a:pt x="100" y="136"/>
                  </a:cubicBezTo>
                  <a:cubicBezTo>
                    <a:pt x="107" y="136"/>
                    <a:pt x="107" y="136"/>
                    <a:pt x="107" y="136"/>
                  </a:cubicBezTo>
                  <a:cubicBezTo>
                    <a:pt x="114" y="199"/>
                    <a:pt x="114" y="199"/>
                    <a:pt x="114" y="199"/>
                  </a:cubicBezTo>
                  <a:cubicBezTo>
                    <a:pt x="97" y="199"/>
                    <a:pt x="97" y="199"/>
                    <a:pt x="97" y="199"/>
                  </a:cubicBezTo>
                  <a:cubicBezTo>
                    <a:pt x="97" y="186"/>
                    <a:pt x="97" y="186"/>
                    <a:pt x="97" y="186"/>
                  </a:cubicBezTo>
                  <a:cubicBezTo>
                    <a:pt x="97" y="177"/>
                    <a:pt x="93" y="168"/>
                    <a:pt x="78" y="147"/>
                  </a:cubicBezTo>
                  <a:cubicBezTo>
                    <a:pt x="78" y="147"/>
                    <a:pt x="78" y="147"/>
                    <a:pt x="78" y="147"/>
                  </a:cubicBezTo>
                  <a:cubicBezTo>
                    <a:pt x="77" y="146"/>
                    <a:pt x="77" y="146"/>
                    <a:pt x="77" y="146"/>
                  </a:cubicBezTo>
                  <a:cubicBezTo>
                    <a:pt x="71" y="138"/>
                    <a:pt x="68" y="128"/>
                    <a:pt x="68" y="118"/>
                  </a:cubicBezTo>
                  <a:cubicBezTo>
                    <a:pt x="68" y="91"/>
                    <a:pt x="92" y="68"/>
                    <a:pt x="120" y="68"/>
                  </a:cubicBezTo>
                  <a:cubicBezTo>
                    <a:pt x="148" y="68"/>
                    <a:pt x="172" y="91"/>
                    <a:pt x="172" y="118"/>
                  </a:cubicBezTo>
                  <a:cubicBezTo>
                    <a:pt x="172" y="129"/>
                    <a:pt x="168" y="139"/>
                    <a:pt x="162" y="147"/>
                  </a:cubicBezTo>
                  <a:moveTo>
                    <a:pt x="135" y="127"/>
                  </a:moveTo>
                  <a:cubicBezTo>
                    <a:pt x="135" y="124"/>
                    <a:pt x="136" y="119"/>
                    <a:pt x="138" y="117"/>
                  </a:cubicBezTo>
                  <a:cubicBezTo>
                    <a:pt x="139" y="116"/>
                    <a:pt x="140" y="116"/>
                    <a:pt x="141" y="116"/>
                  </a:cubicBezTo>
                  <a:cubicBezTo>
                    <a:pt x="144" y="116"/>
                    <a:pt x="147" y="119"/>
                    <a:pt x="147" y="122"/>
                  </a:cubicBezTo>
                  <a:cubicBezTo>
                    <a:pt x="147" y="125"/>
                    <a:pt x="144" y="127"/>
                    <a:pt x="141" y="127"/>
                  </a:cubicBezTo>
                  <a:cubicBezTo>
                    <a:pt x="135" y="127"/>
                    <a:pt x="135" y="127"/>
                    <a:pt x="135" y="127"/>
                  </a:cubicBezTo>
                  <a:close/>
                  <a:moveTo>
                    <a:pt x="107" y="127"/>
                  </a:moveTo>
                  <a:cubicBezTo>
                    <a:pt x="100" y="127"/>
                    <a:pt x="100" y="127"/>
                    <a:pt x="100" y="127"/>
                  </a:cubicBezTo>
                  <a:cubicBezTo>
                    <a:pt x="97" y="127"/>
                    <a:pt x="94" y="125"/>
                    <a:pt x="94" y="122"/>
                  </a:cubicBezTo>
                  <a:cubicBezTo>
                    <a:pt x="94" y="119"/>
                    <a:pt x="97" y="116"/>
                    <a:pt x="100" y="116"/>
                  </a:cubicBezTo>
                  <a:cubicBezTo>
                    <a:pt x="102" y="116"/>
                    <a:pt x="103" y="117"/>
                    <a:pt x="104" y="118"/>
                  </a:cubicBezTo>
                  <a:cubicBezTo>
                    <a:pt x="106" y="120"/>
                    <a:pt x="107" y="124"/>
                    <a:pt x="107" y="127"/>
                  </a:cubicBezTo>
                  <a:moveTo>
                    <a:pt x="231" y="111"/>
                  </a:moveTo>
                  <a:cubicBezTo>
                    <a:pt x="212" y="111"/>
                    <a:pt x="212" y="111"/>
                    <a:pt x="212" y="111"/>
                  </a:cubicBezTo>
                  <a:cubicBezTo>
                    <a:pt x="206" y="111"/>
                    <a:pt x="202" y="115"/>
                    <a:pt x="202" y="120"/>
                  </a:cubicBezTo>
                  <a:cubicBezTo>
                    <a:pt x="202" y="125"/>
                    <a:pt x="206" y="130"/>
                    <a:pt x="212" y="130"/>
                  </a:cubicBezTo>
                  <a:cubicBezTo>
                    <a:pt x="231" y="130"/>
                    <a:pt x="231" y="130"/>
                    <a:pt x="231" y="130"/>
                  </a:cubicBezTo>
                  <a:cubicBezTo>
                    <a:pt x="236" y="130"/>
                    <a:pt x="240" y="125"/>
                    <a:pt x="240" y="120"/>
                  </a:cubicBezTo>
                  <a:cubicBezTo>
                    <a:pt x="240" y="115"/>
                    <a:pt x="236" y="111"/>
                    <a:pt x="231" y="111"/>
                  </a:cubicBezTo>
                </a:path>
              </a:pathLst>
            </a:custGeom>
            <a:solidFill>
              <a:sysClr val="window" lastClr="FFFFFF"/>
            </a:solidFill>
            <a:ln>
              <a:noFill/>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31" name="Rectangle 27">
            <a:extLst>
              <a:ext uri="{FF2B5EF4-FFF2-40B4-BE49-F238E27FC236}">
                <a16:creationId xmlns:a16="http://schemas.microsoft.com/office/drawing/2014/main" id="{1841DE33-7C0B-4F2D-98DD-E68EECFC11C3}"/>
              </a:ext>
            </a:extLst>
          </p:cNvPr>
          <p:cNvSpPr>
            <a:spLocks noChangeArrowheads="1"/>
          </p:cNvSpPr>
          <p:nvPr/>
        </p:nvSpPr>
        <p:spPr bwMode="auto">
          <a:xfrm>
            <a:off x="2233613" y="3114675"/>
            <a:ext cx="2419350" cy="286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spcBef>
                <a:spcPct val="50000"/>
              </a:spcBef>
            </a:pPr>
            <a:r>
              <a:rPr lang="zh-CN" altLang="en-US" sz="2400" b="0">
                <a:ea typeface="微软雅黑" panose="020B0503020204020204" pitchFamily="34" charset="-122"/>
                <a:sym typeface="+mn-lt"/>
              </a:rPr>
              <a:t>实验结果表明：就</a:t>
            </a:r>
            <a:r>
              <a:rPr lang="zh-CN" altLang="en-US" sz="2400" b="0">
                <a:solidFill>
                  <a:srgbClr val="FF3300"/>
                </a:solidFill>
                <a:ea typeface="微软雅黑" panose="020B0503020204020204" pitchFamily="34" charset="-122"/>
                <a:sym typeface="+mn-lt"/>
              </a:rPr>
              <a:t>平均计算时间</a:t>
            </a:r>
            <a:r>
              <a:rPr lang="zh-CN" altLang="en-US" sz="2400" b="0">
                <a:ea typeface="微软雅黑" panose="020B0503020204020204" pitchFamily="34" charset="-122"/>
                <a:sym typeface="+mn-lt"/>
              </a:rPr>
              <a:t>而言，快速排序是我们所讨论的所有内排序方法中</a:t>
            </a:r>
            <a:r>
              <a:rPr lang="zh-CN" altLang="en-US" sz="2400" b="0">
                <a:solidFill>
                  <a:srgbClr val="FF3300"/>
                </a:solidFill>
                <a:ea typeface="微软雅黑" panose="020B0503020204020204" pitchFamily="34" charset="-122"/>
                <a:sym typeface="+mn-lt"/>
              </a:rPr>
              <a:t>最好</a:t>
            </a:r>
            <a:r>
              <a:rPr lang="zh-CN" altLang="en-US" sz="2400" b="0">
                <a:ea typeface="微软雅黑" panose="020B0503020204020204" pitchFamily="34" charset="-122"/>
                <a:sym typeface="+mn-lt"/>
              </a:rPr>
              <a:t>的一个。</a:t>
            </a:r>
          </a:p>
        </p:txBody>
      </p:sp>
      <p:sp>
        <p:nvSpPr>
          <p:cNvPr id="32" name="Rectangle 27">
            <a:extLst>
              <a:ext uri="{FF2B5EF4-FFF2-40B4-BE49-F238E27FC236}">
                <a16:creationId xmlns:a16="http://schemas.microsoft.com/office/drawing/2014/main" id="{D1F16E4B-2F72-40A8-875E-C8CE0B1A72FB}"/>
              </a:ext>
            </a:extLst>
          </p:cNvPr>
          <p:cNvSpPr>
            <a:spLocks noChangeArrowheads="1"/>
          </p:cNvSpPr>
          <p:nvPr/>
        </p:nvSpPr>
        <p:spPr bwMode="auto">
          <a:xfrm>
            <a:off x="4826000" y="3128963"/>
            <a:ext cx="2078038" cy="286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spcBef>
                <a:spcPct val="50000"/>
              </a:spcBef>
            </a:pPr>
            <a:r>
              <a:rPr lang="zh-CN" altLang="en-US" sz="2400" b="0">
                <a:ea typeface="微软雅黑" panose="020B0503020204020204" pitchFamily="34" charset="-122"/>
                <a:sym typeface="+mn-lt"/>
              </a:rPr>
              <a:t>快速排序是递归的，需要有一个栈存放每层递归调用时参数</a:t>
            </a:r>
            <a:r>
              <a:rPr lang="zh-CN" altLang="en-US" sz="2400" b="0">
                <a:solidFill>
                  <a:srgbClr val="FF3300"/>
                </a:solidFill>
                <a:ea typeface="微软雅黑" panose="020B0503020204020204" pitchFamily="34" charset="-122"/>
                <a:sym typeface="+mn-lt"/>
              </a:rPr>
              <a:t>（新的</a:t>
            </a:r>
            <a:r>
              <a:rPr lang="en-US" altLang="zh-CN" sz="2400" b="0">
                <a:solidFill>
                  <a:srgbClr val="FF3300"/>
                </a:solidFill>
                <a:ea typeface="微软雅黑" panose="020B0503020204020204" pitchFamily="34" charset="-122"/>
                <a:sym typeface="+mn-lt"/>
              </a:rPr>
              <a:t>low</a:t>
            </a:r>
            <a:r>
              <a:rPr lang="zh-CN" altLang="en-US" sz="2400" b="0">
                <a:solidFill>
                  <a:srgbClr val="FF3300"/>
                </a:solidFill>
                <a:ea typeface="微软雅黑" panose="020B0503020204020204" pitchFamily="34" charset="-122"/>
                <a:sym typeface="+mn-lt"/>
              </a:rPr>
              <a:t>和</a:t>
            </a:r>
            <a:r>
              <a:rPr lang="en-US" altLang="zh-CN" sz="2400" b="0">
                <a:solidFill>
                  <a:srgbClr val="FF3300"/>
                </a:solidFill>
                <a:ea typeface="微软雅黑" panose="020B0503020204020204" pitchFamily="34" charset="-122"/>
                <a:sym typeface="+mn-lt"/>
              </a:rPr>
              <a:t>high</a:t>
            </a:r>
            <a:r>
              <a:rPr lang="zh-CN" altLang="en-US" sz="2400" b="0">
                <a:solidFill>
                  <a:srgbClr val="FF3300"/>
                </a:solidFill>
                <a:ea typeface="微软雅黑" panose="020B0503020204020204" pitchFamily="34" charset="-122"/>
                <a:sym typeface="+mn-lt"/>
              </a:rPr>
              <a:t>）</a:t>
            </a:r>
            <a:r>
              <a:rPr lang="zh-CN" altLang="en-US" sz="2400" b="0">
                <a:ea typeface="微软雅黑" panose="020B0503020204020204" pitchFamily="34" charset="-122"/>
                <a:sym typeface="+mn-lt"/>
              </a:rPr>
              <a:t>。</a:t>
            </a:r>
          </a:p>
        </p:txBody>
      </p:sp>
      <p:sp>
        <p:nvSpPr>
          <p:cNvPr id="33" name="Rectangle 27">
            <a:extLst>
              <a:ext uri="{FF2B5EF4-FFF2-40B4-BE49-F238E27FC236}">
                <a16:creationId xmlns:a16="http://schemas.microsoft.com/office/drawing/2014/main" id="{5D583727-40F9-4F8E-9540-59F7D81A58A6}"/>
              </a:ext>
            </a:extLst>
          </p:cNvPr>
          <p:cNvSpPr>
            <a:spLocks noChangeArrowheads="1"/>
          </p:cNvSpPr>
          <p:nvPr/>
        </p:nvSpPr>
        <p:spPr bwMode="auto">
          <a:xfrm>
            <a:off x="7078663" y="3114675"/>
            <a:ext cx="2065337" cy="286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spcBef>
                <a:spcPct val="50000"/>
              </a:spcBef>
            </a:pPr>
            <a:r>
              <a:rPr lang="zh-CN" altLang="en-US" sz="2400" b="0">
                <a:ea typeface="微软雅黑" panose="020B0503020204020204" pitchFamily="34" charset="-122"/>
                <a:sym typeface="+mn-lt"/>
              </a:rPr>
              <a:t>最大递归调用层次数与递归树的深度一致，因此，要求存储开销为 </a:t>
            </a:r>
            <a:r>
              <a:rPr lang="en-US" altLang="zh-CN" sz="2400" b="0">
                <a:solidFill>
                  <a:srgbClr val="FF3300"/>
                </a:solidFill>
                <a:ea typeface="微软雅黑" panose="020B0503020204020204" pitchFamily="34" charset="-122"/>
                <a:sym typeface="+mn-lt"/>
              </a:rPr>
              <a:t>O(log</a:t>
            </a:r>
            <a:r>
              <a:rPr lang="en-US" altLang="zh-CN" sz="2400" b="0" baseline="-25000">
                <a:solidFill>
                  <a:srgbClr val="FF3300"/>
                </a:solidFill>
                <a:ea typeface="微软雅黑" panose="020B0503020204020204" pitchFamily="34" charset="-122"/>
                <a:sym typeface="+mn-lt"/>
              </a:rPr>
              <a:t>2</a:t>
            </a:r>
            <a:r>
              <a:rPr lang="en-US" altLang="zh-CN" sz="2400" b="0" i="1">
                <a:solidFill>
                  <a:srgbClr val="FF3300"/>
                </a:solidFill>
                <a:ea typeface="微软雅黑" panose="020B0503020204020204" pitchFamily="34" charset="-122"/>
                <a:sym typeface="+mn-lt"/>
              </a:rPr>
              <a:t>n</a:t>
            </a:r>
            <a:r>
              <a:rPr lang="en-US" altLang="zh-CN" sz="2400" b="0">
                <a:solidFill>
                  <a:srgbClr val="FF3300"/>
                </a:solidFill>
                <a:ea typeface="微软雅黑" panose="020B0503020204020204" pitchFamily="34" charset="-122"/>
                <a:sym typeface="+mn-lt"/>
              </a:rPr>
              <a:t>)</a:t>
            </a:r>
            <a:r>
              <a:rPr lang="en-US" altLang="zh-CN" sz="2400" b="0">
                <a:ea typeface="微软雅黑" panose="020B0503020204020204" pitchFamily="34" charset="-122"/>
                <a:sym typeface="+mn-lt"/>
              </a:rPr>
              <a:t> </a:t>
            </a:r>
            <a:r>
              <a:rPr lang="zh-CN" altLang="en-US" sz="2400" b="0">
                <a:ea typeface="微软雅黑" panose="020B0503020204020204" pitchFamily="34" charset="-122"/>
                <a:sym typeface="+mn-lt"/>
              </a:rPr>
              <a:t>。</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par>
                          <p:cTn id="8" fill="hold" nodeType="afterGroup">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1016859">
                                            <p:txEl>
                                              <p:pRg st="0" end="0"/>
                                            </p:txEl>
                                          </p:spTgt>
                                        </p:tgtEl>
                                        <p:attrNameLst>
                                          <p:attrName>style.visibility</p:attrName>
                                        </p:attrNameLst>
                                      </p:cBhvr>
                                      <p:to>
                                        <p:strVal val="visible"/>
                                      </p:to>
                                    </p:set>
                                    <p:animEffect transition="in" filter="box(in)">
                                      <p:cBhvr>
                                        <p:cTn id="11" dur="500"/>
                                        <p:tgtEl>
                                          <p:spTgt spid="1016859">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4" presetClass="entr" presetSubtype="16"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box(in)">
                                      <p:cBhvr>
                                        <p:cTn id="16" dur="500"/>
                                        <p:tgtEl>
                                          <p:spTgt spid="3"/>
                                        </p:tgtEl>
                                      </p:cBhvr>
                                    </p:animEffect>
                                  </p:childTnLst>
                                </p:cTn>
                              </p:par>
                            </p:childTnLst>
                          </p:cTn>
                        </p:par>
                        <p:par>
                          <p:cTn id="17" fill="hold" nodeType="afterGroup">
                            <p:stCondLst>
                              <p:cond delay="500"/>
                            </p:stCondLst>
                            <p:childTnLst>
                              <p:par>
                                <p:cTn id="18" presetID="4" presetClass="entr" presetSubtype="16" fill="hold" grpId="0" nodeType="afterEffect">
                                  <p:stCondLst>
                                    <p:cond delay="0"/>
                                  </p:stCondLst>
                                  <p:childTnLst>
                                    <p:set>
                                      <p:cBhvr>
                                        <p:cTn id="19" dur="1" fill="hold">
                                          <p:stCondLst>
                                            <p:cond delay="0"/>
                                          </p:stCondLst>
                                        </p:cTn>
                                        <p:tgtEl>
                                          <p:spTgt spid="31">
                                            <p:txEl>
                                              <p:pRg st="0" end="0"/>
                                            </p:txEl>
                                          </p:spTgt>
                                        </p:tgtEl>
                                        <p:attrNameLst>
                                          <p:attrName>style.visibility</p:attrName>
                                        </p:attrNameLst>
                                      </p:cBhvr>
                                      <p:to>
                                        <p:strVal val="visible"/>
                                      </p:to>
                                    </p:set>
                                    <p:animEffect transition="in" filter="box(in)">
                                      <p:cBhvr>
                                        <p:cTn id="20" dur="500"/>
                                        <p:tgtEl>
                                          <p:spTgt spid="31">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4" presetClass="entr" presetSubtype="16" fill="hold" nodeType="click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box(in)">
                                      <p:cBhvr>
                                        <p:cTn id="25" dur="500"/>
                                        <p:tgtEl>
                                          <p:spTgt spid="34"/>
                                        </p:tgtEl>
                                      </p:cBhvr>
                                    </p:animEffect>
                                  </p:childTnLst>
                                </p:cTn>
                              </p:par>
                            </p:childTnLst>
                          </p:cTn>
                        </p:par>
                        <p:par>
                          <p:cTn id="26" fill="hold" nodeType="afterGroup">
                            <p:stCondLst>
                              <p:cond delay="500"/>
                            </p:stCondLst>
                            <p:childTnLst>
                              <p:par>
                                <p:cTn id="27" presetID="4" presetClass="entr" presetSubtype="16" fill="hold" grpId="0" nodeType="afterEffect">
                                  <p:stCondLst>
                                    <p:cond delay="0"/>
                                  </p:stCondLst>
                                  <p:childTnLst>
                                    <p:set>
                                      <p:cBhvr>
                                        <p:cTn id="28" dur="1" fill="hold">
                                          <p:stCondLst>
                                            <p:cond delay="0"/>
                                          </p:stCondLst>
                                        </p:cTn>
                                        <p:tgtEl>
                                          <p:spTgt spid="32">
                                            <p:txEl>
                                              <p:pRg st="0" end="0"/>
                                            </p:txEl>
                                          </p:spTgt>
                                        </p:tgtEl>
                                        <p:attrNameLst>
                                          <p:attrName>style.visibility</p:attrName>
                                        </p:attrNameLst>
                                      </p:cBhvr>
                                      <p:to>
                                        <p:strVal val="visible"/>
                                      </p:to>
                                    </p:set>
                                    <p:animEffect transition="in" filter="box(in)">
                                      <p:cBhvr>
                                        <p:cTn id="29" dur="500"/>
                                        <p:tgtEl>
                                          <p:spTgt spid="32">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4" presetClass="entr" presetSubtype="16" fill="hold" nodeType="click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box(in)">
                                      <p:cBhvr>
                                        <p:cTn id="34" dur="500"/>
                                        <p:tgtEl>
                                          <p:spTgt spid="35"/>
                                        </p:tgtEl>
                                      </p:cBhvr>
                                    </p:animEffect>
                                  </p:childTnLst>
                                </p:cTn>
                              </p:par>
                            </p:childTnLst>
                          </p:cTn>
                        </p:par>
                        <p:par>
                          <p:cTn id="35" fill="hold" nodeType="afterGroup">
                            <p:stCondLst>
                              <p:cond delay="500"/>
                            </p:stCondLst>
                            <p:childTnLst>
                              <p:par>
                                <p:cTn id="36" presetID="4" presetClass="entr" presetSubtype="16" fill="hold" grpId="0" nodeType="afterEffect">
                                  <p:stCondLst>
                                    <p:cond delay="0"/>
                                  </p:stCondLst>
                                  <p:childTnLst>
                                    <p:set>
                                      <p:cBhvr>
                                        <p:cTn id="37" dur="1" fill="hold">
                                          <p:stCondLst>
                                            <p:cond delay="0"/>
                                          </p:stCondLst>
                                        </p:cTn>
                                        <p:tgtEl>
                                          <p:spTgt spid="33">
                                            <p:txEl>
                                              <p:pRg st="0" end="0"/>
                                            </p:txEl>
                                          </p:spTgt>
                                        </p:tgtEl>
                                        <p:attrNameLst>
                                          <p:attrName>style.visibility</p:attrName>
                                        </p:attrNameLst>
                                      </p:cBhvr>
                                      <p:to>
                                        <p:strVal val="visible"/>
                                      </p:to>
                                    </p:set>
                                    <p:animEffect transition="in" filter="box(in)">
                                      <p:cBhvr>
                                        <p:cTn id="38" dur="500"/>
                                        <p:tgtEl>
                                          <p:spTgt spid="3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6859" grpId="0" build="p"/>
      <p:bldP spid="31" grpId="0" build="p"/>
      <p:bldP spid="32" grpId="0" build="p"/>
      <p:bldP spid="33" grpId="0" build="p"/>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C414FE83-2315-4D2B-94DD-36A5599E9D40}"/>
              </a:ext>
            </a:extLst>
          </p:cNvPr>
          <p:cNvSpPr/>
          <p:nvPr/>
        </p:nvSpPr>
        <p:spPr bwMode="auto">
          <a:xfrm>
            <a:off x="0" y="5507038"/>
            <a:ext cx="9144000" cy="1152525"/>
          </a:xfrm>
          <a:prstGeom prst="rect">
            <a:avLst/>
          </a:prstGeom>
          <a:solidFill>
            <a:schemeClr val="accent1">
              <a:lumMod val="40000"/>
              <a:lumOff val="60000"/>
            </a:schemeClr>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ea typeface="仿宋_GB2312" panose="02010609030101010101" pitchFamily="49" charset="-122"/>
            </a:endParaRPr>
          </a:p>
        </p:txBody>
      </p:sp>
      <p:graphicFrame>
        <p:nvGraphicFramePr>
          <p:cNvPr id="1017888" name="Object 32">
            <a:extLst>
              <a:ext uri="{FF2B5EF4-FFF2-40B4-BE49-F238E27FC236}">
                <a16:creationId xmlns:a16="http://schemas.microsoft.com/office/drawing/2014/main" id="{03F43129-DD42-DD43-8C90-200C1C39080E}"/>
              </a:ext>
            </a:extLst>
          </p:cNvPr>
          <p:cNvGraphicFramePr>
            <a:graphicFrameLocks noGrp="1"/>
          </p:cNvGraphicFramePr>
          <p:nvPr>
            <p:ph/>
          </p:nvPr>
        </p:nvGraphicFramePr>
        <p:xfrm>
          <a:off x="593725" y="5507038"/>
          <a:ext cx="4397375" cy="1152525"/>
        </p:xfrm>
        <a:graphic>
          <a:graphicData uri="http://schemas.openxmlformats.org/presentationml/2006/ole">
            <mc:AlternateContent xmlns:mc="http://schemas.openxmlformats.org/markup-compatibility/2006">
              <mc:Choice xmlns:v="urn:schemas-microsoft-com:vml" Requires="v">
                <p:oleObj spid="_x0000_s102427" r:id="rId3" imgW="38912800" imgH="10236200" progId="Equation.3">
                  <p:embed/>
                </p:oleObj>
              </mc:Choice>
              <mc:Fallback>
                <p:oleObj r:id="rId3" imgW="38912800" imgH="10236200" progId="Equation.3">
                  <p:embed/>
                  <p:pic>
                    <p:nvPicPr>
                      <p:cNvPr id="0" name="Object 32"/>
                      <p:cNvPicPr>
                        <a:picLocks noGrp="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3725" y="5507038"/>
                        <a:ext cx="4397375" cy="115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017886" name="Rectangle 30">
            <a:extLst>
              <a:ext uri="{FF2B5EF4-FFF2-40B4-BE49-F238E27FC236}">
                <a16:creationId xmlns:a16="http://schemas.microsoft.com/office/drawing/2014/main" id="{9F6491E9-35E6-4811-99C6-D258D49C11D4}"/>
              </a:ext>
            </a:extLst>
          </p:cNvPr>
          <p:cNvSpPr>
            <a:spLocks noChangeArrowheads="1"/>
          </p:cNvSpPr>
          <p:nvPr/>
        </p:nvSpPr>
        <p:spPr bwMode="auto">
          <a:xfrm>
            <a:off x="831850" y="195263"/>
            <a:ext cx="2438400" cy="533400"/>
          </a:xfrm>
          <a:prstGeom prst="rect">
            <a:avLst/>
          </a:prstGeom>
        </p:spPr>
        <p:txBody>
          <a:bodyPr/>
          <a:lstStyle/>
          <a:p>
            <a:pPr>
              <a:lnSpc>
                <a:spcPct val="125000"/>
              </a:lnSpc>
              <a:defRPr/>
            </a:pPr>
            <a:r>
              <a:rPr lang="zh-CN" altLang="en-US" sz="2400" b="0" kern="0" dirty="0">
                <a:solidFill>
                  <a:schemeClr val="bg1"/>
                </a:solidFill>
                <a:latin typeface="+mn-lt"/>
                <a:ea typeface="+mn-ea"/>
                <a:cs typeface="+mn-ea"/>
                <a:sym typeface="+mn-lt"/>
              </a:rPr>
              <a:t>算法分析</a:t>
            </a:r>
          </a:p>
        </p:txBody>
      </p:sp>
      <p:grpSp>
        <p:nvGrpSpPr>
          <p:cNvPr id="6" name="组合 5">
            <a:extLst>
              <a:ext uri="{FF2B5EF4-FFF2-40B4-BE49-F238E27FC236}">
                <a16:creationId xmlns:a16="http://schemas.microsoft.com/office/drawing/2014/main" id="{85D4EC0A-2855-FD4B-8464-84BC3C7ED173}"/>
              </a:ext>
            </a:extLst>
          </p:cNvPr>
          <p:cNvGrpSpPr>
            <a:grpSpLocks/>
          </p:cNvGrpSpPr>
          <p:nvPr/>
        </p:nvGrpSpPr>
        <p:grpSpPr bwMode="auto">
          <a:xfrm>
            <a:off x="3848100" y="1149350"/>
            <a:ext cx="5184775" cy="4127500"/>
            <a:chOff x="2990388" y="2200808"/>
            <a:chExt cx="7070829" cy="5628002"/>
          </a:xfrm>
        </p:grpSpPr>
        <p:sp>
          <p:nvSpPr>
            <p:cNvPr id="7" name="i$liḋe-Oval 12">
              <a:extLst>
                <a:ext uri="{FF2B5EF4-FFF2-40B4-BE49-F238E27FC236}">
                  <a16:creationId xmlns:a16="http://schemas.microsoft.com/office/drawing/2014/main" id="{0B4D56AD-FE46-4BDE-96FF-7862FA0A1084}"/>
                </a:ext>
              </a:extLst>
            </p:cNvPr>
            <p:cNvSpPr>
              <a:spLocks/>
            </p:cNvSpPr>
            <p:nvPr/>
          </p:nvSpPr>
          <p:spPr bwMode="auto">
            <a:xfrm>
              <a:off x="4997326" y="2200808"/>
              <a:ext cx="2284055" cy="2283671"/>
            </a:xfrm>
            <a:prstGeom prst="ellipse">
              <a:avLst/>
            </a:prstGeom>
            <a:solidFill>
              <a:srgbClr val="4F81BD"/>
            </a:solidFill>
            <a:ln w="50800">
              <a:solidFill>
                <a:sysClr val="windowText" lastClr="000000">
                  <a:alpha val="0"/>
                </a:sysClr>
              </a:solidFill>
              <a:miter lim="800000"/>
              <a:headEnd/>
              <a:tailEnd/>
            </a:ln>
          </p:spPr>
          <p:txBody>
            <a:bodyPr wrap="none" lIns="0" tIns="0" rIns="0" bIns="0" anchor="ctr">
              <a:normAutofit/>
            </a:bodyPr>
            <a:lstStyle/>
            <a:p>
              <a:pPr algn="ctr" eaLnBrk="1" fontAlgn="auto" hangingPunct="1">
                <a:spcBef>
                  <a:spcPts val="0"/>
                </a:spcBef>
                <a:spcAft>
                  <a:spcPts val="0"/>
                </a:spcAft>
                <a:defRPr/>
              </a:pPr>
              <a:r>
                <a:rPr lang="zh-CN" altLang="en-US" sz="2400" b="0" kern="0" dirty="0">
                  <a:solidFill>
                    <a:prstClr val="white"/>
                  </a:solidFill>
                  <a:latin typeface="Arial" panose="020B0604020202020204" pitchFamily="34" charset="0"/>
                  <a:ea typeface="微软雅黑" panose="020B0503020204020204" pitchFamily="34" charset="-122"/>
                  <a:sym typeface="Arial" panose="020B0604020202020204" pitchFamily="34" charset="0"/>
                </a:rPr>
                <a:t>最坏</a:t>
              </a:r>
            </a:p>
          </p:txBody>
        </p:sp>
        <p:sp>
          <p:nvSpPr>
            <p:cNvPr id="8" name="i$liḋe-Oval 14">
              <a:extLst>
                <a:ext uri="{FF2B5EF4-FFF2-40B4-BE49-F238E27FC236}">
                  <a16:creationId xmlns:a16="http://schemas.microsoft.com/office/drawing/2014/main" id="{5BA4F5C4-0BA5-4E21-B6EE-BAA9119E880B}"/>
                </a:ext>
              </a:extLst>
            </p:cNvPr>
            <p:cNvSpPr>
              <a:spLocks/>
            </p:cNvSpPr>
            <p:nvPr/>
          </p:nvSpPr>
          <p:spPr bwMode="auto">
            <a:xfrm>
              <a:off x="4562164" y="3049338"/>
              <a:ext cx="326913" cy="324692"/>
            </a:xfrm>
            <a:prstGeom prst="ellipse">
              <a:avLst/>
            </a:prstGeom>
            <a:solidFill>
              <a:sysClr val="window" lastClr="FFFFFF">
                <a:lumMod val="75000"/>
                <a:alpha val="20000"/>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 name="i$liḋe-Oval 15">
              <a:extLst>
                <a:ext uri="{FF2B5EF4-FFF2-40B4-BE49-F238E27FC236}">
                  <a16:creationId xmlns:a16="http://schemas.microsoft.com/office/drawing/2014/main" id="{B892C5CA-098C-4C71-9119-46A8729CA8B4}"/>
                </a:ext>
              </a:extLst>
            </p:cNvPr>
            <p:cNvSpPr>
              <a:spLocks/>
            </p:cNvSpPr>
            <p:nvPr/>
          </p:nvSpPr>
          <p:spPr bwMode="auto">
            <a:xfrm>
              <a:off x="5878473" y="4354602"/>
              <a:ext cx="543411" cy="543318"/>
            </a:xfrm>
            <a:prstGeom prst="ellipse">
              <a:avLst/>
            </a:prstGeom>
            <a:solidFill>
              <a:sysClr val="window" lastClr="FFFFFF">
                <a:lumMod val="75000"/>
                <a:alpha val="20000"/>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 name="i$liḋe-Oval 16">
              <a:extLst>
                <a:ext uri="{FF2B5EF4-FFF2-40B4-BE49-F238E27FC236}">
                  <a16:creationId xmlns:a16="http://schemas.microsoft.com/office/drawing/2014/main" id="{3DC55529-F1E4-4409-B3CE-8BBE37D6AD20}"/>
                </a:ext>
              </a:extLst>
            </p:cNvPr>
            <p:cNvSpPr>
              <a:spLocks/>
            </p:cNvSpPr>
            <p:nvPr/>
          </p:nvSpPr>
          <p:spPr bwMode="auto">
            <a:xfrm>
              <a:off x="6857045" y="2222454"/>
              <a:ext cx="173199" cy="173169"/>
            </a:xfrm>
            <a:prstGeom prst="ellipse">
              <a:avLst/>
            </a:prstGeom>
            <a:solidFill>
              <a:sysClr val="window" lastClr="FFFFFF">
                <a:lumMod val="75000"/>
                <a:alpha val="20000"/>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 name="i$liḋe-Oval 17">
              <a:extLst>
                <a:ext uri="{FF2B5EF4-FFF2-40B4-BE49-F238E27FC236}">
                  <a16:creationId xmlns:a16="http://schemas.microsoft.com/office/drawing/2014/main" id="{88FC7D68-8B1E-41F9-8015-3403C87DF197}"/>
                </a:ext>
              </a:extLst>
            </p:cNvPr>
            <p:cNvSpPr>
              <a:spLocks/>
            </p:cNvSpPr>
            <p:nvPr/>
          </p:nvSpPr>
          <p:spPr bwMode="auto">
            <a:xfrm>
              <a:off x="7119008" y="3908691"/>
              <a:ext cx="402687" cy="400453"/>
            </a:xfrm>
            <a:prstGeom prst="ellipse">
              <a:avLst/>
            </a:prstGeom>
            <a:solidFill>
              <a:sysClr val="window" lastClr="FFFFFF">
                <a:lumMod val="75000"/>
                <a:alpha val="20000"/>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i$liḋe-Oval 18">
              <a:extLst>
                <a:ext uri="{FF2B5EF4-FFF2-40B4-BE49-F238E27FC236}">
                  <a16:creationId xmlns:a16="http://schemas.microsoft.com/office/drawing/2014/main" id="{B0147A77-6E84-4C0E-BDC0-CC4A9162F646}"/>
                </a:ext>
              </a:extLst>
            </p:cNvPr>
            <p:cNvSpPr>
              <a:spLocks/>
            </p:cNvSpPr>
            <p:nvPr/>
          </p:nvSpPr>
          <p:spPr bwMode="auto">
            <a:xfrm>
              <a:off x="7292207" y="2938943"/>
              <a:ext cx="489286" cy="489203"/>
            </a:xfrm>
            <a:prstGeom prst="ellipse">
              <a:avLst/>
            </a:prstGeom>
            <a:solidFill>
              <a:sysClr val="window" lastClr="FFFFFF">
                <a:lumMod val="75000"/>
                <a:alpha val="20000"/>
              </a:sysClr>
            </a:solidFill>
            <a:ln w="50800">
              <a:solidFill>
                <a:sysClr val="windowText" lastClr="000000">
                  <a:alpha val="0"/>
                </a:sysClr>
              </a:solidFill>
              <a:miter lim="800000"/>
              <a:headEnd/>
              <a:tailEn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 name="îṣļîḑé-TextBox 36">
              <a:extLst>
                <a:ext uri="{FF2B5EF4-FFF2-40B4-BE49-F238E27FC236}">
                  <a16:creationId xmlns:a16="http://schemas.microsoft.com/office/drawing/2014/main" id="{422FD794-5105-47CD-95D0-9B7682150514}"/>
                </a:ext>
              </a:extLst>
            </p:cNvPr>
            <p:cNvSpPr txBox="1">
              <a:spLocks/>
            </p:cNvSpPr>
            <p:nvPr/>
          </p:nvSpPr>
          <p:spPr bwMode="auto">
            <a:xfrm>
              <a:off x="2990388" y="5120876"/>
              <a:ext cx="7070829" cy="2707934"/>
            </a:xfrm>
            <a:prstGeom prst="rect">
              <a:avLst/>
            </a:prstGeom>
            <a:noFill/>
          </p:spPr>
          <p:txBody>
            <a:bodyPr lIns="90000" tIns="46800" rIns="90000" bIns="46800" anchor="ctr" anchorCtr="1"/>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0000"/>
                </a:lnSpc>
              </a:pPr>
              <a:r>
                <a:rPr lang="zh-CN" altLang="en-US" sz="2000" b="0">
                  <a:solidFill>
                    <a:srgbClr val="262626"/>
                  </a:solidFill>
                  <a:latin typeface="Arial" panose="020B0604020202020204" pitchFamily="34" charset="0"/>
                  <a:ea typeface="微软雅黑" panose="020B0503020204020204" pitchFamily="34" charset="-122"/>
                  <a:sym typeface="Arial" panose="020B0604020202020204" pitchFamily="34" charset="0"/>
                </a:rPr>
                <a:t>从小到大排好序，</a:t>
              </a:r>
              <a:r>
                <a:rPr lang="zh-CN" altLang="en-US" sz="2000" b="0">
                  <a:solidFill>
                    <a:srgbClr val="FF0000"/>
                  </a:solidFill>
                  <a:latin typeface="Arial" panose="020B0604020202020204" pitchFamily="34" charset="0"/>
                  <a:ea typeface="微软雅黑" panose="020B0503020204020204" pitchFamily="34" charset="-122"/>
                  <a:sym typeface="Arial" panose="020B0604020202020204" pitchFamily="34" charset="0"/>
                </a:rPr>
                <a:t>递归树成为单支树</a:t>
              </a:r>
              <a:r>
                <a:rPr lang="zh-CN" altLang="en-US" sz="2000" b="0">
                  <a:solidFill>
                    <a:srgbClr val="262626"/>
                  </a:solidFill>
                  <a:latin typeface="Arial" panose="020B0604020202020204" pitchFamily="34" charset="0"/>
                  <a:ea typeface="微软雅黑" panose="020B0503020204020204" pitchFamily="34" charset="-122"/>
                  <a:sym typeface="Arial" panose="020B0604020202020204" pitchFamily="34" charset="0"/>
                </a:rPr>
                <a:t>，每次划分只得到一个比上一次少一个对象的子序列，必须经过 </a:t>
              </a:r>
              <a:r>
                <a:rPr lang="en-US" altLang="zh-CN" sz="2000" b="0">
                  <a:solidFill>
                    <a:srgbClr val="262626"/>
                  </a:solidFill>
                  <a:latin typeface="Arial" panose="020B0604020202020204" pitchFamily="34" charset="0"/>
                  <a:ea typeface="微软雅黑" panose="020B0503020204020204" pitchFamily="34" charset="-122"/>
                  <a:sym typeface="Arial" panose="020B0604020202020204" pitchFamily="34" charset="0"/>
                </a:rPr>
                <a:t>n-1 </a:t>
              </a:r>
              <a:r>
                <a:rPr lang="zh-CN" altLang="en-US" sz="2000" b="0">
                  <a:solidFill>
                    <a:srgbClr val="262626"/>
                  </a:solidFill>
                  <a:latin typeface="Arial" panose="020B0604020202020204" pitchFamily="34" charset="0"/>
                  <a:ea typeface="微软雅黑" panose="020B0503020204020204" pitchFamily="34" charset="-122"/>
                  <a:sym typeface="Arial" panose="020B0604020202020204" pitchFamily="34" charset="0"/>
                </a:rPr>
                <a:t>趟才能把所有对象定位，而且第 </a:t>
              </a:r>
              <a:r>
                <a:rPr lang="en-US" altLang="zh-CN" sz="2000" b="0">
                  <a:solidFill>
                    <a:srgbClr val="262626"/>
                  </a:solidFill>
                  <a:latin typeface="Arial" panose="020B0604020202020204" pitchFamily="34" charset="0"/>
                  <a:ea typeface="微软雅黑" panose="020B0503020204020204" pitchFamily="34" charset="-122"/>
                  <a:sym typeface="Arial" panose="020B0604020202020204" pitchFamily="34" charset="0"/>
                </a:rPr>
                <a:t>i </a:t>
              </a:r>
              <a:r>
                <a:rPr lang="zh-CN" altLang="en-US" sz="2000" b="0">
                  <a:solidFill>
                    <a:srgbClr val="262626"/>
                  </a:solidFill>
                  <a:latin typeface="Arial" panose="020B0604020202020204" pitchFamily="34" charset="0"/>
                  <a:ea typeface="微软雅黑" panose="020B0503020204020204" pitchFamily="34" charset="-122"/>
                  <a:sym typeface="Arial" panose="020B0604020202020204" pitchFamily="34" charset="0"/>
                </a:rPr>
                <a:t>趟需要经过 </a:t>
              </a:r>
              <a:r>
                <a:rPr lang="en-US" altLang="zh-CN" sz="2000" b="0">
                  <a:solidFill>
                    <a:srgbClr val="262626"/>
                  </a:solidFill>
                  <a:latin typeface="Arial" panose="020B0604020202020204" pitchFamily="34" charset="0"/>
                  <a:ea typeface="微软雅黑" panose="020B0503020204020204" pitchFamily="34" charset="-122"/>
                  <a:sym typeface="Arial" panose="020B0604020202020204" pitchFamily="34" charset="0"/>
                </a:rPr>
                <a:t>n-i </a:t>
              </a:r>
              <a:r>
                <a:rPr lang="zh-CN" altLang="en-US" sz="2000" b="0">
                  <a:solidFill>
                    <a:srgbClr val="262626"/>
                  </a:solidFill>
                  <a:latin typeface="Arial" panose="020B0604020202020204" pitchFamily="34" charset="0"/>
                  <a:ea typeface="微软雅黑" panose="020B0503020204020204" pitchFamily="34" charset="-122"/>
                  <a:sym typeface="Arial" panose="020B0604020202020204" pitchFamily="34" charset="0"/>
                </a:rPr>
                <a:t>次关键码比较才能找到第 </a:t>
              </a:r>
              <a:r>
                <a:rPr lang="en-US" altLang="zh-CN" sz="2000" b="0">
                  <a:solidFill>
                    <a:srgbClr val="262626"/>
                  </a:solidFill>
                  <a:latin typeface="Arial" panose="020B0604020202020204" pitchFamily="34" charset="0"/>
                  <a:ea typeface="微软雅黑" panose="020B0503020204020204" pitchFamily="34" charset="-122"/>
                  <a:sym typeface="Arial" panose="020B0604020202020204" pitchFamily="34" charset="0"/>
                </a:rPr>
                <a:t>i </a:t>
              </a:r>
              <a:r>
                <a:rPr lang="zh-CN" altLang="en-US" sz="2000" b="0">
                  <a:solidFill>
                    <a:srgbClr val="262626"/>
                  </a:solidFill>
                  <a:latin typeface="Arial" panose="020B0604020202020204" pitchFamily="34" charset="0"/>
                  <a:ea typeface="微软雅黑" panose="020B0503020204020204" pitchFamily="34" charset="-122"/>
                  <a:sym typeface="Arial" panose="020B0604020202020204" pitchFamily="34" charset="0"/>
                </a:rPr>
                <a:t>个对象的安放位置。</a:t>
              </a:r>
            </a:p>
          </p:txBody>
        </p:sp>
      </p:grpSp>
      <p:grpSp>
        <p:nvGrpSpPr>
          <p:cNvPr id="14" name="组合 13">
            <a:extLst>
              <a:ext uri="{FF2B5EF4-FFF2-40B4-BE49-F238E27FC236}">
                <a16:creationId xmlns:a16="http://schemas.microsoft.com/office/drawing/2014/main" id="{5AE4C9FB-96CD-0A4C-B526-E878B56E4680}"/>
              </a:ext>
            </a:extLst>
          </p:cNvPr>
          <p:cNvGrpSpPr>
            <a:grpSpLocks/>
          </p:cNvGrpSpPr>
          <p:nvPr/>
        </p:nvGrpSpPr>
        <p:grpSpPr bwMode="auto">
          <a:xfrm>
            <a:off x="476250" y="1695450"/>
            <a:ext cx="3170238" cy="3581400"/>
            <a:chOff x="536851" y="1929345"/>
            <a:chExt cx="4323106" cy="4883214"/>
          </a:xfrm>
        </p:grpSpPr>
        <p:sp>
          <p:nvSpPr>
            <p:cNvPr id="15" name="i$liḋe-Oval 4">
              <a:extLst>
                <a:ext uri="{FF2B5EF4-FFF2-40B4-BE49-F238E27FC236}">
                  <a16:creationId xmlns:a16="http://schemas.microsoft.com/office/drawing/2014/main" id="{1DC7483B-8396-49BE-A86C-80657326C4FB}"/>
                </a:ext>
              </a:extLst>
            </p:cNvPr>
            <p:cNvSpPr>
              <a:spLocks/>
            </p:cNvSpPr>
            <p:nvPr/>
          </p:nvSpPr>
          <p:spPr bwMode="auto">
            <a:xfrm>
              <a:off x="1560802" y="2262685"/>
              <a:ext cx="2221085" cy="2222989"/>
            </a:xfrm>
            <a:prstGeom prst="ellipse">
              <a:avLst/>
            </a:prstGeom>
            <a:solidFill>
              <a:srgbClr val="8064A2"/>
            </a:solidFill>
            <a:ln w="50800" cap="flat">
              <a:solidFill>
                <a:sysClr val="windowText" lastClr="000000">
                  <a:alpha val="0"/>
                </a:sysClr>
              </a:solidFill>
              <a:prstDash val="solid"/>
              <a:miter lim="800000"/>
              <a:headEnd type="none" w="med" len="med"/>
              <a:tailEnd type="none" w="med" len="med"/>
            </a:ln>
          </p:spPr>
          <p:txBody>
            <a:bodyPr wrap="none" lIns="0" tIns="0" rIns="0" bIns="0" anchor="ctr">
              <a:normAutofit/>
            </a:bodyPr>
            <a:lstStyle/>
            <a:p>
              <a:pPr algn="ctr" eaLnBrk="1" fontAlgn="auto" hangingPunct="1">
                <a:spcBef>
                  <a:spcPts val="0"/>
                </a:spcBef>
                <a:spcAft>
                  <a:spcPts val="0"/>
                </a:spcAft>
                <a:defRPr/>
              </a:pPr>
              <a:r>
                <a:rPr lang="zh-CN" altLang="en-US" sz="2400" b="0" kern="0" dirty="0">
                  <a:solidFill>
                    <a:prstClr val="white"/>
                  </a:solidFill>
                  <a:latin typeface="Arial" panose="020B0604020202020204" pitchFamily="34" charset="0"/>
                  <a:ea typeface="微软雅黑" panose="020B0503020204020204" pitchFamily="34" charset="-122"/>
                  <a:sym typeface="Arial" panose="020B0604020202020204" pitchFamily="34" charset="0"/>
                </a:rPr>
                <a:t>最好</a:t>
              </a:r>
            </a:p>
          </p:txBody>
        </p:sp>
        <p:sp>
          <p:nvSpPr>
            <p:cNvPr id="16" name="i$liḋe-Oval 6">
              <a:extLst>
                <a:ext uri="{FF2B5EF4-FFF2-40B4-BE49-F238E27FC236}">
                  <a16:creationId xmlns:a16="http://schemas.microsoft.com/office/drawing/2014/main" id="{5C22AE65-DF1A-4F0D-90E7-8CE0A5024912}"/>
                </a:ext>
              </a:extLst>
            </p:cNvPr>
            <p:cNvSpPr>
              <a:spLocks/>
            </p:cNvSpPr>
            <p:nvPr/>
          </p:nvSpPr>
          <p:spPr bwMode="auto">
            <a:xfrm>
              <a:off x="3968059" y="3600374"/>
              <a:ext cx="348532" cy="350656"/>
            </a:xfrm>
            <a:prstGeom prst="ellipse">
              <a:avLst/>
            </a:prstGeom>
            <a:solidFill>
              <a:sysClr val="window" lastClr="FFFFFF">
                <a:lumMod val="75000"/>
                <a:alpha val="39999"/>
              </a:sysClr>
            </a:solidFill>
            <a:ln w="50800" cap="flat">
              <a:solidFill>
                <a:sysClr val="windowText" lastClr="000000">
                  <a:alpha val="0"/>
                </a:sysClr>
              </a:solidFill>
              <a:prstDash val="solid"/>
              <a:miter lim="800000"/>
              <a:headEnd type="none" w="med" len="med"/>
              <a:tailEnd type="none" w="med" len="me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i$liḋe-Oval 7">
              <a:extLst>
                <a:ext uri="{FF2B5EF4-FFF2-40B4-BE49-F238E27FC236}">
                  <a16:creationId xmlns:a16="http://schemas.microsoft.com/office/drawing/2014/main" id="{6E79F11F-EB3B-449F-B1DD-AC6986F7B1F7}"/>
                </a:ext>
              </a:extLst>
            </p:cNvPr>
            <p:cNvSpPr>
              <a:spLocks/>
            </p:cNvSpPr>
            <p:nvPr/>
          </p:nvSpPr>
          <p:spPr bwMode="auto">
            <a:xfrm>
              <a:off x="1524000" y="3834145"/>
              <a:ext cx="348533" cy="350656"/>
            </a:xfrm>
            <a:prstGeom prst="ellipse">
              <a:avLst/>
            </a:prstGeom>
            <a:solidFill>
              <a:sysClr val="window" lastClr="FFFFFF">
                <a:lumMod val="75000"/>
                <a:alpha val="39999"/>
              </a:sysClr>
            </a:solidFill>
            <a:ln w="50800" cap="flat">
              <a:solidFill>
                <a:sysClr val="windowText" lastClr="000000">
                  <a:alpha val="0"/>
                </a:sysClr>
              </a:solidFill>
              <a:prstDash val="solid"/>
              <a:miter lim="800000"/>
              <a:headEnd type="none" w="med" len="med"/>
              <a:tailEnd type="none" w="med" len="me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 name="i$liḋe-Oval 8">
              <a:extLst>
                <a:ext uri="{FF2B5EF4-FFF2-40B4-BE49-F238E27FC236}">
                  <a16:creationId xmlns:a16="http://schemas.microsoft.com/office/drawing/2014/main" id="{116CE849-F834-4ED2-86E2-9A96A0E1038C}"/>
                </a:ext>
              </a:extLst>
            </p:cNvPr>
            <p:cNvSpPr>
              <a:spLocks/>
            </p:cNvSpPr>
            <p:nvPr/>
          </p:nvSpPr>
          <p:spPr bwMode="auto">
            <a:xfrm>
              <a:off x="2011080" y="4362294"/>
              <a:ext cx="601814" cy="603909"/>
            </a:xfrm>
            <a:prstGeom prst="ellipse">
              <a:avLst/>
            </a:prstGeom>
            <a:solidFill>
              <a:sysClr val="window" lastClr="FFFFFF">
                <a:lumMod val="75000"/>
                <a:alpha val="39999"/>
              </a:sysClr>
            </a:solidFill>
            <a:ln w="50800" cap="flat">
              <a:solidFill>
                <a:sysClr val="windowText" lastClr="000000">
                  <a:alpha val="0"/>
                </a:sysClr>
              </a:solidFill>
              <a:prstDash val="solid"/>
              <a:miter lim="800000"/>
              <a:headEnd type="none" w="med" len="med"/>
              <a:tailEnd type="none" w="med" len="me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i$liḋe-Oval 9">
              <a:extLst>
                <a:ext uri="{FF2B5EF4-FFF2-40B4-BE49-F238E27FC236}">
                  <a16:creationId xmlns:a16="http://schemas.microsoft.com/office/drawing/2014/main" id="{4F8B7DED-4B89-4F16-9336-96F3A8039445}"/>
                </a:ext>
              </a:extLst>
            </p:cNvPr>
            <p:cNvSpPr>
              <a:spLocks/>
            </p:cNvSpPr>
            <p:nvPr/>
          </p:nvSpPr>
          <p:spPr bwMode="auto">
            <a:xfrm>
              <a:off x="2485171" y="1929345"/>
              <a:ext cx="201327" cy="201303"/>
            </a:xfrm>
            <a:prstGeom prst="ellipse">
              <a:avLst/>
            </a:prstGeom>
            <a:solidFill>
              <a:sysClr val="window" lastClr="FFFFFF">
                <a:lumMod val="75000"/>
                <a:alpha val="39999"/>
              </a:sysClr>
            </a:solidFill>
            <a:ln w="50800" cap="flat">
              <a:solidFill>
                <a:sysClr val="windowText" lastClr="000000">
                  <a:alpha val="0"/>
                </a:sysClr>
              </a:solidFill>
              <a:prstDash val="solid"/>
              <a:miter lim="800000"/>
              <a:headEnd type="none" w="med" len="med"/>
              <a:tailEnd type="none" w="med" len="me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 name="i$liḋe-Oval 10">
              <a:extLst>
                <a:ext uri="{FF2B5EF4-FFF2-40B4-BE49-F238E27FC236}">
                  <a16:creationId xmlns:a16="http://schemas.microsoft.com/office/drawing/2014/main" id="{21B3FC95-72CA-4B70-8B3F-9FC4C90B4344}"/>
                </a:ext>
              </a:extLst>
            </p:cNvPr>
            <p:cNvSpPr>
              <a:spLocks/>
            </p:cNvSpPr>
            <p:nvPr/>
          </p:nvSpPr>
          <p:spPr bwMode="auto">
            <a:xfrm>
              <a:off x="755496" y="3109023"/>
              <a:ext cx="432960" cy="435073"/>
            </a:xfrm>
            <a:prstGeom prst="ellipse">
              <a:avLst/>
            </a:prstGeom>
            <a:solidFill>
              <a:sysClr val="window" lastClr="FFFFFF">
                <a:lumMod val="75000"/>
                <a:alpha val="39999"/>
              </a:sysClr>
            </a:solidFill>
            <a:ln w="50800" cap="flat">
              <a:solidFill>
                <a:sysClr val="windowText" lastClr="000000">
                  <a:alpha val="0"/>
                </a:sysClr>
              </a:solidFill>
              <a:prstDash val="solid"/>
              <a:miter lim="800000"/>
              <a:headEnd type="none" w="med" len="med"/>
              <a:tailEnd type="none" w="med" len="med"/>
            </a:ln>
          </p:spPr>
          <p:txBody>
            <a:bodyPr anchor="ctr"/>
            <a:lstStyle/>
            <a:p>
              <a:pPr algn="ctr" eaLnBrk="1" fontAlgn="auto" hangingPunct="1">
                <a:spcBef>
                  <a:spcPts val="0"/>
                </a:spcBef>
                <a:spcAft>
                  <a:spcPts val="0"/>
                </a:spcAft>
                <a:defRPr/>
              </a:pPr>
              <a:endParaRPr sz="1800" b="0" kern="0">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 name="îṣļîḑé-TextBox 44">
              <a:extLst>
                <a:ext uri="{FF2B5EF4-FFF2-40B4-BE49-F238E27FC236}">
                  <a16:creationId xmlns:a16="http://schemas.microsoft.com/office/drawing/2014/main" id="{4C666896-7E53-4688-A219-C0EB4010A3B4}"/>
                </a:ext>
              </a:extLst>
            </p:cNvPr>
            <p:cNvSpPr txBox="1">
              <a:spLocks/>
            </p:cNvSpPr>
            <p:nvPr/>
          </p:nvSpPr>
          <p:spPr bwMode="auto">
            <a:xfrm>
              <a:off x="536851" y="5070101"/>
              <a:ext cx="4323106" cy="1742458"/>
            </a:xfrm>
            <a:prstGeom prst="rect">
              <a:avLst/>
            </a:prstGeom>
            <a:noFill/>
          </p:spPr>
          <p:txBody>
            <a:bodyPr lIns="90000" tIns="46800" rIns="90000" bIns="46800" anchor="ctr" anchorCtr="1"/>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0000"/>
                </a:lnSpc>
              </a:pPr>
              <a:r>
                <a:rPr lang="zh-CN" altLang="en-US" sz="2400" b="0">
                  <a:solidFill>
                    <a:srgbClr val="262626"/>
                  </a:solidFill>
                  <a:latin typeface="Arial" panose="020B0604020202020204" pitchFamily="34" charset="0"/>
                  <a:ea typeface="微软雅黑" panose="020B0503020204020204" pitchFamily="34" charset="-122"/>
                  <a:sym typeface="Arial" panose="020B0604020202020204" pitchFamily="34" charset="0"/>
                </a:rPr>
                <a:t>划分后，左侧右侧子序列的</a:t>
              </a:r>
              <a:r>
                <a:rPr lang="zh-CN" altLang="en-US" sz="2400" b="0">
                  <a:solidFill>
                    <a:srgbClr val="FF0000"/>
                  </a:solidFill>
                  <a:latin typeface="Arial" panose="020B0604020202020204" pitchFamily="34" charset="0"/>
                  <a:ea typeface="微软雅黑" panose="020B0503020204020204" pitchFamily="34" charset="-122"/>
                  <a:sym typeface="Arial" panose="020B0604020202020204" pitchFamily="34" charset="0"/>
                </a:rPr>
                <a:t>长度相同</a:t>
              </a: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17888"/>
                                        </p:tgtEl>
                                        <p:attrNameLst>
                                          <p:attrName>style.visibility</p:attrName>
                                        </p:attrNameLst>
                                      </p:cBhvr>
                                      <p:to>
                                        <p:strVal val="visible"/>
                                      </p:to>
                                    </p:set>
                                    <p:anim calcmode="lin" valueType="num">
                                      <p:cBhvr additive="base">
                                        <p:cTn id="13" dur="500" fill="hold"/>
                                        <p:tgtEl>
                                          <p:spTgt spid="1017888"/>
                                        </p:tgtEl>
                                        <p:attrNameLst>
                                          <p:attrName>ppt_x</p:attrName>
                                        </p:attrNameLst>
                                      </p:cBhvr>
                                      <p:tavLst>
                                        <p:tav tm="0">
                                          <p:val>
                                            <p:strVal val="0-#ppt_w/2"/>
                                          </p:val>
                                        </p:tav>
                                        <p:tav tm="100000">
                                          <p:val>
                                            <p:strVal val="#ppt_x"/>
                                          </p:val>
                                        </p:tav>
                                      </p:tavLst>
                                    </p:anim>
                                    <p:anim calcmode="lin" valueType="num">
                                      <p:cBhvr additive="base">
                                        <p:cTn id="14" dur="500" fill="hold"/>
                                        <p:tgtEl>
                                          <p:spTgt spid="101788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1" fill="hold" nodeType="click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1" fill="hold"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wipe(up)">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99" name="Rectangle 79">
            <a:extLst>
              <a:ext uri="{FF2B5EF4-FFF2-40B4-BE49-F238E27FC236}">
                <a16:creationId xmlns:a16="http://schemas.microsoft.com/office/drawing/2014/main" id="{6569DFFC-34FE-46F1-B592-40967D52B0B0}"/>
              </a:ext>
            </a:extLst>
          </p:cNvPr>
          <p:cNvSpPr>
            <a:spLocks noChangeArrowheads="1"/>
          </p:cNvSpPr>
          <p:nvPr/>
        </p:nvSpPr>
        <p:spPr bwMode="auto">
          <a:xfrm>
            <a:off x="971550" y="203200"/>
            <a:ext cx="2438400" cy="533400"/>
          </a:xfrm>
          <a:prstGeom prst="rect">
            <a:avLst/>
          </a:prstGeom>
        </p:spPr>
        <p:txBody>
          <a:bodyPr/>
          <a:lstStyle/>
          <a:p>
            <a:pPr>
              <a:lnSpc>
                <a:spcPct val="125000"/>
              </a:lnSpc>
              <a:defRPr/>
            </a:pPr>
            <a:r>
              <a:rPr lang="zh-CN" altLang="en-US" sz="2400" b="0" kern="0" dirty="0">
                <a:solidFill>
                  <a:schemeClr val="bg1"/>
                </a:solidFill>
                <a:latin typeface="+mn-lt"/>
                <a:ea typeface="+mn-ea"/>
                <a:cs typeface="+mn-ea"/>
                <a:sym typeface="+mn-lt"/>
              </a:rPr>
              <a:t>算法分析</a:t>
            </a:r>
          </a:p>
        </p:txBody>
      </p:sp>
      <p:sp>
        <p:nvSpPr>
          <p:cNvPr id="952400" name="Rectangle 80">
            <a:extLst>
              <a:ext uri="{FF2B5EF4-FFF2-40B4-BE49-F238E27FC236}">
                <a16:creationId xmlns:a16="http://schemas.microsoft.com/office/drawing/2014/main" id="{C53878DD-7AC8-49BF-9FED-2DC81606C3B8}"/>
              </a:ext>
            </a:extLst>
          </p:cNvPr>
          <p:cNvSpPr>
            <a:spLocks noChangeArrowheads="1"/>
          </p:cNvSpPr>
          <p:nvPr/>
        </p:nvSpPr>
        <p:spPr bwMode="auto">
          <a:xfrm>
            <a:off x="701675" y="3567113"/>
            <a:ext cx="2284413" cy="179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15000"/>
              </a:lnSpc>
              <a:spcBef>
                <a:spcPct val="20000"/>
              </a:spcBef>
              <a:buFont typeface="Arial" panose="020B0604020202020204" pitchFamily="34" charset="0"/>
              <a:buNone/>
            </a:pPr>
            <a:r>
              <a:rPr lang="zh-CN" altLang="en-US" sz="2400" b="0">
                <a:solidFill>
                  <a:srgbClr val="F83003"/>
                </a:solidFill>
                <a:ea typeface="微软雅黑" panose="020B0503020204020204" pitchFamily="34" charset="-122"/>
                <a:sym typeface="+mn-lt"/>
              </a:rPr>
              <a:t>时间效率：</a:t>
            </a:r>
            <a:r>
              <a:rPr lang="en-US" altLang="zh-CN" sz="2400" b="0">
                <a:solidFill>
                  <a:schemeClr val="tx2"/>
                </a:solidFill>
                <a:ea typeface="微软雅黑" panose="020B0503020204020204" pitchFamily="34" charset="-122"/>
                <a:sym typeface="+mn-lt"/>
              </a:rPr>
              <a:t>O(nlog</a:t>
            </a:r>
            <a:r>
              <a:rPr lang="en-US" altLang="zh-CN" sz="2400" b="0" baseline="-30000">
                <a:solidFill>
                  <a:schemeClr val="tx2"/>
                </a:solidFill>
                <a:ea typeface="微软雅黑" panose="020B0503020204020204" pitchFamily="34" charset="-122"/>
                <a:sym typeface="+mn-lt"/>
              </a:rPr>
              <a:t>2</a:t>
            </a:r>
            <a:r>
              <a:rPr lang="en-US" altLang="zh-CN" sz="2400" b="0">
                <a:solidFill>
                  <a:schemeClr val="tx2"/>
                </a:solidFill>
                <a:ea typeface="微软雅黑" panose="020B0503020204020204" pitchFamily="34" charset="-122"/>
                <a:sym typeface="+mn-lt"/>
              </a:rPr>
              <a:t>n) </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每趟确定的元素呈指数增加</a:t>
            </a:r>
          </a:p>
        </p:txBody>
      </p:sp>
      <p:grpSp>
        <p:nvGrpSpPr>
          <p:cNvPr id="40" name="组合 39">
            <a:extLst>
              <a:ext uri="{FF2B5EF4-FFF2-40B4-BE49-F238E27FC236}">
                <a16:creationId xmlns:a16="http://schemas.microsoft.com/office/drawing/2014/main" id="{686E7408-8841-B842-A7DB-9DEFD8E1B27C}"/>
              </a:ext>
            </a:extLst>
          </p:cNvPr>
          <p:cNvGrpSpPr>
            <a:grpSpLocks/>
          </p:cNvGrpSpPr>
          <p:nvPr/>
        </p:nvGrpSpPr>
        <p:grpSpPr bwMode="auto">
          <a:xfrm>
            <a:off x="701675" y="1728788"/>
            <a:ext cx="2284413" cy="1679575"/>
            <a:chOff x="557426" y="1728928"/>
            <a:chExt cx="2284512" cy="1680092"/>
          </a:xfrm>
        </p:grpSpPr>
        <p:grpSp>
          <p:nvGrpSpPr>
            <p:cNvPr id="103441" name="组合 1">
              <a:extLst>
                <a:ext uri="{FF2B5EF4-FFF2-40B4-BE49-F238E27FC236}">
                  <a16:creationId xmlns:a16="http://schemas.microsoft.com/office/drawing/2014/main" id="{BE441B20-E26D-5949-983D-FB59CCB2B6FB}"/>
                </a:ext>
              </a:extLst>
            </p:cNvPr>
            <p:cNvGrpSpPr>
              <a:grpSpLocks/>
            </p:cNvGrpSpPr>
            <p:nvPr/>
          </p:nvGrpSpPr>
          <p:grpSpPr bwMode="auto">
            <a:xfrm>
              <a:off x="557426" y="1728928"/>
              <a:ext cx="2284512" cy="1680092"/>
              <a:chOff x="557426" y="1728928"/>
              <a:chExt cx="2284512" cy="1680092"/>
            </a:xfrm>
          </p:grpSpPr>
          <p:sp>
            <p:nvSpPr>
              <p:cNvPr id="103443" name="Freeform 18">
                <a:extLst>
                  <a:ext uri="{FF2B5EF4-FFF2-40B4-BE49-F238E27FC236}">
                    <a16:creationId xmlns:a16="http://schemas.microsoft.com/office/drawing/2014/main" id="{01D98851-D99F-F444-A70D-1751BDD7C471}"/>
                  </a:ext>
                </a:extLst>
              </p:cNvPr>
              <p:cNvSpPr>
                <a:spLocks noEditPoints="1"/>
              </p:cNvSpPr>
              <p:nvPr/>
            </p:nvSpPr>
            <p:spPr bwMode="auto">
              <a:xfrm>
                <a:off x="1202796" y="1728928"/>
                <a:ext cx="957263" cy="1300163"/>
              </a:xfrm>
              <a:custGeom>
                <a:avLst/>
                <a:gdLst>
                  <a:gd name="T0" fmla="*/ 2147483646 w 108"/>
                  <a:gd name="T1" fmla="*/ 0 h 145"/>
                  <a:gd name="T2" fmla="*/ 0 w 108"/>
                  <a:gd name="T3" fmla="*/ 2147483646 h 145"/>
                  <a:gd name="T4" fmla="*/ 2147483646 w 108"/>
                  <a:gd name="T5" fmla="*/ 2147483646 h 145"/>
                  <a:gd name="T6" fmla="*/ 2147483646 w 108"/>
                  <a:gd name="T7" fmla="*/ 2147483646 h 145"/>
                  <a:gd name="T8" fmla="*/ 2147483646 w 108"/>
                  <a:gd name="T9" fmla="*/ 0 h 145"/>
                  <a:gd name="T10" fmla="*/ 2147483646 w 108"/>
                  <a:gd name="T11" fmla="*/ 2147483646 h 145"/>
                  <a:gd name="T12" fmla="*/ 2147483646 w 108"/>
                  <a:gd name="T13" fmla="*/ 2147483646 h 145"/>
                  <a:gd name="T14" fmla="*/ 2147483646 w 108"/>
                  <a:gd name="T15" fmla="*/ 2147483646 h 145"/>
                  <a:gd name="T16" fmla="*/ 2147483646 w 108"/>
                  <a:gd name="T17" fmla="*/ 2147483646 h 145"/>
                  <a:gd name="T18" fmla="*/ 2147483646 w 108"/>
                  <a:gd name="T19" fmla="*/ 2147483646 h 1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8" h="145">
                    <a:moveTo>
                      <a:pt x="54" y="0"/>
                    </a:moveTo>
                    <a:cubicBezTo>
                      <a:pt x="24" y="0"/>
                      <a:pt x="0" y="24"/>
                      <a:pt x="0" y="54"/>
                    </a:cubicBezTo>
                    <a:cubicBezTo>
                      <a:pt x="0" y="99"/>
                      <a:pt x="54" y="145"/>
                      <a:pt x="54" y="145"/>
                    </a:cubicBezTo>
                    <a:cubicBezTo>
                      <a:pt x="54" y="145"/>
                      <a:pt x="108" y="99"/>
                      <a:pt x="108" y="54"/>
                    </a:cubicBezTo>
                    <a:cubicBezTo>
                      <a:pt x="108" y="24"/>
                      <a:pt x="84" y="0"/>
                      <a:pt x="54" y="0"/>
                    </a:cubicBezTo>
                    <a:close/>
                    <a:moveTo>
                      <a:pt x="54" y="97"/>
                    </a:moveTo>
                    <a:cubicBezTo>
                      <a:pt x="29" y="97"/>
                      <a:pt x="9" y="77"/>
                      <a:pt x="9" y="53"/>
                    </a:cubicBezTo>
                    <a:cubicBezTo>
                      <a:pt x="9" y="28"/>
                      <a:pt x="29" y="8"/>
                      <a:pt x="54" y="8"/>
                    </a:cubicBezTo>
                    <a:cubicBezTo>
                      <a:pt x="79" y="8"/>
                      <a:pt x="99" y="28"/>
                      <a:pt x="99" y="53"/>
                    </a:cubicBezTo>
                    <a:cubicBezTo>
                      <a:pt x="99" y="77"/>
                      <a:pt x="79" y="97"/>
                      <a:pt x="54" y="97"/>
                    </a:cubicBezTo>
                    <a:close/>
                  </a:path>
                </a:pathLst>
              </a:custGeom>
              <a:solidFill>
                <a:srgbClr val="F8300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44" name="Rectangle 25">
                <a:extLst>
                  <a:ext uri="{FF2B5EF4-FFF2-40B4-BE49-F238E27FC236}">
                    <a16:creationId xmlns:a16="http://schemas.microsoft.com/office/drawing/2014/main" id="{615E9C7A-1FE1-FF49-9F08-CF17A2D01F37}"/>
                  </a:ext>
                </a:extLst>
              </p:cNvPr>
              <p:cNvSpPr>
                <a:spLocks noChangeArrowheads="1"/>
              </p:cNvSpPr>
              <p:nvPr/>
            </p:nvSpPr>
            <p:spPr bwMode="auto">
              <a:xfrm>
                <a:off x="557426" y="3104220"/>
                <a:ext cx="2284512" cy="304800"/>
              </a:xfrm>
              <a:prstGeom prst="rect">
                <a:avLst/>
              </a:prstGeom>
              <a:solidFill>
                <a:srgbClr val="F8300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eaLnBrk="1" hangingPunct="1">
                  <a:lnSpc>
                    <a:spcPct val="100000"/>
                  </a:lnSpc>
                </a:pPr>
                <a:endParaRPr lang="zh-CN" altLang="en-US" sz="1800" b="0">
                  <a:solidFill>
                    <a:srgbClr val="000000"/>
                  </a:solidFill>
                  <a:latin typeface="Calibri" panose="020F0502020204030204" pitchFamily="34" charset="0"/>
                  <a:ea typeface="宋体" panose="02010600030101010101" pitchFamily="2" charset="-122"/>
                </a:endParaRPr>
              </a:p>
            </p:txBody>
          </p:sp>
        </p:grpSp>
        <p:sp>
          <p:nvSpPr>
            <p:cNvPr id="103442" name="文本框 25">
              <a:extLst>
                <a:ext uri="{FF2B5EF4-FFF2-40B4-BE49-F238E27FC236}">
                  <a16:creationId xmlns:a16="http://schemas.microsoft.com/office/drawing/2014/main" id="{22410B49-2F14-BA44-ABD8-C5D4D03DC944}"/>
                </a:ext>
              </a:extLst>
            </p:cNvPr>
            <p:cNvSpPr txBox="1">
              <a:spLocks noChangeArrowheads="1"/>
            </p:cNvSpPr>
            <p:nvPr/>
          </p:nvSpPr>
          <p:spPr bwMode="auto">
            <a:xfrm>
              <a:off x="1480712" y="1930540"/>
              <a:ext cx="43794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eaLnBrk="1" hangingPunct="1">
                <a:lnSpc>
                  <a:spcPct val="100000"/>
                </a:lnSpc>
              </a:pPr>
              <a:r>
                <a:rPr lang="en-US" altLang="zh-CN" sz="3200">
                  <a:solidFill>
                    <a:srgbClr val="F83003"/>
                  </a:solidFill>
                  <a:latin typeface="微软雅黑" panose="020B0503020204020204" pitchFamily="34" charset="-122"/>
                </a:rPr>
                <a:t>1</a:t>
              </a:r>
              <a:endParaRPr lang="zh-CN" altLang="en-US" sz="1800" b="0">
                <a:solidFill>
                  <a:srgbClr val="F83003"/>
                </a:solidFill>
                <a:latin typeface="微软雅黑" panose="020B0503020204020204" pitchFamily="34" charset="-122"/>
              </a:endParaRPr>
            </a:p>
          </p:txBody>
        </p:sp>
      </p:grpSp>
      <p:grpSp>
        <p:nvGrpSpPr>
          <p:cNvPr id="41" name="组合 40">
            <a:extLst>
              <a:ext uri="{FF2B5EF4-FFF2-40B4-BE49-F238E27FC236}">
                <a16:creationId xmlns:a16="http://schemas.microsoft.com/office/drawing/2014/main" id="{4B4EF48B-517A-C24B-AFC8-02CCC23455E7}"/>
              </a:ext>
            </a:extLst>
          </p:cNvPr>
          <p:cNvGrpSpPr>
            <a:grpSpLocks/>
          </p:cNvGrpSpPr>
          <p:nvPr/>
        </p:nvGrpSpPr>
        <p:grpSpPr bwMode="auto">
          <a:xfrm>
            <a:off x="3422650" y="1693863"/>
            <a:ext cx="2078038" cy="1714500"/>
            <a:chOff x="3278668" y="1694267"/>
            <a:chExt cx="2078710" cy="1714753"/>
          </a:xfrm>
        </p:grpSpPr>
        <p:grpSp>
          <p:nvGrpSpPr>
            <p:cNvPr id="103437" name="组合 2">
              <a:extLst>
                <a:ext uri="{FF2B5EF4-FFF2-40B4-BE49-F238E27FC236}">
                  <a16:creationId xmlns:a16="http://schemas.microsoft.com/office/drawing/2014/main" id="{972FA997-0DAF-1C46-A150-EFA6E4920DFD}"/>
                </a:ext>
              </a:extLst>
            </p:cNvPr>
            <p:cNvGrpSpPr>
              <a:grpSpLocks/>
            </p:cNvGrpSpPr>
            <p:nvPr/>
          </p:nvGrpSpPr>
          <p:grpSpPr bwMode="auto">
            <a:xfrm>
              <a:off x="3278668" y="1694267"/>
              <a:ext cx="2078710" cy="1714753"/>
              <a:chOff x="3278668" y="1694267"/>
              <a:chExt cx="2078710" cy="1714753"/>
            </a:xfrm>
          </p:grpSpPr>
          <p:sp>
            <p:nvSpPr>
              <p:cNvPr id="23" name="Freeform 14">
                <a:extLst>
                  <a:ext uri="{FF2B5EF4-FFF2-40B4-BE49-F238E27FC236}">
                    <a16:creationId xmlns:a16="http://schemas.microsoft.com/office/drawing/2014/main" id="{AF11E0B3-7FDF-4FB9-86F5-04A5A63794B5}"/>
                  </a:ext>
                </a:extLst>
              </p:cNvPr>
              <p:cNvSpPr>
                <a:spLocks noEditPoints="1"/>
              </p:cNvSpPr>
              <p:nvPr/>
            </p:nvSpPr>
            <p:spPr bwMode="auto">
              <a:xfrm>
                <a:off x="3761424" y="1694267"/>
                <a:ext cx="965512" cy="1300354"/>
              </a:xfrm>
              <a:custGeom>
                <a:avLst/>
                <a:gdLst>
                  <a:gd name="T0" fmla="*/ 54 w 109"/>
                  <a:gd name="T1" fmla="*/ 0 h 145"/>
                  <a:gd name="T2" fmla="*/ 0 w 109"/>
                  <a:gd name="T3" fmla="*/ 54 h 145"/>
                  <a:gd name="T4" fmla="*/ 54 w 109"/>
                  <a:gd name="T5" fmla="*/ 145 h 145"/>
                  <a:gd name="T6" fmla="*/ 109 w 109"/>
                  <a:gd name="T7" fmla="*/ 54 h 145"/>
                  <a:gd name="T8" fmla="*/ 54 w 109"/>
                  <a:gd name="T9" fmla="*/ 0 h 145"/>
                  <a:gd name="T10" fmla="*/ 54 w 109"/>
                  <a:gd name="T11" fmla="*/ 97 h 145"/>
                  <a:gd name="T12" fmla="*/ 10 w 109"/>
                  <a:gd name="T13" fmla="*/ 53 h 145"/>
                  <a:gd name="T14" fmla="*/ 54 w 109"/>
                  <a:gd name="T15" fmla="*/ 8 h 145"/>
                  <a:gd name="T16" fmla="*/ 99 w 109"/>
                  <a:gd name="T17" fmla="*/ 53 h 145"/>
                  <a:gd name="T18" fmla="*/ 54 w 109"/>
                  <a:gd name="T19" fmla="*/ 9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 h="145">
                    <a:moveTo>
                      <a:pt x="54" y="0"/>
                    </a:moveTo>
                    <a:cubicBezTo>
                      <a:pt x="24" y="0"/>
                      <a:pt x="0" y="24"/>
                      <a:pt x="0" y="54"/>
                    </a:cubicBezTo>
                    <a:cubicBezTo>
                      <a:pt x="0" y="99"/>
                      <a:pt x="54" y="145"/>
                      <a:pt x="54" y="145"/>
                    </a:cubicBezTo>
                    <a:cubicBezTo>
                      <a:pt x="54" y="145"/>
                      <a:pt x="109" y="99"/>
                      <a:pt x="109" y="54"/>
                    </a:cubicBezTo>
                    <a:cubicBezTo>
                      <a:pt x="109" y="24"/>
                      <a:pt x="84" y="0"/>
                      <a:pt x="54" y="0"/>
                    </a:cubicBezTo>
                    <a:close/>
                    <a:moveTo>
                      <a:pt x="54" y="97"/>
                    </a:moveTo>
                    <a:cubicBezTo>
                      <a:pt x="30" y="97"/>
                      <a:pt x="10" y="77"/>
                      <a:pt x="10" y="53"/>
                    </a:cubicBezTo>
                    <a:cubicBezTo>
                      <a:pt x="10" y="28"/>
                      <a:pt x="30" y="8"/>
                      <a:pt x="54" y="8"/>
                    </a:cubicBezTo>
                    <a:cubicBezTo>
                      <a:pt x="79" y="8"/>
                      <a:pt x="99" y="28"/>
                      <a:pt x="99" y="53"/>
                    </a:cubicBezTo>
                    <a:cubicBezTo>
                      <a:pt x="99" y="77"/>
                      <a:pt x="79" y="97"/>
                      <a:pt x="54" y="97"/>
                    </a:cubicBezTo>
                    <a:close/>
                  </a:path>
                </a:pathLst>
              </a:custGeom>
              <a:solidFill>
                <a:schemeClr val="bg2">
                  <a:lumMod val="60000"/>
                  <a:lumOff val="40000"/>
                </a:schemeClr>
              </a:solidFill>
              <a:ln>
                <a:noFill/>
              </a:ln>
            </p:spPr>
            <p:txBody>
              <a:bodyPr/>
              <a:lstStyle/>
              <a:p>
                <a:pPr eaLnBrk="1" fontAlgn="auto" hangingPunct="1">
                  <a:spcBef>
                    <a:spcPts val="0"/>
                  </a:spcBef>
                  <a:spcAft>
                    <a:spcPts val="0"/>
                  </a:spcAft>
                  <a:defRPr/>
                </a:pPr>
                <a:endParaRPr lang="zh-CN" altLang="en-US" sz="1800" b="0">
                  <a:solidFill>
                    <a:prstClr val="black"/>
                  </a:solidFill>
                  <a:latin typeface="Calibri"/>
                  <a:ea typeface="宋体" panose="02010600030101010101" pitchFamily="2" charset="-122"/>
                </a:endParaRPr>
              </a:p>
            </p:txBody>
          </p:sp>
          <p:sp>
            <p:nvSpPr>
              <p:cNvPr id="27" name="Rectangle 24">
                <a:extLst>
                  <a:ext uri="{FF2B5EF4-FFF2-40B4-BE49-F238E27FC236}">
                    <a16:creationId xmlns:a16="http://schemas.microsoft.com/office/drawing/2014/main" id="{5B6528BF-1C9F-4382-B552-F33A21817D9A}"/>
                  </a:ext>
                </a:extLst>
              </p:cNvPr>
              <p:cNvSpPr>
                <a:spLocks noChangeArrowheads="1"/>
              </p:cNvSpPr>
              <p:nvPr/>
            </p:nvSpPr>
            <p:spPr bwMode="auto">
              <a:xfrm>
                <a:off x="3278668" y="3104175"/>
                <a:ext cx="2078710" cy="304845"/>
              </a:xfrm>
              <a:prstGeom prst="rect">
                <a:avLst/>
              </a:prstGeom>
              <a:solidFill>
                <a:schemeClr val="bg2">
                  <a:lumMod val="60000"/>
                  <a:lumOff val="40000"/>
                </a:schemeClr>
              </a:solidFill>
              <a:ln>
                <a:noFill/>
              </a:ln>
            </p:spPr>
            <p:txBody>
              <a:bodyPr/>
              <a:lstStyle/>
              <a:p>
                <a:pPr eaLnBrk="1" fontAlgn="auto" hangingPunct="1">
                  <a:spcBef>
                    <a:spcPts val="0"/>
                  </a:spcBef>
                  <a:spcAft>
                    <a:spcPts val="0"/>
                  </a:spcAft>
                  <a:defRPr/>
                </a:pPr>
                <a:endParaRPr lang="zh-CN" altLang="en-US" sz="1800" b="0">
                  <a:solidFill>
                    <a:prstClr val="black"/>
                  </a:solidFill>
                  <a:latin typeface="Calibri"/>
                  <a:ea typeface="宋体" panose="02010600030101010101" pitchFamily="2" charset="-122"/>
                </a:endParaRPr>
              </a:p>
            </p:txBody>
          </p:sp>
        </p:grpSp>
        <p:sp>
          <p:nvSpPr>
            <p:cNvPr id="30" name="文本框 26">
              <a:extLst>
                <a:ext uri="{FF2B5EF4-FFF2-40B4-BE49-F238E27FC236}">
                  <a16:creationId xmlns:a16="http://schemas.microsoft.com/office/drawing/2014/main" id="{939E22E3-35D8-4730-9692-6C77170E59AB}"/>
                </a:ext>
              </a:extLst>
            </p:cNvPr>
            <p:cNvSpPr txBox="1"/>
            <p:nvPr/>
          </p:nvSpPr>
          <p:spPr>
            <a:xfrm>
              <a:off x="4025034" y="1895909"/>
              <a:ext cx="438292" cy="584286"/>
            </a:xfrm>
            <a:prstGeom prst="rect">
              <a:avLst/>
            </a:prstGeom>
            <a:noFill/>
          </p:spPr>
          <p:txBody>
            <a:bodyPr wrap="none">
              <a:spAutoFit/>
            </a:bodyPr>
            <a:lstStyle/>
            <a:p>
              <a:pPr algn="ctr" eaLnBrk="1" fontAlgn="auto" hangingPunct="1">
                <a:spcBef>
                  <a:spcPts val="0"/>
                </a:spcBef>
                <a:spcAft>
                  <a:spcPts val="0"/>
                </a:spcAft>
                <a:defRPr/>
              </a:pPr>
              <a:r>
                <a:rPr lang="en-US" altLang="zh-CN" sz="3200" dirty="0">
                  <a:solidFill>
                    <a:schemeClr val="bg2">
                      <a:lumMod val="40000"/>
                      <a:lumOff val="60000"/>
                    </a:schemeClr>
                  </a:solidFill>
                  <a:latin typeface="微软雅黑" panose="020B0503020204020204" pitchFamily="34" charset="-122"/>
                  <a:ea typeface="微软雅黑" panose="020B0503020204020204" pitchFamily="34" charset="-122"/>
                </a:rPr>
                <a:t>2</a:t>
              </a:r>
              <a:endParaRPr lang="zh-CN" altLang="en-US" sz="1800" b="0" dirty="0">
                <a:solidFill>
                  <a:schemeClr val="bg2">
                    <a:lumMod val="40000"/>
                    <a:lumOff val="60000"/>
                  </a:schemeClr>
                </a:solidFill>
                <a:latin typeface="微软雅黑" panose="020B0503020204020204" pitchFamily="34" charset="-122"/>
                <a:ea typeface="微软雅黑" panose="020B0503020204020204" pitchFamily="34" charset="-122"/>
              </a:endParaRPr>
            </a:p>
          </p:txBody>
        </p:sp>
      </p:grpSp>
      <p:grpSp>
        <p:nvGrpSpPr>
          <p:cNvPr id="42" name="组合 41">
            <a:extLst>
              <a:ext uri="{FF2B5EF4-FFF2-40B4-BE49-F238E27FC236}">
                <a16:creationId xmlns:a16="http://schemas.microsoft.com/office/drawing/2014/main" id="{CA573348-1007-A040-B012-3F1010E64F1A}"/>
              </a:ext>
            </a:extLst>
          </p:cNvPr>
          <p:cNvGrpSpPr>
            <a:grpSpLocks/>
          </p:cNvGrpSpPr>
          <p:nvPr/>
        </p:nvGrpSpPr>
        <p:grpSpPr bwMode="auto">
          <a:xfrm>
            <a:off x="5940425" y="1693863"/>
            <a:ext cx="2447925" cy="1716087"/>
            <a:chOff x="5796136" y="1693519"/>
            <a:chExt cx="2448272" cy="1716572"/>
          </a:xfrm>
        </p:grpSpPr>
        <p:grpSp>
          <p:nvGrpSpPr>
            <p:cNvPr id="103433" name="组合 3">
              <a:extLst>
                <a:ext uri="{FF2B5EF4-FFF2-40B4-BE49-F238E27FC236}">
                  <a16:creationId xmlns:a16="http://schemas.microsoft.com/office/drawing/2014/main" id="{5884B59C-B15D-9D46-96BB-B394B5F94FF3}"/>
                </a:ext>
              </a:extLst>
            </p:cNvPr>
            <p:cNvGrpSpPr>
              <a:grpSpLocks/>
            </p:cNvGrpSpPr>
            <p:nvPr/>
          </p:nvGrpSpPr>
          <p:grpSpPr bwMode="auto">
            <a:xfrm>
              <a:off x="5796136" y="1693519"/>
              <a:ext cx="2448272" cy="1716572"/>
              <a:chOff x="5796136" y="1693519"/>
              <a:chExt cx="2448272" cy="1716572"/>
            </a:xfrm>
          </p:grpSpPr>
          <p:sp>
            <p:nvSpPr>
              <p:cNvPr id="21" name="Freeform 5">
                <a:extLst>
                  <a:ext uri="{FF2B5EF4-FFF2-40B4-BE49-F238E27FC236}">
                    <a16:creationId xmlns:a16="http://schemas.microsoft.com/office/drawing/2014/main" id="{BABED556-A4F5-47A0-8A86-D0B31288E6B3}"/>
                  </a:ext>
                </a:extLst>
              </p:cNvPr>
              <p:cNvSpPr>
                <a:spLocks noEditPoints="1"/>
              </p:cNvSpPr>
              <p:nvPr/>
            </p:nvSpPr>
            <p:spPr bwMode="auto">
              <a:xfrm>
                <a:off x="6548718" y="1693519"/>
                <a:ext cx="957399" cy="1300529"/>
              </a:xfrm>
              <a:custGeom>
                <a:avLst/>
                <a:gdLst>
                  <a:gd name="T0" fmla="*/ 54 w 108"/>
                  <a:gd name="T1" fmla="*/ 0 h 145"/>
                  <a:gd name="T2" fmla="*/ 0 w 108"/>
                  <a:gd name="T3" fmla="*/ 54 h 145"/>
                  <a:gd name="T4" fmla="*/ 54 w 108"/>
                  <a:gd name="T5" fmla="*/ 145 h 145"/>
                  <a:gd name="T6" fmla="*/ 108 w 108"/>
                  <a:gd name="T7" fmla="*/ 54 h 145"/>
                  <a:gd name="T8" fmla="*/ 54 w 108"/>
                  <a:gd name="T9" fmla="*/ 0 h 145"/>
                  <a:gd name="T10" fmla="*/ 54 w 108"/>
                  <a:gd name="T11" fmla="*/ 97 h 145"/>
                  <a:gd name="T12" fmla="*/ 9 w 108"/>
                  <a:gd name="T13" fmla="*/ 53 h 145"/>
                  <a:gd name="T14" fmla="*/ 54 w 108"/>
                  <a:gd name="T15" fmla="*/ 8 h 145"/>
                  <a:gd name="T16" fmla="*/ 99 w 108"/>
                  <a:gd name="T17" fmla="*/ 53 h 145"/>
                  <a:gd name="T18" fmla="*/ 54 w 108"/>
                  <a:gd name="T19" fmla="*/ 9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45">
                    <a:moveTo>
                      <a:pt x="54" y="0"/>
                    </a:moveTo>
                    <a:cubicBezTo>
                      <a:pt x="24" y="0"/>
                      <a:pt x="0" y="24"/>
                      <a:pt x="0" y="54"/>
                    </a:cubicBezTo>
                    <a:cubicBezTo>
                      <a:pt x="0" y="99"/>
                      <a:pt x="54" y="145"/>
                      <a:pt x="54" y="145"/>
                    </a:cubicBezTo>
                    <a:cubicBezTo>
                      <a:pt x="54" y="145"/>
                      <a:pt x="108" y="99"/>
                      <a:pt x="108" y="54"/>
                    </a:cubicBezTo>
                    <a:cubicBezTo>
                      <a:pt x="108" y="24"/>
                      <a:pt x="84" y="0"/>
                      <a:pt x="54" y="0"/>
                    </a:cubicBezTo>
                    <a:close/>
                    <a:moveTo>
                      <a:pt x="54" y="97"/>
                    </a:moveTo>
                    <a:cubicBezTo>
                      <a:pt x="29" y="97"/>
                      <a:pt x="9" y="77"/>
                      <a:pt x="9" y="53"/>
                    </a:cubicBezTo>
                    <a:cubicBezTo>
                      <a:pt x="9" y="28"/>
                      <a:pt x="29" y="8"/>
                      <a:pt x="54" y="8"/>
                    </a:cubicBezTo>
                    <a:cubicBezTo>
                      <a:pt x="79" y="8"/>
                      <a:pt x="99" y="28"/>
                      <a:pt x="99" y="53"/>
                    </a:cubicBezTo>
                    <a:cubicBezTo>
                      <a:pt x="99" y="77"/>
                      <a:pt x="79" y="97"/>
                      <a:pt x="54" y="97"/>
                    </a:cubicBezTo>
                    <a:close/>
                  </a:path>
                </a:pathLst>
              </a:custGeom>
              <a:solidFill>
                <a:schemeClr val="accent1">
                  <a:lumMod val="40000"/>
                  <a:lumOff val="60000"/>
                </a:schemeClr>
              </a:solidFill>
              <a:ln>
                <a:noFill/>
              </a:ln>
            </p:spPr>
            <p:txBody>
              <a:bodyPr/>
              <a:lstStyle/>
              <a:p>
                <a:pPr eaLnBrk="1" fontAlgn="auto" hangingPunct="1">
                  <a:spcBef>
                    <a:spcPts val="0"/>
                  </a:spcBef>
                  <a:spcAft>
                    <a:spcPts val="0"/>
                  </a:spcAft>
                  <a:defRPr/>
                </a:pPr>
                <a:endParaRPr lang="zh-CN" altLang="en-US" sz="1800" b="0">
                  <a:solidFill>
                    <a:prstClr val="black"/>
                  </a:solidFill>
                  <a:latin typeface="Calibri"/>
                  <a:ea typeface="宋体" panose="02010600030101010101" pitchFamily="2" charset="-122"/>
                </a:endParaRPr>
              </a:p>
            </p:txBody>
          </p:sp>
          <p:sp>
            <p:nvSpPr>
              <p:cNvPr id="25" name="Rectangle 22">
                <a:extLst>
                  <a:ext uri="{FF2B5EF4-FFF2-40B4-BE49-F238E27FC236}">
                    <a16:creationId xmlns:a16="http://schemas.microsoft.com/office/drawing/2014/main" id="{5819C2E0-E586-4F57-AD21-9F5A3ABA095A}"/>
                  </a:ext>
                </a:extLst>
              </p:cNvPr>
              <p:cNvSpPr>
                <a:spLocks noChangeArrowheads="1"/>
              </p:cNvSpPr>
              <p:nvPr/>
            </p:nvSpPr>
            <p:spPr bwMode="auto">
              <a:xfrm>
                <a:off x="5796136" y="3105205"/>
                <a:ext cx="2448272" cy="304886"/>
              </a:xfrm>
              <a:prstGeom prst="rect">
                <a:avLst/>
              </a:prstGeom>
              <a:solidFill>
                <a:schemeClr val="accent1">
                  <a:lumMod val="40000"/>
                  <a:lumOff val="60000"/>
                </a:schemeClr>
              </a:solidFill>
              <a:ln>
                <a:noFill/>
              </a:ln>
            </p:spPr>
            <p:txBody>
              <a:bodyPr/>
              <a:lstStyle/>
              <a:p>
                <a:pPr eaLnBrk="1" fontAlgn="auto" hangingPunct="1">
                  <a:spcBef>
                    <a:spcPts val="0"/>
                  </a:spcBef>
                  <a:spcAft>
                    <a:spcPts val="0"/>
                  </a:spcAft>
                  <a:defRPr/>
                </a:pPr>
                <a:endParaRPr lang="zh-CN" altLang="en-US" sz="1800" b="0">
                  <a:solidFill>
                    <a:prstClr val="black"/>
                  </a:solidFill>
                  <a:latin typeface="Calibri"/>
                  <a:ea typeface="宋体" panose="02010600030101010101" pitchFamily="2" charset="-122"/>
                </a:endParaRPr>
              </a:p>
            </p:txBody>
          </p:sp>
        </p:grpSp>
        <p:sp>
          <p:nvSpPr>
            <p:cNvPr id="32" name="文本框 28">
              <a:extLst>
                <a:ext uri="{FF2B5EF4-FFF2-40B4-BE49-F238E27FC236}">
                  <a16:creationId xmlns:a16="http://schemas.microsoft.com/office/drawing/2014/main" id="{8E009C77-7570-43DC-95AF-39C9144C5143}"/>
                </a:ext>
              </a:extLst>
            </p:cNvPr>
            <p:cNvSpPr txBox="1"/>
            <p:nvPr/>
          </p:nvSpPr>
          <p:spPr>
            <a:xfrm>
              <a:off x="6840859" y="1957118"/>
              <a:ext cx="373116" cy="460505"/>
            </a:xfrm>
            <a:prstGeom prst="rect">
              <a:avLst/>
            </a:prstGeom>
            <a:noFill/>
          </p:spPr>
          <p:txBody>
            <a:bodyPr wrap="none">
              <a:spAutoFit/>
            </a:bodyPr>
            <a:lstStyle/>
            <a:p>
              <a:pPr algn="ctr" eaLnBrk="1" fontAlgn="auto" hangingPunct="1">
                <a:spcBef>
                  <a:spcPts val="0"/>
                </a:spcBef>
                <a:spcAft>
                  <a:spcPts val="0"/>
                </a:spcAft>
                <a:defRPr/>
              </a:pPr>
              <a:r>
                <a:rPr lang="en-US" altLang="zh-CN" sz="2400" dirty="0">
                  <a:solidFill>
                    <a:schemeClr val="accent1">
                      <a:lumMod val="60000"/>
                      <a:lumOff val="40000"/>
                    </a:schemeClr>
                  </a:solidFill>
                  <a:latin typeface="微软雅黑" panose="020B0503020204020204" pitchFamily="34" charset="-122"/>
                  <a:ea typeface="微软雅黑" panose="020B0503020204020204" pitchFamily="34" charset="-122"/>
                </a:rPr>
                <a:t>3</a:t>
              </a:r>
              <a:endParaRPr lang="zh-CN" altLang="en-US" sz="1400" b="0" dirty="0">
                <a:solidFill>
                  <a:schemeClr val="accent1">
                    <a:lumMod val="60000"/>
                    <a:lumOff val="40000"/>
                  </a:schemeClr>
                </a:solidFill>
                <a:latin typeface="微软雅黑" panose="020B0503020204020204" pitchFamily="34" charset="-122"/>
                <a:ea typeface="微软雅黑" panose="020B0503020204020204" pitchFamily="34" charset="-122"/>
              </a:endParaRPr>
            </a:p>
          </p:txBody>
        </p:sp>
      </p:grpSp>
      <p:sp>
        <p:nvSpPr>
          <p:cNvPr id="38" name="Rectangle 80">
            <a:extLst>
              <a:ext uri="{FF2B5EF4-FFF2-40B4-BE49-F238E27FC236}">
                <a16:creationId xmlns:a16="http://schemas.microsoft.com/office/drawing/2014/main" id="{993B379F-8E43-46FC-B453-E558A2304C72}"/>
              </a:ext>
            </a:extLst>
          </p:cNvPr>
          <p:cNvSpPr>
            <a:spLocks noChangeArrowheads="1"/>
          </p:cNvSpPr>
          <p:nvPr/>
        </p:nvSpPr>
        <p:spPr bwMode="auto">
          <a:xfrm>
            <a:off x="5940425" y="3662363"/>
            <a:ext cx="2447925" cy="1366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15000"/>
              </a:lnSpc>
              <a:spcBef>
                <a:spcPct val="2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稳 定 性： </a:t>
            </a:r>
            <a:br>
              <a:rPr lang="en-US" altLang="zh-CN" sz="2400" b="0">
                <a:solidFill>
                  <a:srgbClr val="FF0000"/>
                </a:solidFill>
                <a:ea typeface="微软雅黑" panose="020B0503020204020204" pitchFamily="34" charset="-122"/>
                <a:sym typeface="+mn-lt"/>
              </a:rPr>
            </a:br>
            <a:r>
              <a:rPr lang="zh-CN" altLang="en-US" sz="2400" b="0">
                <a:solidFill>
                  <a:schemeClr val="tx2"/>
                </a:solidFill>
                <a:ea typeface="微软雅黑" panose="020B0503020204020204" pitchFamily="34" charset="-122"/>
                <a:sym typeface="+mn-lt"/>
              </a:rPr>
              <a:t>不稳定   </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可选任一元素为支点。</a:t>
            </a:r>
          </a:p>
        </p:txBody>
      </p:sp>
      <p:sp>
        <p:nvSpPr>
          <p:cNvPr id="39" name="Rectangle 80">
            <a:extLst>
              <a:ext uri="{FF2B5EF4-FFF2-40B4-BE49-F238E27FC236}">
                <a16:creationId xmlns:a16="http://schemas.microsoft.com/office/drawing/2014/main" id="{E605099B-1309-4C11-9892-B27329AA73FE}"/>
              </a:ext>
            </a:extLst>
          </p:cNvPr>
          <p:cNvSpPr>
            <a:spLocks noChangeArrowheads="1"/>
          </p:cNvSpPr>
          <p:nvPr/>
        </p:nvSpPr>
        <p:spPr bwMode="auto">
          <a:xfrm>
            <a:off x="3422650" y="3589338"/>
            <a:ext cx="2078038" cy="179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15000"/>
              </a:lnSpc>
              <a:spcBef>
                <a:spcPct val="20000"/>
              </a:spcBef>
              <a:buFont typeface="Arial" panose="020B0604020202020204" pitchFamily="34" charset="0"/>
              <a:buNone/>
            </a:pPr>
            <a:r>
              <a:rPr lang="zh-CN" altLang="en-US" sz="2400" b="0">
                <a:solidFill>
                  <a:srgbClr val="FF0000"/>
                </a:solidFill>
                <a:ea typeface="微软雅黑" panose="020B0503020204020204" pitchFamily="34" charset="-122"/>
                <a:sym typeface="+mn-lt"/>
              </a:rPr>
              <a:t>空间效率：</a:t>
            </a:r>
            <a:br>
              <a:rPr lang="en-US" altLang="zh-CN" sz="2400" b="0">
                <a:solidFill>
                  <a:srgbClr val="FF0000"/>
                </a:solidFill>
                <a:ea typeface="微软雅黑" panose="020B0503020204020204" pitchFamily="34" charset="-122"/>
                <a:sym typeface="+mn-lt"/>
              </a:rPr>
            </a:br>
            <a:r>
              <a:rPr lang="en-US" altLang="zh-CN" sz="2400" b="0">
                <a:solidFill>
                  <a:schemeClr val="tx2"/>
                </a:solidFill>
                <a:ea typeface="微软雅黑" panose="020B0503020204020204" pitchFamily="34" charset="-122"/>
                <a:sym typeface="+mn-lt"/>
              </a:rPr>
              <a:t>O</a:t>
            </a:r>
            <a:r>
              <a:rPr lang="zh-CN" altLang="en-US" sz="2400" b="0">
                <a:solidFill>
                  <a:schemeClr val="tx2"/>
                </a:solidFill>
                <a:ea typeface="微软雅黑" panose="020B0503020204020204" pitchFamily="34" charset="-122"/>
                <a:sym typeface="+mn-lt"/>
              </a:rPr>
              <a:t>（</a:t>
            </a:r>
            <a:r>
              <a:rPr lang="en-US" altLang="zh-CN" sz="2400" b="0">
                <a:solidFill>
                  <a:schemeClr val="tx2"/>
                </a:solidFill>
                <a:ea typeface="微软雅黑" panose="020B0503020204020204" pitchFamily="34" charset="-122"/>
                <a:sym typeface="+mn-lt"/>
              </a:rPr>
              <a:t>log</a:t>
            </a:r>
            <a:r>
              <a:rPr lang="en-US" altLang="zh-CN" sz="2400" b="0" baseline="-30000">
                <a:solidFill>
                  <a:schemeClr val="tx2"/>
                </a:solidFill>
                <a:ea typeface="微软雅黑" panose="020B0503020204020204" pitchFamily="34" charset="-122"/>
                <a:sym typeface="+mn-lt"/>
              </a:rPr>
              <a:t>2</a:t>
            </a:r>
            <a:r>
              <a:rPr lang="en-US" altLang="zh-CN" sz="2400" b="0">
                <a:solidFill>
                  <a:schemeClr val="tx2"/>
                </a:solidFill>
                <a:ea typeface="微软雅黑" panose="020B0503020204020204" pitchFamily="34" charset="-122"/>
                <a:sym typeface="+mn-lt"/>
              </a:rPr>
              <a:t>n</a:t>
            </a:r>
            <a:r>
              <a:rPr lang="zh-CN" altLang="en-US" sz="2400" b="0">
                <a:solidFill>
                  <a:schemeClr val="tx2"/>
                </a:solidFill>
                <a:ea typeface="微软雅黑" panose="020B0503020204020204" pitchFamily="34" charset="-122"/>
                <a:sym typeface="+mn-lt"/>
              </a:rPr>
              <a:t>）</a:t>
            </a:r>
            <a:r>
              <a:rPr lang="en-US" altLang="zh-CN" sz="2400" b="0">
                <a:ea typeface="微软雅黑" panose="020B0503020204020204" pitchFamily="34" charset="-122"/>
                <a:sym typeface="+mn-lt"/>
              </a:rPr>
              <a:t>—</a:t>
            </a:r>
            <a:r>
              <a:rPr lang="zh-CN" altLang="en-US" sz="2400" b="0">
                <a:ea typeface="微软雅黑" panose="020B0503020204020204" pitchFamily="34" charset="-122"/>
                <a:sym typeface="+mn-lt"/>
              </a:rPr>
              <a:t>递归要用到栈空间</a:t>
            </a:r>
            <a:endParaRPr lang="zh-CN" altLang="en-US" sz="2400" b="0">
              <a:solidFill>
                <a:schemeClr val="tx2"/>
              </a:solidFill>
              <a:ea typeface="微软雅黑" panose="020B0503020204020204" pitchFamily="34" charset="-122"/>
              <a:sym typeface="+mn-l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4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952400">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499"/>
                                          </p:stCondLst>
                                        </p:cTn>
                                        <p:tgtEl>
                                          <p:spTgt spid="4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39">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499"/>
                                          </p:stCondLst>
                                        </p:cTn>
                                        <p:tgtEl>
                                          <p:spTgt spid="4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3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400" grpId="0" build="p"/>
      <p:bldP spid="38" grpId="0" build="p"/>
      <p:bldP spid="39" grpId="0" build="p"/>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50" name="图片 9">
            <a:extLst>
              <a:ext uri="{FF2B5EF4-FFF2-40B4-BE49-F238E27FC236}">
                <a16:creationId xmlns:a16="http://schemas.microsoft.com/office/drawing/2014/main" id="{AF6B8AC1-87E4-144D-A2F2-C187B5C45C3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1575"/>
          <a:stretch>
            <a:fillRect/>
          </a:stretch>
        </p:blipFill>
        <p:spPr bwMode="auto">
          <a:xfrm>
            <a:off x="0" y="1588"/>
            <a:ext cx="9124950" cy="183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6" name="矩形: 圆角 16">
            <a:extLst>
              <a:ext uri="{FF2B5EF4-FFF2-40B4-BE49-F238E27FC236}">
                <a16:creationId xmlns:a16="http://schemas.microsoft.com/office/drawing/2014/main" id="{F6557D0C-332A-4F84-A590-4A56E87BCDFA}"/>
              </a:ext>
            </a:extLst>
          </p:cNvPr>
          <p:cNvSpPr>
            <a:spLocks noChangeArrowheads="1"/>
          </p:cNvSpPr>
          <p:nvPr/>
        </p:nvSpPr>
        <p:spPr bwMode="auto">
          <a:xfrm>
            <a:off x="2830513" y="4003675"/>
            <a:ext cx="4432300" cy="504825"/>
          </a:xfrm>
          <a:prstGeom prst="roundRect">
            <a:avLst>
              <a:gd name="adj" fmla="val 16667"/>
            </a:avLst>
          </a:prstGeom>
          <a:solidFill>
            <a:srgbClr val="9476B6"/>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spcBef>
                <a:spcPct val="20000"/>
              </a:spcBef>
              <a:defRPr/>
            </a:pPr>
            <a:endParaRPr kumimoji="1" lang="zh-CN" altLang="en-US" b="0">
              <a:solidFill>
                <a:srgbClr val="000000"/>
              </a:solidFill>
              <a:latin typeface="Times New Roman"/>
              <a:ea typeface="Microsoft YaHei"/>
              <a:cs typeface="+mn-ea"/>
              <a:sym typeface="+mn-lt"/>
            </a:endParaRPr>
          </a:p>
        </p:txBody>
      </p:sp>
      <p:sp>
        <p:nvSpPr>
          <p:cNvPr id="11267" name="矩形: 圆角 15">
            <a:extLst>
              <a:ext uri="{FF2B5EF4-FFF2-40B4-BE49-F238E27FC236}">
                <a16:creationId xmlns:a16="http://schemas.microsoft.com/office/drawing/2014/main" id="{24222221-8F44-46B1-8993-C54BDD256A44}"/>
              </a:ext>
            </a:extLst>
          </p:cNvPr>
          <p:cNvSpPr>
            <a:spLocks noChangeArrowheads="1"/>
          </p:cNvSpPr>
          <p:nvPr/>
        </p:nvSpPr>
        <p:spPr bwMode="auto">
          <a:xfrm>
            <a:off x="1885950" y="4003675"/>
            <a:ext cx="839788" cy="504825"/>
          </a:xfrm>
          <a:prstGeom prst="roundRect">
            <a:avLst>
              <a:gd name="adj" fmla="val 16667"/>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defRPr sz="2800">
                <a:solidFill>
                  <a:schemeClr val="tx1"/>
                </a:solidFill>
                <a:latin typeface="Times New Roman" panose="02020603050405020304" pitchFamily="18" charset="0"/>
                <a:ea typeface="仿宋_GB2312" panose="02010609030101010101" pitchFamily="49" charset="-122"/>
              </a:defRPr>
            </a:lvl1pPr>
            <a:lvl2pPr marL="742950" indent="-285750">
              <a:defRPr sz="2800">
                <a:solidFill>
                  <a:schemeClr val="tx1"/>
                </a:solidFill>
                <a:latin typeface="Times New Roman" panose="02020603050405020304" pitchFamily="18" charset="0"/>
                <a:ea typeface="仿宋_GB2312" panose="02010609030101010101" pitchFamily="49" charset="-122"/>
              </a:defRPr>
            </a:lvl2pPr>
            <a:lvl3pPr marL="1143000" indent="-228600">
              <a:defRPr sz="2800">
                <a:solidFill>
                  <a:schemeClr val="tx1"/>
                </a:solidFill>
                <a:latin typeface="Times New Roman" panose="02020603050405020304" pitchFamily="18" charset="0"/>
                <a:ea typeface="仿宋_GB2312" panose="02010609030101010101" pitchFamily="49" charset="-122"/>
              </a:defRPr>
            </a:lvl3pPr>
            <a:lvl4pPr marL="1600200" indent="-228600">
              <a:defRPr sz="2800">
                <a:solidFill>
                  <a:schemeClr val="tx1"/>
                </a:solidFill>
                <a:latin typeface="Times New Roman" panose="02020603050405020304" pitchFamily="18" charset="0"/>
                <a:ea typeface="仿宋_GB2312" panose="02010609030101010101" pitchFamily="49" charset="-122"/>
              </a:defRPr>
            </a:lvl4pPr>
            <a:lvl5pPr marL="2057400" indent="-228600">
              <a:defRPr sz="2800">
                <a:solidFill>
                  <a:schemeClr val="tx1"/>
                </a:solidFill>
                <a:latin typeface="Times New Roman" panose="02020603050405020304" pitchFamily="18" charset="0"/>
                <a:ea typeface="仿宋_GB2312" panose="02010609030101010101" pitchFamily="49" charset="-122"/>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ea typeface="仿宋_GB2312" panose="02010609030101010101" pitchFamily="49" charset="-122"/>
              </a:defRPr>
            </a:lvl9pPr>
          </a:lstStyle>
          <a:p>
            <a:pPr>
              <a:spcBef>
                <a:spcPct val="20000"/>
              </a:spcBef>
              <a:defRPr/>
            </a:pPr>
            <a:endParaRPr kumimoji="1" lang="zh-CN" altLang="en-US" b="0">
              <a:solidFill>
                <a:srgbClr val="000000"/>
              </a:solidFill>
              <a:latin typeface="Times New Roman"/>
              <a:ea typeface="Microsoft YaHei"/>
              <a:cs typeface="+mn-ea"/>
              <a:sym typeface="+mn-lt"/>
            </a:endParaRPr>
          </a:p>
        </p:txBody>
      </p:sp>
      <p:sp>
        <p:nvSpPr>
          <p:cNvPr id="8" name="矩形 7">
            <a:extLst>
              <a:ext uri="{FF2B5EF4-FFF2-40B4-BE49-F238E27FC236}">
                <a16:creationId xmlns:a16="http://schemas.microsoft.com/office/drawing/2014/main" id="{0C5894F2-9700-4F7D-809E-EBA941F1F297}"/>
              </a:ext>
            </a:extLst>
          </p:cNvPr>
          <p:cNvSpPr/>
          <p:nvPr/>
        </p:nvSpPr>
        <p:spPr bwMode="auto">
          <a:xfrm>
            <a:off x="9525" y="1588"/>
            <a:ext cx="9151938" cy="2024062"/>
          </a:xfrm>
          <a:prstGeom prst="rect">
            <a:avLst/>
          </a:prstGeom>
          <a:solidFill>
            <a:schemeClr val="tx1">
              <a:alpha val="50000"/>
            </a:schemeClr>
          </a:solidFill>
          <a:ln w="12700" cap="flat" cmpd="sng" algn="ctr">
            <a:noFill/>
            <a:prstDash val="solid"/>
            <a:miter lim="800000"/>
          </a:ln>
          <a:effectLst/>
        </p:spPr>
        <p:txBody>
          <a:bodyPr anchor="ctr"/>
          <a:lstStyle/>
          <a:p>
            <a:pPr algn="ctr" eaLnBrk="1" fontAlgn="auto" hangingPunct="1">
              <a:spcBef>
                <a:spcPts val="0"/>
              </a:spcBef>
              <a:spcAft>
                <a:spcPts val="0"/>
              </a:spcAft>
              <a:defRPr/>
            </a:pPr>
            <a:endParaRPr lang="zh-CN" altLang="en-US" sz="1800" b="0" kern="0">
              <a:solidFill>
                <a:prstClr val="white"/>
              </a:solidFill>
              <a:latin typeface="Times New Roman"/>
              <a:ea typeface="Microsoft YaHei"/>
              <a:cs typeface="+mn-ea"/>
              <a:sym typeface="+mn-lt"/>
            </a:endParaRPr>
          </a:p>
        </p:txBody>
      </p:sp>
      <p:sp>
        <p:nvSpPr>
          <p:cNvPr id="7" name="Shape 26">
            <a:extLst>
              <a:ext uri="{FF2B5EF4-FFF2-40B4-BE49-F238E27FC236}">
                <a16:creationId xmlns:a16="http://schemas.microsoft.com/office/drawing/2014/main" id="{88682B00-18CC-40E4-8F2F-93A074EDB1A4}"/>
              </a:ext>
            </a:extLst>
          </p:cNvPr>
          <p:cNvSpPr/>
          <p:nvPr/>
        </p:nvSpPr>
        <p:spPr>
          <a:xfrm flipH="1">
            <a:off x="-36513" y="774700"/>
            <a:ext cx="9207501" cy="1260475"/>
          </a:xfrm>
          <a:custGeom>
            <a:avLst/>
            <a:gdLst/>
            <a:ahLst/>
            <a:cxnLst/>
            <a:rect l="0" t="0" r="0" b="0"/>
            <a:pathLst>
              <a:path w="120000" h="120000" extrusionOk="0">
                <a:moveTo>
                  <a:pt x="0" y="120000"/>
                </a:moveTo>
                <a:lnTo>
                  <a:pt x="0" y="102222"/>
                </a:lnTo>
                <a:lnTo>
                  <a:pt x="583" y="102222"/>
                </a:lnTo>
                <a:lnTo>
                  <a:pt x="583" y="89777"/>
                </a:lnTo>
                <a:lnTo>
                  <a:pt x="4166" y="89777"/>
                </a:lnTo>
                <a:lnTo>
                  <a:pt x="4166" y="79111"/>
                </a:lnTo>
                <a:lnTo>
                  <a:pt x="6416" y="79111"/>
                </a:lnTo>
                <a:lnTo>
                  <a:pt x="6416" y="91111"/>
                </a:lnTo>
                <a:lnTo>
                  <a:pt x="7625" y="91111"/>
                </a:lnTo>
                <a:lnTo>
                  <a:pt x="7625" y="79111"/>
                </a:lnTo>
                <a:lnTo>
                  <a:pt x="8958" y="79111"/>
                </a:lnTo>
                <a:lnTo>
                  <a:pt x="8958" y="45333"/>
                </a:lnTo>
                <a:lnTo>
                  <a:pt x="9541" y="45333"/>
                </a:lnTo>
                <a:lnTo>
                  <a:pt x="9541" y="39111"/>
                </a:lnTo>
                <a:lnTo>
                  <a:pt x="10958" y="39111"/>
                </a:lnTo>
                <a:lnTo>
                  <a:pt x="10958" y="45333"/>
                </a:lnTo>
                <a:lnTo>
                  <a:pt x="11583" y="45333"/>
                </a:lnTo>
                <a:lnTo>
                  <a:pt x="11583" y="76000"/>
                </a:lnTo>
                <a:lnTo>
                  <a:pt x="12083" y="76000"/>
                </a:lnTo>
                <a:lnTo>
                  <a:pt x="12083" y="95555"/>
                </a:lnTo>
                <a:lnTo>
                  <a:pt x="13250" y="95555"/>
                </a:lnTo>
                <a:lnTo>
                  <a:pt x="13250" y="60000"/>
                </a:lnTo>
                <a:lnTo>
                  <a:pt x="14041" y="60000"/>
                </a:lnTo>
                <a:lnTo>
                  <a:pt x="14041" y="45333"/>
                </a:lnTo>
                <a:lnTo>
                  <a:pt x="14583" y="45333"/>
                </a:lnTo>
                <a:lnTo>
                  <a:pt x="14583" y="27555"/>
                </a:lnTo>
                <a:lnTo>
                  <a:pt x="14958" y="27555"/>
                </a:lnTo>
                <a:lnTo>
                  <a:pt x="14958" y="14222"/>
                </a:lnTo>
                <a:lnTo>
                  <a:pt x="15333" y="14222"/>
                </a:lnTo>
                <a:lnTo>
                  <a:pt x="15333" y="0"/>
                </a:lnTo>
                <a:lnTo>
                  <a:pt x="15958" y="0"/>
                </a:lnTo>
                <a:lnTo>
                  <a:pt x="15958" y="13777"/>
                </a:lnTo>
                <a:lnTo>
                  <a:pt x="16416" y="13777"/>
                </a:lnTo>
                <a:lnTo>
                  <a:pt x="16416" y="24888"/>
                </a:lnTo>
                <a:lnTo>
                  <a:pt x="16791" y="24888"/>
                </a:lnTo>
                <a:lnTo>
                  <a:pt x="16791" y="46222"/>
                </a:lnTo>
                <a:lnTo>
                  <a:pt x="17333" y="46222"/>
                </a:lnTo>
                <a:lnTo>
                  <a:pt x="17333" y="61333"/>
                </a:lnTo>
                <a:lnTo>
                  <a:pt x="17916" y="61333"/>
                </a:lnTo>
                <a:lnTo>
                  <a:pt x="17916" y="101333"/>
                </a:lnTo>
                <a:lnTo>
                  <a:pt x="18875" y="101333"/>
                </a:lnTo>
                <a:lnTo>
                  <a:pt x="18875" y="92000"/>
                </a:lnTo>
                <a:lnTo>
                  <a:pt x="20958" y="92000"/>
                </a:lnTo>
                <a:lnTo>
                  <a:pt x="20958" y="96444"/>
                </a:lnTo>
                <a:lnTo>
                  <a:pt x="21750" y="96444"/>
                </a:lnTo>
                <a:lnTo>
                  <a:pt x="21750" y="54666"/>
                </a:lnTo>
                <a:lnTo>
                  <a:pt x="22333" y="54666"/>
                </a:lnTo>
                <a:lnTo>
                  <a:pt x="22333" y="42666"/>
                </a:lnTo>
                <a:lnTo>
                  <a:pt x="24166" y="42666"/>
                </a:lnTo>
                <a:lnTo>
                  <a:pt x="24166" y="53777"/>
                </a:lnTo>
                <a:lnTo>
                  <a:pt x="24583" y="56888"/>
                </a:lnTo>
                <a:lnTo>
                  <a:pt x="24583" y="85777"/>
                </a:lnTo>
                <a:lnTo>
                  <a:pt x="25291" y="85777"/>
                </a:lnTo>
                <a:lnTo>
                  <a:pt x="25291" y="79555"/>
                </a:lnTo>
                <a:lnTo>
                  <a:pt x="27125" y="79555"/>
                </a:lnTo>
                <a:lnTo>
                  <a:pt x="27125" y="86222"/>
                </a:lnTo>
                <a:lnTo>
                  <a:pt x="28208" y="86222"/>
                </a:lnTo>
                <a:lnTo>
                  <a:pt x="28208" y="92000"/>
                </a:lnTo>
                <a:lnTo>
                  <a:pt x="29416" y="92000"/>
                </a:lnTo>
                <a:lnTo>
                  <a:pt x="29416" y="83555"/>
                </a:lnTo>
                <a:lnTo>
                  <a:pt x="30250" y="83555"/>
                </a:lnTo>
                <a:lnTo>
                  <a:pt x="30250" y="65777"/>
                </a:lnTo>
                <a:lnTo>
                  <a:pt x="35041" y="65777"/>
                </a:lnTo>
                <a:lnTo>
                  <a:pt x="35041" y="83555"/>
                </a:lnTo>
                <a:lnTo>
                  <a:pt x="35875" y="83555"/>
                </a:lnTo>
                <a:lnTo>
                  <a:pt x="35875" y="65777"/>
                </a:lnTo>
                <a:lnTo>
                  <a:pt x="39916" y="65777"/>
                </a:lnTo>
                <a:lnTo>
                  <a:pt x="39916" y="72888"/>
                </a:lnTo>
                <a:lnTo>
                  <a:pt x="41041" y="72888"/>
                </a:lnTo>
                <a:lnTo>
                  <a:pt x="41041" y="99555"/>
                </a:lnTo>
                <a:lnTo>
                  <a:pt x="42583" y="99555"/>
                </a:lnTo>
                <a:lnTo>
                  <a:pt x="42583" y="76888"/>
                </a:lnTo>
                <a:lnTo>
                  <a:pt x="45250" y="56000"/>
                </a:lnTo>
                <a:lnTo>
                  <a:pt x="47875" y="76888"/>
                </a:lnTo>
                <a:lnTo>
                  <a:pt x="47875" y="88888"/>
                </a:lnTo>
                <a:lnTo>
                  <a:pt x="48666" y="88888"/>
                </a:lnTo>
                <a:lnTo>
                  <a:pt x="48666" y="104000"/>
                </a:lnTo>
                <a:lnTo>
                  <a:pt x="49208" y="104000"/>
                </a:lnTo>
                <a:lnTo>
                  <a:pt x="49208" y="73333"/>
                </a:lnTo>
                <a:lnTo>
                  <a:pt x="51500" y="73333"/>
                </a:lnTo>
                <a:lnTo>
                  <a:pt x="51500" y="85777"/>
                </a:lnTo>
                <a:lnTo>
                  <a:pt x="53708" y="85777"/>
                </a:lnTo>
                <a:lnTo>
                  <a:pt x="53708" y="94666"/>
                </a:lnTo>
                <a:lnTo>
                  <a:pt x="54500" y="94666"/>
                </a:lnTo>
                <a:lnTo>
                  <a:pt x="54500" y="85777"/>
                </a:lnTo>
                <a:lnTo>
                  <a:pt x="57125" y="85777"/>
                </a:lnTo>
                <a:lnTo>
                  <a:pt x="57125" y="102222"/>
                </a:lnTo>
                <a:lnTo>
                  <a:pt x="57625" y="102222"/>
                </a:lnTo>
                <a:lnTo>
                  <a:pt x="57625" y="104888"/>
                </a:lnTo>
                <a:lnTo>
                  <a:pt x="58875" y="104888"/>
                </a:lnTo>
                <a:lnTo>
                  <a:pt x="58875" y="94222"/>
                </a:lnTo>
                <a:lnTo>
                  <a:pt x="61666" y="94222"/>
                </a:lnTo>
                <a:lnTo>
                  <a:pt x="61666" y="89777"/>
                </a:lnTo>
                <a:lnTo>
                  <a:pt x="62250" y="89777"/>
                </a:lnTo>
                <a:lnTo>
                  <a:pt x="62250" y="84000"/>
                </a:lnTo>
                <a:lnTo>
                  <a:pt x="62833" y="84000"/>
                </a:lnTo>
                <a:lnTo>
                  <a:pt x="62833" y="88888"/>
                </a:lnTo>
                <a:lnTo>
                  <a:pt x="63500" y="88888"/>
                </a:lnTo>
                <a:lnTo>
                  <a:pt x="63500" y="83111"/>
                </a:lnTo>
                <a:lnTo>
                  <a:pt x="64999" y="83111"/>
                </a:lnTo>
                <a:lnTo>
                  <a:pt x="64999" y="88444"/>
                </a:lnTo>
                <a:lnTo>
                  <a:pt x="65666" y="88444"/>
                </a:lnTo>
                <a:lnTo>
                  <a:pt x="65666" y="103111"/>
                </a:lnTo>
                <a:lnTo>
                  <a:pt x="66916" y="103111"/>
                </a:lnTo>
                <a:lnTo>
                  <a:pt x="66916" y="82666"/>
                </a:lnTo>
                <a:lnTo>
                  <a:pt x="69375" y="82666"/>
                </a:lnTo>
                <a:lnTo>
                  <a:pt x="69375" y="88888"/>
                </a:lnTo>
                <a:lnTo>
                  <a:pt x="70416" y="88888"/>
                </a:lnTo>
                <a:lnTo>
                  <a:pt x="70416" y="46222"/>
                </a:lnTo>
                <a:lnTo>
                  <a:pt x="71500" y="35111"/>
                </a:lnTo>
                <a:lnTo>
                  <a:pt x="72458" y="45777"/>
                </a:lnTo>
                <a:lnTo>
                  <a:pt x="72458" y="103111"/>
                </a:lnTo>
                <a:lnTo>
                  <a:pt x="73583" y="103111"/>
                </a:lnTo>
                <a:lnTo>
                  <a:pt x="73583" y="47555"/>
                </a:lnTo>
                <a:lnTo>
                  <a:pt x="76916" y="47555"/>
                </a:lnTo>
                <a:lnTo>
                  <a:pt x="76916" y="97777"/>
                </a:lnTo>
                <a:lnTo>
                  <a:pt x="77541" y="97777"/>
                </a:lnTo>
                <a:lnTo>
                  <a:pt x="77541" y="85777"/>
                </a:lnTo>
                <a:lnTo>
                  <a:pt x="79000" y="85777"/>
                </a:lnTo>
                <a:lnTo>
                  <a:pt x="79000" y="92888"/>
                </a:lnTo>
                <a:lnTo>
                  <a:pt x="82000" y="92888"/>
                </a:lnTo>
                <a:lnTo>
                  <a:pt x="82000" y="102222"/>
                </a:lnTo>
                <a:lnTo>
                  <a:pt x="84333" y="102222"/>
                </a:lnTo>
                <a:lnTo>
                  <a:pt x="84333" y="88000"/>
                </a:lnTo>
                <a:lnTo>
                  <a:pt x="85583" y="88000"/>
                </a:lnTo>
                <a:lnTo>
                  <a:pt x="85583" y="96000"/>
                </a:lnTo>
                <a:lnTo>
                  <a:pt x="86500" y="96000"/>
                </a:lnTo>
                <a:lnTo>
                  <a:pt x="86500" y="91111"/>
                </a:lnTo>
                <a:lnTo>
                  <a:pt x="87791" y="91111"/>
                </a:lnTo>
                <a:lnTo>
                  <a:pt x="87791" y="84888"/>
                </a:lnTo>
                <a:lnTo>
                  <a:pt x="89375" y="84888"/>
                </a:lnTo>
                <a:lnTo>
                  <a:pt x="89375" y="100888"/>
                </a:lnTo>
                <a:lnTo>
                  <a:pt x="90541" y="100888"/>
                </a:lnTo>
                <a:lnTo>
                  <a:pt x="90541" y="63111"/>
                </a:lnTo>
                <a:lnTo>
                  <a:pt x="92458" y="63555"/>
                </a:lnTo>
                <a:lnTo>
                  <a:pt x="92458" y="84444"/>
                </a:lnTo>
                <a:lnTo>
                  <a:pt x="93750" y="84444"/>
                </a:lnTo>
                <a:lnTo>
                  <a:pt x="93750" y="97333"/>
                </a:lnTo>
                <a:lnTo>
                  <a:pt x="95375" y="97333"/>
                </a:lnTo>
                <a:lnTo>
                  <a:pt x="95375" y="83111"/>
                </a:lnTo>
                <a:lnTo>
                  <a:pt x="96500" y="83111"/>
                </a:lnTo>
                <a:lnTo>
                  <a:pt x="96500" y="77333"/>
                </a:lnTo>
                <a:lnTo>
                  <a:pt x="98000" y="77333"/>
                </a:lnTo>
                <a:lnTo>
                  <a:pt x="98000" y="81333"/>
                </a:lnTo>
                <a:lnTo>
                  <a:pt x="99041" y="81333"/>
                </a:lnTo>
                <a:lnTo>
                  <a:pt x="99041" y="75111"/>
                </a:lnTo>
                <a:lnTo>
                  <a:pt x="101000" y="59555"/>
                </a:lnTo>
                <a:lnTo>
                  <a:pt x="102916" y="75111"/>
                </a:lnTo>
                <a:lnTo>
                  <a:pt x="102916" y="96444"/>
                </a:lnTo>
                <a:lnTo>
                  <a:pt x="103250" y="96444"/>
                </a:lnTo>
                <a:lnTo>
                  <a:pt x="103250" y="92000"/>
                </a:lnTo>
                <a:lnTo>
                  <a:pt x="104750" y="92000"/>
                </a:lnTo>
                <a:lnTo>
                  <a:pt x="104750" y="111111"/>
                </a:lnTo>
                <a:lnTo>
                  <a:pt x="105125" y="111111"/>
                </a:lnTo>
                <a:lnTo>
                  <a:pt x="105125" y="101777"/>
                </a:lnTo>
                <a:lnTo>
                  <a:pt x="106291" y="101777"/>
                </a:lnTo>
                <a:lnTo>
                  <a:pt x="106291" y="81777"/>
                </a:lnTo>
                <a:lnTo>
                  <a:pt x="107791" y="81777"/>
                </a:lnTo>
                <a:lnTo>
                  <a:pt x="107791" y="101777"/>
                </a:lnTo>
                <a:lnTo>
                  <a:pt x="107833" y="101777"/>
                </a:lnTo>
                <a:lnTo>
                  <a:pt x="107833" y="93777"/>
                </a:lnTo>
                <a:lnTo>
                  <a:pt x="108583" y="93777"/>
                </a:lnTo>
                <a:lnTo>
                  <a:pt x="108583" y="89777"/>
                </a:lnTo>
                <a:lnTo>
                  <a:pt x="110166" y="89777"/>
                </a:lnTo>
                <a:lnTo>
                  <a:pt x="110166" y="103111"/>
                </a:lnTo>
                <a:lnTo>
                  <a:pt x="110416" y="103111"/>
                </a:lnTo>
                <a:lnTo>
                  <a:pt x="110416" y="93777"/>
                </a:lnTo>
                <a:lnTo>
                  <a:pt x="110625" y="93777"/>
                </a:lnTo>
                <a:lnTo>
                  <a:pt x="110625" y="76444"/>
                </a:lnTo>
                <a:lnTo>
                  <a:pt x="111416" y="76444"/>
                </a:lnTo>
                <a:lnTo>
                  <a:pt x="111416" y="68444"/>
                </a:lnTo>
                <a:lnTo>
                  <a:pt x="111833" y="68444"/>
                </a:lnTo>
                <a:lnTo>
                  <a:pt x="111833" y="64000"/>
                </a:lnTo>
                <a:lnTo>
                  <a:pt x="112916" y="64000"/>
                </a:lnTo>
                <a:lnTo>
                  <a:pt x="112916" y="68444"/>
                </a:lnTo>
                <a:lnTo>
                  <a:pt x="113375" y="68444"/>
                </a:lnTo>
                <a:lnTo>
                  <a:pt x="113375" y="91555"/>
                </a:lnTo>
                <a:lnTo>
                  <a:pt x="113416" y="91555"/>
                </a:lnTo>
                <a:lnTo>
                  <a:pt x="113416" y="91555"/>
                </a:lnTo>
                <a:lnTo>
                  <a:pt x="114666" y="91555"/>
                </a:lnTo>
                <a:lnTo>
                  <a:pt x="114666" y="79555"/>
                </a:lnTo>
                <a:lnTo>
                  <a:pt x="115250" y="79555"/>
                </a:lnTo>
                <a:lnTo>
                  <a:pt x="115250" y="68444"/>
                </a:lnTo>
                <a:lnTo>
                  <a:pt x="115625" y="68444"/>
                </a:lnTo>
                <a:lnTo>
                  <a:pt x="115625" y="55111"/>
                </a:lnTo>
                <a:lnTo>
                  <a:pt x="115916" y="55111"/>
                </a:lnTo>
                <a:lnTo>
                  <a:pt x="115916" y="44888"/>
                </a:lnTo>
                <a:lnTo>
                  <a:pt x="116250" y="44888"/>
                </a:lnTo>
                <a:lnTo>
                  <a:pt x="116250" y="34222"/>
                </a:lnTo>
                <a:lnTo>
                  <a:pt x="116666" y="34222"/>
                </a:lnTo>
                <a:lnTo>
                  <a:pt x="116666" y="44444"/>
                </a:lnTo>
                <a:lnTo>
                  <a:pt x="117000" y="44444"/>
                </a:lnTo>
                <a:lnTo>
                  <a:pt x="117000" y="52888"/>
                </a:lnTo>
                <a:lnTo>
                  <a:pt x="117333" y="52888"/>
                </a:lnTo>
                <a:lnTo>
                  <a:pt x="117333" y="68888"/>
                </a:lnTo>
                <a:lnTo>
                  <a:pt x="117708" y="68888"/>
                </a:lnTo>
                <a:lnTo>
                  <a:pt x="117708" y="80444"/>
                </a:lnTo>
                <a:lnTo>
                  <a:pt x="118166" y="80444"/>
                </a:lnTo>
                <a:lnTo>
                  <a:pt x="118166" y="92000"/>
                </a:lnTo>
                <a:lnTo>
                  <a:pt x="120000" y="92000"/>
                </a:lnTo>
                <a:lnTo>
                  <a:pt x="120000" y="120000"/>
                </a:lnTo>
                <a:lnTo>
                  <a:pt x="0" y="120000"/>
                </a:lnTo>
                <a:close/>
              </a:path>
            </a:pathLst>
          </a:custGeom>
          <a:solidFill>
            <a:schemeClr val="bg1"/>
          </a:solidFill>
          <a:ln w="9525" cap="flat" cmpd="sng">
            <a:noFill/>
            <a:prstDash val="solid"/>
            <a:round/>
            <a:headEnd type="none" w="med" len="med"/>
            <a:tailEnd type="none" w="med" len="med"/>
          </a:ln>
        </p:spPr>
        <p:txBody>
          <a:bodyPr lIns="68569" tIns="34275" rIns="68569" bIns="34275"/>
          <a:lstStyle/>
          <a:p>
            <a:pPr>
              <a:defRPr/>
            </a:pPr>
            <a:endParaRPr sz="1013" b="0">
              <a:solidFill>
                <a:srgbClr val="000000"/>
              </a:solidFill>
              <a:latin typeface="Times New Roman"/>
              <a:ea typeface="Microsoft YaHei"/>
              <a:cs typeface="+mn-ea"/>
              <a:sym typeface="+mn-lt"/>
            </a:endParaRPr>
          </a:p>
        </p:txBody>
      </p:sp>
      <p:sp>
        <p:nvSpPr>
          <p:cNvPr id="13" name="文本框 12">
            <a:extLst>
              <a:ext uri="{FF2B5EF4-FFF2-40B4-BE49-F238E27FC236}">
                <a16:creationId xmlns:a16="http://schemas.microsoft.com/office/drawing/2014/main" id="{C5EB9F19-BB08-447D-A7BC-0809EFB4665D}"/>
              </a:ext>
            </a:extLst>
          </p:cNvPr>
          <p:cNvSpPr txBox="1"/>
          <p:nvPr/>
        </p:nvSpPr>
        <p:spPr>
          <a:xfrm>
            <a:off x="558800" y="331788"/>
            <a:ext cx="2573338" cy="647700"/>
          </a:xfrm>
          <a:prstGeom prst="rect">
            <a:avLst/>
          </a:prstGeom>
          <a:noFill/>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gn="dist"/>
            <a:r>
              <a:rPr lang="zh-CN" altLang="en-US" sz="3600" b="0">
                <a:solidFill>
                  <a:srgbClr val="FEFFFF"/>
                </a:solidFill>
                <a:ea typeface="微软雅黑" panose="020B0503020204020204" pitchFamily="34" charset="-122"/>
                <a:sym typeface="+mn-lt"/>
              </a:rPr>
              <a:t>目录导航</a:t>
            </a:r>
          </a:p>
        </p:txBody>
      </p:sp>
      <p:sp>
        <p:nvSpPr>
          <p:cNvPr id="14" name="文本框 13">
            <a:extLst>
              <a:ext uri="{FF2B5EF4-FFF2-40B4-BE49-F238E27FC236}">
                <a16:creationId xmlns:a16="http://schemas.microsoft.com/office/drawing/2014/main" id="{18D2F218-AB33-45C4-8690-3631E3A4C8BD}"/>
              </a:ext>
            </a:extLst>
          </p:cNvPr>
          <p:cNvSpPr txBox="1"/>
          <p:nvPr/>
        </p:nvSpPr>
        <p:spPr>
          <a:xfrm>
            <a:off x="2005013" y="2276475"/>
            <a:ext cx="720725" cy="3970338"/>
          </a:xfrm>
          <a:prstGeom prst="rect">
            <a:avLst/>
          </a:prstGeom>
          <a:noFill/>
        </p:spPr>
        <p:txBody>
          <a:bodyPr>
            <a:spAutoFit/>
          </a:bodyPr>
          <a:lstStyle/>
          <a:p>
            <a:pPr>
              <a:lnSpc>
                <a:spcPct val="150000"/>
              </a:lnSpc>
              <a:defRPr/>
            </a:pPr>
            <a:r>
              <a:rPr lang="en-US" altLang="zh-CN" sz="2400" b="0" dirty="0">
                <a:latin typeface="Times New Roman"/>
                <a:ea typeface="Microsoft YaHei"/>
                <a:cs typeface="+mn-ea"/>
                <a:sym typeface="+mn-lt"/>
              </a:rPr>
              <a:t>8.1</a:t>
            </a:r>
            <a:endParaRPr lang="zh-CN" altLang="en-US" sz="2400" b="0" dirty="0">
              <a:latin typeface="Times New Roman"/>
              <a:ea typeface="Microsoft YaHei"/>
              <a:cs typeface="+mn-ea"/>
              <a:sym typeface="+mn-lt"/>
            </a:endParaRPr>
          </a:p>
          <a:p>
            <a:pPr>
              <a:lnSpc>
                <a:spcPct val="150000"/>
              </a:lnSpc>
              <a:defRPr/>
            </a:pPr>
            <a:r>
              <a:rPr lang="en-US" altLang="zh-CN" sz="2400" b="0" dirty="0">
                <a:latin typeface="Times New Roman"/>
                <a:ea typeface="Microsoft YaHei"/>
                <a:cs typeface="+mn-ea"/>
                <a:sym typeface="+mn-lt"/>
              </a:rPr>
              <a:t>8.2</a:t>
            </a:r>
            <a:endParaRPr lang="zh-CN" altLang="en-US" sz="2400" b="0" dirty="0">
              <a:latin typeface="Times New Roman"/>
              <a:ea typeface="Microsoft YaHei"/>
              <a:cs typeface="+mn-ea"/>
              <a:sym typeface="+mn-lt"/>
            </a:endParaRPr>
          </a:p>
          <a:p>
            <a:pPr>
              <a:lnSpc>
                <a:spcPct val="150000"/>
              </a:lnSpc>
              <a:defRPr/>
            </a:pPr>
            <a:r>
              <a:rPr lang="en-US" altLang="zh-CN" sz="2400" b="0" dirty="0">
                <a:latin typeface="Times New Roman"/>
                <a:ea typeface="Microsoft YaHei"/>
                <a:cs typeface="+mn-ea"/>
                <a:sym typeface="+mn-lt"/>
              </a:rPr>
              <a:t>8.3</a:t>
            </a:r>
            <a:endParaRPr lang="zh-CN" altLang="en-US" sz="2400" b="0" dirty="0">
              <a:latin typeface="Times New Roman"/>
              <a:ea typeface="Microsoft YaHei"/>
              <a:cs typeface="+mn-ea"/>
              <a:sym typeface="+mn-lt"/>
            </a:endParaRPr>
          </a:p>
          <a:p>
            <a:pPr>
              <a:lnSpc>
                <a:spcPct val="150000"/>
              </a:lnSpc>
              <a:defRPr/>
            </a:pPr>
            <a:r>
              <a:rPr lang="en-US" altLang="zh-CN" sz="2400" b="0" dirty="0">
                <a:solidFill>
                  <a:schemeClr val="bg1"/>
                </a:solidFill>
                <a:latin typeface="Times New Roman"/>
                <a:ea typeface="Microsoft YaHei"/>
                <a:cs typeface="+mn-ea"/>
                <a:sym typeface="+mn-lt"/>
              </a:rPr>
              <a:t>8.4</a:t>
            </a:r>
          </a:p>
          <a:p>
            <a:pPr>
              <a:lnSpc>
                <a:spcPct val="150000"/>
              </a:lnSpc>
              <a:defRPr/>
            </a:pPr>
            <a:r>
              <a:rPr lang="en-US" altLang="zh-CN" sz="2400" b="0" dirty="0">
                <a:solidFill>
                  <a:srgbClr val="000000">
                    <a:lumMod val="95000"/>
                    <a:lumOff val="5000"/>
                  </a:srgbClr>
                </a:solidFill>
                <a:latin typeface="Times New Roman"/>
                <a:ea typeface="Microsoft YaHei"/>
                <a:cs typeface="+mn-ea"/>
                <a:sym typeface="+mn-lt"/>
              </a:rPr>
              <a:t>8.5</a:t>
            </a:r>
          </a:p>
          <a:p>
            <a:pPr>
              <a:lnSpc>
                <a:spcPct val="150000"/>
              </a:lnSpc>
              <a:defRPr/>
            </a:pPr>
            <a:r>
              <a:rPr lang="en-US" altLang="zh-CN" sz="2400" b="0" dirty="0">
                <a:solidFill>
                  <a:srgbClr val="000000">
                    <a:lumMod val="95000"/>
                    <a:lumOff val="5000"/>
                  </a:srgbClr>
                </a:solidFill>
                <a:latin typeface="Times New Roman"/>
                <a:ea typeface="Microsoft YaHei"/>
                <a:cs typeface="+mn-ea"/>
                <a:sym typeface="+mn-lt"/>
              </a:rPr>
              <a:t>8.6</a:t>
            </a:r>
          </a:p>
          <a:p>
            <a:pPr>
              <a:lnSpc>
                <a:spcPct val="150000"/>
              </a:lnSpc>
              <a:defRPr/>
            </a:pPr>
            <a:r>
              <a:rPr lang="en-US" altLang="zh-CN" sz="2400" b="0" dirty="0">
                <a:solidFill>
                  <a:srgbClr val="000000">
                    <a:lumMod val="95000"/>
                    <a:lumOff val="5000"/>
                  </a:srgbClr>
                </a:solidFill>
                <a:latin typeface="Times New Roman"/>
                <a:ea typeface="Microsoft YaHei"/>
                <a:cs typeface="+mn-ea"/>
                <a:sym typeface="+mn-lt"/>
              </a:rPr>
              <a:t>8.7</a:t>
            </a:r>
            <a:endParaRPr lang="zh-CN" altLang="en-US" sz="2400" b="0" dirty="0">
              <a:solidFill>
                <a:srgbClr val="000000">
                  <a:lumMod val="95000"/>
                  <a:lumOff val="5000"/>
                </a:srgbClr>
              </a:solidFill>
              <a:latin typeface="Times New Roman"/>
              <a:ea typeface="Microsoft YaHei"/>
              <a:cs typeface="+mn-ea"/>
              <a:sym typeface="+mn-lt"/>
            </a:endParaRPr>
          </a:p>
        </p:txBody>
      </p:sp>
      <p:sp>
        <p:nvSpPr>
          <p:cNvPr id="15" name="文本框 14">
            <a:extLst>
              <a:ext uri="{FF2B5EF4-FFF2-40B4-BE49-F238E27FC236}">
                <a16:creationId xmlns:a16="http://schemas.microsoft.com/office/drawing/2014/main" id="{635D32AF-4705-41F9-A70F-F1464B483701}"/>
              </a:ext>
            </a:extLst>
          </p:cNvPr>
          <p:cNvSpPr txBox="1"/>
          <p:nvPr/>
        </p:nvSpPr>
        <p:spPr>
          <a:xfrm>
            <a:off x="2843213" y="2276475"/>
            <a:ext cx="4129087" cy="3970338"/>
          </a:xfrm>
          <a:prstGeom prst="rect">
            <a:avLst/>
          </a:prstGeom>
          <a:noFill/>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50000"/>
              </a:lnSpc>
            </a:pPr>
            <a:r>
              <a:rPr lang="zh-CN" altLang="en-US" sz="2400" b="0">
                <a:ea typeface="微软雅黑" panose="020B0503020204020204" pitchFamily="34" charset="-122"/>
                <a:sym typeface="+mn-lt"/>
              </a:rPr>
              <a:t>　概述</a:t>
            </a:r>
          </a:p>
          <a:p>
            <a:pPr>
              <a:lnSpc>
                <a:spcPct val="150000"/>
              </a:lnSpc>
            </a:pPr>
            <a:r>
              <a:rPr lang="zh-CN" altLang="en-US" sz="2400" b="0">
                <a:solidFill>
                  <a:srgbClr val="0D0D0D"/>
                </a:solidFill>
                <a:ea typeface="微软雅黑" panose="020B0503020204020204" pitchFamily="34" charset="-122"/>
                <a:sym typeface="+mn-lt"/>
              </a:rPr>
              <a:t>　</a:t>
            </a:r>
            <a:r>
              <a:rPr lang="zh-CN" altLang="en-US" sz="2400" b="0">
                <a:ea typeface="微软雅黑" panose="020B0503020204020204" pitchFamily="34" charset="-122"/>
                <a:sym typeface="+mn-lt"/>
              </a:rPr>
              <a:t>插入排序</a:t>
            </a:r>
          </a:p>
          <a:p>
            <a:pPr>
              <a:lnSpc>
                <a:spcPct val="150000"/>
              </a:lnSpc>
            </a:pPr>
            <a:r>
              <a:rPr lang="zh-CN" altLang="en-US" sz="2400" b="0">
                <a:solidFill>
                  <a:srgbClr val="0D0D0D"/>
                </a:solidFill>
                <a:ea typeface="微软雅黑" panose="020B0503020204020204" pitchFamily="34" charset="-122"/>
                <a:sym typeface="+mn-lt"/>
              </a:rPr>
              <a:t>　</a:t>
            </a:r>
            <a:r>
              <a:rPr lang="zh-CN" altLang="en-US" sz="2400" b="0">
                <a:ea typeface="微软雅黑" panose="020B0503020204020204" pitchFamily="34" charset="-122"/>
                <a:sym typeface="+mn-lt"/>
              </a:rPr>
              <a:t>交换排序</a:t>
            </a:r>
          </a:p>
          <a:p>
            <a:pPr>
              <a:lnSpc>
                <a:spcPct val="150000"/>
              </a:lnSpc>
            </a:pPr>
            <a:r>
              <a:rPr lang="zh-CN" altLang="en-US" sz="2400" b="0">
                <a:solidFill>
                  <a:srgbClr val="0D0D0D"/>
                </a:solidFill>
                <a:ea typeface="微软雅黑" panose="020B0503020204020204" pitchFamily="34" charset="-122"/>
                <a:sym typeface="+mn-lt"/>
              </a:rPr>
              <a:t>　</a:t>
            </a:r>
            <a:r>
              <a:rPr lang="zh-CN" altLang="en-US" sz="2400" b="0">
                <a:solidFill>
                  <a:schemeClr val="bg1"/>
                </a:solidFill>
                <a:ea typeface="微软雅黑" panose="020B0503020204020204" pitchFamily="34" charset="-122"/>
                <a:sym typeface="+mn-lt"/>
              </a:rPr>
              <a:t>选择排序</a:t>
            </a:r>
          </a:p>
          <a:p>
            <a:pPr>
              <a:lnSpc>
                <a:spcPct val="150000"/>
              </a:lnSpc>
            </a:pPr>
            <a:r>
              <a:rPr lang="zh-CN" altLang="en-US" sz="2400" b="0">
                <a:solidFill>
                  <a:srgbClr val="0D0D0D"/>
                </a:solidFill>
                <a:ea typeface="微软雅黑" panose="020B0503020204020204" pitchFamily="34" charset="-122"/>
                <a:sym typeface="+mn-lt"/>
              </a:rPr>
              <a:t>　归并排序</a:t>
            </a:r>
          </a:p>
          <a:p>
            <a:pPr>
              <a:lnSpc>
                <a:spcPct val="150000"/>
              </a:lnSpc>
            </a:pPr>
            <a:r>
              <a:rPr lang="zh-CN" altLang="en-US" sz="2400" b="0">
                <a:solidFill>
                  <a:srgbClr val="0D0D0D"/>
                </a:solidFill>
                <a:ea typeface="微软雅黑" panose="020B0503020204020204" pitchFamily="34" charset="-122"/>
                <a:sym typeface="+mn-lt"/>
              </a:rPr>
              <a:t>　基数排序</a:t>
            </a:r>
          </a:p>
          <a:p>
            <a:pPr>
              <a:lnSpc>
                <a:spcPct val="150000"/>
              </a:lnSpc>
            </a:pPr>
            <a:r>
              <a:rPr lang="zh-CN" altLang="en-US" sz="2400" b="0">
                <a:solidFill>
                  <a:srgbClr val="0D0D0D"/>
                </a:solidFill>
                <a:ea typeface="微软雅黑" panose="020B0503020204020204" pitchFamily="34" charset="-122"/>
                <a:sym typeface="+mn-lt"/>
              </a:rPr>
              <a:t>　外部排序</a:t>
            </a:r>
          </a:p>
        </p:txBody>
      </p:sp>
      <p:sp>
        <p:nvSpPr>
          <p:cNvPr id="2" name="矩形 1">
            <a:extLst>
              <a:ext uri="{FF2B5EF4-FFF2-40B4-BE49-F238E27FC236}">
                <a16:creationId xmlns:a16="http://schemas.microsoft.com/office/drawing/2014/main" id="{6A4810B7-4BF1-49C4-81AD-AEF264716D64}"/>
              </a:ext>
            </a:extLst>
          </p:cNvPr>
          <p:cNvSpPr/>
          <p:nvPr/>
        </p:nvSpPr>
        <p:spPr>
          <a:xfrm>
            <a:off x="3276600" y="457200"/>
            <a:ext cx="1458913" cy="522288"/>
          </a:xfrm>
          <a:prstGeom prst="rect">
            <a:avLst/>
          </a:prstGeom>
        </p:spPr>
        <p:txBody>
          <a:bodyPr wrap="none">
            <a:spAutoFit/>
          </a:bodyPr>
          <a:lstStyle/>
          <a:p>
            <a:pPr>
              <a:defRPr/>
            </a:pPr>
            <a:r>
              <a:rPr lang="zh-CN" altLang="en-US" b="0" dirty="0">
                <a:solidFill>
                  <a:srgbClr val="FEFFFF"/>
                </a:solidFill>
                <a:latin typeface="Times New Roman"/>
                <a:ea typeface="Microsoft YaHei"/>
                <a:cs typeface="+mn-ea"/>
                <a:sym typeface="+mn-lt"/>
              </a:rPr>
              <a:t>Contents</a:t>
            </a:r>
          </a:p>
        </p:txBody>
      </p:sp>
    </p:spTree>
  </p:cSld>
  <p:clrMapOvr>
    <a:masterClrMapping/>
  </p:clrMapOvr>
  <p:transition spd="slow"/>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33">
            <a:extLst>
              <a:ext uri="{FF2B5EF4-FFF2-40B4-BE49-F238E27FC236}">
                <a16:creationId xmlns:a16="http://schemas.microsoft.com/office/drawing/2014/main" id="{7744D0CE-F684-4CC4-B292-B754E9F2562B}"/>
              </a:ext>
            </a:extLst>
          </p:cNvPr>
          <p:cNvSpPr>
            <a:spLocks noChangeArrowheads="1"/>
          </p:cNvSpPr>
          <p:nvPr/>
        </p:nvSpPr>
        <p:spPr bwMode="auto">
          <a:xfrm>
            <a:off x="847725" y="200025"/>
            <a:ext cx="6156325" cy="6858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sz="2400" b="0">
                <a:solidFill>
                  <a:schemeClr val="bg1"/>
                </a:solidFill>
                <a:ea typeface="微软雅黑" panose="020B0503020204020204" pitchFamily="34" charset="-122"/>
                <a:sym typeface="+mn-lt"/>
              </a:rPr>
              <a:t>选择排序</a:t>
            </a:r>
          </a:p>
        </p:txBody>
      </p:sp>
      <p:sp>
        <p:nvSpPr>
          <p:cNvPr id="1018916" name="Rectangle 36">
            <a:extLst>
              <a:ext uri="{FF2B5EF4-FFF2-40B4-BE49-F238E27FC236}">
                <a16:creationId xmlns:a16="http://schemas.microsoft.com/office/drawing/2014/main" id="{E5EC8F0C-EF2F-46A1-9019-19511D2E63F7}"/>
              </a:ext>
            </a:extLst>
          </p:cNvPr>
          <p:cNvSpPr>
            <a:spLocks noChangeArrowheads="1"/>
          </p:cNvSpPr>
          <p:nvPr/>
        </p:nvSpPr>
        <p:spPr bwMode="auto">
          <a:xfrm>
            <a:off x="976313" y="1619250"/>
            <a:ext cx="7921625" cy="579438"/>
          </a:xfrm>
          <a:prstGeom prst="rect">
            <a:avLst/>
          </a:prstGeom>
          <a:noFill/>
          <a:ln w="9525">
            <a:noFill/>
            <a:miter lim="800000"/>
          </a:ln>
        </p:spPr>
        <p:txBody>
          <a:bodyPr>
            <a:spAutoFit/>
          </a:bodyPr>
          <a:lstStyle/>
          <a:p>
            <a:pPr eaLnBrk="1" hangingPunct="1">
              <a:defRPr/>
            </a:pPr>
            <a:r>
              <a:rPr kumimoji="1" lang="zh-CN" altLang="en-US" sz="3200" b="0" dirty="0">
                <a:solidFill>
                  <a:srgbClr val="FF3300"/>
                </a:solidFill>
                <a:latin typeface="+mn-lt"/>
                <a:ea typeface="+mn-ea"/>
                <a:cs typeface="+mn-ea"/>
                <a:sym typeface="+mn-lt"/>
              </a:rPr>
              <a:t>基本思想：</a:t>
            </a:r>
          </a:p>
        </p:txBody>
      </p:sp>
      <p:sp>
        <p:nvSpPr>
          <p:cNvPr id="105476" name="椭圆 7">
            <a:extLst>
              <a:ext uri="{FF2B5EF4-FFF2-40B4-BE49-F238E27FC236}">
                <a16:creationId xmlns:a16="http://schemas.microsoft.com/office/drawing/2014/main" id="{C433A106-76EB-8E48-AE51-FAF7C47804B0}"/>
              </a:ext>
            </a:extLst>
          </p:cNvPr>
          <p:cNvSpPr>
            <a:spLocks noChangeArrowheads="1"/>
          </p:cNvSpPr>
          <p:nvPr/>
        </p:nvSpPr>
        <p:spPr bwMode="auto">
          <a:xfrm>
            <a:off x="976313" y="4919663"/>
            <a:ext cx="95250" cy="155575"/>
          </a:xfrm>
          <a:prstGeom prst="ellipse">
            <a:avLst/>
          </a:prstGeom>
          <a:solidFill>
            <a:srgbClr val="A5A5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eaLnBrk="1" hangingPunct="1">
              <a:lnSpc>
                <a:spcPct val="100000"/>
              </a:lnSpc>
              <a:spcBef>
                <a:spcPct val="20000"/>
              </a:spcBef>
            </a:pPr>
            <a:endParaRPr lang="zh-CN" altLang="en-US" sz="2800">
              <a:solidFill>
                <a:srgbClr val="FFFFFF"/>
              </a:solidFill>
              <a:sym typeface="+mn-lt"/>
            </a:endParaRPr>
          </a:p>
        </p:txBody>
      </p:sp>
      <p:sp>
        <p:nvSpPr>
          <p:cNvPr id="105477" name="椭圆 8">
            <a:extLst>
              <a:ext uri="{FF2B5EF4-FFF2-40B4-BE49-F238E27FC236}">
                <a16:creationId xmlns:a16="http://schemas.microsoft.com/office/drawing/2014/main" id="{9EDEE14D-3A05-E742-852C-4801BE38414B}"/>
              </a:ext>
            </a:extLst>
          </p:cNvPr>
          <p:cNvSpPr>
            <a:spLocks noChangeArrowheads="1"/>
          </p:cNvSpPr>
          <p:nvPr/>
        </p:nvSpPr>
        <p:spPr bwMode="auto">
          <a:xfrm>
            <a:off x="306388" y="4929188"/>
            <a:ext cx="95250" cy="155575"/>
          </a:xfrm>
          <a:prstGeom prst="ellipse">
            <a:avLst/>
          </a:pr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eaLnBrk="1" hangingPunct="1">
              <a:lnSpc>
                <a:spcPct val="100000"/>
              </a:lnSpc>
              <a:spcBef>
                <a:spcPct val="20000"/>
              </a:spcBef>
            </a:pPr>
            <a:endParaRPr lang="zh-CN" altLang="en-US" sz="2800">
              <a:solidFill>
                <a:srgbClr val="FFFFFF"/>
              </a:solidFill>
              <a:sym typeface="+mn-lt"/>
            </a:endParaRPr>
          </a:p>
        </p:txBody>
      </p:sp>
      <p:sp>
        <p:nvSpPr>
          <p:cNvPr id="105478" name="椭圆 11">
            <a:extLst>
              <a:ext uri="{FF2B5EF4-FFF2-40B4-BE49-F238E27FC236}">
                <a16:creationId xmlns:a16="http://schemas.microsoft.com/office/drawing/2014/main" id="{C0DA730E-4648-8A44-A9F3-291708535314}"/>
              </a:ext>
            </a:extLst>
          </p:cNvPr>
          <p:cNvSpPr>
            <a:spLocks noChangeArrowheads="1"/>
          </p:cNvSpPr>
          <p:nvPr/>
        </p:nvSpPr>
        <p:spPr bwMode="auto">
          <a:xfrm>
            <a:off x="301625" y="2562225"/>
            <a:ext cx="96838" cy="155575"/>
          </a:xfrm>
          <a:prstGeom prst="ellipse">
            <a:avLst/>
          </a:pr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eaLnBrk="1" hangingPunct="1">
              <a:lnSpc>
                <a:spcPct val="100000"/>
              </a:lnSpc>
              <a:spcBef>
                <a:spcPct val="20000"/>
              </a:spcBef>
            </a:pPr>
            <a:endParaRPr lang="zh-CN" altLang="en-US" sz="2800">
              <a:solidFill>
                <a:srgbClr val="FFFFFF"/>
              </a:solidFill>
              <a:sym typeface="+mn-lt"/>
            </a:endParaRPr>
          </a:p>
        </p:txBody>
      </p:sp>
      <p:sp>
        <p:nvSpPr>
          <p:cNvPr id="11" name="矩形 10">
            <a:extLst>
              <a:ext uri="{FF2B5EF4-FFF2-40B4-BE49-F238E27FC236}">
                <a16:creationId xmlns:a16="http://schemas.microsoft.com/office/drawing/2014/main" id="{B04A2899-BFE6-4DF2-8A3E-FD4FC94EC1E6}"/>
              </a:ext>
            </a:extLst>
          </p:cNvPr>
          <p:cNvSpPr>
            <a:spLocks noChangeArrowheads="1"/>
          </p:cNvSpPr>
          <p:nvPr/>
        </p:nvSpPr>
        <p:spPr bwMode="auto">
          <a:xfrm>
            <a:off x="0" y="2673350"/>
            <a:ext cx="9140825" cy="23399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248000" rIns="252000" anchor="ctr"/>
          <a:lstStyle/>
          <a:p>
            <a:pPr algn="just" eaLnBrk="1" hangingPunct="1">
              <a:lnSpc>
                <a:spcPct val="130000"/>
              </a:lnSpc>
              <a:spcBef>
                <a:spcPts val="600"/>
              </a:spcBef>
              <a:spcAft>
                <a:spcPts val="600"/>
              </a:spcAft>
              <a:buFont typeface="Arial" panose="020B0604020202020204" pitchFamily="34" charset="0"/>
              <a:buNone/>
              <a:defRPr/>
            </a:pPr>
            <a:endParaRPr lang="zh-CN" altLang="en-US" dirty="0">
              <a:solidFill>
                <a:schemeClr val="tx1">
                  <a:lumMod val="65000"/>
                  <a:lumOff val="35000"/>
                </a:schemeClr>
              </a:solidFill>
              <a:latin typeface="+mn-lt"/>
              <a:ea typeface="+mn-ea"/>
              <a:cs typeface="+mn-ea"/>
              <a:sym typeface="+mn-lt"/>
            </a:endParaRPr>
          </a:p>
        </p:txBody>
      </p:sp>
      <p:sp>
        <p:nvSpPr>
          <p:cNvPr id="12" name="圆角矩形 15">
            <a:extLst>
              <a:ext uri="{FF2B5EF4-FFF2-40B4-BE49-F238E27FC236}">
                <a16:creationId xmlns:a16="http://schemas.microsoft.com/office/drawing/2014/main" id="{42785759-B5E1-4BA2-ACE4-2D6251196843}"/>
              </a:ext>
            </a:extLst>
          </p:cNvPr>
          <p:cNvSpPr>
            <a:spLocks noChangeArrowheads="1"/>
          </p:cNvSpPr>
          <p:nvPr/>
        </p:nvSpPr>
        <p:spPr bwMode="auto">
          <a:xfrm>
            <a:off x="331788" y="2559050"/>
            <a:ext cx="492125" cy="2525713"/>
          </a:xfrm>
          <a:custGeom>
            <a:avLst/>
            <a:gdLst>
              <a:gd name="T0" fmla="*/ 11872 w 738285"/>
              <a:gd name="T1" fmla="*/ 19557 h 4248500"/>
              <a:gd name="T2" fmla="*/ 1644 w 738285"/>
              <a:gd name="T3" fmla="*/ 1 h 4248500"/>
              <a:gd name="T4" fmla="*/ 82944 w 738285"/>
              <a:gd name="T5" fmla="*/ 1 h 4248500"/>
              <a:gd name="T6" fmla="*/ 97159 w 738285"/>
              <a:gd name="T7" fmla="*/ 14458 h 4248500"/>
              <a:gd name="T8" fmla="*/ 97159 w 738285"/>
              <a:gd name="T9" fmla="*/ 554146 h 4248500"/>
              <a:gd name="T10" fmla="*/ 82944 w 738285"/>
              <a:gd name="T11" fmla="*/ 568602 h 4248500"/>
              <a:gd name="T12" fmla="*/ 4777 w 738285"/>
              <a:gd name="T13" fmla="*/ 568602 h 4248500"/>
              <a:gd name="T14" fmla="*/ 11872 w 738285"/>
              <a:gd name="T15" fmla="*/ 554146 h 4248500"/>
              <a:gd name="T16" fmla="*/ 11872 w 738285"/>
              <a:gd name="T17" fmla="*/ 19557 h 42485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8285"/>
              <a:gd name="T28" fmla="*/ 0 h 4248500"/>
              <a:gd name="T29" fmla="*/ 738285 w 738285"/>
              <a:gd name="T30" fmla="*/ 4248500 h 42485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8285" h="4248500">
                <a:moveTo>
                  <a:pt x="90213" y="146124"/>
                </a:moveTo>
                <a:cubicBezTo>
                  <a:pt x="128313" y="-4018"/>
                  <a:pt x="-47164" y="10"/>
                  <a:pt x="12490" y="10"/>
                </a:cubicBezTo>
                <a:lnTo>
                  <a:pt x="630271" y="10"/>
                </a:lnTo>
                <a:cubicBezTo>
                  <a:pt x="689925" y="10"/>
                  <a:pt x="738285" y="48370"/>
                  <a:pt x="738285" y="108024"/>
                </a:cubicBezTo>
                <a:lnTo>
                  <a:pt x="738285" y="4140468"/>
                </a:lnTo>
                <a:cubicBezTo>
                  <a:pt x="738285" y="4200122"/>
                  <a:pt x="689925" y="4248482"/>
                  <a:pt x="630271" y="4248482"/>
                </a:cubicBezTo>
                <a:lnTo>
                  <a:pt x="36302" y="4248482"/>
                </a:lnTo>
                <a:cubicBezTo>
                  <a:pt x="-23352" y="4248482"/>
                  <a:pt x="94976" y="4252509"/>
                  <a:pt x="90213" y="4140468"/>
                </a:cubicBezTo>
                <a:lnTo>
                  <a:pt x="90213" y="146124"/>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eaVert" lIns="72000" tIns="0" rIns="0" bIns="0" anchor="ct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105481" name="椭圆 12">
            <a:extLst>
              <a:ext uri="{FF2B5EF4-FFF2-40B4-BE49-F238E27FC236}">
                <a16:creationId xmlns:a16="http://schemas.microsoft.com/office/drawing/2014/main" id="{0D80BCA4-578A-A441-879B-2C27F6231479}"/>
              </a:ext>
            </a:extLst>
          </p:cNvPr>
          <p:cNvSpPr>
            <a:spLocks noChangeArrowheads="1"/>
          </p:cNvSpPr>
          <p:nvPr/>
        </p:nvSpPr>
        <p:spPr bwMode="auto">
          <a:xfrm>
            <a:off x="971550" y="2552700"/>
            <a:ext cx="96838" cy="155575"/>
          </a:xfrm>
          <a:prstGeom prst="ellipse">
            <a:avLst/>
          </a:prstGeom>
          <a:solidFill>
            <a:srgbClr val="A5A5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gn="ctr" eaLnBrk="1" hangingPunct="1">
              <a:lnSpc>
                <a:spcPct val="100000"/>
              </a:lnSpc>
              <a:spcBef>
                <a:spcPct val="20000"/>
              </a:spcBef>
            </a:pPr>
            <a:endParaRPr lang="zh-CN" altLang="en-US" sz="2800">
              <a:solidFill>
                <a:srgbClr val="FFFFFF"/>
              </a:solidFill>
              <a:sym typeface="+mn-lt"/>
            </a:endParaRPr>
          </a:p>
        </p:txBody>
      </p:sp>
      <p:sp>
        <p:nvSpPr>
          <p:cNvPr id="14" name="圆角矩形 15">
            <a:extLst>
              <a:ext uri="{FF2B5EF4-FFF2-40B4-BE49-F238E27FC236}">
                <a16:creationId xmlns:a16="http://schemas.microsoft.com/office/drawing/2014/main" id="{44981B56-CF98-4C01-ADA1-4B5A4372FC2E}"/>
              </a:ext>
            </a:extLst>
          </p:cNvPr>
          <p:cNvSpPr>
            <a:spLocks noChangeArrowheads="1"/>
          </p:cNvSpPr>
          <p:nvPr/>
        </p:nvSpPr>
        <p:spPr bwMode="auto">
          <a:xfrm>
            <a:off x="1001713" y="2549525"/>
            <a:ext cx="492125" cy="2525713"/>
          </a:xfrm>
          <a:custGeom>
            <a:avLst/>
            <a:gdLst>
              <a:gd name="T0" fmla="*/ 11872 w 738285"/>
              <a:gd name="T1" fmla="*/ 19557 h 4248500"/>
              <a:gd name="T2" fmla="*/ 1644 w 738285"/>
              <a:gd name="T3" fmla="*/ 1 h 4248500"/>
              <a:gd name="T4" fmla="*/ 82944 w 738285"/>
              <a:gd name="T5" fmla="*/ 1 h 4248500"/>
              <a:gd name="T6" fmla="*/ 97159 w 738285"/>
              <a:gd name="T7" fmla="*/ 14458 h 4248500"/>
              <a:gd name="T8" fmla="*/ 97159 w 738285"/>
              <a:gd name="T9" fmla="*/ 554146 h 4248500"/>
              <a:gd name="T10" fmla="*/ 82944 w 738285"/>
              <a:gd name="T11" fmla="*/ 568602 h 4248500"/>
              <a:gd name="T12" fmla="*/ 4777 w 738285"/>
              <a:gd name="T13" fmla="*/ 568602 h 4248500"/>
              <a:gd name="T14" fmla="*/ 11872 w 738285"/>
              <a:gd name="T15" fmla="*/ 554146 h 4248500"/>
              <a:gd name="T16" fmla="*/ 11872 w 738285"/>
              <a:gd name="T17" fmla="*/ 19557 h 42485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8285"/>
              <a:gd name="T28" fmla="*/ 0 h 4248500"/>
              <a:gd name="T29" fmla="*/ 738285 w 738285"/>
              <a:gd name="T30" fmla="*/ 4248500 h 42485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8285" h="4248500">
                <a:moveTo>
                  <a:pt x="90213" y="146124"/>
                </a:moveTo>
                <a:cubicBezTo>
                  <a:pt x="128313" y="-4018"/>
                  <a:pt x="-47164" y="10"/>
                  <a:pt x="12490" y="10"/>
                </a:cubicBezTo>
                <a:lnTo>
                  <a:pt x="630271" y="10"/>
                </a:lnTo>
                <a:cubicBezTo>
                  <a:pt x="689925" y="10"/>
                  <a:pt x="738285" y="48370"/>
                  <a:pt x="738285" y="108024"/>
                </a:cubicBezTo>
                <a:lnTo>
                  <a:pt x="738285" y="4140468"/>
                </a:lnTo>
                <a:cubicBezTo>
                  <a:pt x="738285" y="4200122"/>
                  <a:pt x="689925" y="4248482"/>
                  <a:pt x="630271" y="4248482"/>
                </a:cubicBezTo>
                <a:lnTo>
                  <a:pt x="36302" y="4248482"/>
                </a:lnTo>
                <a:cubicBezTo>
                  <a:pt x="-23352" y="4248482"/>
                  <a:pt x="94976" y="4252509"/>
                  <a:pt x="90213" y="4140468"/>
                </a:cubicBezTo>
                <a:lnTo>
                  <a:pt x="90213" y="146124"/>
                </a:lnTo>
                <a:close/>
              </a:path>
            </a:pathLst>
          </a:custGeom>
          <a:solidFill>
            <a:srgbClr val="A5A5E9"/>
          </a:solidFill>
          <a:ln>
            <a:noFill/>
          </a:ln>
          <a:extLst>
            <a:ext uri="{91240B29-F687-4F45-9708-019B960494DF}">
              <a14:hiddenLine xmlns:a14="http://schemas.microsoft.com/office/drawing/2010/main" w="9525">
                <a:solidFill>
                  <a:srgbClr val="000000"/>
                </a:solidFill>
                <a:round/>
                <a:headEnd/>
                <a:tailEnd/>
              </a14:hiddenLine>
            </a:ext>
          </a:extLst>
        </p:spPr>
        <p:txBody>
          <a:bodyPr vert="eaVert" lIns="72000" tIns="0" rIns="0" bIns="0" anchor="ctr"/>
          <a:lstStyle/>
          <a:p>
            <a:pPr eaLnBrk="1" hangingPunct="1">
              <a:spcBef>
                <a:spcPct val="20000"/>
              </a:spcBef>
              <a:buFont typeface="Arial" panose="020B0604020202020204" pitchFamily="34" charset="0"/>
              <a:buNone/>
              <a:defRPr/>
            </a:pPr>
            <a:endParaRPr lang="zh-CN" altLang="en-US">
              <a:latin typeface="+mn-lt"/>
              <a:ea typeface="+mn-ea"/>
              <a:cs typeface="+mn-ea"/>
              <a:sym typeface="+mn-lt"/>
            </a:endParaRPr>
          </a:p>
        </p:txBody>
      </p:sp>
      <p:sp>
        <p:nvSpPr>
          <p:cNvPr id="88070" name="Rectangle 37">
            <a:extLst>
              <a:ext uri="{FF2B5EF4-FFF2-40B4-BE49-F238E27FC236}">
                <a16:creationId xmlns:a16="http://schemas.microsoft.com/office/drawing/2014/main" id="{8B340647-9B52-46B8-B74E-9BD8818EFF89}"/>
              </a:ext>
            </a:extLst>
          </p:cNvPr>
          <p:cNvSpPr>
            <a:spLocks noChangeArrowheads="1"/>
          </p:cNvSpPr>
          <p:nvPr/>
        </p:nvSpPr>
        <p:spPr bwMode="auto">
          <a:xfrm>
            <a:off x="1687513" y="3213100"/>
            <a:ext cx="7205662" cy="954088"/>
          </a:xfrm>
          <a:prstGeom prst="rect">
            <a:avLst/>
          </a:prstGeom>
          <a:noFill/>
          <a:ln>
            <a:noFill/>
          </a:ln>
        </p:spPr>
        <p:txBody>
          <a:bodyPr>
            <a:spAutoFit/>
          </a:bodyPr>
          <a:lstStyle>
            <a:lvl1pPr indent="62865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20000"/>
              </a:spcBef>
              <a:buFont typeface="Arial" panose="020B0604020202020204" pitchFamily="34" charset="0"/>
              <a:buNone/>
            </a:pPr>
            <a:r>
              <a:rPr lang="zh-CN" altLang="en-US" b="0">
                <a:ea typeface="微软雅黑" panose="020B0503020204020204" pitchFamily="34" charset="-122"/>
                <a:sym typeface="+mn-lt"/>
              </a:rPr>
              <a:t>每一趟在后面 </a:t>
            </a:r>
            <a:r>
              <a:rPr lang="en-US" altLang="zh-CN" b="0">
                <a:solidFill>
                  <a:srgbClr val="FF3300"/>
                </a:solidFill>
                <a:ea typeface="微软雅黑" panose="020B0503020204020204" pitchFamily="34" charset="-122"/>
                <a:sym typeface="+mn-lt"/>
              </a:rPr>
              <a:t>n-i +1</a:t>
            </a:r>
            <a:r>
              <a:rPr lang="zh-CN" altLang="en-US" b="0">
                <a:ea typeface="微软雅黑" panose="020B0503020204020204" pitchFamily="34" charset="-122"/>
                <a:sym typeface="+mn-lt"/>
              </a:rPr>
              <a:t>个中选出关键码最小的对象</a:t>
            </a:r>
            <a:r>
              <a:rPr lang="en-US" altLang="zh-CN" b="0">
                <a:ea typeface="微软雅黑" panose="020B0503020204020204" pitchFamily="34" charset="-122"/>
                <a:sym typeface="+mn-lt"/>
              </a:rPr>
              <a:t>, </a:t>
            </a:r>
            <a:r>
              <a:rPr lang="zh-CN" altLang="en-US" b="0">
                <a:ea typeface="微软雅黑" panose="020B0503020204020204" pitchFamily="34" charset="-122"/>
                <a:sym typeface="+mn-lt"/>
              </a:rPr>
              <a:t>作为有序序列的第 </a:t>
            </a:r>
            <a:r>
              <a:rPr lang="en-US" altLang="zh-CN" b="0">
                <a:solidFill>
                  <a:srgbClr val="FF3300"/>
                </a:solidFill>
                <a:ea typeface="微软雅黑" panose="020B0503020204020204" pitchFamily="34" charset="-122"/>
                <a:sym typeface="+mn-lt"/>
              </a:rPr>
              <a:t>i </a:t>
            </a:r>
            <a:r>
              <a:rPr lang="zh-CN" altLang="en-US" b="0">
                <a:ea typeface="微软雅黑" panose="020B0503020204020204" pitchFamily="34" charset="-122"/>
                <a:sym typeface="+mn-lt"/>
              </a:rPr>
              <a:t>个记录</a:t>
            </a:r>
          </a:p>
        </p:txBody>
      </p:sp>
    </p:spTree>
  </p:cSld>
  <p:clrMapOvr>
    <a:masterClrMapping/>
  </p:clrMapOvr>
  <p:transition spd="slow"/>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103">
            <a:extLst>
              <a:ext uri="{FF2B5EF4-FFF2-40B4-BE49-F238E27FC236}">
                <a16:creationId xmlns:a16="http://schemas.microsoft.com/office/drawing/2014/main" id="{9235F4D0-711D-4C14-8E35-49BACCFE2DE4}"/>
              </a:ext>
            </a:extLst>
          </p:cNvPr>
          <p:cNvSpPr>
            <a:spLocks noChangeArrowheads="1"/>
          </p:cNvSpPr>
          <p:nvPr/>
        </p:nvSpPr>
        <p:spPr bwMode="auto">
          <a:xfrm>
            <a:off x="152400" y="5370513"/>
            <a:ext cx="1841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buFont typeface="Arial" panose="020B0604020202020204" pitchFamily="34" charset="0"/>
              <a:buNone/>
              <a:defRPr/>
            </a:pPr>
            <a:endParaRPr lang="zh-CN" altLang="zh-CN" sz="3200" b="0">
              <a:solidFill>
                <a:schemeClr val="tx2"/>
              </a:solidFill>
              <a:latin typeface="+mn-lt"/>
              <a:ea typeface="+mn-ea"/>
              <a:cs typeface="+mn-ea"/>
              <a:sym typeface="+mn-lt"/>
            </a:endParaRPr>
          </a:p>
        </p:txBody>
      </p:sp>
      <p:grpSp>
        <p:nvGrpSpPr>
          <p:cNvPr id="106499" name="Group 137">
            <a:extLst>
              <a:ext uri="{FF2B5EF4-FFF2-40B4-BE49-F238E27FC236}">
                <a16:creationId xmlns:a16="http://schemas.microsoft.com/office/drawing/2014/main" id="{3A303488-502A-5941-A6AA-4C2AEBCDECAD}"/>
              </a:ext>
            </a:extLst>
          </p:cNvPr>
          <p:cNvGrpSpPr>
            <a:grpSpLocks/>
          </p:cNvGrpSpPr>
          <p:nvPr/>
        </p:nvGrpSpPr>
        <p:grpSpPr bwMode="auto">
          <a:xfrm>
            <a:off x="436563" y="1089025"/>
            <a:ext cx="8174037" cy="1316038"/>
            <a:chOff x="275" y="1283"/>
            <a:chExt cx="5149" cy="829"/>
          </a:xfrm>
        </p:grpSpPr>
        <p:sp>
          <p:nvSpPr>
            <p:cNvPr id="1020005" name="AutoShape 101" descr="白色大理石">
              <a:extLst>
                <a:ext uri="{FF2B5EF4-FFF2-40B4-BE49-F238E27FC236}">
                  <a16:creationId xmlns:a16="http://schemas.microsoft.com/office/drawing/2014/main" id="{34B4379B-1F06-481A-82DC-79192C94BE01}"/>
                </a:ext>
              </a:extLst>
            </p:cNvPr>
            <p:cNvSpPr>
              <a:spLocks noChangeArrowheads="1"/>
            </p:cNvSpPr>
            <p:nvPr/>
          </p:nvSpPr>
          <p:spPr bwMode="auto">
            <a:xfrm>
              <a:off x="384" y="1824"/>
              <a:ext cx="4848" cy="288"/>
            </a:xfrm>
            <a:prstGeom prst="parallelogram">
              <a:avLst>
                <a:gd name="adj" fmla="val 243616"/>
              </a:avLst>
            </a:prstGeom>
            <a:blipFill dpi="0" rotWithShape="0">
              <a:blip r:embed="rId2"/>
              <a:srcRect/>
              <a:tile tx="0" ty="0" sx="100000" sy="100000" flip="none" algn="tl"/>
            </a:blipFill>
            <a:ln w="9525">
              <a:solidFill>
                <a:schemeClr val="bg1"/>
              </a:solidFill>
              <a:miter lim="800000"/>
            </a:ln>
            <a:effectLst>
              <a:outerShdw dist="107763" dir="2700000" algn="ctr" rotWithShape="0">
                <a:srgbClr val="808080"/>
              </a:outerShdw>
            </a:effectLst>
          </p:spPr>
          <p:txBody>
            <a:bodyPr wrap="none" anchor="ctr"/>
            <a:lstStyle/>
            <a:p>
              <a:pPr>
                <a:spcBef>
                  <a:spcPct val="20000"/>
                </a:spcBef>
                <a:defRPr/>
              </a:pPr>
              <a:endParaRPr kumimoji="1" lang="zh-CN" altLang="en-US" b="0">
                <a:latin typeface="+mn-lt"/>
                <a:ea typeface="+mn-ea"/>
                <a:cs typeface="+mn-ea"/>
                <a:sym typeface="+mn-lt"/>
              </a:endParaRPr>
            </a:p>
          </p:txBody>
        </p:sp>
        <p:sp>
          <p:nvSpPr>
            <p:cNvPr id="1020015" name="AutoShape 111">
              <a:extLst>
                <a:ext uri="{FF2B5EF4-FFF2-40B4-BE49-F238E27FC236}">
                  <a16:creationId xmlns:a16="http://schemas.microsoft.com/office/drawing/2014/main" id="{4308C3F6-8353-42F3-BE9E-DF0D55B8AD28}"/>
                </a:ext>
              </a:extLst>
            </p:cNvPr>
            <p:cNvSpPr>
              <a:spLocks noChangeArrowheads="1"/>
            </p:cNvSpPr>
            <p:nvPr/>
          </p:nvSpPr>
          <p:spPr bwMode="auto">
            <a:xfrm>
              <a:off x="1056" y="1584"/>
              <a:ext cx="336" cy="480"/>
            </a:xfrm>
            <a:prstGeom prst="can">
              <a:avLst>
                <a:gd name="adj" fmla="val 35714"/>
              </a:avLst>
            </a:prstGeom>
            <a:ln/>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eaLnBrk="1" hangingPunct="1">
                <a:defRPr/>
              </a:pPr>
              <a:r>
                <a:rPr kumimoji="1" lang="en-US" altLang="zh-CN" sz="2400" b="0" dirty="0">
                  <a:solidFill>
                    <a:schemeClr val="bg1"/>
                  </a:solidFill>
                  <a:cs typeface="+mn-ea"/>
                  <a:sym typeface="+mn-lt"/>
                </a:rPr>
                <a:t>21</a:t>
              </a:r>
            </a:p>
          </p:txBody>
        </p:sp>
        <p:sp>
          <p:nvSpPr>
            <p:cNvPr id="1020016" name="AutoShape 112">
              <a:extLst>
                <a:ext uri="{FF2B5EF4-FFF2-40B4-BE49-F238E27FC236}">
                  <a16:creationId xmlns:a16="http://schemas.microsoft.com/office/drawing/2014/main" id="{95EFB88D-EC0A-4DD4-A605-E2074DB26407}"/>
                </a:ext>
              </a:extLst>
            </p:cNvPr>
            <p:cNvSpPr>
              <a:spLocks noChangeArrowheads="1"/>
            </p:cNvSpPr>
            <p:nvPr/>
          </p:nvSpPr>
          <p:spPr bwMode="auto">
            <a:xfrm>
              <a:off x="2928" y="1536"/>
              <a:ext cx="336" cy="528"/>
            </a:xfrm>
            <a:prstGeom prst="can">
              <a:avLst>
                <a:gd name="adj" fmla="val 39286"/>
              </a:avLst>
            </a:prstGeom>
            <a:ln/>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eaLnBrk="1" hangingPunct="1">
                <a:defRPr/>
              </a:pPr>
              <a:r>
                <a:rPr kumimoji="1" lang="en-US" altLang="zh-CN" sz="2400" b="0" dirty="0">
                  <a:solidFill>
                    <a:schemeClr val="bg1"/>
                  </a:solidFill>
                  <a:cs typeface="+mn-ea"/>
                  <a:sym typeface="+mn-lt"/>
                </a:rPr>
                <a:t>25*</a:t>
              </a:r>
            </a:p>
          </p:txBody>
        </p:sp>
        <p:sp>
          <p:nvSpPr>
            <p:cNvPr id="1020017" name="Text Box 113">
              <a:extLst>
                <a:ext uri="{FF2B5EF4-FFF2-40B4-BE49-F238E27FC236}">
                  <a16:creationId xmlns:a16="http://schemas.microsoft.com/office/drawing/2014/main" id="{B4E24CA8-AED6-443C-9AF7-1F19BED1C8FE}"/>
                </a:ext>
              </a:extLst>
            </p:cNvPr>
            <p:cNvSpPr txBox="1">
              <a:spLocks noChangeArrowheads="1"/>
            </p:cNvSpPr>
            <p:nvPr/>
          </p:nvSpPr>
          <p:spPr bwMode="auto">
            <a:xfrm>
              <a:off x="275" y="1555"/>
              <a:ext cx="491" cy="365"/>
            </a:xfrm>
            <a:prstGeom prst="rect">
              <a:avLst/>
            </a:prstGeom>
            <a:noFill/>
            <a:ln w="9525">
              <a:noFill/>
              <a:miter lim="800000"/>
            </a:ln>
          </p:spPr>
          <p:txBody>
            <a:bodyPr wrap="none">
              <a:spAutoFit/>
            </a:bodyPr>
            <a:lstStyle/>
            <a:p>
              <a:pPr eaLnBrk="1" hangingPunct="1">
                <a:defRPr/>
              </a:pPr>
              <a:r>
                <a:rPr kumimoji="1" lang="en-US" altLang="zh-CN" sz="3200" b="0" i="1">
                  <a:solidFill>
                    <a:schemeClr val="hlink"/>
                  </a:solidFill>
                  <a:latin typeface="+mn-lt"/>
                  <a:ea typeface="+mn-ea"/>
                  <a:cs typeface="+mn-ea"/>
                  <a:sym typeface="+mn-lt"/>
                </a:rPr>
                <a:t>i </a:t>
              </a:r>
              <a:r>
                <a:rPr kumimoji="1" lang="en-US" altLang="zh-CN" b="0">
                  <a:solidFill>
                    <a:schemeClr val="hlink"/>
                  </a:solidFill>
                  <a:latin typeface="+mn-lt"/>
                  <a:ea typeface="+mn-ea"/>
                  <a:cs typeface="+mn-ea"/>
                  <a:sym typeface="+mn-lt"/>
                </a:rPr>
                <a:t>=1</a:t>
              </a:r>
              <a:endParaRPr kumimoji="1" lang="en-US" altLang="zh-CN" sz="2400" b="0">
                <a:solidFill>
                  <a:schemeClr val="bg1"/>
                </a:solidFill>
                <a:latin typeface="+mn-lt"/>
                <a:ea typeface="+mn-ea"/>
                <a:cs typeface="+mn-ea"/>
                <a:sym typeface="+mn-lt"/>
              </a:endParaRPr>
            </a:p>
          </p:txBody>
        </p:sp>
        <p:sp>
          <p:nvSpPr>
            <p:cNvPr id="1020021" name="AutoShape 117">
              <a:extLst>
                <a:ext uri="{FF2B5EF4-FFF2-40B4-BE49-F238E27FC236}">
                  <a16:creationId xmlns:a16="http://schemas.microsoft.com/office/drawing/2014/main" id="{6C676D6A-E77B-4036-A03D-9F319D1454B2}"/>
                </a:ext>
              </a:extLst>
            </p:cNvPr>
            <p:cNvSpPr>
              <a:spLocks noChangeArrowheads="1"/>
            </p:cNvSpPr>
            <p:nvPr/>
          </p:nvSpPr>
          <p:spPr bwMode="auto">
            <a:xfrm>
              <a:off x="1680" y="1536"/>
              <a:ext cx="336" cy="528"/>
            </a:xfrm>
            <a:prstGeom prst="can">
              <a:avLst>
                <a:gd name="adj" fmla="val 39286"/>
              </a:avLst>
            </a:prstGeom>
            <a:ln/>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eaLnBrk="1" hangingPunct="1">
                <a:defRPr/>
              </a:pPr>
              <a:r>
                <a:rPr kumimoji="1" lang="en-US" altLang="zh-CN" sz="2400" b="0" dirty="0">
                  <a:solidFill>
                    <a:schemeClr val="bg1"/>
                  </a:solidFill>
                  <a:cs typeface="+mn-ea"/>
                  <a:sym typeface="+mn-lt"/>
                </a:rPr>
                <a:t>25</a:t>
              </a:r>
            </a:p>
          </p:txBody>
        </p:sp>
        <p:sp>
          <p:nvSpPr>
            <p:cNvPr id="1020022" name="AutoShape 118">
              <a:extLst>
                <a:ext uri="{FF2B5EF4-FFF2-40B4-BE49-F238E27FC236}">
                  <a16:creationId xmlns:a16="http://schemas.microsoft.com/office/drawing/2014/main" id="{25C4871E-1FCB-4350-BE3D-7538A14BA84E}"/>
                </a:ext>
              </a:extLst>
            </p:cNvPr>
            <p:cNvSpPr>
              <a:spLocks noChangeArrowheads="1"/>
            </p:cNvSpPr>
            <p:nvPr/>
          </p:nvSpPr>
          <p:spPr bwMode="auto">
            <a:xfrm>
              <a:off x="3552" y="1632"/>
              <a:ext cx="336" cy="432"/>
            </a:xfrm>
            <a:prstGeom prst="can">
              <a:avLst>
                <a:gd name="adj" fmla="val 32143"/>
              </a:avLst>
            </a:prstGeom>
            <a:ln/>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eaLnBrk="1" hangingPunct="1">
                <a:defRPr/>
              </a:pPr>
              <a:r>
                <a:rPr kumimoji="1" lang="en-US" altLang="zh-CN" sz="2400" b="0" dirty="0">
                  <a:solidFill>
                    <a:schemeClr val="bg1"/>
                  </a:solidFill>
                  <a:cs typeface="+mn-ea"/>
                  <a:sym typeface="+mn-lt"/>
                </a:rPr>
                <a:t>16</a:t>
              </a:r>
            </a:p>
          </p:txBody>
        </p:sp>
        <p:sp>
          <p:nvSpPr>
            <p:cNvPr id="1020024" name="AutoShape 120">
              <a:extLst>
                <a:ext uri="{FF2B5EF4-FFF2-40B4-BE49-F238E27FC236}">
                  <a16:creationId xmlns:a16="http://schemas.microsoft.com/office/drawing/2014/main" id="{C9A92A73-F13D-4ABA-930A-F8C24EF624D6}"/>
                </a:ext>
              </a:extLst>
            </p:cNvPr>
            <p:cNvSpPr>
              <a:spLocks noChangeArrowheads="1"/>
            </p:cNvSpPr>
            <p:nvPr/>
          </p:nvSpPr>
          <p:spPr bwMode="auto">
            <a:xfrm>
              <a:off x="2304" y="1344"/>
              <a:ext cx="336" cy="720"/>
            </a:xfrm>
            <a:prstGeom prst="can">
              <a:avLst>
                <a:gd name="adj" fmla="val 53571"/>
              </a:avLst>
            </a:prstGeom>
            <a:ln/>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eaLnBrk="1" hangingPunct="1">
                <a:defRPr/>
              </a:pPr>
              <a:r>
                <a:rPr kumimoji="1" lang="en-US" altLang="zh-CN" sz="2400" b="0" dirty="0">
                  <a:solidFill>
                    <a:schemeClr val="bg1"/>
                  </a:solidFill>
                  <a:cs typeface="+mn-ea"/>
                  <a:sym typeface="+mn-lt"/>
                </a:rPr>
                <a:t>49</a:t>
              </a:r>
            </a:p>
          </p:txBody>
        </p:sp>
        <p:sp>
          <p:nvSpPr>
            <p:cNvPr id="1020025" name="AutoShape 121">
              <a:extLst>
                <a:ext uri="{FF2B5EF4-FFF2-40B4-BE49-F238E27FC236}">
                  <a16:creationId xmlns:a16="http://schemas.microsoft.com/office/drawing/2014/main" id="{7273D131-B907-447C-8CC6-4DC9C5178EC1}"/>
                </a:ext>
              </a:extLst>
            </p:cNvPr>
            <p:cNvSpPr>
              <a:spLocks noChangeArrowheads="1"/>
            </p:cNvSpPr>
            <p:nvPr/>
          </p:nvSpPr>
          <p:spPr bwMode="auto">
            <a:xfrm>
              <a:off x="4176" y="1824"/>
              <a:ext cx="336" cy="240"/>
            </a:xfrm>
            <a:prstGeom prst="can">
              <a:avLst>
                <a:gd name="adj" fmla="val 25000"/>
              </a:avLst>
            </a:prstGeom>
            <a:ln/>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eaLnBrk="1" hangingPunct="1">
                <a:defRPr/>
              </a:pPr>
              <a:r>
                <a:rPr kumimoji="1" lang="en-US" altLang="zh-CN" sz="2400" b="0">
                  <a:cs typeface="+mn-ea"/>
                  <a:sym typeface="+mn-lt"/>
                </a:rPr>
                <a:t>08</a:t>
              </a:r>
            </a:p>
          </p:txBody>
        </p:sp>
        <p:sp>
          <p:nvSpPr>
            <p:cNvPr id="1020037" name="Text Box 133">
              <a:extLst>
                <a:ext uri="{FF2B5EF4-FFF2-40B4-BE49-F238E27FC236}">
                  <a16:creationId xmlns:a16="http://schemas.microsoft.com/office/drawing/2014/main" id="{1EE618C3-C90A-4645-B59C-39EBCACD8926}"/>
                </a:ext>
              </a:extLst>
            </p:cNvPr>
            <p:cNvSpPr txBox="1">
              <a:spLocks noChangeArrowheads="1"/>
            </p:cNvSpPr>
            <p:nvPr/>
          </p:nvSpPr>
          <p:spPr bwMode="auto">
            <a:xfrm>
              <a:off x="4484" y="1283"/>
              <a:ext cx="940" cy="477"/>
            </a:xfrm>
            <a:prstGeom prst="rect">
              <a:avLst/>
            </a:prstGeom>
            <a:noFill/>
            <a:ln w="9525">
              <a:noFill/>
              <a:miter lim="800000"/>
            </a:ln>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90000"/>
                </a:lnSpc>
              </a:pPr>
              <a:r>
                <a:rPr kumimoji="1" lang="zh-CN" altLang="en-US" sz="2400" b="0">
                  <a:ea typeface="微软雅黑" panose="020B0503020204020204" pitchFamily="34" charset="-122"/>
                  <a:sym typeface="+mn-lt"/>
                </a:rPr>
                <a:t>最小者 </a:t>
              </a:r>
              <a:r>
                <a:rPr kumimoji="1" lang="en-US" altLang="zh-CN" sz="2400" b="0">
                  <a:ea typeface="微软雅黑" panose="020B0503020204020204" pitchFamily="34" charset="-122"/>
                  <a:sym typeface="+mn-lt"/>
                </a:rPr>
                <a:t>08</a:t>
              </a:r>
            </a:p>
            <a:p>
              <a:pPr eaLnBrk="1" hangingPunct="1">
                <a:lnSpc>
                  <a:spcPct val="90000"/>
                </a:lnSpc>
              </a:pPr>
              <a:r>
                <a:rPr kumimoji="1" lang="zh-CN" altLang="en-US" sz="2400" b="0">
                  <a:ea typeface="微软雅黑" panose="020B0503020204020204" pitchFamily="34" charset="-122"/>
                  <a:sym typeface="+mn-lt"/>
                </a:rPr>
                <a:t>交换</a:t>
              </a:r>
              <a:r>
                <a:rPr kumimoji="1" lang="en-US" altLang="zh-CN" sz="2400" b="0">
                  <a:ea typeface="微软雅黑" panose="020B0503020204020204" pitchFamily="34" charset="-122"/>
                  <a:sym typeface="+mn-lt"/>
                </a:rPr>
                <a:t>21,08</a:t>
              </a:r>
              <a:endParaRPr kumimoji="1" lang="en-US" altLang="zh-CN" sz="2400" b="0">
                <a:solidFill>
                  <a:schemeClr val="bg1"/>
                </a:solidFill>
                <a:ea typeface="微软雅黑" panose="020B0503020204020204" pitchFamily="34" charset="-122"/>
                <a:sym typeface="+mn-lt"/>
              </a:endParaRPr>
            </a:p>
          </p:txBody>
        </p:sp>
      </p:grpSp>
      <p:grpSp>
        <p:nvGrpSpPr>
          <p:cNvPr id="3" name="Group 136">
            <a:extLst>
              <a:ext uri="{FF2B5EF4-FFF2-40B4-BE49-F238E27FC236}">
                <a16:creationId xmlns:a16="http://schemas.microsoft.com/office/drawing/2014/main" id="{AEA14564-3BE1-FC44-A320-546C7F880A64}"/>
              </a:ext>
            </a:extLst>
          </p:cNvPr>
          <p:cNvGrpSpPr>
            <a:grpSpLocks/>
          </p:cNvGrpSpPr>
          <p:nvPr/>
        </p:nvGrpSpPr>
        <p:grpSpPr bwMode="auto">
          <a:xfrm>
            <a:off x="336550" y="2744788"/>
            <a:ext cx="8277225" cy="1382712"/>
            <a:chOff x="288" y="2153"/>
            <a:chExt cx="5214" cy="871"/>
          </a:xfrm>
        </p:grpSpPr>
        <p:sp>
          <p:nvSpPr>
            <p:cNvPr id="1020004" name="AutoShape 100" descr="白色大理石">
              <a:extLst>
                <a:ext uri="{FF2B5EF4-FFF2-40B4-BE49-F238E27FC236}">
                  <a16:creationId xmlns:a16="http://schemas.microsoft.com/office/drawing/2014/main" id="{EEC1C291-3DD6-4FEF-AB32-75BF3FBC32DD}"/>
                </a:ext>
              </a:extLst>
            </p:cNvPr>
            <p:cNvSpPr>
              <a:spLocks noChangeArrowheads="1"/>
            </p:cNvSpPr>
            <p:nvPr/>
          </p:nvSpPr>
          <p:spPr bwMode="auto">
            <a:xfrm>
              <a:off x="384" y="2736"/>
              <a:ext cx="4848" cy="288"/>
            </a:xfrm>
            <a:prstGeom prst="parallelogram">
              <a:avLst>
                <a:gd name="adj" fmla="val 243616"/>
              </a:avLst>
            </a:prstGeom>
            <a:blipFill dpi="0" rotWithShape="0">
              <a:blip r:embed="rId2"/>
              <a:srcRect/>
              <a:tile tx="0" ty="0" sx="100000" sy="100000" flip="none" algn="tl"/>
            </a:blipFill>
            <a:ln w="9525">
              <a:solidFill>
                <a:schemeClr val="bg1"/>
              </a:solidFill>
              <a:miter lim="800000"/>
            </a:ln>
            <a:effectLst>
              <a:outerShdw dist="107763" dir="2700000" algn="ctr" rotWithShape="0">
                <a:srgbClr val="808080"/>
              </a:outerShdw>
            </a:effectLst>
          </p:spPr>
          <p:txBody>
            <a:bodyPr wrap="none" anchor="ctr"/>
            <a:lstStyle/>
            <a:p>
              <a:pPr>
                <a:spcBef>
                  <a:spcPct val="20000"/>
                </a:spcBef>
                <a:defRPr/>
              </a:pPr>
              <a:endParaRPr kumimoji="1" lang="zh-CN" altLang="en-US" b="0">
                <a:latin typeface="+mn-lt"/>
                <a:ea typeface="+mn-ea"/>
                <a:cs typeface="+mn-ea"/>
                <a:sym typeface="+mn-lt"/>
              </a:endParaRPr>
            </a:p>
          </p:txBody>
        </p:sp>
        <p:sp>
          <p:nvSpPr>
            <p:cNvPr id="1020019" name="AutoShape 115">
              <a:extLst>
                <a:ext uri="{FF2B5EF4-FFF2-40B4-BE49-F238E27FC236}">
                  <a16:creationId xmlns:a16="http://schemas.microsoft.com/office/drawing/2014/main" id="{F788565E-F680-445F-8821-D40EF5345D27}"/>
                </a:ext>
              </a:extLst>
            </p:cNvPr>
            <p:cNvSpPr>
              <a:spLocks noChangeArrowheads="1"/>
            </p:cNvSpPr>
            <p:nvPr/>
          </p:nvSpPr>
          <p:spPr bwMode="auto">
            <a:xfrm>
              <a:off x="1680" y="2448"/>
              <a:ext cx="336" cy="528"/>
            </a:xfrm>
            <a:prstGeom prst="can">
              <a:avLst>
                <a:gd name="adj" fmla="val 39286"/>
              </a:avLst>
            </a:prstGeom>
            <a:ln/>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eaLnBrk="1" hangingPunct="1">
                <a:defRPr/>
              </a:pPr>
              <a:r>
                <a:rPr kumimoji="1" lang="en-US" altLang="zh-CN" sz="2400" b="0" dirty="0">
                  <a:solidFill>
                    <a:schemeClr val="bg1"/>
                  </a:solidFill>
                  <a:cs typeface="+mn-ea"/>
                  <a:sym typeface="+mn-lt"/>
                </a:rPr>
                <a:t>25</a:t>
              </a:r>
            </a:p>
          </p:txBody>
        </p:sp>
        <p:sp>
          <p:nvSpPr>
            <p:cNvPr id="1020020" name="AutoShape 116">
              <a:extLst>
                <a:ext uri="{FF2B5EF4-FFF2-40B4-BE49-F238E27FC236}">
                  <a16:creationId xmlns:a16="http://schemas.microsoft.com/office/drawing/2014/main" id="{A09C01D4-C6E9-4BBC-85D7-D47577E9AC09}"/>
                </a:ext>
              </a:extLst>
            </p:cNvPr>
            <p:cNvSpPr>
              <a:spLocks noChangeArrowheads="1"/>
            </p:cNvSpPr>
            <p:nvPr/>
          </p:nvSpPr>
          <p:spPr bwMode="auto">
            <a:xfrm>
              <a:off x="3552" y="2544"/>
              <a:ext cx="336" cy="432"/>
            </a:xfrm>
            <a:prstGeom prst="can">
              <a:avLst>
                <a:gd name="adj" fmla="val 32143"/>
              </a:avLst>
            </a:prstGeom>
            <a:ln/>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eaLnBrk="1" hangingPunct="1">
                <a:defRPr/>
              </a:pPr>
              <a:r>
                <a:rPr kumimoji="1" lang="en-US" altLang="zh-CN" sz="2400" b="0" dirty="0">
                  <a:cs typeface="+mn-ea"/>
                  <a:sym typeface="+mn-lt"/>
                </a:rPr>
                <a:t>16</a:t>
              </a:r>
            </a:p>
          </p:txBody>
        </p:sp>
        <p:sp>
          <p:nvSpPr>
            <p:cNvPr id="1020023" name="AutoShape 119">
              <a:extLst>
                <a:ext uri="{FF2B5EF4-FFF2-40B4-BE49-F238E27FC236}">
                  <a16:creationId xmlns:a16="http://schemas.microsoft.com/office/drawing/2014/main" id="{321E907F-CF9B-48E0-8F7E-F11FFD11BA26}"/>
                </a:ext>
              </a:extLst>
            </p:cNvPr>
            <p:cNvSpPr>
              <a:spLocks noChangeArrowheads="1"/>
            </p:cNvSpPr>
            <p:nvPr/>
          </p:nvSpPr>
          <p:spPr bwMode="auto">
            <a:xfrm>
              <a:off x="1056" y="2736"/>
              <a:ext cx="336" cy="240"/>
            </a:xfrm>
            <a:prstGeom prst="can">
              <a:avLst>
                <a:gd name="adj" fmla="val 25000"/>
              </a:avLst>
            </a:prstGeom>
            <a:ln w="9525">
              <a:solidFill>
                <a:schemeClr val="tx1"/>
              </a:solidFill>
              <a:round/>
            </a:ln>
          </p:spPr>
          <p:style>
            <a:lnRef idx="0">
              <a:scrgbClr r="0" g="0" b="0"/>
            </a:lnRef>
            <a:fillRef idx="1003">
              <a:schemeClr val="lt1"/>
            </a:fillRef>
            <a:effectRef idx="0">
              <a:scrgbClr r="0" g="0" b="0"/>
            </a:effectRef>
            <a:fontRef idx="major"/>
          </p:style>
          <p:txBody>
            <a:bodyPr wrap="none" anchor="ctr"/>
            <a:lstStyle/>
            <a:p>
              <a:pPr algn="ctr" eaLnBrk="1" hangingPunct="1">
                <a:defRPr/>
              </a:pPr>
              <a:r>
                <a:rPr kumimoji="1" lang="en-US" altLang="zh-CN" sz="2400" b="0" dirty="0">
                  <a:solidFill>
                    <a:srgbClr val="FF0000"/>
                  </a:solidFill>
                  <a:latin typeface="+mn-lt"/>
                  <a:ea typeface="+mn-ea"/>
                  <a:cs typeface="+mn-ea"/>
                  <a:sym typeface="+mn-lt"/>
                </a:rPr>
                <a:t>08</a:t>
              </a:r>
            </a:p>
          </p:txBody>
        </p:sp>
        <p:sp>
          <p:nvSpPr>
            <p:cNvPr id="1020026" name="AutoShape 122">
              <a:extLst>
                <a:ext uri="{FF2B5EF4-FFF2-40B4-BE49-F238E27FC236}">
                  <a16:creationId xmlns:a16="http://schemas.microsoft.com/office/drawing/2014/main" id="{CD32F2A3-29D1-44BE-A384-B2B5A2FA8C41}"/>
                </a:ext>
              </a:extLst>
            </p:cNvPr>
            <p:cNvSpPr>
              <a:spLocks noChangeArrowheads="1"/>
            </p:cNvSpPr>
            <p:nvPr/>
          </p:nvSpPr>
          <p:spPr bwMode="auto">
            <a:xfrm>
              <a:off x="2928" y="2448"/>
              <a:ext cx="336" cy="528"/>
            </a:xfrm>
            <a:prstGeom prst="can">
              <a:avLst>
                <a:gd name="adj" fmla="val 39286"/>
              </a:avLst>
            </a:prstGeom>
            <a:ln/>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eaLnBrk="1" hangingPunct="1">
                <a:defRPr/>
              </a:pPr>
              <a:r>
                <a:rPr kumimoji="1" lang="en-US" altLang="zh-CN" sz="2400" b="0" dirty="0">
                  <a:solidFill>
                    <a:schemeClr val="bg1"/>
                  </a:solidFill>
                  <a:cs typeface="+mn-ea"/>
                  <a:sym typeface="+mn-lt"/>
                </a:rPr>
                <a:t>25*</a:t>
              </a:r>
            </a:p>
          </p:txBody>
        </p:sp>
        <p:sp>
          <p:nvSpPr>
            <p:cNvPr id="1020027" name="AutoShape 123">
              <a:extLst>
                <a:ext uri="{FF2B5EF4-FFF2-40B4-BE49-F238E27FC236}">
                  <a16:creationId xmlns:a16="http://schemas.microsoft.com/office/drawing/2014/main" id="{8BA51C8D-8CF6-43C6-8CFB-13841EDCBCAD}"/>
                </a:ext>
              </a:extLst>
            </p:cNvPr>
            <p:cNvSpPr>
              <a:spLocks noChangeArrowheads="1"/>
            </p:cNvSpPr>
            <p:nvPr/>
          </p:nvSpPr>
          <p:spPr bwMode="auto">
            <a:xfrm>
              <a:off x="2304" y="2256"/>
              <a:ext cx="336" cy="720"/>
            </a:xfrm>
            <a:prstGeom prst="can">
              <a:avLst>
                <a:gd name="adj" fmla="val 53571"/>
              </a:avLst>
            </a:prstGeom>
            <a:ln/>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eaLnBrk="1" hangingPunct="1">
                <a:defRPr/>
              </a:pPr>
              <a:r>
                <a:rPr kumimoji="1" lang="en-US" altLang="zh-CN" sz="2400" b="0" dirty="0">
                  <a:solidFill>
                    <a:schemeClr val="bg1"/>
                  </a:solidFill>
                  <a:cs typeface="+mn-ea"/>
                  <a:sym typeface="+mn-lt"/>
                </a:rPr>
                <a:t>49</a:t>
              </a:r>
            </a:p>
          </p:txBody>
        </p:sp>
        <p:sp>
          <p:nvSpPr>
            <p:cNvPr id="1020028" name="AutoShape 124">
              <a:extLst>
                <a:ext uri="{FF2B5EF4-FFF2-40B4-BE49-F238E27FC236}">
                  <a16:creationId xmlns:a16="http://schemas.microsoft.com/office/drawing/2014/main" id="{FC3B4B38-07CB-4EAD-9ABE-CC69510266FC}"/>
                </a:ext>
              </a:extLst>
            </p:cNvPr>
            <p:cNvSpPr>
              <a:spLocks noChangeArrowheads="1"/>
            </p:cNvSpPr>
            <p:nvPr/>
          </p:nvSpPr>
          <p:spPr bwMode="auto">
            <a:xfrm>
              <a:off x="4176" y="2496"/>
              <a:ext cx="336" cy="480"/>
            </a:xfrm>
            <a:prstGeom prst="can">
              <a:avLst>
                <a:gd name="adj" fmla="val 35714"/>
              </a:avLst>
            </a:prstGeom>
            <a:ln/>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eaLnBrk="1" hangingPunct="1">
                <a:defRPr/>
              </a:pPr>
              <a:r>
                <a:rPr kumimoji="1" lang="en-US" altLang="zh-CN" sz="2400" b="0" dirty="0">
                  <a:solidFill>
                    <a:schemeClr val="bg1"/>
                  </a:solidFill>
                  <a:cs typeface="+mn-ea"/>
                  <a:sym typeface="+mn-lt"/>
                </a:rPr>
                <a:t>21</a:t>
              </a:r>
            </a:p>
          </p:txBody>
        </p:sp>
        <p:sp>
          <p:nvSpPr>
            <p:cNvPr id="1020029" name="Text Box 125">
              <a:extLst>
                <a:ext uri="{FF2B5EF4-FFF2-40B4-BE49-F238E27FC236}">
                  <a16:creationId xmlns:a16="http://schemas.microsoft.com/office/drawing/2014/main" id="{37AB8D1C-43F5-496B-B9C5-63EF02AAA84B}"/>
                </a:ext>
              </a:extLst>
            </p:cNvPr>
            <p:cNvSpPr txBox="1">
              <a:spLocks noChangeArrowheads="1"/>
            </p:cNvSpPr>
            <p:nvPr/>
          </p:nvSpPr>
          <p:spPr bwMode="auto">
            <a:xfrm>
              <a:off x="288" y="2448"/>
              <a:ext cx="547" cy="365"/>
            </a:xfrm>
            <a:prstGeom prst="rect">
              <a:avLst/>
            </a:prstGeom>
            <a:noFill/>
            <a:ln w="9525">
              <a:noFill/>
              <a:miter lim="800000"/>
            </a:ln>
          </p:spPr>
          <p:txBody>
            <a:bodyPr wrap="none">
              <a:spAutoFit/>
            </a:bodyPr>
            <a:lstStyle/>
            <a:p>
              <a:pPr eaLnBrk="1" hangingPunct="1">
                <a:defRPr/>
              </a:pPr>
              <a:r>
                <a:rPr kumimoji="1" lang="en-US" altLang="zh-CN" sz="3200" b="0" i="1">
                  <a:solidFill>
                    <a:schemeClr val="hlink"/>
                  </a:solidFill>
                  <a:latin typeface="+mn-lt"/>
                  <a:ea typeface="+mn-ea"/>
                  <a:cs typeface="+mn-ea"/>
                  <a:sym typeface="+mn-lt"/>
                </a:rPr>
                <a:t>i </a:t>
              </a:r>
              <a:r>
                <a:rPr kumimoji="1" lang="en-US" altLang="zh-CN" b="0">
                  <a:solidFill>
                    <a:schemeClr val="hlink"/>
                  </a:solidFill>
                  <a:latin typeface="+mn-lt"/>
                  <a:ea typeface="+mn-ea"/>
                  <a:cs typeface="+mn-ea"/>
                  <a:sym typeface="+mn-lt"/>
                </a:rPr>
                <a:t>= 2</a:t>
              </a:r>
              <a:endParaRPr kumimoji="1" lang="en-US" altLang="zh-CN" sz="2400" b="0">
                <a:solidFill>
                  <a:schemeClr val="bg1"/>
                </a:solidFill>
                <a:latin typeface="+mn-lt"/>
                <a:ea typeface="+mn-ea"/>
                <a:cs typeface="+mn-ea"/>
                <a:sym typeface="+mn-lt"/>
              </a:endParaRPr>
            </a:p>
          </p:txBody>
        </p:sp>
        <p:sp>
          <p:nvSpPr>
            <p:cNvPr id="1020038" name="Text Box 134">
              <a:extLst>
                <a:ext uri="{FF2B5EF4-FFF2-40B4-BE49-F238E27FC236}">
                  <a16:creationId xmlns:a16="http://schemas.microsoft.com/office/drawing/2014/main" id="{C3FE8286-D00B-4AB0-B949-FAA7C72CA889}"/>
                </a:ext>
              </a:extLst>
            </p:cNvPr>
            <p:cNvSpPr txBox="1">
              <a:spLocks noChangeArrowheads="1"/>
            </p:cNvSpPr>
            <p:nvPr/>
          </p:nvSpPr>
          <p:spPr bwMode="auto">
            <a:xfrm>
              <a:off x="4562" y="2153"/>
              <a:ext cx="940" cy="477"/>
            </a:xfrm>
            <a:prstGeom prst="rect">
              <a:avLst/>
            </a:prstGeom>
            <a:noFill/>
            <a:ln w="9525">
              <a:noFill/>
              <a:miter lim="800000"/>
            </a:ln>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90000"/>
                </a:lnSpc>
              </a:pPr>
              <a:r>
                <a:rPr kumimoji="1" lang="zh-CN" altLang="en-US" sz="2400" b="0">
                  <a:ea typeface="微软雅黑" panose="020B0503020204020204" pitchFamily="34" charset="-122"/>
                  <a:sym typeface="+mn-lt"/>
                </a:rPr>
                <a:t>最小者 </a:t>
              </a:r>
              <a:r>
                <a:rPr kumimoji="1" lang="en-US" altLang="zh-CN" sz="2400" b="0">
                  <a:ea typeface="微软雅黑" panose="020B0503020204020204" pitchFamily="34" charset="-122"/>
                  <a:sym typeface="+mn-lt"/>
                </a:rPr>
                <a:t>16</a:t>
              </a:r>
            </a:p>
            <a:p>
              <a:pPr eaLnBrk="1" hangingPunct="1">
                <a:lnSpc>
                  <a:spcPct val="90000"/>
                </a:lnSpc>
              </a:pPr>
              <a:r>
                <a:rPr kumimoji="1" lang="zh-CN" altLang="en-US" sz="2400" b="0">
                  <a:ea typeface="微软雅黑" panose="020B0503020204020204" pitchFamily="34" charset="-122"/>
                  <a:sym typeface="+mn-lt"/>
                </a:rPr>
                <a:t>交换</a:t>
              </a:r>
              <a:r>
                <a:rPr kumimoji="1" lang="en-US" altLang="zh-CN" sz="2400" b="0">
                  <a:ea typeface="微软雅黑" panose="020B0503020204020204" pitchFamily="34" charset="-122"/>
                  <a:sym typeface="+mn-lt"/>
                </a:rPr>
                <a:t>25,16</a:t>
              </a:r>
              <a:endParaRPr kumimoji="1" lang="en-US" altLang="zh-CN" sz="2400" b="0">
                <a:solidFill>
                  <a:schemeClr val="bg1"/>
                </a:solidFill>
                <a:ea typeface="微软雅黑" panose="020B0503020204020204" pitchFamily="34" charset="-122"/>
                <a:sym typeface="+mn-lt"/>
              </a:endParaRPr>
            </a:p>
          </p:txBody>
        </p:sp>
      </p:grpSp>
      <p:grpSp>
        <p:nvGrpSpPr>
          <p:cNvPr id="4" name="Group 138">
            <a:extLst>
              <a:ext uri="{FF2B5EF4-FFF2-40B4-BE49-F238E27FC236}">
                <a16:creationId xmlns:a16="http://schemas.microsoft.com/office/drawing/2014/main" id="{EE2B6904-B9A2-2840-A8AE-ADAFF789DA26}"/>
              </a:ext>
            </a:extLst>
          </p:cNvPr>
          <p:cNvGrpSpPr>
            <a:grpSpLocks/>
          </p:cNvGrpSpPr>
          <p:nvPr/>
        </p:nvGrpSpPr>
        <p:grpSpPr bwMode="auto">
          <a:xfrm>
            <a:off x="336550" y="4508500"/>
            <a:ext cx="8274050" cy="1439863"/>
            <a:chOff x="288" y="3029"/>
            <a:chExt cx="5212" cy="907"/>
          </a:xfrm>
        </p:grpSpPr>
        <p:sp>
          <p:nvSpPr>
            <p:cNvPr id="1020003" name="AutoShape 99" descr="白色大理石">
              <a:extLst>
                <a:ext uri="{FF2B5EF4-FFF2-40B4-BE49-F238E27FC236}">
                  <a16:creationId xmlns:a16="http://schemas.microsoft.com/office/drawing/2014/main" id="{48FFCA3E-1317-4201-AC93-EF382CD28576}"/>
                </a:ext>
              </a:extLst>
            </p:cNvPr>
            <p:cNvSpPr>
              <a:spLocks noChangeArrowheads="1"/>
            </p:cNvSpPr>
            <p:nvPr/>
          </p:nvSpPr>
          <p:spPr bwMode="auto">
            <a:xfrm>
              <a:off x="384" y="3648"/>
              <a:ext cx="4848" cy="288"/>
            </a:xfrm>
            <a:prstGeom prst="parallelogram">
              <a:avLst>
                <a:gd name="adj" fmla="val 243616"/>
              </a:avLst>
            </a:prstGeom>
            <a:blipFill dpi="0" rotWithShape="0">
              <a:blip r:embed="rId2"/>
              <a:srcRect/>
              <a:tile tx="0" ty="0" sx="100000" sy="100000" flip="none" algn="tl"/>
            </a:blipFill>
            <a:ln w="9525">
              <a:solidFill>
                <a:schemeClr val="bg1"/>
              </a:solidFill>
              <a:miter lim="800000"/>
            </a:ln>
            <a:effectLst>
              <a:outerShdw dist="107763" dir="2700000" algn="ctr" rotWithShape="0">
                <a:srgbClr val="808080"/>
              </a:outerShdw>
            </a:effectLst>
          </p:spPr>
          <p:txBody>
            <a:bodyPr wrap="none" anchor="ctr"/>
            <a:lstStyle/>
            <a:p>
              <a:pPr>
                <a:spcBef>
                  <a:spcPct val="20000"/>
                </a:spcBef>
                <a:defRPr/>
              </a:pPr>
              <a:endParaRPr kumimoji="1" lang="zh-CN" altLang="en-US" b="0">
                <a:latin typeface="+mn-lt"/>
                <a:ea typeface="+mn-ea"/>
                <a:cs typeface="+mn-ea"/>
                <a:sym typeface="+mn-lt"/>
              </a:endParaRPr>
            </a:p>
          </p:txBody>
        </p:sp>
        <p:sp>
          <p:nvSpPr>
            <p:cNvPr id="1020018" name="AutoShape 114">
              <a:extLst>
                <a:ext uri="{FF2B5EF4-FFF2-40B4-BE49-F238E27FC236}">
                  <a16:creationId xmlns:a16="http://schemas.microsoft.com/office/drawing/2014/main" id="{26E1BB3B-80B4-4ADC-B292-D4DC3B0D53A8}"/>
                </a:ext>
              </a:extLst>
            </p:cNvPr>
            <p:cNvSpPr>
              <a:spLocks noChangeArrowheads="1"/>
            </p:cNvSpPr>
            <p:nvPr/>
          </p:nvSpPr>
          <p:spPr bwMode="auto">
            <a:xfrm>
              <a:off x="2304" y="3168"/>
              <a:ext cx="336" cy="720"/>
            </a:xfrm>
            <a:prstGeom prst="can">
              <a:avLst>
                <a:gd name="adj" fmla="val 53571"/>
              </a:avLst>
            </a:prstGeom>
            <a:ln/>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eaLnBrk="1" hangingPunct="1">
                <a:defRPr/>
              </a:pPr>
              <a:r>
                <a:rPr kumimoji="1" lang="en-US" altLang="zh-CN" sz="2400" b="0" dirty="0">
                  <a:solidFill>
                    <a:schemeClr val="bg1"/>
                  </a:solidFill>
                  <a:cs typeface="+mn-ea"/>
                  <a:sym typeface="+mn-lt"/>
                </a:rPr>
                <a:t>49</a:t>
              </a:r>
            </a:p>
          </p:txBody>
        </p:sp>
        <p:sp>
          <p:nvSpPr>
            <p:cNvPr id="1020030" name="Text Box 126">
              <a:extLst>
                <a:ext uri="{FF2B5EF4-FFF2-40B4-BE49-F238E27FC236}">
                  <a16:creationId xmlns:a16="http://schemas.microsoft.com/office/drawing/2014/main" id="{3B310CBA-E1D0-4AF3-BD48-54FE7E448D52}"/>
                </a:ext>
              </a:extLst>
            </p:cNvPr>
            <p:cNvSpPr txBox="1">
              <a:spLocks noChangeArrowheads="1"/>
            </p:cNvSpPr>
            <p:nvPr/>
          </p:nvSpPr>
          <p:spPr bwMode="auto">
            <a:xfrm>
              <a:off x="288" y="3360"/>
              <a:ext cx="547" cy="365"/>
            </a:xfrm>
            <a:prstGeom prst="rect">
              <a:avLst/>
            </a:prstGeom>
            <a:noFill/>
            <a:ln w="9525">
              <a:noFill/>
              <a:miter lim="800000"/>
            </a:ln>
          </p:spPr>
          <p:txBody>
            <a:bodyPr wrap="none">
              <a:spAutoFit/>
            </a:bodyPr>
            <a:lstStyle/>
            <a:p>
              <a:pPr eaLnBrk="1" hangingPunct="1">
                <a:defRPr/>
              </a:pPr>
              <a:r>
                <a:rPr kumimoji="1" lang="en-US" altLang="zh-CN" sz="3200" b="0" i="1">
                  <a:solidFill>
                    <a:schemeClr val="hlink"/>
                  </a:solidFill>
                  <a:latin typeface="+mn-lt"/>
                  <a:ea typeface="+mn-ea"/>
                  <a:cs typeface="+mn-ea"/>
                  <a:sym typeface="+mn-lt"/>
                </a:rPr>
                <a:t>i </a:t>
              </a:r>
              <a:r>
                <a:rPr kumimoji="1" lang="en-US" altLang="zh-CN" b="0">
                  <a:solidFill>
                    <a:schemeClr val="hlink"/>
                  </a:solidFill>
                  <a:latin typeface="+mn-lt"/>
                  <a:ea typeface="+mn-ea"/>
                  <a:cs typeface="+mn-ea"/>
                  <a:sym typeface="+mn-lt"/>
                </a:rPr>
                <a:t>= 3</a:t>
              </a:r>
              <a:endParaRPr kumimoji="1" lang="en-US" altLang="zh-CN" sz="2400" b="0">
                <a:solidFill>
                  <a:schemeClr val="bg1"/>
                </a:solidFill>
                <a:latin typeface="+mn-lt"/>
                <a:ea typeface="+mn-ea"/>
                <a:cs typeface="+mn-ea"/>
                <a:sym typeface="+mn-lt"/>
              </a:endParaRPr>
            </a:p>
          </p:txBody>
        </p:sp>
        <p:sp>
          <p:nvSpPr>
            <p:cNvPr id="1020031" name="AutoShape 127">
              <a:extLst>
                <a:ext uri="{FF2B5EF4-FFF2-40B4-BE49-F238E27FC236}">
                  <a16:creationId xmlns:a16="http://schemas.microsoft.com/office/drawing/2014/main" id="{F0AA5F28-5F91-4CE7-8049-16AB13C5F7CE}"/>
                </a:ext>
              </a:extLst>
            </p:cNvPr>
            <p:cNvSpPr>
              <a:spLocks noChangeArrowheads="1"/>
            </p:cNvSpPr>
            <p:nvPr/>
          </p:nvSpPr>
          <p:spPr bwMode="auto">
            <a:xfrm>
              <a:off x="1056" y="3648"/>
              <a:ext cx="336" cy="240"/>
            </a:xfrm>
            <a:prstGeom prst="can">
              <a:avLst>
                <a:gd name="adj" fmla="val 25000"/>
              </a:avLst>
            </a:prstGeom>
            <a:ln w="9525">
              <a:solidFill>
                <a:schemeClr val="tx1"/>
              </a:solidFill>
              <a:round/>
            </a:ln>
          </p:spPr>
          <p:style>
            <a:lnRef idx="0">
              <a:scrgbClr r="0" g="0" b="0"/>
            </a:lnRef>
            <a:fillRef idx="1003">
              <a:schemeClr val="lt1"/>
            </a:fillRef>
            <a:effectRef idx="0">
              <a:scrgbClr r="0" g="0" b="0"/>
            </a:effectRef>
            <a:fontRef idx="major"/>
          </p:style>
          <p:txBody>
            <a:bodyPr wrap="none" anchor="ctr"/>
            <a:lstStyle/>
            <a:p>
              <a:pPr algn="ctr" eaLnBrk="1" hangingPunct="1">
                <a:defRPr/>
              </a:pPr>
              <a:r>
                <a:rPr kumimoji="1" lang="en-US" altLang="zh-CN" sz="2400" b="0" dirty="0">
                  <a:solidFill>
                    <a:srgbClr val="FF0000"/>
                  </a:solidFill>
                  <a:latin typeface="+mn-lt"/>
                  <a:ea typeface="+mn-ea"/>
                  <a:cs typeface="+mn-ea"/>
                  <a:sym typeface="+mn-lt"/>
                </a:rPr>
                <a:t>08</a:t>
              </a:r>
            </a:p>
          </p:txBody>
        </p:sp>
        <p:sp>
          <p:nvSpPr>
            <p:cNvPr id="1020032" name="AutoShape 128">
              <a:extLst>
                <a:ext uri="{FF2B5EF4-FFF2-40B4-BE49-F238E27FC236}">
                  <a16:creationId xmlns:a16="http://schemas.microsoft.com/office/drawing/2014/main" id="{13654897-EBB7-472B-B26A-863EDEE8B1BC}"/>
                </a:ext>
              </a:extLst>
            </p:cNvPr>
            <p:cNvSpPr>
              <a:spLocks noChangeArrowheads="1"/>
            </p:cNvSpPr>
            <p:nvPr/>
          </p:nvSpPr>
          <p:spPr bwMode="auto">
            <a:xfrm>
              <a:off x="1680" y="3456"/>
              <a:ext cx="336" cy="432"/>
            </a:xfrm>
            <a:prstGeom prst="can">
              <a:avLst>
                <a:gd name="adj" fmla="val 32143"/>
              </a:avLst>
            </a:prstGeom>
            <a:ln w="9525">
              <a:solidFill>
                <a:schemeClr val="tx1"/>
              </a:solidFill>
              <a:round/>
            </a:ln>
          </p:spPr>
          <p:style>
            <a:lnRef idx="0">
              <a:scrgbClr r="0" g="0" b="0"/>
            </a:lnRef>
            <a:fillRef idx="1003">
              <a:schemeClr val="lt1"/>
            </a:fillRef>
            <a:effectRef idx="0">
              <a:scrgbClr r="0" g="0" b="0"/>
            </a:effectRef>
            <a:fontRef idx="major"/>
          </p:style>
          <p:txBody>
            <a:bodyPr wrap="none" anchor="ctr"/>
            <a:lstStyle/>
            <a:p>
              <a:pPr algn="ctr" eaLnBrk="1" hangingPunct="1">
                <a:defRPr/>
              </a:pPr>
              <a:r>
                <a:rPr kumimoji="1" lang="en-US" altLang="zh-CN" sz="2400" b="0" dirty="0">
                  <a:solidFill>
                    <a:srgbClr val="FF0000"/>
                  </a:solidFill>
                  <a:latin typeface="+mn-lt"/>
                  <a:ea typeface="+mn-ea"/>
                  <a:cs typeface="+mn-ea"/>
                  <a:sym typeface="+mn-lt"/>
                </a:rPr>
                <a:t>16</a:t>
              </a:r>
            </a:p>
          </p:txBody>
        </p:sp>
        <p:sp>
          <p:nvSpPr>
            <p:cNvPr id="1020033" name="AutoShape 129">
              <a:extLst>
                <a:ext uri="{FF2B5EF4-FFF2-40B4-BE49-F238E27FC236}">
                  <a16:creationId xmlns:a16="http://schemas.microsoft.com/office/drawing/2014/main" id="{7A14D1A9-3730-491A-B6C4-5CCD71DDC2D5}"/>
                </a:ext>
              </a:extLst>
            </p:cNvPr>
            <p:cNvSpPr>
              <a:spLocks noChangeArrowheads="1"/>
            </p:cNvSpPr>
            <p:nvPr/>
          </p:nvSpPr>
          <p:spPr bwMode="auto">
            <a:xfrm>
              <a:off x="2928" y="3312"/>
              <a:ext cx="336" cy="528"/>
            </a:xfrm>
            <a:prstGeom prst="can">
              <a:avLst>
                <a:gd name="adj" fmla="val 39286"/>
              </a:avLst>
            </a:prstGeom>
            <a:ln/>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eaLnBrk="1" hangingPunct="1">
                <a:defRPr/>
              </a:pPr>
              <a:r>
                <a:rPr kumimoji="1" lang="en-US" altLang="zh-CN" sz="2400" b="0" dirty="0">
                  <a:solidFill>
                    <a:schemeClr val="bg1"/>
                  </a:solidFill>
                  <a:cs typeface="+mn-ea"/>
                  <a:sym typeface="+mn-lt"/>
                </a:rPr>
                <a:t>25*</a:t>
              </a:r>
            </a:p>
          </p:txBody>
        </p:sp>
        <p:sp>
          <p:nvSpPr>
            <p:cNvPr id="1020034" name="AutoShape 130">
              <a:extLst>
                <a:ext uri="{FF2B5EF4-FFF2-40B4-BE49-F238E27FC236}">
                  <a16:creationId xmlns:a16="http://schemas.microsoft.com/office/drawing/2014/main" id="{0EAA17C3-0991-4570-9775-81D9B352AC8E}"/>
                </a:ext>
              </a:extLst>
            </p:cNvPr>
            <p:cNvSpPr>
              <a:spLocks noChangeArrowheads="1"/>
            </p:cNvSpPr>
            <p:nvPr/>
          </p:nvSpPr>
          <p:spPr bwMode="auto">
            <a:xfrm>
              <a:off x="3552" y="3312"/>
              <a:ext cx="336" cy="528"/>
            </a:xfrm>
            <a:prstGeom prst="can">
              <a:avLst>
                <a:gd name="adj" fmla="val 39286"/>
              </a:avLst>
            </a:prstGeom>
            <a:ln/>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eaLnBrk="1" hangingPunct="1">
                <a:defRPr/>
              </a:pPr>
              <a:r>
                <a:rPr kumimoji="1" lang="en-US" altLang="zh-CN" sz="2400" b="0" dirty="0">
                  <a:solidFill>
                    <a:schemeClr val="bg1"/>
                  </a:solidFill>
                  <a:cs typeface="+mn-ea"/>
                  <a:sym typeface="+mn-lt"/>
                </a:rPr>
                <a:t>25</a:t>
              </a:r>
            </a:p>
          </p:txBody>
        </p:sp>
        <p:sp>
          <p:nvSpPr>
            <p:cNvPr id="1020035" name="AutoShape 131">
              <a:extLst>
                <a:ext uri="{FF2B5EF4-FFF2-40B4-BE49-F238E27FC236}">
                  <a16:creationId xmlns:a16="http://schemas.microsoft.com/office/drawing/2014/main" id="{C4F80A1E-5E52-4F00-929E-82B62D8EAEAA}"/>
                </a:ext>
              </a:extLst>
            </p:cNvPr>
            <p:cNvSpPr>
              <a:spLocks noChangeArrowheads="1"/>
            </p:cNvSpPr>
            <p:nvPr/>
          </p:nvSpPr>
          <p:spPr bwMode="auto">
            <a:xfrm>
              <a:off x="4176" y="3360"/>
              <a:ext cx="336" cy="480"/>
            </a:xfrm>
            <a:prstGeom prst="can">
              <a:avLst>
                <a:gd name="adj" fmla="val 35714"/>
              </a:avLst>
            </a:prstGeom>
            <a:ln/>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eaLnBrk="1" hangingPunct="1">
                <a:defRPr/>
              </a:pPr>
              <a:r>
                <a:rPr kumimoji="1" lang="en-US" altLang="zh-CN" sz="2400" b="0" dirty="0">
                  <a:cs typeface="+mn-ea"/>
                  <a:sym typeface="+mn-lt"/>
                </a:rPr>
                <a:t>21</a:t>
              </a:r>
            </a:p>
          </p:txBody>
        </p:sp>
        <p:sp>
          <p:nvSpPr>
            <p:cNvPr id="1020039" name="Text Box 135">
              <a:extLst>
                <a:ext uri="{FF2B5EF4-FFF2-40B4-BE49-F238E27FC236}">
                  <a16:creationId xmlns:a16="http://schemas.microsoft.com/office/drawing/2014/main" id="{F2902E86-6D8E-4A45-978E-4B4FDD49FD02}"/>
                </a:ext>
              </a:extLst>
            </p:cNvPr>
            <p:cNvSpPr txBox="1">
              <a:spLocks noChangeArrowheads="1"/>
            </p:cNvSpPr>
            <p:nvPr/>
          </p:nvSpPr>
          <p:spPr bwMode="auto">
            <a:xfrm>
              <a:off x="4560" y="3029"/>
              <a:ext cx="940" cy="477"/>
            </a:xfrm>
            <a:prstGeom prst="rect">
              <a:avLst/>
            </a:prstGeom>
            <a:noFill/>
            <a:ln w="9525">
              <a:noFill/>
              <a:miter lim="800000"/>
            </a:ln>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90000"/>
                </a:lnSpc>
              </a:pPr>
              <a:r>
                <a:rPr kumimoji="1" lang="zh-CN" altLang="en-US" sz="2400" b="0">
                  <a:ea typeface="微软雅黑" panose="020B0503020204020204" pitchFamily="34" charset="-122"/>
                  <a:sym typeface="+mn-lt"/>
                </a:rPr>
                <a:t>最小者 </a:t>
              </a:r>
              <a:r>
                <a:rPr kumimoji="1" lang="en-US" altLang="zh-CN" sz="2400" b="0">
                  <a:ea typeface="微软雅黑" panose="020B0503020204020204" pitchFamily="34" charset="-122"/>
                  <a:sym typeface="+mn-lt"/>
                </a:rPr>
                <a:t>21</a:t>
              </a:r>
            </a:p>
            <a:p>
              <a:pPr eaLnBrk="1" hangingPunct="1">
                <a:lnSpc>
                  <a:spcPct val="90000"/>
                </a:lnSpc>
              </a:pPr>
              <a:r>
                <a:rPr kumimoji="1" lang="zh-CN" altLang="en-US" sz="2400" b="0">
                  <a:ea typeface="微软雅黑" panose="020B0503020204020204" pitchFamily="34" charset="-122"/>
                  <a:sym typeface="+mn-lt"/>
                </a:rPr>
                <a:t>交换</a:t>
              </a:r>
              <a:r>
                <a:rPr kumimoji="1" lang="en-US" altLang="zh-CN" sz="2400" b="0">
                  <a:ea typeface="微软雅黑" panose="020B0503020204020204" pitchFamily="34" charset="-122"/>
                  <a:sym typeface="+mn-lt"/>
                </a:rPr>
                <a:t>49,21</a:t>
              </a:r>
              <a:endParaRPr kumimoji="1" lang="en-US" altLang="zh-CN" sz="2400" b="0">
                <a:solidFill>
                  <a:schemeClr val="bg1"/>
                </a:solidFill>
                <a:ea typeface="微软雅黑" panose="020B0503020204020204" pitchFamily="34" charset="-122"/>
                <a:sym typeface="+mn-lt"/>
              </a:endParaRPr>
            </a:p>
          </p:txBody>
        </p:sp>
      </p:grpSp>
      <p:sp>
        <p:nvSpPr>
          <p:cNvPr id="1020043" name="Rectangle 139">
            <a:extLst>
              <a:ext uri="{FF2B5EF4-FFF2-40B4-BE49-F238E27FC236}">
                <a16:creationId xmlns:a16="http://schemas.microsoft.com/office/drawing/2014/main" id="{C7C2DDF1-1FA2-4BDB-9EF8-D0F5C9D8B990}"/>
              </a:ext>
            </a:extLst>
          </p:cNvPr>
          <p:cNvSpPr>
            <a:spLocks noChangeArrowheads="1"/>
          </p:cNvSpPr>
          <p:nvPr/>
        </p:nvSpPr>
        <p:spPr bwMode="auto">
          <a:xfrm>
            <a:off x="769938" y="190500"/>
            <a:ext cx="3079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sz="2400" b="0">
                <a:solidFill>
                  <a:schemeClr val="bg1"/>
                </a:solidFill>
                <a:ea typeface="微软雅黑" panose="020B0503020204020204" pitchFamily="34" charset="-122"/>
                <a:sym typeface="+mn-lt"/>
              </a:rPr>
              <a:t>简单选择排序</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ox(in)">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amond(in)">
                                      <p:cBhvr>
                                        <p:cTn id="12"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522" name="Group 130">
            <a:extLst>
              <a:ext uri="{FF2B5EF4-FFF2-40B4-BE49-F238E27FC236}">
                <a16:creationId xmlns:a16="http://schemas.microsoft.com/office/drawing/2014/main" id="{13BF561A-53D3-474E-B852-9EF7B793F953}"/>
              </a:ext>
            </a:extLst>
          </p:cNvPr>
          <p:cNvGrpSpPr>
            <a:grpSpLocks/>
          </p:cNvGrpSpPr>
          <p:nvPr/>
        </p:nvGrpSpPr>
        <p:grpSpPr bwMode="auto">
          <a:xfrm>
            <a:off x="428625" y="1052513"/>
            <a:ext cx="8437563" cy="1751012"/>
            <a:chOff x="288" y="241"/>
            <a:chExt cx="5315" cy="1103"/>
          </a:xfrm>
        </p:grpSpPr>
        <p:sp>
          <p:nvSpPr>
            <p:cNvPr id="949351" name="AutoShape 103" descr="白色大理石">
              <a:extLst>
                <a:ext uri="{FF2B5EF4-FFF2-40B4-BE49-F238E27FC236}">
                  <a16:creationId xmlns:a16="http://schemas.microsoft.com/office/drawing/2014/main" id="{5556C3A3-BC9D-4772-BCA9-DED2087419C4}"/>
                </a:ext>
              </a:extLst>
            </p:cNvPr>
            <p:cNvSpPr>
              <a:spLocks noChangeArrowheads="1"/>
            </p:cNvSpPr>
            <p:nvPr/>
          </p:nvSpPr>
          <p:spPr bwMode="auto">
            <a:xfrm>
              <a:off x="384" y="768"/>
              <a:ext cx="4848" cy="288"/>
            </a:xfrm>
            <a:prstGeom prst="parallelogram">
              <a:avLst>
                <a:gd name="adj" fmla="val 243616"/>
              </a:avLst>
            </a:prstGeom>
            <a:blipFill dpi="0" rotWithShape="0">
              <a:blip r:embed="rId2"/>
              <a:srcRect/>
              <a:tile tx="0" ty="0" sx="100000" sy="100000" flip="none" algn="tl"/>
            </a:blipFill>
            <a:ln w="9525">
              <a:solidFill>
                <a:schemeClr val="bg1"/>
              </a:solidFill>
              <a:miter lim="800000"/>
            </a:ln>
            <a:effectLst>
              <a:outerShdw dist="107763" dir="2700000" algn="ctr" rotWithShape="0">
                <a:srgbClr val="808080"/>
              </a:outerShdw>
            </a:effectLst>
          </p:spPr>
          <p:txBody>
            <a:bodyPr wrap="none" anchor="ctr"/>
            <a:lstStyle/>
            <a:p>
              <a:pPr>
                <a:spcBef>
                  <a:spcPct val="20000"/>
                </a:spcBef>
                <a:defRPr/>
              </a:pPr>
              <a:endParaRPr kumimoji="1" lang="zh-CN" altLang="en-US" b="0">
                <a:latin typeface="+mn-lt"/>
                <a:ea typeface="+mn-ea"/>
                <a:cs typeface="+mn-ea"/>
                <a:sym typeface="+mn-lt"/>
              </a:endParaRPr>
            </a:p>
          </p:txBody>
        </p:sp>
        <p:sp>
          <p:nvSpPr>
            <p:cNvPr id="949353" name="AutoShape 105">
              <a:extLst>
                <a:ext uri="{FF2B5EF4-FFF2-40B4-BE49-F238E27FC236}">
                  <a16:creationId xmlns:a16="http://schemas.microsoft.com/office/drawing/2014/main" id="{FB6C45B7-DB7A-4BB3-A077-ABAFCFF97E11}"/>
                </a:ext>
              </a:extLst>
            </p:cNvPr>
            <p:cNvSpPr>
              <a:spLocks noChangeArrowheads="1"/>
            </p:cNvSpPr>
            <p:nvPr/>
          </p:nvSpPr>
          <p:spPr bwMode="auto">
            <a:xfrm>
              <a:off x="4176" y="288"/>
              <a:ext cx="336" cy="720"/>
            </a:xfrm>
            <a:prstGeom prst="can">
              <a:avLst>
                <a:gd name="adj" fmla="val 53571"/>
              </a:avLst>
            </a:prstGeom>
            <a:ln/>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eaLnBrk="1" hangingPunct="1">
                <a:defRPr/>
              </a:pPr>
              <a:r>
                <a:rPr kumimoji="1" lang="en-US" altLang="zh-CN" sz="2400" b="0" dirty="0">
                  <a:solidFill>
                    <a:schemeClr val="bg1"/>
                  </a:solidFill>
                  <a:cs typeface="+mn-ea"/>
                  <a:sym typeface="+mn-lt"/>
                </a:rPr>
                <a:t>49</a:t>
              </a:r>
            </a:p>
          </p:txBody>
        </p:sp>
        <p:sp>
          <p:nvSpPr>
            <p:cNvPr id="949354" name="AutoShape 106">
              <a:extLst>
                <a:ext uri="{FF2B5EF4-FFF2-40B4-BE49-F238E27FC236}">
                  <a16:creationId xmlns:a16="http://schemas.microsoft.com/office/drawing/2014/main" id="{711A4236-A73A-4876-8C56-2032A5989185}"/>
                </a:ext>
              </a:extLst>
            </p:cNvPr>
            <p:cNvSpPr>
              <a:spLocks noChangeArrowheads="1"/>
            </p:cNvSpPr>
            <p:nvPr/>
          </p:nvSpPr>
          <p:spPr bwMode="auto">
            <a:xfrm>
              <a:off x="2928" y="480"/>
              <a:ext cx="336" cy="528"/>
            </a:xfrm>
            <a:prstGeom prst="can">
              <a:avLst>
                <a:gd name="adj" fmla="val 39286"/>
              </a:avLst>
            </a:prstGeom>
            <a:ln/>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eaLnBrk="1" hangingPunct="1">
                <a:defRPr/>
              </a:pPr>
              <a:r>
                <a:rPr kumimoji="1" lang="en-US" altLang="zh-CN" sz="2400" dirty="0">
                  <a:ln w="10160">
                    <a:solidFill>
                      <a:schemeClr val="accent5"/>
                    </a:solidFill>
                    <a:prstDash val="solid"/>
                  </a:ln>
                  <a:solidFill>
                    <a:schemeClr val="bg1"/>
                  </a:solidFill>
                  <a:effectLst>
                    <a:outerShdw blurRad="38100" dist="22860" dir="5400000" algn="tl" rotWithShape="0">
                      <a:srgbClr val="000000">
                        <a:alpha val="30000"/>
                      </a:srgbClr>
                    </a:outerShdw>
                  </a:effectLst>
                  <a:cs typeface="+mn-ea"/>
                  <a:sym typeface="+mn-lt"/>
                </a:rPr>
                <a:t>25*</a:t>
              </a:r>
            </a:p>
          </p:txBody>
        </p:sp>
        <p:sp>
          <p:nvSpPr>
            <p:cNvPr id="90119" name="Text Box 107">
              <a:extLst>
                <a:ext uri="{FF2B5EF4-FFF2-40B4-BE49-F238E27FC236}">
                  <a16:creationId xmlns:a16="http://schemas.microsoft.com/office/drawing/2014/main" id="{88A59744-1771-4917-89A1-4E4A7A205326}"/>
                </a:ext>
              </a:extLst>
            </p:cNvPr>
            <p:cNvSpPr txBox="1">
              <a:spLocks noChangeArrowheads="1"/>
            </p:cNvSpPr>
            <p:nvPr/>
          </p:nvSpPr>
          <p:spPr bwMode="auto">
            <a:xfrm>
              <a:off x="1104" y="1056"/>
              <a:ext cx="333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buFont typeface="Arial" panose="020B0604020202020204" pitchFamily="34" charset="0"/>
                <a:buNone/>
                <a:defRPr/>
              </a:pPr>
              <a:r>
                <a:rPr lang="en-US" altLang="zh-CN" sz="2400" b="0">
                  <a:latin typeface="+mn-lt"/>
                  <a:ea typeface="+mn-ea"/>
                  <a:cs typeface="+mn-ea"/>
                  <a:sym typeface="+mn-lt"/>
                </a:rPr>
                <a:t>0           1           2           3           4           5</a:t>
              </a:r>
            </a:p>
          </p:txBody>
        </p:sp>
        <p:sp>
          <p:nvSpPr>
            <p:cNvPr id="949366" name="Text Box 118">
              <a:extLst>
                <a:ext uri="{FF2B5EF4-FFF2-40B4-BE49-F238E27FC236}">
                  <a16:creationId xmlns:a16="http://schemas.microsoft.com/office/drawing/2014/main" id="{70231A62-26E2-4740-98E5-8D2D34B70F02}"/>
                </a:ext>
              </a:extLst>
            </p:cNvPr>
            <p:cNvSpPr txBox="1">
              <a:spLocks noChangeArrowheads="1"/>
            </p:cNvSpPr>
            <p:nvPr/>
          </p:nvSpPr>
          <p:spPr bwMode="auto">
            <a:xfrm>
              <a:off x="288" y="499"/>
              <a:ext cx="424" cy="291"/>
            </a:xfrm>
            <a:prstGeom prst="rect">
              <a:avLst/>
            </a:prstGeom>
            <a:noFill/>
            <a:ln w="9525">
              <a:noFill/>
              <a:miter lim="800000"/>
            </a:ln>
          </p:spPr>
          <p:txBody>
            <a:bodyPr wrap="none">
              <a:spAutoFit/>
            </a:bodyPr>
            <a:lstStyle/>
            <a:p>
              <a:pPr eaLnBrk="1" hangingPunct="1">
                <a:defRPr/>
              </a:pPr>
              <a:r>
                <a:rPr kumimoji="1" lang="en-US" altLang="zh-CN" sz="2400" b="0" i="1" dirty="0" err="1">
                  <a:solidFill>
                    <a:schemeClr val="hlink"/>
                  </a:solidFill>
                  <a:latin typeface="+mn-lt"/>
                  <a:ea typeface="+mn-ea"/>
                  <a:cs typeface="+mn-ea"/>
                  <a:sym typeface="+mn-lt"/>
                </a:rPr>
                <a:t>i</a:t>
              </a:r>
              <a:r>
                <a:rPr kumimoji="1" lang="en-US" altLang="zh-CN" sz="2400" b="0" i="1" dirty="0">
                  <a:solidFill>
                    <a:schemeClr val="hlink"/>
                  </a:solidFill>
                  <a:latin typeface="+mn-lt"/>
                  <a:ea typeface="+mn-ea"/>
                  <a:cs typeface="+mn-ea"/>
                  <a:sym typeface="+mn-lt"/>
                </a:rPr>
                <a:t> </a:t>
              </a:r>
              <a:r>
                <a:rPr kumimoji="1" lang="en-US" altLang="zh-CN" sz="2400" b="0" dirty="0">
                  <a:solidFill>
                    <a:schemeClr val="hlink"/>
                  </a:solidFill>
                  <a:latin typeface="+mn-lt"/>
                  <a:ea typeface="+mn-ea"/>
                  <a:cs typeface="+mn-ea"/>
                  <a:sym typeface="+mn-lt"/>
                </a:rPr>
                <a:t>=4</a:t>
              </a:r>
              <a:endParaRPr kumimoji="1" lang="en-US" altLang="zh-CN" sz="2400" b="0" dirty="0">
                <a:solidFill>
                  <a:schemeClr val="bg1"/>
                </a:solidFill>
                <a:latin typeface="+mn-lt"/>
                <a:ea typeface="+mn-ea"/>
                <a:cs typeface="+mn-ea"/>
                <a:sym typeface="+mn-lt"/>
              </a:endParaRPr>
            </a:p>
          </p:txBody>
        </p:sp>
        <p:sp>
          <p:nvSpPr>
            <p:cNvPr id="949367" name="AutoShape 119">
              <a:extLst>
                <a:ext uri="{FF2B5EF4-FFF2-40B4-BE49-F238E27FC236}">
                  <a16:creationId xmlns:a16="http://schemas.microsoft.com/office/drawing/2014/main" id="{4861298E-673C-4F78-A201-452564DBD34F}"/>
                </a:ext>
              </a:extLst>
            </p:cNvPr>
            <p:cNvSpPr>
              <a:spLocks noChangeArrowheads="1"/>
            </p:cNvSpPr>
            <p:nvPr/>
          </p:nvSpPr>
          <p:spPr bwMode="auto">
            <a:xfrm>
              <a:off x="1056" y="768"/>
              <a:ext cx="336" cy="240"/>
            </a:xfrm>
            <a:prstGeom prst="can">
              <a:avLst>
                <a:gd name="adj" fmla="val 25000"/>
              </a:avLst>
            </a:prstGeom>
            <a:ln/>
          </p:spPr>
          <p:style>
            <a:lnRef idx="1">
              <a:schemeClr val="accent1"/>
            </a:lnRef>
            <a:fillRef idx="2">
              <a:schemeClr val="accent1"/>
            </a:fillRef>
            <a:effectRef idx="1">
              <a:schemeClr val="accent1"/>
            </a:effectRef>
            <a:fontRef idx="minor">
              <a:schemeClr val="dk1"/>
            </a:fontRef>
          </p:style>
          <p:txBody>
            <a:bodyPr wrap="none" anchor="ctr"/>
            <a:lstStyle/>
            <a:p>
              <a:pPr algn="ctr" eaLnBrk="1" hangingPunct="1">
                <a:defRPr/>
              </a:pPr>
              <a:r>
                <a:rPr kumimoji="1" lang="en-US" altLang="zh-CN" sz="2400" b="0" dirty="0">
                  <a:solidFill>
                    <a:srgbClr val="FF0000"/>
                  </a:solidFill>
                  <a:cs typeface="+mn-ea"/>
                  <a:sym typeface="+mn-lt"/>
                </a:rPr>
                <a:t>08</a:t>
              </a:r>
            </a:p>
          </p:txBody>
        </p:sp>
        <p:sp>
          <p:nvSpPr>
            <p:cNvPr id="949368" name="AutoShape 120">
              <a:extLst>
                <a:ext uri="{FF2B5EF4-FFF2-40B4-BE49-F238E27FC236}">
                  <a16:creationId xmlns:a16="http://schemas.microsoft.com/office/drawing/2014/main" id="{A239FB86-5205-44DC-87EC-882FE3F5E184}"/>
                </a:ext>
              </a:extLst>
            </p:cNvPr>
            <p:cNvSpPr>
              <a:spLocks noChangeArrowheads="1"/>
            </p:cNvSpPr>
            <p:nvPr/>
          </p:nvSpPr>
          <p:spPr bwMode="auto">
            <a:xfrm>
              <a:off x="1680" y="576"/>
              <a:ext cx="336" cy="432"/>
            </a:xfrm>
            <a:prstGeom prst="can">
              <a:avLst>
                <a:gd name="adj" fmla="val 32143"/>
              </a:avLst>
            </a:prstGeom>
            <a:ln/>
          </p:spPr>
          <p:style>
            <a:lnRef idx="1">
              <a:schemeClr val="accent1"/>
            </a:lnRef>
            <a:fillRef idx="2">
              <a:schemeClr val="accent1"/>
            </a:fillRef>
            <a:effectRef idx="1">
              <a:schemeClr val="accent1"/>
            </a:effectRef>
            <a:fontRef idx="minor">
              <a:schemeClr val="dk1"/>
            </a:fontRef>
          </p:style>
          <p:txBody>
            <a:bodyPr wrap="none" anchor="ctr"/>
            <a:lstStyle/>
            <a:p>
              <a:pPr algn="ctr" eaLnBrk="1" hangingPunct="1">
                <a:defRPr/>
              </a:pPr>
              <a:r>
                <a:rPr kumimoji="1" lang="en-US" altLang="zh-CN" sz="2400" b="0" dirty="0">
                  <a:solidFill>
                    <a:srgbClr val="FF0000"/>
                  </a:solidFill>
                  <a:cs typeface="+mn-ea"/>
                  <a:sym typeface="+mn-lt"/>
                </a:rPr>
                <a:t>16</a:t>
              </a:r>
            </a:p>
          </p:txBody>
        </p:sp>
        <p:sp>
          <p:nvSpPr>
            <p:cNvPr id="949369" name="AutoShape 121">
              <a:extLst>
                <a:ext uri="{FF2B5EF4-FFF2-40B4-BE49-F238E27FC236}">
                  <a16:creationId xmlns:a16="http://schemas.microsoft.com/office/drawing/2014/main" id="{6E7928F2-8EEB-419C-BA83-B4F3ABBC602C}"/>
                </a:ext>
              </a:extLst>
            </p:cNvPr>
            <p:cNvSpPr>
              <a:spLocks noChangeArrowheads="1"/>
            </p:cNvSpPr>
            <p:nvPr/>
          </p:nvSpPr>
          <p:spPr bwMode="auto">
            <a:xfrm>
              <a:off x="3552" y="480"/>
              <a:ext cx="336" cy="528"/>
            </a:xfrm>
            <a:prstGeom prst="can">
              <a:avLst>
                <a:gd name="adj" fmla="val 39286"/>
              </a:avLst>
            </a:prstGeom>
            <a:ln/>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eaLnBrk="1" hangingPunct="1">
                <a:defRPr/>
              </a:pPr>
              <a:r>
                <a:rPr kumimoji="1" lang="en-US" altLang="zh-CN" sz="2400" b="0" dirty="0">
                  <a:solidFill>
                    <a:schemeClr val="bg1"/>
                  </a:solidFill>
                  <a:cs typeface="+mn-ea"/>
                  <a:sym typeface="+mn-lt"/>
                </a:rPr>
                <a:t>25</a:t>
              </a:r>
            </a:p>
          </p:txBody>
        </p:sp>
        <p:sp>
          <p:nvSpPr>
            <p:cNvPr id="949370" name="AutoShape 122">
              <a:extLst>
                <a:ext uri="{FF2B5EF4-FFF2-40B4-BE49-F238E27FC236}">
                  <a16:creationId xmlns:a16="http://schemas.microsoft.com/office/drawing/2014/main" id="{2CCE8EE4-AE51-4DAB-822C-9F9E5F88A389}"/>
                </a:ext>
              </a:extLst>
            </p:cNvPr>
            <p:cNvSpPr>
              <a:spLocks noChangeArrowheads="1"/>
            </p:cNvSpPr>
            <p:nvPr/>
          </p:nvSpPr>
          <p:spPr bwMode="auto">
            <a:xfrm>
              <a:off x="2304" y="528"/>
              <a:ext cx="336" cy="480"/>
            </a:xfrm>
            <a:prstGeom prst="can">
              <a:avLst>
                <a:gd name="adj" fmla="val 35714"/>
              </a:avLst>
            </a:prstGeom>
            <a:ln/>
          </p:spPr>
          <p:style>
            <a:lnRef idx="1">
              <a:schemeClr val="accent1"/>
            </a:lnRef>
            <a:fillRef idx="2">
              <a:schemeClr val="accent1"/>
            </a:fillRef>
            <a:effectRef idx="1">
              <a:schemeClr val="accent1"/>
            </a:effectRef>
            <a:fontRef idx="minor">
              <a:schemeClr val="dk1"/>
            </a:fontRef>
          </p:style>
          <p:txBody>
            <a:bodyPr wrap="none" anchor="ctr"/>
            <a:lstStyle/>
            <a:p>
              <a:pPr algn="ctr" eaLnBrk="1" hangingPunct="1">
                <a:defRPr/>
              </a:pPr>
              <a:r>
                <a:rPr kumimoji="1" lang="en-US" altLang="zh-CN" sz="2400" b="0" dirty="0">
                  <a:solidFill>
                    <a:srgbClr val="FF0000"/>
                  </a:solidFill>
                  <a:cs typeface="+mn-ea"/>
                  <a:sym typeface="+mn-lt"/>
                </a:rPr>
                <a:t>21</a:t>
              </a:r>
            </a:p>
          </p:txBody>
        </p:sp>
        <p:sp>
          <p:nvSpPr>
            <p:cNvPr id="949371" name="Text Box 123">
              <a:extLst>
                <a:ext uri="{FF2B5EF4-FFF2-40B4-BE49-F238E27FC236}">
                  <a16:creationId xmlns:a16="http://schemas.microsoft.com/office/drawing/2014/main" id="{99FB7B0B-D68A-4C98-B3ED-4BE9D7A0E969}"/>
                </a:ext>
              </a:extLst>
            </p:cNvPr>
            <p:cNvSpPr txBox="1">
              <a:spLocks noChangeArrowheads="1"/>
            </p:cNvSpPr>
            <p:nvPr/>
          </p:nvSpPr>
          <p:spPr bwMode="auto">
            <a:xfrm>
              <a:off x="4566" y="241"/>
              <a:ext cx="1037" cy="477"/>
            </a:xfrm>
            <a:prstGeom prst="rect">
              <a:avLst/>
            </a:prstGeom>
            <a:noFill/>
            <a:ln w="9525">
              <a:noFill/>
              <a:miter lim="800000"/>
            </a:ln>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90000"/>
                </a:lnSpc>
              </a:pPr>
              <a:r>
                <a:rPr kumimoji="1" lang="zh-CN" altLang="en-US" sz="2400" b="0">
                  <a:ea typeface="微软雅黑" panose="020B0503020204020204" pitchFamily="34" charset="-122"/>
                  <a:sym typeface="+mn-lt"/>
                </a:rPr>
                <a:t>最小者 </a:t>
              </a:r>
              <a:r>
                <a:rPr kumimoji="1" lang="en-US" altLang="zh-CN" sz="2400" b="0">
                  <a:ea typeface="微软雅黑" panose="020B0503020204020204" pitchFamily="34" charset="-122"/>
                  <a:sym typeface="+mn-lt"/>
                </a:rPr>
                <a:t>25*</a:t>
              </a:r>
            </a:p>
            <a:p>
              <a:pPr eaLnBrk="1" hangingPunct="1">
                <a:lnSpc>
                  <a:spcPct val="90000"/>
                </a:lnSpc>
              </a:pPr>
              <a:r>
                <a:rPr kumimoji="1" lang="zh-CN" altLang="en-US" sz="2400" b="0">
                  <a:ea typeface="微软雅黑" panose="020B0503020204020204" pitchFamily="34" charset="-122"/>
                  <a:sym typeface="+mn-lt"/>
                </a:rPr>
                <a:t>无交换</a:t>
              </a:r>
              <a:endParaRPr kumimoji="1" lang="zh-CN" altLang="en-US" sz="2400" b="0">
                <a:solidFill>
                  <a:schemeClr val="bg1"/>
                </a:solidFill>
                <a:ea typeface="微软雅黑" panose="020B0503020204020204" pitchFamily="34" charset="-122"/>
                <a:sym typeface="+mn-lt"/>
              </a:endParaRPr>
            </a:p>
          </p:txBody>
        </p:sp>
      </p:grpSp>
      <p:grpSp>
        <p:nvGrpSpPr>
          <p:cNvPr id="107523" name="Group 131">
            <a:extLst>
              <a:ext uri="{FF2B5EF4-FFF2-40B4-BE49-F238E27FC236}">
                <a16:creationId xmlns:a16="http://schemas.microsoft.com/office/drawing/2014/main" id="{0BFC4E71-CF94-A74B-9ED6-5B2F92B0309B}"/>
              </a:ext>
            </a:extLst>
          </p:cNvPr>
          <p:cNvGrpSpPr>
            <a:grpSpLocks/>
          </p:cNvGrpSpPr>
          <p:nvPr/>
        </p:nvGrpSpPr>
        <p:grpSpPr bwMode="auto">
          <a:xfrm>
            <a:off x="407988" y="2824163"/>
            <a:ext cx="8382000" cy="1325562"/>
            <a:chOff x="275" y="1277"/>
            <a:chExt cx="5280" cy="835"/>
          </a:xfrm>
        </p:grpSpPr>
        <p:sp>
          <p:nvSpPr>
            <p:cNvPr id="949350" name="AutoShape 102" descr="白色大理石">
              <a:extLst>
                <a:ext uri="{FF2B5EF4-FFF2-40B4-BE49-F238E27FC236}">
                  <a16:creationId xmlns:a16="http://schemas.microsoft.com/office/drawing/2014/main" id="{B1CE1DEF-DF4F-4A76-A48A-06AD56D16369}"/>
                </a:ext>
              </a:extLst>
            </p:cNvPr>
            <p:cNvSpPr>
              <a:spLocks noChangeArrowheads="1"/>
            </p:cNvSpPr>
            <p:nvPr/>
          </p:nvSpPr>
          <p:spPr bwMode="auto">
            <a:xfrm>
              <a:off x="384" y="1824"/>
              <a:ext cx="4848" cy="288"/>
            </a:xfrm>
            <a:prstGeom prst="parallelogram">
              <a:avLst>
                <a:gd name="adj" fmla="val 243616"/>
              </a:avLst>
            </a:prstGeom>
            <a:blipFill dpi="0" rotWithShape="0">
              <a:blip r:embed="rId2"/>
              <a:srcRect/>
              <a:tile tx="0" ty="0" sx="100000" sy="100000" flip="none" algn="tl"/>
            </a:blipFill>
            <a:ln w="9525">
              <a:solidFill>
                <a:schemeClr val="bg1"/>
              </a:solidFill>
              <a:miter lim="800000"/>
            </a:ln>
            <a:effectLst>
              <a:outerShdw dist="107763" dir="2700000" algn="ctr" rotWithShape="0">
                <a:srgbClr val="808080"/>
              </a:outerShdw>
            </a:effectLst>
          </p:spPr>
          <p:txBody>
            <a:bodyPr wrap="none" anchor="ctr"/>
            <a:lstStyle/>
            <a:p>
              <a:pPr>
                <a:spcBef>
                  <a:spcPct val="20000"/>
                </a:spcBef>
                <a:defRPr/>
              </a:pPr>
              <a:endParaRPr kumimoji="1" lang="zh-CN" altLang="en-US" b="0">
                <a:latin typeface="+mn-lt"/>
                <a:ea typeface="+mn-ea"/>
                <a:cs typeface="+mn-ea"/>
                <a:sym typeface="+mn-lt"/>
              </a:endParaRPr>
            </a:p>
          </p:txBody>
        </p:sp>
        <p:sp>
          <p:nvSpPr>
            <p:cNvPr id="949356" name="AutoShape 108">
              <a:extLst>
                <a:ext uri="{FF2B5EF4-FFF2-40B4-BE49-F238E27FC236}">
                  <a16:creationId xmlns:a16="http://schemas.microsoft.com/office/drawing/2014/main" id="{9F78FBE7-B3B8-4276-8DBE-A0CD55AB9A8C}"/>
                </a:ext>
              </a:extLst>
            </p:cNvPr>
            <p:cNvSpPr>
              <a:spLocks noChangeArrowheads="1"/>
            </p:cNvSpPr>
            <p:nvPr/>
          </p:nvSpPr>
          <p:spPr bwMode="auto">
            <a:xfrm>
              <a:off x="2928" y="1536"/>
              <a:ext cx="336" cy="528"/>
            </a:xfrm>
            <a:prstGeom prst="can">
              <a:avLst>
                <a:gd name="adj" fmla="val 39286"/>
              </a:avLst>
            </a:prstGeom>
            <a:ln/>
          </p:spPr>
          <p:style>
            <a:lnRef idx="1">
              <a:schemeClr val="accent1"/>
            </a:lnRef>
            <a:fillRef idx="2">
              <a:schemeClr val="accent1"/>
            </a:fillRef>
            <a:effectRef idx="1">
              <a:schemeClr val="accent1"/>
            </a:effectRef>
            <a:fontRef idx="minor">
              <a:schemeClr val="dk1"/>
            </a:fontRef>
          </p:style>
          <p:txBody>
            <a:bodyPr wrap="none" anchor="ctr"/>
            <a:lstStyle/>
            <a:p>
              <a:pPr algn="ctr" eaLnBrk="1" hangingPunct="1">
                <a:defRPr/>
              </a:pPr>
              <a:r>
                <a:rPr kumimoji="1" lang="en-US" altLang="zh-CN" sz="2400" b="0" dirty="0">
                  <a:solidFill>
                    <a:srgbClr val="FF0000"/>
                  </a:solidFill>
                  <a:cs typeface="+mn-ea"/>
                  <a:sym typeface="+mn-lt"/>
                </a:rPr>
                <a:t>25*</a:t>
              </a:r>
            </a:p>
          </p:txBody>
        </p:sp>
        <p:sp>
          <p:nvSpPr>
            <p:cNvPr id="949357" name="Text Box 109">
              <a:extLst>
                <a:ext uri="{FF2B5EF4-FFF2-40B4-BE49-F238E27FC236}">
                  <a16:creationId xmlns:a16="http://schemas.microsoft.com/office/drawing/2014/main" id="{DE154623-179A-45F3-964B-5994C1269E47}"/>
                </a:ext>
              </a:extLst>
            </p:cNvPr>
            <p:cNvSpPr txBox="1">
              <a:spLocks noChangeArrowheads="1"/>
            </p:cNvSpPr>
            <p:nvPr/>
          </p:nvSpPr>
          <p:spPr bwMode="auto">
            <a:xfrm>
              <a:off x="275" y="1555"/>
              <a:ext cx="424" cy="291"/>
            </a:xfrm>
            <a:prstGeom prst="rect">
              <a:avLst/>
            </a:prstGeom>
            <a:noFill/>
            <a:ln w="9525">
              <a:noFill/>
              <a:miter lim="800000"/>
            </a:ln>
          </p:spPr>
          <p:txBody>
            <a:bodyPr wrap="none">
              <a:spAutoFit/>
            </a:bodyPr>
            <a:lstStyle/>
            <a:p>
              <a:pPr eaLnBrk="1" hangingPunct="1">
                <a:defRPr/>
              </a:pPr>
              <a:r>
                <a:rPr kumimoji="1" lang="en-US" altLang="zh-CN" sz="2400" b="0" i="1" dirty="0" err="1">
                  <a:solidFill>
                    <a:schemeClr val="hlink"/>
                  </a:solidFill>
                  <a:latin typeface="+mn-lt"/>
                  <a:ea typeface="+mn-ea"/>
                  <a:cs typeface="+mn-ea"/>
                  <a:sym typeface="+mn-lt"/>
                </a:rPr>
                <a:t>i</a:t>
              </a:r>
              <a:r>
                <a:rPr kumimoji="1" lang="en-US" altLang="zh-CN" sz="2400" b="0" i="1" dirty="0">
                  <a:solidFill>
                    <a:schemeClr val="hlink"/>
                  </a:solidFill>
                  <a:latin typeface="+mn-lt"/>
                  <a:ea typeface="+mn-ea"/>
                  <a:cs typeface="+mn-ea"/>
                  <a:sym typeface="+mn-lt"/>
                </a:rPr>
                <a:t> </a:t>
              </a:r>
              <a:r>
                <a:rPr kumimoji="1" lang="en-US" altLang="zh-CN" sz="2400" b="0" dirty="0">
                  <a:solidFill>
                    <a:schemeClr val="hlink"/>
                  </a:solidFill>
                  <a:latin typeface="+mn-lt"/>
                  <a:ea typeface="+mn-ea"/>
                  <a:cs typeface="+mn-ea"/>
                  <a:sym typeface="+mn-lt"/>
                </a:rPr>
                <a:t>=5</a:t>
              </a:r>
              <a:endParaRPr kumimoji="1" lang="en-US" altLang="zh-CN" sz="2400" b="0" dirty="0">
                <a:solidFill>
                  <a:schemeClr val="bg1"/>
                </a:solidFill>
                <a:latin typeface="+mn-lt"/>
                <a:ea typeface="+mn-ea"/>
                <a:cs typeface="+mn-ea"/>
                <a:sym typeface="+mn-lt"/>
              </a:endParaRPr>
            </a:p>
          </p:txBody>
        </p:sp>
        <p:sp>
          <p:nvSpPr>
            <p:cNvPr id="949361" name="AutoShape 113">
              <a:extLst>
                <a:ext uri="{FF2B5EF4-FFF2-40B4-BE49-F238E27FC236}">
                  <a16:creationId xmlns:a16="http://schemas.microsoft.com/office/drawing/2014/main" id="{B23C8EE9-1398-4FDB-92A4-99C785E86BF7}"/>
                </a:ext>
              </a:extLst>
            </p:cNvPr>
            <p:cNvSpPr>
              <a:spLocks noChangeArrowheads="1"/>
            </p:cNvSpPr>
            <p:nvPr/>
          </p:nvSpPr>
          <p:spPr bwMode="auto">
            <a:xfrm>
              <a:off x="4176" y="1344"/>
              <a:ext cx="336" cy="720"/>
            </a:xfrm>
            <a:prstGeom prst="can">
              <a:avLst>
                <a:gd name="adj" fmla="val 53571"/>
              </a:avLst>
            </a:prstGeom>
            <a:ln/>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eaLnBrk="1" hangingPunct="1">
                <a:defRPr/>
              </a:pPr>
              <a:r>
                <a:rPr kumimoji="1" lang="en-US" altLang="zh-CN" sz="2400" b="0" dirty="0">
                  <a:solidFill>
                    <a:schemeClr val="bg1"/>
                  </a:solidFill>
                  <a:cs typeface="+mn-ea"/>
                  <a:sym typeface="+mn-lt"/>
                </a:rPr>
                <a:t>49</a:t>
              </a:r>
            </a:p>
          </p:txBody>
        </p:sp>
        <p:sp>
          <p:nvSpPr>
            <p:cNvPr id="949372" name="Text Box 124">
              <a:extLst>
                <a:ext uri="{FF2B5EF4-FFF2-40B4-BE49-F238E27FC236}">
                  <a16:creationId xmlns:a16="http://schemas.microsoft.com/office/drawing/2014/main" id="{FFF16FDE-9738-4096-B4D9-C5025298DF11}"/>
                </a:ext>
              </a:extLst>
            </p:cNvPr>
            <p:cNvSpPr txBox="1">
              <a:spLocks noChangeArrowheads="1"/>
            </p:cNvSpPr>
            <p:nvPr/>
          </p:nvSpPr>
          <p:spPr bwMode="auto">
            <a:xfrm>
              <a:off x="4615" y="1277"/>
              <a:ext cx="940" cy="477"/>
            </a:xfrm>
            <a:prstGeom prst="rect">
              <a:avLst/>
            </a:prstGeom>
            <a:noFill/>
            <a:ln w="9525">
              <a:noFill/>
              <a:miter lim="800000"/>
            </a:ln>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90000"/>
                </a:lnSpc>
              </a:pPr>
              <a:r>
                <a:rPr kumimoji="1" lang="zh-CN" altLang="en-US" sz="2400" b="0">
                  <a:ea typeface="微软雅黑" panose="020B0503020204020204" pitchFamily="34" charset="-122"/>
                  <a:sym typeface="+mn-lt"/>
                </a:rPr>
                <a:t>最小者 </a:t>
              </a:r>
              <a:r>
                <a:rPr kumimoji="1" lang="en-US" altLang="zh-CN" sz="2400" b="0">
                  <a:ea typeface="微软雅黑" panose="020B0503020204020204" pitchFamily="34" charset="-122"/>
                  <a:sym typeface="+mn-lt"/>
                </a:rPr>
                <a:t>25</a:t>
              </a:r>
            </a:p>
            <a:p>
              <a:pPr eaLnBrk="1" hangingPunct="1">
                <a:lnSpc>
                  <a:spcPct val="90000"/>
                </a:lnSpc>
              </a:pPr>
              <a:r>
                <a:rPr kumimoji="1" lang="zh-CN" altLang="en-US" sz="2400" b="0">
                  <a:ea typeface="微软雅黑" panose="020B0503020204020204" pitchFamily="34" charset="-122"/>
                  <a:sym typeface="+mn-lt"/>
                </a:rPr>
                <a:t>无交换</a:t>
              </a:r>
              <a:endParaRPr kumimoji="1" lang="zh-CN" altLang="en-US" sz="2400" b="0">
                <a:solidFill>
                  <a:schemeClr val="bg1"/>
                </a:solidFill>
                <a:ea typeface="微软雅黑" panose="020B0503020204020204" pitchFamily="34" charset="-122"/>
                <a:sym typeface="+mn-lt"/>
              </a:endParaRPr>
            </a:p>
          </p:txBody>
        </p:sp>
        <p:sp>
          <p:nvSpPr>
            <p:cNvPr id="949373" name="AutoShape 125">
              <a:extLst>
                <a:ext uri="{FF2B5EF4-FFF2-40B4-BE49-F238E27FC236}">
                  <a16:creationId xmlns:a16="http://schemas.microsoft.com/office/drawing/2014/main" id="{CD01DA13-E712-41DC-A42C-941CB36EB553}"/>
                </a:ext>
              </a:extLst>
            </p:cNvPr>
            <p:cNvSpPr>
              <a:spLocks noChangeArrowheads="1"/>
            </p:cNvSpPr>
            <p:nvPr/>
          </p:nvSpPr>
          <p:spPr bwMode="auto">
            <a:xfrm>
              <a:off x="3552" y="1536"/>
              <a:ext cx="336" cy="528"/>
            </a:xfrm>
            <a:prstGeom prst="can">
              <a:avLst>
                <a:gd name="adj" fmla="val 39286"/>
              </a:avLst>
            </a:prstGeom>
            <a:ln/>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eaLnBrk="1" hangingPunct="1">
                <a:defRPr/>
              </a:pPr>
              <a:r>
                <a:rPr kumimoji="1" lang="en-US" altLang="zh-CN" sz="2400" b="0" dirty="0">
                  <a:solidFill>
                    <a:schemeClr val="bg1"/>
                  </a:solidFill>
                  <a:cs typeface="+mn-ea"/>
                  <a:sym typeface="+mn-lt"/>
                </a:rPr>
                <a:t>25</a:t>
              </a:r>
            </a:p>
          </p:txBody>
        </p:sp>
        <p:sp>
          <p:nvSpPr>
            <p:cNvPr id="949374" name="AutoShape 126">
              <a:extLst>
                <a:ext uri="{FF2B5EF4-FFF2-40B4-BE49-F238E27FC236}">
                  <a16:creationId xmlns:a16="http://schemas.microsoft.com/office/drawing/2014/main" id="{BF34A3AC-B431-41B9-9C1D-4FE31A429D98}"/>
                </a:ext>
              </a:extLst>
            </p:cNvPr>
            <p:cNvSpPr>
              <a:spLocks noChangeArrowheads="1"/>
            </p:cNvSpPr>
            <p:nvPr/>
          </p:nvSpPr>
          <p:spPr bwMode="auto">
            <a:xfrm>
              <a:off x="2304" y="1584"/>
              <a:ext cx="336" cy="480"/>
            </a:xfrm>
            <a:prstGeom prst="can">
              <a:avLst>
                <a:gd name="adj" fmla="val 35714"/>
              </a:avLst>
            </a:prstGeom>
            <a:ln/>
          </p:spPr>
          <p:style>
            <a:lnRef idx="1">
              <a:schemeClr val="accent1"/>
            </a:lnRef>
            <a:fillRef idx="2">
              <a:schemeClr val="accent1"/>
            </a:fillRef>
            <a:effectRef idx="1">
              <a:schemeClr val="accent1"/>
            </a:effectRef>
            <a:fontRef idx="minor">
              <a:schemeClr val="dk1"/>
            </a:fontRef>
          </p:style>
          <p:txBody>
            <a:bodyPr wrap="none" anchor="ctr"/>
            <a:lstStyle/>
            <a:p>
              <a:pPr algn="ctr" eaLnBrk="1" hangingPunct="1">
                <a:defRPr/>
              </a:pPr>
              <a:r>
                <a:rPr kumimoji="1" lang="en-US" altLang="zh-CN" sz="2400" b="0" dirty="0">
                  <a:solidFill>
                    <a:srgbClr val="FF0000"/>
                  </a:solidFill>
                  <a:cs typeface="+mn-ea"/>
                  <a:sym typeface="+mn-lt"/>
                </a:rPr>
                <a:t>21</a:t>
              </a:r>
            </a:p>
          </p:txBody>
        </p:sp>
        <p:sp>
          <p:nvSpPr>
            <p:cNvPr id="949375" name="AutoShape 127">
              <a:extLst>
                <a:ext uri="{FF2B5EF4-FFF2-40B4-BE49-F238E27FC236}">
                  <a16:creationId xmlns:a16="http://schemas.microsoft.com/office/drawing/2014/main" id="{2F6D07B7-27FF-4689-A0DA-7E488601F214}"/>
                </a:ext>
              </a:extLst>
            </p:cNvPr>
            <p:cNvSpPr>
              <a:spLocks noChangeArrowheads="1"/>
            </p:cNvSpPr>
            <p:nvPr/>
          </p:nvSpPr>
          <p:spPr bwMode="auto">
            <a:xfrm>
              <a:off x="1680" y="1632"/>
              <a:ext cx="336" cy="432"/>
            </a:xfrm>
            <a:prstGeom prst="can">
              <a:avLst>
                <a:gd name="adj" fmla="val 32143"/>
              </a:avLst>
            </a:prstGeom>
            <a:ln/>
          </p:spPr>
          <p:style>
            <a:lnRef idx="1">
              <a:schemeClr val="accent1"/>
            </a:lnRef>
            <a:fillRef idx="2">
              <a:schemeClr val="accent1"/>
            </a:fillRef>
            <a:effectRef idx="1">
              <a:schemeClr val="accent1"/>
            </a:effectRef>
            <a:fontRef idx="minor">
              <a:schemeClr val="dk1"/>
            </a:fontRef>
          </p:style>
          <p:txBody>
            <a:bodyPr wrap="none" anchor="ctr"/>
            <a:lstStyle/>
            <a:p>
              <a:pPr algn="ctr" eaLnBrk="1" hangingPunct="1">
                <a:defRPr/>
              </a:pPr>
              <a:r>
                <a:rPr kumimoji="1" lang="en-US" altLang="zh-CN" sz="2400" b="0" dirty="0">
                  <a:solidFill>
                    <a:srgbClr val="FF0000"/>
                  </a:solidFill>
                  <a:cs typeface="+mn-ea"/>
                  <a:sym typeface="+mn-lt"/>
                </a:rPr>
                <a:t>16</a:t>
              </a:r>
            </a:p>
          </p:txBody>
        </p:sp>
        <p:sp>
          <p:nvSpPr>
            <p:cNvPr id="949376" name="AutoShape 128">
              <a:extLst>
                <a:ext uri="{FF2B5EF4-FFF2-40B4-BE49-F238E27FC236}">
                  <a16:creationId xmlns:a16="http://schemas.microsoft.com/office/drawing/2014/main" id="{7CA81390-77F4-4A00-AA9C-27B801D09476}"/>
                </a:ext>
              </a:extLst>
            </p:cNvPr>
            <p:cNvSpPr>
              <a:spLocks noChangeArrowheads="1"/>
            </p:cNvSpPr>
            <p:nvPr/>
          </p:nvSpPr>
          <p:spPr bwMode="auto">
            <a:xfrm>
              <a:off x="1056" y="1824"/>
              <a:ext cx="336" cy="240"/>
            </a:xfrm>
            <a:prstGeom prst="can">
              <a:avLst>
                <a:gd name="adj" fmla="val 25000"/>
              </a:avLst>
            </a:prstGeom>
            <a:ln/>
          </p:spPr>
          <p:style>
            <a:lnRef idx="1">
              <a:schemeClr val="accent1"/>
            </a:lnRef>
            <a:fillRef idx="2">
              <a:schemeClr val="accent1"/>
            </a:fillRef>
            <a:effectRef idx="1">
              <a:schemeClr val="accent1"/>
            </a:effectRef>
            <a:fontRef idx="minor">
              <a:schemeClr val="dk1"/>
            </a:fontRef>
          </p:style>
          <p:txBody>
            <a:bodyPr wrap="none" anchor="ctr"/>
            <a:lstStyle/>
            <a:p>
              <a:pPr algn="ctr" eaLnBrk="1" hangingPunct="1">
                <a:defRPr/>
              </a:pPr>
              <a:r>
                <a:rPr kumimoji="1" lang="en-US" altLang="zh-CN" sz="2400" b="0" dirty="0">
                  <a:solidFill>
                    <a:srgbClr val="FF0000"/>
                  </a:solidFill>
                  <a:cs typeface="+mn-ea"/>
                  <a:sym typeface="+mn-lt"/>
                </a:rPr>
                <a:t>08</a:t>
              </a:r>
            </a:p>
          </p:txBody>
        </p:sp>
      </p:grpSp>
      <p:grpSp>
        <p:nvGrpSpPr>
          <p:cNvPr id="107524" name="Group 132">
            <a:extLst>
              <a:ext uri="{FF2B5EF4-FFF2-40B4-BE49-F238E27FC236}">
                <a16:creationId xmlns:a16="http://schemas.microsoft.com/office/drawing/2014/main" id="{A7D87EC2-94CA-F749-875C-89A503C7AFC1}"/>
              </a:ext>
            </a:extLst>
          </p:cNvPr>
          <p:cNvGrpSpPr>
            <a:grpSpLocks/>
          </p:cNvGrpSpPr>
          <p:nvPr/>
        </p:nvGrpSpPr>
        <p:grpSpPr bwMode="auto">
          <a:xfrm>
            <a:off x="428625" y="4457700"/>
            <a:ext cx="7848600" cy="2068513"/>
            <a:chOff x="288" y="2256"/>
            <a:chExt cx="4944" cy="1303"/>
          </a:xfrm>
        </p:grpSpPr>
        <p:sp>
          <p:nvSpPr>
            <p:cNvPr id="949349" name="AutoShape 101" descr="白色大理石">
              <a:extLst>
                <a:ext uri="{FF2B5EF4-FFF2-40B4-BE49-F238E27FC236}">
                  <a16:creationId xmlns:a16="http://schemas.microsoft.com/office/drawing/2014/main" id="{2AC28289-C3FC-4D41-B041-B2DC3E08F2F5}"/>
                </a:ext>
              </a:extLst>
            </p:cNvPr>
            <p:cNvSpPr>
              <a:spLocks noChangeArrowheads="1"/>
            </p:cNvSpPr>
            <p:nvPr/>
          </p:nvSpPr>
          <p:spPr bwMode="auto">
            <a:xfrm>
              <a:off x="384" y="2736"/>
              <a:ext cx="4848" cy="288"/>
            </a:xfrm>
            <a:prstGeom prst="parallelogram">
              <a:avLst>
                <a:gd name="adj" fmla="val 243616"/>
              </a:avLst>
            </a:prstGeom>
            <a:blipFill dpi="0" rotWithShape="0">
              <a:blip r:embed="rId2"/>
              <a:srcRect/>
              <a:tile tx="0" ty="0" sx="100000" sy="100000" flip="none" algn="tl"/>
            </a:blipFill>
            <a:ln w="9525">
              <a:solidFill>
                <a:schemeClr val="bg1"/>
              </a:solidFill>
              <a:miter lim="800000"/>
            </a:ln>
            <a:effectLst>
              <a:outerShdw dist="107763" dir="2700000" algn="ctr" rotWithShape="0">
                <a:srgbClr val="808080"/>
              </a:outerShdw>
            </a:effectLst>
          </p:spPr>
          <p:txBody>
            <a:bodyPr wrap="none" anchor="ctr"/>
            <a:lstStyle/>
            <a:p>
              <a:pPr>
                <a:spcBef>
                  <a:spcPct val="20000"/>
                </a:spcBef>
                <a:defRPr/>
              </a:pPr>
              <a:endParaRPr kumimoji="1" lang="zh-CN" altLang="en-US" b="0">
                <a:latin typeface="+mn-lt"/>
                <a:ea typeface="+mn-ea"/>
                <a:cs typeface="+mn-ea"/>
                <a:sym typeface="+mn-lt"/>
              </a:endParaRPr>
            </a:p>
          </p:txBody>
        </p:sp>
        <p:sp>
          <p:nvSpPr>
            <p:cNvPr id="949358" name="AutoShape 110">
              <a:extLst>
                <a:ext uri="{FF2B5EF4-FFF2-40B4-BE49-F238E27FC236}">
                  <a16:creationId xmlns:a16="http://schemas.microsoft.com/office/drawing/2014/main" id="{7033FEB5-AE73-4F02-AFF0-31D1912A51CE}"/>
                </a:ext>
              </a:extLst>
            </p:cNvPr>
            <p:cNvSpPr>
              <a:spLocks noChangeArrowheads="1"/>
            </p:cNvSpPr>
            <p:nvPr/>
          </p:nvSpPr>
          <p:spPr bwMode="auto">
            <a:xfrm>
              <a:off x="3552" y="2448"/>
              <a:ext cx="336" cy="528"/>
            </a:xfrm>
            <a:prstGeom prst="can">
              <a:avLst>
                <a:gd name="adj" fmla="val 39286"/>
              </a:avLst>
            </a:prstGeom>
            <a:ln/>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eaLnBrk="1" hangingPunct="1">
                <a:defRPr/>
              </a:pPr>
              <a:r>
                <a:rPr kumimoji="1" lang="en-US" altLang="zh-CN" sz="2400" b="0" dirty="0">
                  <a:solidFill>
                    <a:schemeClr val="bg1"/>
                  </a:solidFill>
                  <a:cs typeface="+mn-ea"/>
                  <a:sym typeface="+mn-lt"/>
                </a:rPr>
                <a:t>25</a:t>
              </a:r>
            </a:p>
          </p:txBody>
        </p:sp>
        <p:sp>
          <p:nvSpPr>
            <p:cNvPr id="949359" name="AutoShape 111">
              <a:extLst>
                <a:ext uri="{FF2B5EF4-FFF2-40B4-BE49-F238E27FC236}">
                  <a16:creationId xmlns:a16="http://schemas.microsoft.com/office/drawing/2014/main" id="{D6B8BD82-57B5-47EE-A052-6EFF44A4ED3F}"/>
                </a:ext>
              </a:extLst>
            </p:cNvPr>
            <p:cNvSpPr>
              <a:spLocks noChangeArrowheads="1"/>
            </p:cNvSpPr>
            <p:nvPr/>
          </p:nvSpPr>
          <p:spPr bwMode="auto">
            <a:xfrm>
              <a:off x="1680" y="2544"/>
              <a:ext cx="336" cy="432"/>
            </a:xfrm>
            <a:prstGeom prst="can">
              <a:avLst>
                <a:gd name="adj" fmla="val 32143"/>
              </a:avLst>
            </a:prstGeom>
            <a:ln/>
          </p:spPr>
          <p:style>
            <a:lnRef idx="1">
              <a:schemeClr val="accent1"/>
            </a:lnRef>
            <a:fillRef idx="2">
              <a:schemeClr val="accent1"/>
            </a:fillRef>
            <a:effectRef idx="1">
              <a:schemeClr val="accent1"/>
            </a:effectRef>
            <a:fontRef idx="minor">
              <a:schemeClr val="dk1"/>
            </a:fontRef>
          </p:style>
          <p:txBody>
            <a:bodyPr wrap="none" anchor="ctr"/>
            <a:lstStyle/>
            <a:p>
              <a:pPr algn="ctr" eaLnBrk="1" hangingPunct="1">
                <a:defRPr/>
              </a:pPr>
              <a:r>
                <a:rPr kumimoji="1" lang="en-US" altLang="zh-CN" sz="2400" b="0" dirty="0">
                  <a:solidFill>
                    <a:srgbClr val="FF0000"/>
                  </a:solidFill>
                  <a:cs typeface="+mn-ea"/>
                  <a:sym typeface="+mn-lt"/>
                </a:rPr>
                <a:t>16</a:t>
              </a:r>
            </a:p>
          </p:txBody>
        </p:sp>
        <p:sp>
          <p:nvSpPr>
            <p:cNvPr id="949360" name="AutoShape 112">
              <a:extLst>
                <a:ext uri="{FF2B5EF4-FFF2-40B4-BE49-F238E27FC236}">
                  <a16:creationId xmlns:a16="http://schemas.microsoft.com/office/drawing/2014/main" id="{102A2109-FAF3-4E32-8124-D1625BF91EEF}"/>
                </a:ext>
              </a:extLst>
            </p:cNvPr>
            <p:cNvSpPr>
              <a:spLocks noChangeArrowheads="1"/>
            </p:cNvSpPr>
            <p:nvPr/>
          </p:nvSpPr>
          <p:spPr bwMode="auto">
            <a:xfrm>
              <a:off x="1056" y="2736"/>
              <a:ext cx="336" cy="240"/>
            </a:xfrm>
            <a:prstGeom prst="can">
              <a:avLst>
                <a:gd name="adj" fmla="val 25000"/>
              </a:avLst>
            </a:prstGeom>
            <a:ln/>
          </p:spPr>
          <p:style>
            <a:lnRef idx="1">
              <a:schemeClr val="accent1"/>
            </a:lnRef>
            <a:fillRef idx="2">
              <a:schemeClr val="accent1"/>
            </a:fillRef>
            <a:effectRef idx="1">
              <a:schemeClr val="accent1"/>
            </a:effectRef>
            <a:fontRef idx="minor">
              <a:schemeClr val="dk1"/>
            </a:fontRef>
          </p:style>
          <p:txBody>
            <a:bodyPr wrap="none" anchor="ctr"/>
            <a:lstStyle/>
            <a:p>
              <a:pPr algn="ctr" eaLnBrk="1" hangingPunct="1">
                <a:defRPr/>
              </a:pPr>
              <a:r>
                <a:rPr kumimoji="1" lang="en-US" altLang="zh-CN" sz="2400" b="0" dirty="0">
                  <a:solidFill>
                    <a:srgbClr val="FF0000"/>
                  </a:solidFill>
                  <a:cs typeface="+mn-ea"/>
                  <a:sym typeface="+mn-lt"/>
                </a:rPr>
                <a:t>08</a:t>
              </a:r>
            </a:p>
          </p:txBody>
        </p:sp>
        <p:sp>
          <p:nvSpPr>
            <p:cNvPr id="949362" name="AutoShape 114">
              <a:extLst>
                <a:ext uri="{FF2B5EF4-FFF2-40B4-BE49-F238E27FC236}">
                  <a16:creationId xmlns:a16="http://schemas.microsoft.com/office/drawing/2014/main" id="{0E9D3E40-A551-4262-8B15-48E4410BE5F3}"/>
                </a:ext>
              </a:extLst>
            </p:cNvPr>
            <p:cNvSpPr>
              <a:spLocks noChangeArrowheads="1"/>
            </p:cNvSpPr>
            <p:nvPr/>
          </p:nvSpPr>
          <p:spPr bwMode="auto">
            <a:xfrm>
              <a:off x="2928" y="2448"/>
              <a:ext cx="336" cy="528"/>
            </a:xfrm>
            <a:prstGeom prst="can">
              <a:avLst>
                <a:gd name="adj" fmla="val 39286"/>
              </a:avLst>
            </a:prstGeom>
            <a:ln/>
          </p:spPr>
          <p:style>
            <a:lnRef idx="1">
              <a:schemeClr val="accent1"/>
            </a:lnRef>
            <a:fillRef idx="2">
              <a:schemeClr val="accent1"/>
            </a:fillRef>
            <a:effectRef idx="1">
              <a:schemeClr val="accent1"/>
            </a:effectRef>
            <a:fontRef idx="minor">
              <a:schemeClr val="dk1"/>
            </a:fontRef>
          </p:style>
          <p:txBody>
            <a:bodyPr wrap="none" anchor="ctr"/>
            <a:lstStyle/>
            <a:p>
              <a:pPr algn="ctr" eaLnBrk="1" hangingPunct="1">
                <a:defRPr/>
              </a:pPr>
              <a:r>
                <a:rPr kumimoji="1" lang="en-US" altLang="zh-CN" sz="2400" b="0" dirty="0">
                  <a:solidFill>
                    <a:srgbClr val="FF0000"/>
                  </a:solidFill>
                  <a:cs typeface="+mn-ea"/>
                  <a:sym typeface="+mn-lt"/>
                </a:rPr>
                <a:t>25*</a:t>
              </a:r>
            </a:p>
          </p:txBody>
        </p:sp>
        <p:sp>
          <p:nvSpPr>
            <p:cNvPr id="949363" name="AutoShape 115">
              <a:extLst>
                <a:ext uri="{FF2B5EF4-FFF2-40B4-BE49-F238E27FC236}">
                  <a16:creationId xmlns:a16="http://schemas.microsoft.com/office/drawing/2014/main" id="{DC56B75B-8DCD-4C4B-8F68-66E23CF942F7}"/>
                </a:ext>
              </a:extLst>
            </p:cNvPr>
            <p:cNvSpPr>
              <a:spLocks noChangeArrowheads="1"/>
            </p:cNvSpPr>
            <p:nvPr/>
          </p:nvSpPr>
          <p:spPr bwMode="auto">
            <a:xfrm>
              <a:off x="4176" y="2256"/>
              <a:ext cx="336" cy="720"/>
            </a:xfrm>
            <a:prstGeom prst="can">
              <a:avLst>
                <a:gd name="adj" fmla="val 53571"/>
              </a:avLst>
            </a:prstGeom>
            <a:ln/>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eaLnBrk="1" hangingPunct="1">
                <a:defRPr/>
              </a:pPr>
              <a:r>
                <a:rPr kumimoji="1" lang="en-US" altLang="zh-CN" sz="2400" b="0" dirty="0">
                  <a:solidFill>
                    <a:schemeClr val="bg1"/>
                  </a:solidFill>
                  <a:cs typeface="+mn-ea"/>
                  <a:sym typeface="+mn-lt"/>
                </a:rPr>
                <a:t>49</a:t>
              </a:r>
            </a:p>
          </p:txBody>
        </p:sp>
        <p:sp>
          <p:nvSpPr>
            <p:cNvPr id="949364" name="AutoShape 116">
              <a:extLst>
                <a:ext uri="{FF2B5EF4-FFF2-40B4-BE49-F238E27FC236}">
                  <a16:creationId xmlns:a16="http://schemas.microsoft.com/office/drawing/2014/main" id="{3A8CC792-132D-4D96-B1AB-194647A37EDF}"/>
                </a:ext>
              </a:extLst>
            </p:cNvPr>
            <p:cNvSpPr>
              <a:spLocks noChangeArrowheads="1"/>
            </p:cNvSpPr>
            <p:nvPr/>
          </p:nvSpPr>
          <p:spPr bwMode="auto">
            <a:xfrm>
              <a:off x="2304" y="2496"/>
              <a:ext cx="336" cy="480"/>
            </a:xfrm>
            <a:prstGeom prst="can">
              <a:avLst>
                <a:gd name="adj" fmla="val 35714"/>
              </a:avLst>
            </a:prstGeom>
            <a:ln/>
          </p:spPr>
          <p:style>
            <a:lnRef idx="1">
              <a:schemeClr val="accent1"/>
            </a:lnRef>
            <a:fillRef idx="2">
              <a:schemeClr val="accent1"/>
            </a:fillRef>
            <a:effectRef idx="1">
              <a:schemeClr val="accent1"/>
            </a:effectRef>
            <a:fontRef idx="minor">
              <a:schemeClr val="dk1"/>
            </a:fontRef>
          </p:style>
          <p:txBody>
            <a:bodyPr wrap="none" anchor="ctr"/>
            <a:lstStyle/>
            <a:p>
              <a:pPr algn="ctr" eaLnBrk="1" hangingPunct="1">
                <a:defRPr/>
              </a:pPr>
              <a:r>
                <a:rPr kumimoji="1" lang="en-US" altLang="zh-CN" sz="2400" b="0" dirty="0">
                  <a:solidFill>
                    <a:srgbClr val="FF0000"/>
                  </a:solidFill>
                  <a:cs typeface="+mn-ea"/>
                  <a:sym typeface="+mn-lt"/>
                </a:rPr>
                <a:t>21</a:t>
              </a:r>
            </a:p>
          </p:txBody>
        </p:sp>
        <p:sp>
          <p:nvSpPr>
            <p:cNvPr id="90144" name="Text Box 117">
              <a:extLst>
                <a:ext uri="{FF2B5EF4-FFF2-40B4-BE49-F238E27FC236}">
                  <a16:creationId xmlns:a16="http://schemas.microsoft.com/office/drawing/2014/main" id="{0C283488-51A6-4EAD-AFA9-5F20E29E6528}"/>
                </a:ext>
              </a:extLst>
            </p:cNvPr>
            <p:cNvSpPr txBox="1">
              <a:spLocks noChangeArrowheads="1"/>
            </p:cNvSpPr>
            <p:nvPr/>
          </p:nvSpPr>
          <p:spPr bwMode="auto">
            <a:xfrm>
              <a:off x="288" y="2464"/>
              <a:ext cx="504"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buFont typeface="Arial" panose="020B0604020202020204" pitchFamily="34" charset="0"/>
                <a:buNone/>
              </a:pPr>
              <a:r>
                <a:rPr lang="zh-CN" altLang="en-US" sz="2400" b="0">
                  <a:solidFill>
                    <a:schemeClr val="hlink"/>
                  </a:solidFill>
                  <a:ea typeface="微软雅黑" panose="020B0503020204020204" pitchFamily="34" charset="-122"/>
                  <a:sym typeface="+mn-lt"/>
                </a:rPr>
                <a:t>结果</a:t>
              </a:r>
              <a:endParaRPr lang="zh-CN" altLang="en-US" sz="2400" b="0">
                <a:solidFill>
                  <a:schemeClr val="bg1"/>
                </a:solidFill>
                <a:ea typeface="微软雅黑" panose="020B0503020204020204" pitchFamily="34" charset="-122"/>
                <a:sym typeface="+mn-lt"/>
              </a:endParaRPr>
            </a:p>
          </p:txBody>
        </p:sp>
        <p:sp>
          <p:nvSpPr>
            <p:cNvPr id="949377" name="Text Box 129">
              <a:extLst>
                <a:ext uri="{FF2B5EF4-FFF2-40B4-BE49-F238E27FC236}">
                  <a16:creationId xmlns:a16="http://schemas.microsoft.com/office/drawing/2014/main" id="{4A57C21D-60D1-4703-A340-A8D4944330EB}"/>
                </a:ext>
              </a:extLst>
            </p:cNvPr>
            <p:cNvSpPr txBox="1">
              <a:spLocks noChangeArrowheads="1"/>
            </p:cNvSpPr>
            <p:nvPr/>
          </p:nvSpPr>
          <p:spPr bwMode="auto">
            <a:xfrm>
              <a:off x="1916" y="3268"/>
              <a:ext cx="1667" cy="291"/>
            </a:xfrm>
            <a:prstGeom prst="rect">
              <a:avLst/>
            </a:prstGeom>
            <a:noFill/>
            <a:ln w="9525">
              <a:noFill/>
              <a:miter lim="800000"/>
            </a:ln>
          </p:spPr>
          <p:txBody>
            <a:bodyPr wrap="none">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r>
                <a:rPr kumimoji="1" lang="zh-CN" altLang="en-US" sz="2400" b="0">
                  <a:ea typeface="微软雅黑" panose="020B0503020204020204" pitchFamily="34" charset="-122"/>
                  <a:sym typeface="+mn-lt"/>
                </a:rPr>
                <a:t>各趟排序后的结果</a:t>
              </a:r>
            </a:p>
          </p:txBody>
        </p:sp>
      </p:grpSp>
      <p:sp>
        <p:nvSpPr>
          <p:cNvPr id="949381" name="Rectangle 133">
            <a:extLst>
              <a:ext uri="{FF2B5EF4-FFF2-40B4-BE49-F238E27FC236}">
                <a16:creationId xmlns:a16="http://schemas.microsoft.com/office/drawing/2014/main" id="{8A5BFD0E-7842-4E8A-A7B8-9D07ECDAA34F}"/>
              </a:ext>
            </a:extLst>
          </p:cNvPr>
          <p:cNvSpPr>
            <a:spLocks noChangeArrowheads="1"/>
          </p:cNvSpPr>
          <p:nvPr/>
        </p:nvSpPr>
        <p:spPr bwMode="auto">
          <a:xfrm>
            <a:off x="908050" y="201613"/>
            <a:ext cx="3079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sz="2400" b="0">
                <a:solidFill>
                  <a:schemeClr val="bg1"/>
                </a:solidFill>
                <a:ea typeface="微软雅黑" panose="020B0503020204020204" pitchFamily="34" charset="-122"/>
                <a:sym typeface="+mn-lt"/>
              </a:rPr>
              <a:t>简单选择排序</a:t>
            </a:r>
          </a:p>
        </p:txBody>
      </p:sp>
    </p:spTree>
  </p:cSld>
  <p:clrMapOvr>
    <a:masterClrMapping/>
  </p:clrMapOvr>
  <p:transition spd="slow"/>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Text Box 5">
            <a:extLst>
              <a:ext uri="{FF2B5EF4-FFF2-40B4-BE49-F238E27FC236}">
                <a16:creationId xmlns:a16="http://schemas.microsoft.com/office/drawing/2014/main" id="{753B08D8-AA86-4961-B7F1-43C06B3A893D}"/>
              </a:ext>
            </a:extLst>
          </p:cNvPr>
          <p:cNvSpPr txBox="1">
            <a:spLocks noChangeArrowheads="1"/>
          </p:cNvSpPr>
          <p:nvPr/>
        </p:nvSpPr>
        <p:spPr bwMode="auto">
          <a:xfrm>
            <a:off x="0" y="1052513"/>
            <a:ext cx="9144000" cy="5008562"/>
          </a:xfrm>
          <a:prstGeom prst="rect">
            <a:avLst/>
          </a:prstGeom>
          <a:solidFill>
            <a:schemeClr val="bg2">
              <a:lumMod val="20000"/>
              <a:lumOff val="80000"/>
            </a:schemeClr>
          </a:solidFill>
          <a:ln>
            <a:noFill/>
          </a:ln>
        </p:spPr>
        <p:txBody>
          <a:bodyPr>
            <a:spAutoFit/>
          </a:bodyPr>
          <a:lstStyle>
            <a:lvl1pPr marL="719138">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4000"/>
              </a:lnSpc>
              <a:buFont typeface="Arial" panose="020B0604020202020204" pitchFamily="34" charset="0"/>
              <a:buNone/>
            </a:pPr>
            <a:r>
              <a:rPr lang="en-US" altLang="zh-CN" sz="2600" b="0">
                <a:ea typeface="微软雅黑" panose="020B0503020204020204" pitchFamily="34" charset="-122"/>
                <a:sym typeface="+mn-lt"/>
              </a:rPr>
              <a:t>void SelectSort(SqList &amp;K)</a:t>
            </a:r>
          </a:p>
          <a:p>
            <a:pPr>
              <a:lnSpc>
                <a:spcPct val="124000"/>
              </a:lnSpc>
              <a:buFont typeface="Arial" panose="020B0604020202020204" pitchFamily="34" charset="0"/>
              <a:buNone/>
            </a:pPr>
            <a:r>
              <a:rPr lang="en-US" altLang="zh-CN" sz="2600" b="0">
                <a:ea typeface="微软雅黑" panose="020B0503020204020204" pitchFamily="34" charset="-122"/>
                <a:sym typeface="+mn-lt"/>
              </a:rPr>
              <a:t> { </a:t>
            </a:r>
            <a:endParaRPr lang="en-US" altLang="zh-CN" sz="2600" b="0">
              <a:solidFill>
                <a:srgbClr val="008000"/>
              </a:solidFill>
              <a:ea typeface="微软雅黑" panose="020B0503020204020204" pitchFamily="34" charset="-122"/>
              <a:sym typeface="+mn-lt"/>
            </a:endParaRPr>
          </a:p>
          <a:p>
            <a:pPr>
              <a:lnSpc>
                <a:spcPct val="124000"/>
              </a:lnSpc>
              <a:buFont typeface="Arial" panose="020B0604020202020204" pitchFamily="34" charset="0"/>
              <a:buNone/>
            </a:pPr>
            <a:r>
              <a:rPr lang="en-US" altLang="zh-CN" sz="2600" b="0">
                <a:ea typeface="微软雅黑" panose="020B0503020204020204" pitchFamily="34" charset="-122"/>
                <a:sym typeface="+mn-lt"/>
              </a:rPr>
              <a:t>    for (i=1; i&lt;L.length; ++i)</a:t>
            </a:r>
          </a:p>
          <a:p>
            <a:pPr>
              <a:lnSpc>
                <a:spcPct val="124000"/>
              </a:lnSpc>
              <a:buFont typeface="Arial" panose="020B0604020202020204" pitchFamily="34" charset="0"/>
              <a:buNone/>
            </a:pPr>
            <a:r>
              <a:rPr lang="en-US" altLang="zh-CN" sz="2600" b="0">
                <a:ea typeface="微软雅黑" panose="020B0503020204020204" pitchFamily="34" charset="-122"/>
                <a:sym typeface="+mn-lt"/>
              </a:rPr>
              <a:t>    { </a:t>
            </a:r>
            <a:r>
              <a:rPr lang="en-US" altLang="zh-CN" sz="2600" b="0">
                <a:solidFill>
                  <a:schemeClr val="hlink"/>
                </a:solidFill>
                <a:ea typeface="微软雅黑" panose="020B0503020204020204" pitchFamily="34" charset="-122"/>
                <a:sym typeface="+mn-lt"/>
              </a:rPr>
              <a:t>//</a:t>
            </a:r>
            <a:r>
              <a:rPr lang="zh-CN" altLang="en-US" sz="2600" b="0">
                <a:solidFill>
                  <a:schemeClr val="hlink"/>
                </a:solidFill>
                <a:ea typeface="微软雅黑" panose="020B0503020204020204" pitchFamily="34" charset="-122"/>
                <a:sym typeface="+mn-lt"/>
              </a:rPr>
              <a:t>在</a:t>
            </a:r>
            <a:r>
              <a:rPr lang="en-US" altLang="zh-CN" sz="2600" b="0">
                <a:solidFill>
                  <a:schemeClr val="hlink"/>
                </a:solidFill>
                <a:ea typeface="微软雅黑" panose="020B0503020204020204" pitchFamily="34" charset="-122"/>
                <a:sym typeface="+mn-lt"/>
              </a:rPr>
              <a:t>L.r[i..L.length] </a:t>
            </a:r>
            <a:r>
              <a:rPr lang="zh-CN" altLang="en-US" sz="2600" b="0">
                <a:solidFill>
                  <a:schemeClr val="hlink"/>
                </a:solidFill>
                <a:ea typeface="微软雅黑" panose="020B0503020204020204" pitchFamily="34" charset="-122"/>
                <a:sym typeface="+mn-lt"/>
              </a:rPr>
              <a:t>中选择</a:t>
            </a:r>
            <a:r>
              <a:rPr lang="en-US" altLang="zh-CN" sz="2600" b="0">
                <a:solidFill>
                  <a:schemeClr val="hlink"/>
                </a:solidFill>
                <a:ea typeface="微软雅黑" panose="020B0503020204020204" pitchFamily="34" charset="-122"/>
                <a:sym typeface="+mn-lt"/>
              </a:rPr>
              <a:t>key</a:t>
            </a:r>
            <a:r>
              <a:rPr lang="zh-CN" altLang="en-US" sz="2600" b="0">
                <a:solidFill>
                  <a:schemeClr val="hlink"/>
                </a:solidFill>
                <a:ea typeface="微软雅黑" panose="020B0503020204020204" pitchFamily="34" charset="-122"/>
                <a:sym typeface="+mn-lt"/>
              </a:rPr>
              <a:t>最小的记录</a:t>
            </a:r>
          </a:p>
          <a:p>
            <a:pPr>
              <a:lnSpc>
                <a:spcPct val="124000"/>
              </a:lnSpc>
              <a:buFont typeface="Arial" panose="020B0604020202020204" pitchFamily="34" charset="0"/>
              <a:buNone/>
            </a:pPr>
            <a:r>
              <a:rPr lang="zh-CN" altLang="en-US" sz="2600" b="0">
                <a:ea typeface="微软雅黑" panose="020B0503020204020204" pitchFamily="34" charset="-122"/>
                <a:sym typeface="+mn-lt"/>
              </a:rPr>
              <a:t>        </a:t>
            </a:r>
            <a:r>
              <a:rPr lang="en-US" altLang="zh-CN" sz="2600" b="0">
                <a:solidFill>
                  <a:srgbClr val="FF3300"/>
                </a:solidFill>
                <a:ea typeface="微软雅黑" panose="020B0503020204020204" pitchFamily="34" charset="-122"/>
                <a:sym typeface="+mn-lt"/>
              </a:rPr>
              <a:t>k=i;     </a:t>
            </a:r>
          </a:p>
          <a:p>
            <a:pPr>
              <a:lnSpc>
                <a:spcPct val="124000"/>
              </a:lnSpc>
              <a:buFont typeface="Arial" panose="020B0604020202020204" pitchFamily="34" charset="0"/>
              <a:buNone/>
            </a:pPr>
            <a:r>
              <a:rPr lang="en-US" altLang="zh-CN" sz="2600" b="0">
                <a:solidFill>
                  <a:srgbClr val="FF3300"/>
                </a:solidFill>
                <a:ea typeface="微软雅黑" panose="020B0503020204020204" pitchFamily="34" charset="-122"/>
                <a:sym typeface="+mn-lt"/>
              </a:rPr>
              <a:t>        for( j=i+1;j&lt;=L.length ; j++)</a:t>
            </a:r>
          </a:p>
          <a:p>
            <a:pPr>
              <a:lnSpc>
                <a:spcPct val="124000"/>
              </a:lnSpc>
              <a:buFont typeface="Arial" panose="020B0604020202020204" pitchFamily="34" charset="0"/>
              <a:buNone/>
            </a:pPr>
            <a:r>
              <a:rPr lang="en-US" altLang="zh-CN" sz="2600" b="0">
                <a:solidFill>
                  <a:srgbClr val="FF3300"/>
                </a:solidFill>
                <a:ea typeface="微软雅黑" panose="020B0503020204020204" pitchFamily="34" charset="-122"/>
                <a:sym typeface="+mn-lt"/>
              </a:rPr>
              <a:t>            if ( L.r[j].key &lt;L.r[k].key) k=j; </a:t>
            </a:r>
          </a:p>
          <a:p>
            <a:pPr>
              <a:lnSpc>
                <a:spcPct val="124000"/>
              </a:lnSpc>
              <a:buFont typeface="Arial" panose="020B0604020202020204" pitchFamily="34" charset="0"/>
              <a:buNone/>
            </a:pPr>
            <a:r>
              <a:rPr lang="en-US" altLang="zh-CN" sz="2600" b="0">
                <a:ea typeface="微软雅黑" panose="020B0503020204020204" pitchFamily="34" charset="-122"/>
                <a:sym typeface="+mn-lt"/>
              </a:rPr>
              <a:t>        if(k!=i)L.r[i]←→L.r[k];            </a:t>
            </a:r>
          </a:p>
          <a:p>
            <a:pPr>
              <a:lnSpc>
                <a:spcPct val="124000"/>
              </a:lnSpc>
              <a:buFont typeface="Arial" panose="020B0604020202020204" pitchFamily="34" charset="0"/>
              <a:buNone/>
            </a:pPr>
            <a:r>
              <a:rPr lang="en-US" altLang="zh-CN" sz="2600" b="0">
                <a:ea typeface="微软雅黑" panose="020B0503020204020204" pitchFamily="34" charset="-122"/>
                <a:sym typeface="+mn-lt"/>
              </a:rPr>
              <a:t>    }  </a:t>
            </a:r>
          </a:p>
          <a:p>
            <a:pPr>
              <a:lnSpc>
                <a:spcPct val="124000"/>
              </a:lnSpc>
              <a:buFont typeface="Arial" panose="020B0604020202020204" pitchFamily="34" charset="0"/>
              <a:buNone/>
            </a:pPr>
            <a:r>
              <a:rPr lang="en-US" altLang="zh-CN" sz="2600" b="0">
                <a:ea typeface="微软雅黑" panose="020B0503020204020204" pitchFamily="34" charset="-122"/>
                <a:sym typeface="+mn-lt"/>
              </a:rPr>
              <a:t>}</a:t>
            </a:r>
          </a:p>
        </p:txBody>
      </p:sp>
      <p:sp>
        <p:nvSpPr>
          <p:cNvPr id="1020934" name="Rectangle 6">
            <a:extLst>
              <a:ext uri="{FF2B5EF4-FFF2-40B4-BE49-F238E27FC236}">
                <a16:creationId xmlns:a16="http://schemas.microsoft.com/office/drawing/2014/main" id="{8533ACA4-0A06-419F-99BA-F83718FFB24D}"/>
              </a:ext>
            </a:extLst>
          </p:cNvPr>
          <p:cNvSpPr>
            <a:spLocks noChangeArrowheads="1"/>
          </p:cNvSpPr>
          <p:nvPr/>
        </p:nvSpPr>
        <p:spPr bwMode="auto">
          <a:xfrm>
            <a:off x="839788" y="203200"/>
            <a:ext cx="307975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sz="2400" b="0">
                <a:solidFill>
                  <a:schemeClr val="bg1"/>
                </a:solidFill>
                <a:ea typeface="微软雅黑" panose="020B0503020204020204" pitchFamily="34" charset="-122"/>
                <a:sym typeface="+mn-lt"/>
              </a:rPr>
              <a:t>简单选择排序</a:t>
            </a:r>
          </a:p>
        </p:txBody>
      </p:sp>
      <p:sp>
        <p:nvSpPr>
          <p:cNvPr id="108548" name="矩形 1">
            <a:extLst>
              <a:ext uri="{FF2B5EF4-FFF2-40B4-BE49-F238E27FC236}">
                <a16:creationId xmlns:a16="http://schemas.microsoft.com/office/drawing/2014/main" id="{A933CFA3-AFCC-F24A-9BC3-967213E7B19B}"/>
              </a:ext>
            </a:extLst>
          </p:cNvPr>
          <p:cNvSpPr>
            <a:spLocks noChangeArrowheads="1"/>
          </p:cNvSpPr>
          <p:nvPr/>
        </p:nvSpPr>
        <p:spPr bwMode="auto">
          <a:xfrm>
            <a:off x="0" y="6237288"/>
            <a:ext cx="9144000" cy="46037"/>
          </a:xfrm>
          <a:prstGeom prst="rect">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Tree>
  </p:cSld>
  <p:clrMapOvr>
    <a:masterClrMapping/>
  </p:clrMapOvr>
  <p:transition spd="slow"/>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9">
            <a:extLst>
              <a:ext uri="{FF2B5EF4-FFF2-40B4-BE49-F238E27FC236}">
                <a16:creationId xmlns:a16="http://schemas.microsoft.com/office/drawing/2014/main" id="{E321AFD2-59D6-064C-90FD-EE7BC0F540D7}"/>
              </a:ext>
            </a:extLst>
          </p:cNvPr>
          <p:cNvSpPr txBox="1">
            <a:spLocks noChangeArrowheads="1"/>
          </p:cNvSpPr>
          <p:nvPr/>
        </p:nvSpPr>
        <p:spPr bwMode="auto">
          <a:xfrm>
            <a:off x="942975" y="203200"/>
            <a:ext cx="4521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pPr>
            <a:r>
              <a:rPr lang="zh-CN" altLang="en-US" sz="2800" b="0">
                <a:solidFill>
                  <a:schemeClr val="bg1"/>
                </a:solidFill>
                <a:sym typeface="+mn-lt"/>
              </a:rPr>
              <a:t>排序算法分类</a:t>
            </a:r>
          </a:p>
        </p:txBody>
      </p:sp>
      <p:sp>
        <p:nvSpPr>
          <p:cNvPr id="12291" name="Oval 10">
            <a:extLst>
              <a:ext uri="{FF2B5EF4-FFF2-40B4-BE49-F238E27FC236}">
                <a16:creationId xmlns:a16="http://schemas.microsoft.com/office/drawing/2014/main" id="{ABAF3D4D-844F-4834-A5B0-F6B7278CE225}"/>
              </a:ext>
            </a:extLst>
          </p:cNvPr>
          <p:cNvSpPr>
            <a:spLocks noChangeArrowheads="1"/>
          </p:cNvSpPr>
          <p:nvPr/>
        </p:nvSpPr>
        <p:spPr bwMode="auto">
          <a:xfrm>
            <a:off x="942975" y="1484313"/>
            <a:ext cx="2520950" cy="863600"/>
          </a:xfrm>
          <a:prstGeom prst="ellipse">
            <a:avLst/>
          </a:prstGeom>
          <a:solidFill>
            <a:schemeClr val="accent1">
              <a:lumMod val="60000"/>
              <a:lumOff val="40000"/>
            </a:schemeClr>
          </a:solidFill>
          <a:ln>
            <a:noFill/>
          </a:ln>
        </p:spPr>
        <p:txBody>
          <a:bodyPr wrap="none" anchor="ct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20000"/>
              </a:spcBef>
              <a:buFont typeface="Arial" panose="020B0604020202020204" pitchFamily="34" charset="0"/>
              <a:buNone/>
            </a:pPr>
            <a:r>
              <a:rPr lang="zh-CN" altLang="en-US" b="0">
                <a:solidFill>
                  <a:schemeClr val="bg1"/>
                </a:solidFill>
                <a:ea typeface="微软雅黑" panose="020B0503020204020204" pitchFamily="34" charset="-122"/>
                <a:sym typeface="+mn-lt"/>
              </a:rPr>
              <a:t>规则不同</a:t>
            </a:r>
          </a:p>
        </p:txBody>
      </p:sp>
      <p:grpSp>
        <p:nvGrpSpPr>
          <p:cNvPr id="2" name="Group 15">
            <a:extLst>
              <a:ext uri="{FF2B5EF4-FFF2-40B4-BE49-F238E27FC236}">
                <a16:creationId xmlns:a16="http://schemas.microsoft.com/office/drawing/2014/main" id="{04A67006-295B-494E-868A-4B632AA0AFF4}"/>
              </a:ext>
            </a:extLst>
          </p:cNvPr>
          <p:cNvGrpSpPr>
            <a:grpSpLocks/>
          </p:cNvGrpSpPr>
          <p:nvPr/>
        </p:nvGrpSpPr>
        <p:grpSpPr bwMode="auto">
          <a:xfrm>
            <a:off x="942975" y="2563813"/>
            <a:ext cx="2520950" cy="3097212"/>
            <a:chOff x="430" y="1026"/>
            <a:chExt cx="1588" cy="1951"/>
          </a:xfrm>
        </p:grpSpPr>
        <p:sp>
          <p:nvSpPr>
            <p:cNvPr id="993286" name="Rectangle 6">
              <a:extLst>
                <a:ext uri="{FF2B5EF4-FFF2-40B4-BE49-F238E27FC236}">
                  <a16:creationId xmlns:a16="http://schemas.microsoft.com/office/drawing/2014/main" id="{558BA9D1-82DC-4AD3-BD31-FCF25A445C10}"/>
                </a:ext>
              </a:extLst>
            </p:cNvPr>
            <p:cNvSpPr>
              <a:spLocks noChangeArrowheads="1"/>
            </p:cNvSpPr>
            <p:nvPr/>
          </p:nvSpPr>
          <p:spPr bwMode="auto">
            <a:xfrm>
              <a:off x="430" y="1525"/>
              <a:ext cx="1588" cy="1452"/>
            </a:xfrm>
            <a:prstGeom prst="roundRect">
              <a:avLst>
                <a:gd name="adj" fmla="val 10606"/>
              </a:avLst>
            </a:prstGeom>
            <a:solidFill>
              <a:srgbClr val="CCCCFF"/>
            </a:solidFill>
            <a:ln w="9525">
              <a:noFill/>
              <a:miter lim="800000"/>
            </a:ln>
            <a:effectLst/>
          </p:spPr>
          <p:txBody>
            <a:bodyPr anchor="ct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spcBef>
                  <a:spcPct val="50000"/>
                </a:spcBef>
              </a:pPr>
              <a:r>
                <a:rPr lang="zh-CN" altLang="en-US" b="0">
                  <a:solidFill>
                    <a:schemeClr val="hlink"/>
                  </a:solidFill>
                  <a:ea typeface="微软雅黑" panose="020B0503020204020204" pitchFamily="34" charset="-122"/>
                  <a:sym typeface="+mn-lt"/>
                </a:rPr>
                <a:t>插入排序</a:t>
              </a:r>
            </a:p>
            <a:p>
              <a:pPr eaLnBrk="1" hangingPunct="1">
                <a:spcBef>
                  <a:spcPct val="20000"/>
                </a:spcBef>
                <a:buClr>
                  <a:schemeClr val="hlink"/>
                </a:buClr>
                <a:buFont typeface="Monotype Sorts" pitchFamily="2" charset="2"/>
                <a:buNone/>
              </a:pPr>
              <a:r>
                <a:rPr lang="zh-CN" altLang="en-US" b="0">
                  <a:solidFill>
                    <a:schemeClr val="hlink"/>
                  </a:solidFill>
                  <a:ea typeface="微软雅黑" panose="020B0503020204020204" pitchFamily="34" charset="-122"/>
                  <a:sym typeface="+mn-lt"/>
                </a:rPr>
                <a:t>交换排序</a:t>
              </a:r>
            </a:p>
            <a:p>
              <a:pPr eaLnBrk="1" hangingPunct="1">
                <a:spcBef>
                  <a:spcPct val="20000"/>
                </a:spcBef>
                <a:buClr>
                  <a:schemeClr val="hlink"/>
                </a:buClr>
                <a:buFont typeface="Monotype Sorts" pitchFamily="2" charset="2"/>
                <a:buNone/>
              </a:pPr>
              <a:r>
                <a:rPr lang="zh-CN" altLang="en-US" b="0">
                  <a:solidFill>
                    <a:schemeClr val="hlink"/>
                  </a:solidFill>
                  <a:ea typeface="微软雅黑" panose="020B0503020204020204" pitchFamily="34" charset="-122"/>
                  <a:sym typeface="+mn-lt"/>
                </a:rPr>
                <a:t>选择排序</a:t>
              </a:r>
            </a:p>
            <a:p>
              <a:pPr eaLnBrk="1" hangingPunct="1">
                <a:spcBef>
                  <a:spcPct val="20000"/>
                </a:spcBef>
                <a:buClr>
                  <a:schemeClr val="hlink"/>
                </a:buClr>
                <a:buFont typeface="Monotype Sorts" pitchFamily="2" charset="2"/>
                <a:buNone/>
              </a:pPr>
              <a:r>
                <a:rPr lang="zh-CN" altLang="en-US" b="0">
                  <a:solidFill>
                    <a:schemeClr val="hlink"/>
                  </a:solidFill>
                  <a:ea typeface="微软雅黑" panose="020B0503020204020204" pitchFamily="34" charset="-122"/>
                  <a:sym typeface="+mn-lt"/>
                </a:rPr>
                <a:t>归并排序</a:t>
              </a:r>
              <a:endParaRPr lang="en-US" altLang="zh-CN" b="0">
                <a:solidFill>
                  <a:schemeClr val="hlink"/>
                </a:solidFill>
                <a:ea typeface="微软雅黑" panose="020B0503020204020204" pitchFamily="34" charset="-122"/>
                <a:sym typeface="+mn-lt"/>
              </a:endParaRPr>
            </a:p>
          </p:txBody>
        </p:sp>
        <p:sp>
          <p:nvSpPr>
            <p:cNvPr id="12294" name="AutoShape 11">
              <a:extLst>
                <a:ext uri="{FF2B5EF4-FFF2-40B4-BE49-F238E27FC236}">
                  <a16:creationId xmlns:a16="http://schemas.microsoft.com/office/drawing/2014/main" id="{3B975AB8-3C29-4A04-A321-6AE9526D7A82}"/>
                </a:ext>
              </a:extLst>
            </p:cNvPr>
            <p:cNvSpPr>
              <a:spLocks noChangeArrowheads="1"/>
            </p:cNvSpPr>
            <p:nvPr/>
          </p:nvSpPr>
          <p:spPr bwMode="auto">
            <a:xfrm>
              <a:off x="1065" y="1026"/>
              <a:ext cx="182" cy="499"/>
            </a:xfrm>
            <a:prstGeom prst="downArrow">
              <a:avLst>
                <a:gd name="adj1" fmla="val 50000"/>
                <a:gd name="adj2" fmla="val 68519"/>
              </a:avLst>
            </a:prstGeom>
            <a:solidFill>
              <a:srgbClr val="FF0000"/>
            </a:solidFill>
            <a:ln w="9525">
              <a:noFill/>
              <a:miter lim="800000"/>
              <a:headEnd/>
              <a:tailEnd/>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b="0">
                <a:latin typeface="+mn-lt"/>
                <a:ea typeface="+mn-ea"/>
                <a:cs typeface="+mn-ea"/>
                <a:sym typeface="+mn-lt"/>
              </a:endParaRPr>
            </a:p>
          </p:txBody>
        </p:sp>
      </p:grpSp>
      <p:sp>
        <p:nvSpPr>
          <p:cNvPr id="12295" name="Oval 12">
            <a:extLst>
              <a:ext uri="{FF2B5EF4-FFF2-40B4-BE49-F238E27FC236}">
                <a16:creationId xmlns:a16="http://schemas.microsoft.com/office/drawing/2014/main" id="{318A95D2-A426-4527-8E54-5113670007C6}"/>
              </a:ext>
            </a:extLst>
          </p:cNvPr>
          <p:cNvSpPr>
            <a:spLocks noChangeArrowheads="1"/>
          </p:cNvSpPr>
          <p:nvPr/>
        </p:nvSpPr>
        <p:spPr bwMode="auto">
          <a:xfrm>
            <a:off x="4781550" y="1484313"/>
            <a:ext cx="3579813" cy="863600"/>
          </a:xfrm>
          <a:prstGeom prst="ellipse">
            <a:avLst/>
          </a:prstGeom>
          <a:solidFill>
            <a:schemeClr val="accent1">
              <a:lumMod val="60000"/>
              <a:lumOff val="40000"/>
            </a:schemeClr>
          </a:solidFill>
          <a:ln>
            <a:noFill/>
          </a:ln>
        </p:spPr>
        <p:txBody>
          <a:bodyPr wrap="none" anchor="ct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20000"/>
              </a:spcBef>
              <a:buFont typeface="Arial" panose="020B0604020202020204" pitchFamily="34" charset="0"/>
              <a:buNone/>
            </a:pPr>
            <a:r>
              <a:rPr lang="zh-CN" altLang="en-US" b="0">
                <a:solidFill>
                  <a:schemeClr val="bg1"/>
                </a:solidFill>
                <a:ea typeface="微软雅黑" panose="020B0503020204020204" pitchFamily="34" charset="-122"/>
                <a:sym typeface="+mn-lt"/>
              </a:rPr>
              <a:t>时间复杂度不同</a:t>
            </a:r>
          </a:p>
        </p:txBody>
      </p:sp>
      <p:grpSp>
        <p:nvGrpSpPr>
          <p:cNvPr id="3" name="Group 16">
            <a:extLst>
              <a:ext uri="{FF2B5EF4-FFF2-40B4-BE49-F238E27FC236}">
                <a16:creationId xmlns:a16="http://schemas.microsoft.com/office/drawing/2014/main" id="{C607ACDD-F61D-DB45-A75B-2D12F9FDDA33}"/>
              </a:ext>
            </a:extLst>
          </p:cNvPr>
          <p:cNvGrpSpPr>
            <a:grpSpLocks/>
          </p:cNvGrpSpPr>
          <p:nvPr/>
        </p:nvGrpSpPr>
        <p:grpSpPr bwMode="auto">
          <a:xfrm>
            <a:off x="4781550" y="2563813"/>
            <a:ext cx="3579813" cy="3097212"/>
            <a:chOff x="2848" y="1026"/>
            <a:chExt cx="2255" cy="1951"/>
          </a:xfrm>
        </p:grpSpPr>
        <p:sp>
          <p:nvSpPr>
            <p:cNvPr id="993288" name="Rectangle 8">
              <a:extLst>
                <a:ext uri="{FF2B5EF4-FFF2-40B4-BE49-F238E27FC236}">
                  <a16:creationId xmlns:a16="http://schemas.microsoft.com/office/drawing/2014/main" id="{8D608A63-F25E-4CD5-865D-1DD55EB1F6A8}"/>
                </a:ext>
              </a:extLst>
            </p:cNvPr>
            <p:cNvSpPr>
              <a:spLocks noChangeArrowheads="1"/>
            </p:cNvSpPr>
            <p:nvPr/>
          </p:nvSpPr>
          <p:spPr bwMode="auto">
            <a:xfrm>
              <a:off x="2848" y="1525"/>
              <a:ext cx="2255" cy="1452"/>
            </a:xfrm>
            <a:prstGeom prst="roundRect">
              <a:avLst>
                <a:gd name="adj" fmla="val 7301"/>
              </a:avLst>
            </a:prstGeom>
            <a:solidFill>
              <a:srgbClr val="CCCCFF"/>
            </a:solidFill>
            <a:ln w="9525">
              <a:noFill/>
              <a:miter lim="800000"/>
            </a:ln>
            <a:effectLst/>
          </p:spPr>
          <p:txBody>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spcBef>
                  <a:spcPts val="100"/>
                </a:spcBef>
              </a:pPr>
              <a:r>
                <a:rPr lang="zh-CN" altLang="en-US" b="0">
                  <a:solidFill>
                    <a:schemeClr val="hlink"/>
                  </a:solidFill>
                  <a:ea typeface="微软雅黑" panose="020B0503020204020204" pitchFamily="34" charset="-122"/>
                  <a:sym typeface="+mn-lt"/>
                </a:rPr>
                <a:t>简单排序</a:t>
              </a:r>
              <a:r>
                <a:rPr kumimoji="1" lang="en-US" altLang="zh-CN" b="0">
                  <a:ea typeface="微软雅黑" panose="020B0503020204020204" pitchFamily="34" charset="-122"/>
                  <a:sym typeface="+mn-lt"/>
                </a:rPr>
                <a:t>O(n</a:t>
              </a:r>
              <a:r>
                <a:rPr kumimoji="1" lang="en-US" altLang="zh-CN" b="0" baseline="30000">
                  <a:ea typeface="微软雅黑" panose="020B0503020204020204" pitchFamily="34" charset="-122"/>
                  <a:sym typeface="+mn-lt"/>
                </a:rPr>
                <a:t>2</a:t>
              </a:r>
              <a:r>
                <a:rPr kumimoji="1" lang="en-US" altLang="zh-CN" b="0">
                  <a:ea typeface="微软雅黑" panose="020B0503020204020204" pitchFamily="34" charset="-122"/>
                  <a:sym typeface="+mn-lt"/>
                </a:rPr>
                <a:t>)</a:t>
              </a:r>
              <a:endParaRPr lang="en-US" altLang="zh-CN" b="0">
                <a:solidFill>
                  <a:schemeClr val="hlink"/>
                </a:solidFill>
                <a:ea typeface="微软雅黑" panose="020B0503020204020204" pitchFamily="34" charset="-122"/>
                <a:sym typeface="+mn-lt"/>
              </a:endParaRPr>
            </a:p>
            <a:p>
              <a:pPr eaLnBrk="1" hangingPunct="1">
                <a:spcBef>
                  <a:spcPct val="20000"/>
                </a:spcBef>
                <a:buClr>
                  <a:schemeClr val="hlink"/>
                </a:buClr>
                <a:buFont typeface="Monotype Sorts" pitchFamily="2" charset="2"/>
                <a:buNone/>
              </a:pPr>
              <a:r>
                <a:rPr lang="zh-CN" altLang="en-US" b="0">
                  <a:solidFill>
                    <a:schemeClr val="hlink"/>
                  </a:solidFill>
                  <a:ea typeface="微软雅黑" panose="020B0503020204020204" pitchFamily="34" charset="-122"/>
                  <a:sym typeface="+mn-lt"/>
                </a:rPr>
                <a:t>先进排序</a:t>
              </a:r>
              <a:r>
                <a:rPr kumimoji="1" lang="en-US" altLang="zh-CN" b="0">
                  <a:ea typeface="微软雅黑" panose="020B0503020204020204" pitchFamily="34" charset="-122"/>
                  <a:sym typeface="+mn-lt"/>
                </a:rPr>
                <a:t>O( nlog</a:t>
              </a:r>
              <a:r>
                <a:rPr kumimoji="1" lang="en-US" altLang="zh-CN" b="0" baseline="-25000">
                  <a:ea typeface="微软雅黑" panose="020B0503020204020204" pitchFamily="34" charset="-122"/>
                  <a:sym typeface="+mn-lt"/>
                </a:rPr>
                <a:t>2</a:t>
              </a:r>
              <a:r>
                <a:rPr kumimoji="1" lang="en-US" altLang="zh-CN" b="0" baseline="30000">
                  <a:ea typeface="微软雅黑" panose="020B0503020204020204" pitchFamily="34" charset="-122"/>
                  <a:sym typeface="+mn-lt"/>
                </a:rPr>
                <a:t>n</a:t>
              </a:r>
              <a:r>
                <a:rPr kumimoji="1" lang="en-US" altLang="zh-CN" b="0">
                  <a:ea typeface="微软雅黑" panose="020B0503020204020204" pitchFamily="34" charset="-122"/>
                  <a:sym typeface="+mn-lt"/>
                </a:rPr>
                <a:t> )</a:t>
              </a:r>
              <a:endParaRPr lang="en-US" altLang="zh-CN" b="0">
                <a:solidFill>
                  <a:schemeClr val="hlink"/>
                </a:solidFill>
                <a:ea typeface="微软雅黑" panose="020B0503020204020204" pitchFamily="34" charset="-122"/>
                <a:sym typeface="+mn-lt"/>
              </a:endParaRPr>
            </a:p>
          </p:txBody>
        </p:sp>
        <p:sp>
          <p:nvSpPr>
            <p:cNvPr id="12298" name="AutoShape 13">
              <a:extLst>
                <a:ext uri="{FF2B5EF4-FFF2-40B4-BE49-F238E27FC236}">
                  <a16:creationId xmlns:a16="http://schemas.microsoft.com/office/drawing/2014/main" id="{4AE19025-2FE4-4336-919A-FD555F01B5DF}"/>
                </a:ext>
              </a:extLst>
            </p:cNvPr>
            <p:cNvSpPr>
              <a:spLocks noChangeArrowheads="1"/>
            </p:cNvSpPr>
            <p:nvPr/>
          </p:nvSpPr>
          <p:spPr bwMode="auto">
            <a:xfrm>
              <a:off x="3833" y="1026"/>
              <a:ext cx="182" cy="499"/>
            </a:xfrm>
            <a:prstGeom prst="downArrow">
              <a:avLst>
                <a:gd name="adj1" fmla="val 50000"/>
                <a:gd name="adj2" fmla="val 68519"/>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spcBef>
                  <a:spcPct val="20000"/>
                </a:spcBef>
                <a:buFont typeface="Arial" panose="020B0604020202020204" pitchFamily="34" charset="0"/>
                <a:buNone/>
                <a:defRPr/>
              </a:pPr>
              <a:endParaRPr lang="zh-CN" altLang="en-US" b="0">
                <a:latin typeface="+mn-lt"/>
                <a:ea typeface="+mn-ea"/>
                <a:cs typeface="+mn-ea"/>
                <a:sym typeface="+mn-lt"/>
              </a:endParaRPr>
            </a:p>
          </p:txBody>
        </p:sp>
      </p:grpSp>
      <p:sp>
        <p:nvSpPr>
          <p:cNvPr id="26631" name="矩形 3">
            <a:extLst>
              <a:ext uri="{FF2B5EF4-FFF2-40B4-BE49-F238E27FC236}">
                <a16:creationId xmlns:a16="http://schemas.microsoft.com/office/drawing/2014/main" id="{982F378F-DE3F-EE45-8AB1-991C95A93905}"/>
              </a:ext>
            </a:extLst>
          </p:cNvPr>
          <p:cNvSpPr>
            <a:spLocks noChangeArrowheads="1"/>
          </p:cNvSpPr>
          <p:nvPr/>
        </p:nvSpPr>
        <p:spPr bwMode="auto">
          <a:xfrm>
            <a:off x="4781550" y="4652963"/>
            <a:ext cx="3579813" cy="71437"/>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26632" name="矩形 12">
            <a:extLst>
              <a:ext uri="{FF2B5EF4-FFF2-40B4-BE49-F238E27FC236}">
                <a16:creationId xmlns:a16="http://schemas.microsoft.com/office/drawing/2014/main" id="{EA0E3B86-4555-0045-9656-6DCCF848D561}"/>
              </a:ext>
            </a:extLst>
          </p:cNvPr>
          <p:cNvSpPr>
            <a:spLocks noChangeArrowheads="1"/>
          </p:cNvSpPr>
          <p:nvPr/>
        </p:nvSpPr>
        <p:spPr bwMode="auto">
          <a:xfrm>
            <a:off x="4781550" y="4868863"/>
            <a:ext cx="3579813" cy="730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26633" name="矩形 13">
            <a:extLst>
              <a:ext uri="{FF2B5EF4-FFF2-40B4-BE49-F238E27FC236}">
                <a16:creationId xmlns:a16="http://schemas.microsoft.com/office/drawing/2014/main" id="{CD79C1D7-BFF4-6241-A5AB-988BF87B1D24}"/>
              </a:ext>
            </a:extLst>
          </p:cNvPr>
          <p:cNvSpPr>
            <a:spLocks noChangeArrowheads="1"/>
          </p:cNvSpPr>
          <p:nvPr/>
        </p:nvSpPr>
        <p:spPr bwMode="auto">
          <a:xfrm>
            <a:off x="4781550" y="5084763"/>
            <a:ext cx="3579813" cy="730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2295"/>
                                        </p:tgtEl>
                                        <p:attrNameLst>
                                          <p:attrName>style.visibility</p:attrName>
                                        </p:attrNameLst>
                                      </p:cBhvr>
                                      <p:to>
                                        <p:strVal val="visible"/>
                                      </p:to>
                                    </p:set>
                                    <p:anim calcmode="lin" valueType="num">
                                      <p:cBhvr additive="base">
                                        <p:cTn id="13" dur="500" fill="hold"/>
                                        <p:tgtEl>
                                          <p:spTgt spid="12295"/>
                                        </p:tgtEl>
                                        <p:attrNameLst>
                                          <p:attrName>ppt_x</p:attrName>
                                        </p:attrNameLst>
                                      </p:cBhvr>
                                      <p:tavLst>
                                        <p:tav tm="0">
                                          <p:val>
                                            <p:strVal val="#ppt_x"/>
                                          </p:val>
                                        </p:tav>
                                        <p:tav tm="100000">
                                          <p:val>
                                            <p:strVal val="#ppt_x"/>
                                          </p:val>
                                        </p:tav>
                                      </p:tavLst>
                                    </p:anim>
                                    <p:anim calcmode="lin" valueType="num">
                                      <p:cBhvr additive="base">
                                        <p:cTn id="14" dur="500" fill="hold"/>
                                        <p:tgtEl>
                                          <p:spTgt spid="1229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4" presetClass="entr" presetSubtype="16"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box(in)">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5"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67BD841E-95E3-7741-9B62-324759D8CA60}"/>
              </a:ext>
            </a:extLst>
          </p:cNvPr>
          <p:cNvSpPr>
            <a:spLocks noChangeArrowheads="1"/>
          </p:cNvSpPr>
          <p:nvPr/>
        </p:nvSpPr>
        <p:spPr bwMode="auto">
          <a:xfrm>
            <a:off x="0" y="2233613"/>
            <a:ext cx="9144000" cy="2373312"/>
          </a:xfrm>
          <a:prstGeom prst="rect">
            <a:avLst/>
          </a:prstGeom>
          <a:solidFill>
            <a:srgbClr val="E2D9EB"/>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900169" name="Rectangle 73">
            <a:extLst>
              <a:ext uri="{FF2B5EF4-FFF2-40B4-BE49-F238E27FC236}">
                <a16:creationId xmlns:a16="http://schemas.microsoft.com/office/drawing/2014/main" id="{32EDCDB5-95D4-4134-B6CF-3E329E5E5029}"/>
              </a:ext>
            </a:extLst>
          </p:cNvPr>
          <p:cNvSpPr>
            <a:spLocks noChangeArrowheads="1"/>
          </p:cNvSpPr>
          <p:nvPr/>
        </p:nvSpPr>
        <p:spPr bwMode="auto">
          <a:xfrm>
            <a:off x="796925" y="176213"/>
            <a:ext cx="2438400" cy="533400"/>
          </a:xfrm>
          <a:prstGeom prst="rect">
            <a:avLst/>
          </a:prstGeom>
        </p:spPr>
        <p:txBody>
          <a:bodyPr/>
          <a:lstStyle/>
          <a:p>
            <a:pPr>
              <a:lnSpc>
                <a:spcPct val="125000"/>
              </a:lnSpc>
              <a:defRPr/>
            </a:pPr>
            <a:r>
              <a:rPr lang="zh-CN" altLang="en-US" sz="2400" b="0" kern="0" dirty="0">
                <a:solidFill>
                  <a:schemeClr val="bg1"/>
                </a:solidFill>
                <a:latin typeface="+mn-lt"/>
                <a:ea typeface="+mn-ea"/>
                <a:cs typeface="+mn-ea"/>
                <a:sym typeface="+mn-lt"/>
              </a:rPr>
              <a:t>算法分析</a:t>
            </a:r>
          </a:p>
        </p:txBody>
      </p:sp>
      <p:sp>
        <p:nvSpPr>
          <p:cNvPr id="900171" name="Text Box 75">
            <a:extLst>
              <a:ext uri="{FF2B5EF4-FFF2-40B4-BE49-F238E27FC236}">
                <a16:creationId xmlns:a16="http://schemas.microsoft.com/office/drawing/2014/main" id="{099B8227-DB9A-47E3-BB8B-18F25ECAFC45}"/>
              </a:ext>
            </a:extLst>
          </p:cNvPr>
          <p:cNvSpPr txBox="1">
            <a:spLocks noChangeArrowheads="1"/>
          </p:cNvSpPr>
          <p:nvPr/>
        </p:nvSpPr>
        <p:spPr bwMode="auto">
          <a:xfrm>
            <a:off x="5726113" y="2233613"/>
            <a:ext cx="3170237" cy="170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lnSpc>
                <a:spcPct val="125000"/>
              </a:lnSpc>
              <a:buFont typeface="Arial" panose="020B0604020202020204" pitchFamily="34" charset="0"/>
              <a:buNone/>
            </a:pPr>
            <a:r>
              <a:rPr lang="zh-CN" altLang="en-US" b="0">
                <a:ea typeface="微软雅黑" panose="020B0503020204020204" pitchFamily="34" charset="-122"/>
                <a:sym typeface="+mn-lt"/>
              </a:rPr>
              <a:t>时间复杂度：</a:t>
            </a:r>
            <a:r>
              <a:rPr lang="en-US" altLang="zh-CN" b="0">
                <a:ea typeface="微软雅黑" panose="020B0503020204020204" pitchFamily="34" charset="-122"/>
                <a:sym typeface="+mn-lt"/>
              </a:rPr>
              <a:t>O(n²)</a:t>
            </a:r>
          </a:p>
          <a:p>
            <a:pPr eaLnBrk="1" hangingPunct="1">
              <a:lnSpc>
                <a:spcPct val="125000"/>
              </a:lnSpc>
              <a:buFont typeface="Arial" panose="020B0604020202020204" pitchFamily="34" charset="0"/>
              <a:buNone/>
            </a:pPr>
            <a:r>
              <a:rPr lang="zh-CN" altLang="en-US" b="0">
                <a:ea typeface="微软雅黑" panose="020B0503020204020204" pitchFamily="34" charset="-122"/>
                <a:sym typeface="+mn-lt"/>
              </a:rPr>
              <a:t>空间复杂度：</a:t>
            </a:r>
            <a:r>
              <a:rPr lang="en-US" altLang="zh-CN" b="0">
                <a:ea typeface="微软雅黑" panose="020B0503020204020204" pitchFamily="34" charset="-122"/>
                <a:sym typeface="+mn-lt"/>
              </a:rPr>
              <a:t>O(1)</a:t>
            </a:r>
          </a:p>
          <a:p>
            <a:pPr eaLnBrk="1" hangingPunct="1">
              <a:lnSpc>
                <a:spcPct val="125000"/>
              </a:lnSpc>
              <a:buFont typeface="Arial" panose="020B0604020202020204" pitchFamily="34" charset="0"/>
              <a:buNone/>
            </a:pPr>
            <a:r>
              <a:rPr lang="zh-CN" altLang="en-US" b="0">
                <a:ea typeface="微软雅黑" panose="020B0503020204020204" pitchFamily="34" charset="-122"/>
                <a:sym typeface="+mn-lt"/>
              </a:rPr>
              <a:t>稳定</a:t>
            </a:r>
          </a:p>
        </p:txBody>
      </p:sp>
      <p:grpSp>
        <p:nvGrpSpPr>
          <p:cNvPr id="2" name="Group 77">
            <a:extLst>
              <a:ext uri="{FF2B5EF4-FFF2-40B4-BE49-F238E27FC236}">
                <a16:creationId xmlns:a16="http://schemas.microsoft.com/office/drawing/2014/main" id="{201070CB-3B00-5B45-9689-1400E98F5C52}"/>
              </a:ext>
            </a:extLst>
          </p:cNvPr>
          <p:cNvGrpSpPr>
            <a:grpSpLocks/>
          </p:cNvGrpSpPr>
          <p:nvPr/>
        </p:nvGrpSpPr>
        <p:grpSpPr bwMode="auto">
          <a:xfrm>
            <a:off x="-107950" y="3454400"/>
            <a:ext cx="5438775" cy="1004888"/>
            <a:chOff x="384" y="1920"/>
            <a:chExt cx="3192" cy="633"/>
          </a:xfrm>
        </p:grpSpPr>
        <p:graphicFrame>
          <p:nvGraphicFramePr>
            <p:cNvPr id="109579" name="Object 78">
              <a:extLst>
                <a:ext uri="{FF2B5EF4-FFF2-40B4-BE49-F238E27FC236}">
                  <a16:creationId xmlns:a16="http://schemas.microsoft.com/office/drawing/2014/main" id="{33C5ECB4-6A56-284C-B949-6D9D86DC91E8}"/>
                </a:ext>
              </a:extLst>
            </p:cNvPr>
            <p:cNvGraphicFramePr>
              <a:graphicFrameLocks/>
            </p:cNvGraphicFramePr>
            <p:nvPr/>
          </p:nvGraphicFramePr>
          <p:xfrm>
            <a:off x="2040" y="1927"/>
            <a:ext cx="1536" cy="626"/>
          </p:xfrm>
          <a:graphic>
            <a:graphicData uri="http://schemas.openxmlformats.org/presentationml/2006/ole">
              <mc:AlternateContent xmlns:mc="http://schemas.openxmlformats.org/markup-compatibility/2006">
                <mc:Choice xmlns:v="urn:schemas-microsoft-com:vml" Requires="v">
                  <p:oleObj spid="_x0000_s109587" r:id="rId3" imgW="31305500" imgH="9944100" progId="Equation.3">
                    <p:embed/>
                  </p:oleObj>
                </mc:Choice>
                <mc:Fallback>
                  <p:oleObj r:id="rId3" imgW="31305500" imgH="9944100" progId="Equation.3">
                    <p:embed/>
                    <p:pic>
                      <p:nvPicPr>
                        <p:cNvPr id="0" name="Object 78"/>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40" y="1927"/>
                          <a:ext cx="1536" cy="6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sp>
          <p:nvSpPr>
            <p:cNvPr id="92166" name="Rectangle 79">
              <a:extLst>
                <a:ext uri="{FF2B5EF4-FFF2-40B4-BE49-F238E27FC236}">
                  <a16:creationId xmlns:a16="http://schemas.microsoft.com/office/drawing/2014/main" id="{263500E7-E3C1-49BE-8A79-8E35CBBDF0AB}"/>
                </a:ext>
              </a:extLst>
            </p:cNvPr>
            <p:cNvSpPr>
              <a:spLocks noChangeArrowheads="1"/>
            </p:cNvSpPr>
            <p:nvPr/>
          </p:nvSpPr>
          <p:spPr bwMode="auto">
            <a:xfrm>
              <a:off x="384" y="1920"/>
              <a:ext cx="29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lvl="2" eaLnBrk="1" hangingPunct="1">
                <a:spcBef>
                  <a:spcPct val="20000"/>
                </a:spcBef>
                <a:buFont typeface="Arial" panose="020B0604020202020204" pitchFamily="34" charset="0"/>
                <a:buNone/>
              </a:pPr>
              <a:r>
                <a:rPr lang="zh-CN" altLang="zh-CN" b="0">
                  <a:ea typeface="微软雅黑" panose="020B0503020204020204" pitchFamily="34" charset="-122"/>
                  <a:sym typeface="+mn-lt"/>
                </a:rPr>
                <a:t>比较次数：</a:t>
              </a:r>
              <a:endParaRPr lang="zh-CN" altLang="en-US" b="0">
                <a:ea typeface="微软雅黑" panose="020B0503020204020204" pitchFamily="34" charset="-122"/>
                <a:sym typeface="+mn-lt"/>
              </a:endParaRPr>
            </a:p>
          </p:txBody>
        </p:sp>
      </p:grpSp>
      <p:sp>
        <p:nvSpPr>
          <p:cNvPr id="900176" name="Rectangle 80">
            <a:extLst>
              <a:ext uri="{FF2B5EF4-FFF2-40B4-BE49-F238E27FC236}">
                <a16:creationId xmlns:a16="http://schemas.microsoft.com/office/drawing/2014/main" id="{3E5D7E30-1F29-49F9-90DE-649C8E386B3E}"/>
              </a:ext>
            </a:extLst>
          </p:cNvPr>
          <p:cNvSpPr>
            <a:spLocks noChangeArrowheads="1"/>
          </p:cNvSpPr>
          <p:nvPr/>
        </p:nvSpPr>
        <p:spPr bwMode="auto">
          <a:xfrm>
            <a:off x="803275" y="1516063"/>
            <a:ext cx="16129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spcBef>
                <a:spcPct val="20000"/>
              </a:spcBef>
              <a:buFont typeface="Arial" panose="020B0604020202020204" pitchFamily="34" charset="0"/>
              <a:buNone/>
            </a:pPr>
            <a:r>
              <a:rPr lang="zh-CN" altLang="en-US" b="0">
                <a:solidFill>
                  <a:srgbClr val="F83003"/>
                </a:solidFill>
                <a:ea typeface="微软雅黑" panose="020B0503020204020204" pitchFamily="34" charset="-122"/>
                <a:sym typeface="+mn-lt"/>
              </a:rPr>
              <a:t>移动次数</a:t>
            </a:r>
          </a:p>
        </p:txBody>
      </p:sp>
      <p:sp>
        <p:nvSpPr>
          <p:cNvPr id="900177" name="Rectangle 81">
            <a:extLst>
              <a:ext uri="{FF2B5EF4-FFF2-40B4-BE49-F238E27FC236}">
                <a16:creationId xmlns:a16="http://schemas.microsoft.com/office/drawing/2014/main" id="{6554273A-4577-4ADB-88BA-C54926DBB4B7}"/>
              </a:ext>
            </a:extLst>
          </p:cNvPr>
          <p:cNvSpPr>
            <a:spLocks noChangeArrowheads="1"/>
          </p:cNvSpPr>
          <p:nvPr/>
        </p:nvSpPr>
        <p:spPr bwMode="auto">
          <a:xfrm>
            <a:off x="796925" y="2300288"/>
            <a:ext cx="22018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20000"/>
              </a:spcBef>
              <a:buFont typeface="Arial" panose="020B0604020202020204" pitchFamily="34" charset="0"/>
              <a:buNone/>
              <a:defRPr/>
            </a:pPr>
            <a:r>
              <a:rPr lang="zh-CN" altLang="en-US" b="0">
                <a:latin typeface="+mn-lt"/>
                <a:ea typeface="+mn-ea"/>
                <a:cs typeface="+mn-ea"/>
                <a:sym typeface="+mn-lt"/>
              </a:rPr>
              <a:t>最好情况：</a:t>
            </a:r>
            <a:r>
              <a:rPr lang="en-US" altLang="zh-CN" b="0">
                <a:solidFill>
                  <a:srgbClr val="FF3300"/>
                </a:solidFill>
                <a:latin typeface="+mn-lt"/>
                <a:ea typeface="+mn-ea"/>
                <a:cs typeface="+mn-ea"/>
                <a:sym typeface="+mn-lt"/>
              </a:rPr>
              <a:t>0</a:t>
            </a:r>
          </a:p>
        </p:txBody>
      </p:sp>
      <p:sp>
        <p:nvSpPr>
          <p:cNvPr id="900178" name="Rectangle 82">
            <a:extLst>
              <a:ext uri="{FF2B5EF4-FFF2-40B4-BE49-F238E27FC236}">
                <a16:creationId xmlns:a16="http://schemas.microsoft.com/office/drawing/2014/main" id="{445353D9-E536-4C13-86B5-37364BB30DE6}"/>
              </a:ext>
            </a:extLst>
          </p:cNvPr>
          <p:cNvSpPr>
            <a:spLocks noChangeArrowheads="1"/>
          </p:cNvSpPr>
          <p:nvPr/>
        </p:nvSpPr>
        <p:spPr bwMode="auto">
          <a:xfrm>
            <a:off x="796925" y="2909888"/>
            <a:ext cx="29003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eaLnBrk="1" hangingPunct="1">
              <a:spcBef>
                <a:spcPct val="20000"/>
              </a:spcBef>
              <a:buFont typeface="Arial" panose="020B0604020202020204" pitchFamily="34" charset="0"/>
              <a:buNone/>
              <a:defRPr/>
            </a:pPr>
            <a:r>
              <a:rPr lang="zh-CN" altLang="zh-CN" b="0" dirty="0">
                <a:latin typeface="+mn-lt"/>
                <a:ea typeface="+mn-ea"/>
                <a:cs typeface="+mn-ea"/>
                <a:sym typeface="+mn-lt"/>
              </a:rPr>
              <a:t>最坏情况：</a:t>
            </a:r>
            <a:r>
              <a:rPr lang="zh-CN" altLang="zh-CN" b="0" dirty="0">
                <a:solidFill>
                  <a:srgbClr val="FF3300"/>
                </a:solidFill>
                <a:latin typeface="+mn-lt"/>
                <a:ea typeface="+mn-ea"/>
                <a:cs typeface="+mn-ea"/>
                <a:sym typeface="+mn-lt"/>
              </a:rPr>
              <a:t>3(</a:t>
            </a:r>
            <a:r>
              <a:rPr lang="en-US" altLang="zh-CN" b="0" dirty="0">
                <a:solidFill>
                  <a:srgbClr val="FF3300"/>
                </a:solidFill>
                <a:latin typeface="+mn-lt"/>
                <a:ea typeface="+mn-ea"/>
                <a:cs typeface="+mn-ea"/>
                <a:sym typeface="+mn-lt"/>
              </a:rPr>
              <a:t>n-1)</a:t>
            </a:r>
          </a:p>
        </p:txBody>
      </p:sp>
      <p:sp>
        <p:nvSpPr>
          <p:cNvPr id="109577" name="矩形 3">
            <a:extLst>
              <a:ext uri="{FF2B5EF4-FFF2-40B4-BE49-F238E27FC236}">
                <a16:creationId xmlns:a16="http://schemas.microsoft.com/office/drawing/2014/main" id="{3174B0E3-F0B8-FA44-A50A-1481D3EB8760}"/>
              </a:ext>
            </a:extLst>
          </p:cNvPr>
          <p:cNvSpPr>
            <a:spLocks noChangeArrowheads="1"/>
          </p:cNvSpPr>
          <p:nvPr/>
        </p:nvSpPr>
        <p:spPr bwMode="auto">
          <a:xfrm>
            <a:off x="5508625" y="2233613"/>
            <a:ext cx="71438" cy="2373312"/>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13" name="Shape 26">
            <a:extLst>
              <a:ext uri="{FF2B5EF4-FFF2-40B4-BE49-F238E27FC236}">
                <a16:creationId xmlns:a16="http://schemas.microsoft.com/office/drawing/2014/main" id="{75CBD949-AF6A-4095-90C4-1ECDEDA003DB}"/>
              </a:ext>
            </a:extLst>
          </p:cNvPr>
          <p:cNvSpPr/>
          <p:nvPr/>
        </p:nvSpPr>
        <p:spPr>
          <a:xfrm flipH="1">
            <a:off x="0" y="5607050"/>
            <a:ext cx="9140825" cy="1250950"/>
          </a:xfrm>
          <a:custGeom>
            <a:avLst/>
            <a:gdLst/>
            <a:ahLst/>
            <a:cxnLst/>
            <a:rect l="0" t="0" r="0" b="0"/>
            <a:pathLst>
              <a:path w="120000" h="120000" extrusionOk="0">
                <a:moveTo>
                  <a:pt x="0" y="120000"/>
                </a:moveTo>
                <a:lnTo>
                  <a:pt x="0" y="102222"/>
                </a:lnTo>
                <a:lnTo>
                  <a:pt x="583" y="102222"/>
                </a:lnTo>
                <a:lnTo>
                  <a:pt x="583" y="89777"/>
                </a:lnTo>
                <a:lnTo>
                  <a:pt x="4166" y="89777"/>
                </a:lnTo>
                <a:lnTo>
                  <a:pt x="4166" y="79111"/>
                </a:lnTo>
                <a:lnTo>
                  <a:pt x="6416" y="79111"/>
                </a:lnTo>
                <a:lnTo>
                  <a:pt x="6416" y="91111"/>
                </a:lnTo>
                <a:lnTo>
                  <a:pt x="7625" y="91111"/>
                </a:lnTo>
                <a:lnTo>
                  <a:pt x="7625" y="79111"/>
                </a:lnTo>
                <a:lnTo>
                  <a:pt x="8958" y="79111"/>
                </a:lnTo>
                <a:lnTo>
                  <a:pt x="8958" y="45333"/>
                </a:lnTo>
                <a:lnTo>
                  <a:pt x="9541" y="45333"/>
                </a:lnTo>
                <a:lnTo>
                  <a:pt x="9541" y="39111"/>
                </a:lnTo>
                <a:lnTo>
                  <a:pt x="10958" y="39111"/>
                </a:lnTo>
                <a:lnTo>
                  <a:pt x="10958" y="45333"/>
                </a:lnTo>
                <a:lnTo>
                  <a:pt x="11583" y="45333"/>
                </a:lnTo>
                <a:lnTo>
                  <a:pt x="11583" y="76000"/>
                </a:lnTo>
                <a:lnTo>
                  <a:pt x="12083" y="76000"/>
                </a:lnTo>
                <a:lnTo>
                  <a:pt x="12083" y="95555"/>
                </a:lnTo>
                <a:lnTo>
                  <a:pt x="13250" y="95555"/>
                </a:lnTo>
                <a:lnTo>
                  <a:pt x="13250" y="60000"/>
                </a:lnTo>
                <a:lnTo>
                  <a:pt x="14041" y="60000"/>
                </a:lnTo>
                <a:lnTo>
                  <a:pt x="14041" y="45333"/>
                </a:lnTo>
                <a:lnTo>
                  <a:pt x="14583" y="45333"/>
                </a:lnTo>
                <a:lnTo>
                  <a:pt x="14583" y="27555"/>
                </a:lnTo>
                <a:lnTo>
                  <a:pt x="14958" y="27555"/>
                </a:lnTo>
                <a:lnTo>
                  <a:pt x="14958" y="14222"/>
                </a:lnTo>
                <a:lnTo>
                  <a:pt x="15333" y="14222"/>
                </a:lnTo>
                <a:lnTo>
                  <a:pt x="15333" y="0"/>
                </a:lnTo>
                <a:lnTo>
                  <a:pt x="15958" y="0"/>
                </a:lnTo>
                <a:lnTo>
                  <a:pt x="15958" y="13777"/>
                </a:lnTo>
                <a:lnTo>
                  <a:pt x="16416" y="13777"/>
                </a:lnTo>
                <a:lnTo>
                  <a:pt x="16416" y="24888"/>
                </a:lnTo>
                <a:lnTo>
                  <a:pt x="16791" y="24888"/>
                </a:lnTo>
                <a:lnTo>
                  <a:pt x="16791" y="46222"/>
                </a:lnTo>
                <a:lnTo>
                  <a:pt x="17333" y="46222"/>
                </a:lnTo>
                <a:lnTo>
                  <a:pt x="17333" y="61333"/>
                </a:lnTo>
                <a:lnTo>
                  <a:pt x="17916" y="61333"/>
                </a:lnTo>
                <a:lnTo>
                  <a:pt x="17916" y="101333"/>
                </a:lnTo>
                <a:lnTo>
                  <a:pt x="18875" y="101333"/>
                </a:lnTo>
                <a:lnTo>
                  <a:pt x="18875" y="92000"/>
                </a:lnTo>
                <a:lnTo>
                  <a:pt x="20958" y="92000"/>
                </a:lnTo>
                <a:lnTo>
                  <a:pt x="20958" y="96444"/>
                </a:lnTo>
                <a:lnTo>
                  <a:pt x="21750" y="96444"/>
                </a:lnTo>
                <a:lnTo>
                  <a:pt x="21750" y="54666"/>
                </a:lnTo>
                <a:lnTo>
                  <a:pt x="22333" y="54666"/>
                </a:lnTo>
                <a:lnTo>
                  <a:pt x="22333" y="42666"/>
                </a:lnTo>
                <a:lnTo>
                  <a:pt x="24166" y="42666"/>
                </a:lnTo>
                <a:lnTo>
                  <a:pt x="24166" y="53777"/>
                </a:lnTo>
                <a:lnTo>
                  <a:pt x="24583" y="56888"/>
                </a:lnTo>
                <a:lnTo>
                  <a:pt x="24583" y="85777"/>
                </a:lnTo>
                <a:lnTo>
                  <a:pt x="25291" y="85777"/>
                </a:lnTo>
                <a:lnTo>
                  <a:pt x="25291" y="79555"/>
                </a:lnTo>
                <a:lnTo>
                  <a:pt x="27125" y="79555"/>
                </a:lnTo>
                <a:lnTo>
                  <a:pt x="27125" y="86222"/>
                </a:lnTo>
                <a:lnTo>
                  <a:pt x="28208" y="86222"/>
                </a:lnTo>
                <a:lnTo>
                  <a:pt x="28208" y="92000"/>
                </a:lnTo>
                <a:lnTo>
                  <a:pt x="29416" y="92000"/>
                </a:lnTo>
                <a:lnTo>
                  <a:pt x="29416" y="83555"/>
                </a:lnTo>
                <a:lnTo>
                  <a:pt x="30250" y="83555"/>
                </a:lnTo>
                <a:lnTo>
                  <a:pt x="30250" y="65777"/>
                </a:lnTo>
                <a:lnTo>
                  <a:pt x="35041" y="65777"/>
                </a:lnTo>
                <a:lnTo>
                  <a:pt x="35041" y="83555"/>
                </a:lnTo>
                <a:lnTo>
                  <a:pt x="35875" y="83555"/>
                </a:lnTo>
                <a:lnTo>
                  <a:pt x="35875" y="65777"/>
                </a:lnTo>
                <a:lnTo>
                  <a:pt x="39916" y="65777"/>
                </a:lnTo>
                <a:lnTo>
                  <a:pt x="39916" y="72888"/>
                </a:lnTo>
                <a:lnTo>
                  <a:pt x="41041" y="72888"/>
                </a:lnTo>
                <a:lnTo>
                  <a:pt x="41041" y="99555"/>
                </a:lnTo>
                <a:lnTo>
                  <a:pt x="42583" y="99555"/>
                </a:lnTo>
                <a:lnTo>
                  <a:pt x="42583" y="76888"/>
                </a:lnTo>
                <a:lnTo>
                  <a:pt x="45250" y="56000"/>
                </a:lnTo>
                <a:lnTo>
                  <a:pt x="47875" y="76888"/>
                </a:lnTo>
                <a:lnTo>
                  <a:pt x="47875" y="88888"/>
                </a:lnTo>
                <a:lnTo>
                  <a:pt x="48666" y="88888"/>
                </a:lnTo>
                <a:lnTo>
                  <a:pt x="48666" y="104000"/>
                </a:lnTo>
                <a:lnTo>
                  <a:pt x="49208" y="104000"/>
                </a:lnTo>
                <a:lnTo>
                  <a:pt x="49208" y="73333"/>
                </a:lnTo>
                <a:lnTo>
                  <a:pt x="51500" y="73333"/>
                </a:lnTo>
                <a:lnTo>
                  <a:pt x="51500" y="85777"/>
                </a:lnTo>
                <a:lnTo>
                  <a:pt x="53708" y="85777"/>
                </a:lnTo>
                <a:lnTo>
                  <a:pt x="53708" y="94666"/>
                </a:lnTo>
                <a:lnTo>
                  <a:pt x="54500" y="94666"/>
                </a:lnTo>
                <a:lnTo>
                  <a:pt x="54500" y="85777"/>
                </a:lnTo>
                <a:lnTo>
                  <a:pt x="57125" y="85777"/>
                </a:lnTo>
                <a:lnTo>
                  <a:pt x="57125" y="102222"/>
                </a:lnTo>
                <a:lnTo>
                  <a:pt x="57625" y="102222"/>
                </a:lnTo>
                <a:lnTo>
                  <a:pt x="57625" y="104888"/>
                </a:lnTo>
                <a:lnTo>
                  <a:pt x="58875" y="104888"/>
                </a:lnTo>
                <a:lnTo>
                  <a:pt x="58875" y="94222"/>
                </a:lnTo>
                <a:lnTo>
                  <a:pt x="61666" y="94222"/>
                </a:lnTo>
                <a:lnTo>
                  <a:pt x="61666" y="89777"/>
                </a:lnTo>
                <a:lnTo>
                  <a:pt x="62250" y="89777"/>
                </a:lnTo>
                <a:lnTo>
                  <a:pt x="62250" y="84000"/>
                </a:lnTo>
                <a:lnTo>
                  <a:pt x="62833" y="84000"/>
                </a:lnTo>
                <a:lnTo>
                  <a:pt x="62833" y="88888"/>
                </a:lnTo>
                <a:lnTo>
                  <a:pt x="63500" y="88888"/>
                </a:lnTo>
                <a:lnTo>
                  <a:pt x="63500" y="83111"/>
                </a:lnTo>
                <a:lnTo>
                  <a:pt x="64999" y="83111"/>
                </a:lnTo>
                <a:lnTo>
                  <a:pt x="64999" y="88444"/>
                </a:lnTo>
                <a:lnTo>
                  <a:pt x="65666" y="88444"/>
                </a:lnTo>
                <a:lnTo>
                  <a:pt x="65666" y="103111"/>
                </a:lnTo>
                <a:lnTo>
                  <a:pt x="66916" y="103111"/>
                </a:lnTo>
                <a:lnTo>
                  <a:pt x="66916" y="82666"/>
                </a:lnTo>
                <a:lnTo>
                  <a:pt x="69375" y="82666"/>
                </a:lnTo>
                <a:lnTo>
                  <a:pt x="69375" y="88888"/>
                </a:lnTo>
                <a:lnTo>
                  <a:pt x="70416" y="88888"/>
                </a:lnTo>
                <a:lnTo>
                  <a:pt x="70416" y="46222"/>
                </a:lnTo>
                <a:lnTo>
                  <a:pt x="71500" y="35111"/>
                </a:lnTo>
                <a:lnTo>
                  <a:pt x="72458" y="45777"/>
                </a:lnTo>
                <a:lnTo>
                  <a:pt x="72458" y="103111"/>
                </a:lnTo>
                <a:lnTo>
                  <a:pt x="73583" y="103111"/>
                </a:lnTo>
                <a:lnTo>
                  <a:pt x="73583" y="47555"/>
                </a:lnTo>
                <a:lnTo>
                  <a:pt x="76916" y="47555"/>
                </a:lnTo>
                <a:lnTo>
                  <a:pt x="76916" y="97777"/>
                </a:lnTo>
                <a:lnTo>
                  <a:pt x="77541" y="97777"/>
                </a:lnTo>
                <a:lnTo>
                  <a:pt x="77541" y="85777"/>
                </a:lnTo>
                <a:lnTo>
                  <a:pt x="79000" y="85777"/>
                </a:lnTo>
                <a:lnTo>
                  <a:pt x="79000" y="92888"/>
                </a:lnTo>
                <a:lnTo>
                  <a:pt x="82000" y="92888"/>
                </a:lnTo>
                <a:lnTo>
                  <a:pt x="82000" y="102222"/>
                </a:lnTo>
                <a:lnTo>
                  <a:pt x="84333" y="102222"/>
                </a:lnTo>
                <a:lnTo>
                  <a:pt x="84333" y="88000"/>
                </a:lnTo>
                <a:lnTo>
                  <a:pt x="85583" y="88000"/>
                </a:lnTo>
                <a:lnTo>
                  <a:pt x="85583" y="96000"/>
                </a:lnTo>
                <a:lnTo>
                  <a:pt x="86500" y="96000"/>
                </a:lnTo>
                <a:lnTo>
                  <a:pt x="86500" y="91111"/>
                </a:lnTo>
                <a:lnTo>
                  <a:pt x="87791" y="91111"/>
                </a:lnTo>
                <a:lnTo>
                  <a:pt x="87791" y="84888"/>
                </a:lnTo>
                <a:lnTo>
                  <a:pt x="89375" y="84888"/>
                </a:lnTo>
                <a:lnTo>
                  <a:pt x="89375" y="100888"/>
                </a:lnTo>
                <a:lnTo>
                  <a:pt x="90541" y="100888"/>
                </a:lnTo>
                <a:lnTo>
                  <a:pt x="90541" y="63111"/>
                </a:lnTo>
                <a:lnTo>
                  <a:pt x="92458" y="63555"/>
                </a:lnTo>
                <a:lnTo>
                  <a:pt x="92458" y="84444"/>
                </a:lnTo>
                <a:lnTo>
                  <a:pt x="93750" y="84444"/>
                </a:lnTo>
                <a:lnTo>
                  <a:pt x="93750" y="97333"/>
                </a:lnTo>
                <a:lnTo>
                  <a:pt x="95375" y="97333"/>
                </a:lnTo>
                <a:lnTo>
                  <a:pt x="95375" y="83111"/>
                </a:lnTo>
                <a:lnTo>
                  <a:pt x="96500" y="83111"/>
                </a:lnTo>
                <a:lnTo>
                  <a:pt x="96500" y="77333"/>
                </a:lnTo>
                <a:lnTo>
                  <a:pt x="98000" y="77333"/>
                </a:lnTo>
                <a:lnTo>
                  <a:pt x="98000" y="81333"/>
                </a:lnTo>
                <a:lnTo>
                  <a:pt x="99041" y="81333"/>
                </a:lnTo>
                <a:lnTo>
                  <a:pt x="99041" y="75111"/>
                </a:lnTo>
                <a:lnTo>
                  <a:pt x="101000" y="59555"/>
                </a:lnTo>
                <a:lnTo>
                  <a:pt x="102916" y="75111"/>
                </a:lnTo>
                <a:lnTo>
                  <a:pt x="102916" y="96444"/>
                </a:lnTo>
                <a:lnTo>
                  <a:pt x="103250" y="96444"/>
                </a:lnTo>
                <a:lnTo>
                  <a:pt x="103250" y="92000"/>
                </a:lnTo>
                <a:lnTo>
                  <a:pt x="104750" y="92000"/>
                </a:lnTo>
                <a:lnTo>
                  <a:pt x="104750" y="111111"/>
                </a:lnTo>
                <a:lnTo>
                  <a:pt x="105125" y="111111"/>
                </a:lnTo>
                <a:lnTo>
                  <a:pt x="105125" y="101777"/>
                </a:lnTo>
                <a:lnTo>
                  <a:pt x="106291" y="101777"/>
                </a:lnTo>
                <a:lnTo>
                  <a:pt x="106291" y="81777"/>
                </a:lnTo>
                <a:lnTo>
                  <a:pt x="107791" y="81777"/>
                </a:lnTo>
                <a:lnTo>
                  <a:pt x="107791" y="101777"/>
                </a:lnTo>
                <a:lnTo>
                  <a:pt x="107833" y="101777"/>
                </a:lnTo>
                <a:lnTo>
                  <a:pt x="107833" y="93777"/>
                </a:lnTo>
                <a:lnTo>
                  <a:pt x="108583" y="93777"/>
                </a:lnTo>
                <a:lnTo>
                  <a:pt x="108583" y="89777"/>
                </a:lnTo>
                <a:lnTo>
                  <a:pt x="110166" y="89777"/>
                </a:lnTo>
                <a:lnTo>
                  <a:pt x="110166" y="103111"/>
                </a:lnTo>
                <a:lnTo>
                  <a:pt x="110416" y="103111"/>
                </a:lnTo>
                <a:lnTo>
                  <a:pt x="110416" y="93777"/>
                </a:lnTo>
                <a:lnTo>
                  <a:pt x="110625" y="93777"/>
                </a:lnTo>
                <a:lnTo>
                  <a:pt x="110625" y="76444"/>
                </a:lnTo>
                <a:lnTo>
                  <a:pt x="111416" y="76444"/>
                </a:lnTo>
                <a:lnTo>
                  <a:pt x="111416" y="68444"/>
                </a:lnTo>
                <a:lnTo>
                  <a:pt x="111833" y="68444"/>
                </a:lnTo>
                <a:lnTo>
                  <a:pt x="111833" y="64000"/>
                </a:lnTo>
                <a:lnTo>
                  <a:pt x="112916" y="64000"/>
                </a:lnTo>
                <a:lnTo>
                  <a:pt x="112916" y="68444"/>
                </a:lnTo>
                <a:lnTo>
                  <a:pt x="113375" y="68444"/>
                </a:lnTo>
                <a:lnTo>
                  <a:pt x="113375" y="91555"/>
                </a:lnTo>
                <a:lnTo>
                  <a:pt x="113416" y="91555"/>
                </a:lnTo>
                <a:lnTo>
                  <a:pt x="113416" y="91555"/>
                </a:lnTo>
                <a:lnTo>
                  <a:pt x="114666" y="91555"/>
                </a:lnTo>
                <a:lnTo>
                  <a:pt x="114666" y="79555"/>
                </a:lnTo>
                <a:lnTo>
                  <a:pt x="115250" y="79555"/>
                </a:lnTo>
                <a:lnTo>
                  <a:pt x="115250" y="68444"/>
                </a:lnTo>
                <a:lnTo>
                  <a:pt x="115625" y="68444"/>
                </a:lnTo>
                <a:lnTo>
                  <a:pt x="115625" y="55111"/>
                </a:lnTo>
                <a:lnTo>
                  <a:pt x="115916" y="55111"/>
                </a:lnTo>
                <a:lnTo>
                  <a:pt x="115916" y="44888"/>
                </a:lnTo>
                <a:lnTo>
                  <a:pt x="116250" y="44888"/>
                </a:lnTo>
                <a:lnTo>
                  <a:pt x="116250" y="34222"/>
                </a:lnTo>
                <a:lnTo>
                  <a:pt x="116666" y="34222"/>
                </a:lnTo>
                <a:lnTo>
                  <a:pt x="116666" y="44444"/>
                </a:lnTo>
                <a:lnTo>
                  <a:pt x="117000" y="44444"/>
                </a:lnTo>
                <a:lnTo>
                  <a:pt x="117000" y="52888"/>
                </a:lnTo>
                <a:lnTo>
                  <a:pt x="117333" y="52888"/>
                </a:lnTo>
                <a:lnTo>
                  <a:pt x="117333" y="68888"/>
                </a:lnTo>
                <a:lnTo>
                  <a:pt x="117708" y="68888"/>
                </a:lnTo>
                <a:lnTo>
                  <a:pt x="117708" y="80444"/>
                </a:lnTo>
                <a:lnTo>
                  <a:pt x="118166" y="80444"/>
                </a:lnTo>
                <a:lnTo>
                  <a:pt x="118166" y="92000"/>
                </a:lnTo>
                <a:lnTo>
                  <a:pt x="120000" y="92000"/>
                </a:lnTo>
                <a:lnTo>
                  <a:pt x="120000" y="120000"/>
                </a:lnTo>
                <a:lnTo>
                  <a:pt x="0" y="120000"/>
                </a:lnTo>
                <a:close/>
              </a:path>
            </a:pathLst>
          </a:custGeom>
          <a:solidFill>
            <a:schemeClr val="tx1">
              <a:lumMod val="50000"/>
              <a:lumOff val="50000"/>
            </a:schemeClr>
          </a:solidFill>
          <a:ln w="9525" cap="flat" cmpd="sng">
            <a:noFill/>
            <a:prstDash val="solid"/>
            <a:round/>
            <a:headEnd type="none" w="med" len="med"/>
            <a:tailEnd type="none" w="med" len="med"/>
          </a:ln>
        </p:spPr>
        <p:txBody>
          <a:bodyPr lIns="68569" tIns="34275" rIns="68569" bIns="34275"/>
          <a:lstStyle/>
          <a:p>
            <a:pPr>
              <a:defRPr/>
            </a:pPr>
            <a:endParaRPr sz="1013" b="0">
              <a:solidFill>
                <a:srgbClr val="000000"/>
              </a:solidFill>
              <a:latin typeface="+mn-lt"/>
              <a:ea typeface="+mn-ea"/>
              <a:cs typeface="+mn-ea"/>
              <a:sym typeface="+mn-l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00176"/>
                                        </p:tgtEl>
                                        <p:attrNameLst>
                                          <p:attrName>style.visibility</p:attrName>
                                        </p:attrNameLst>
                                      </p:cBhvr>
                                      <p:to>
                                        <p:strVal val="visible"/>
                                      </p:to>
                                    </p:set>
                                    <p:anim calcmode="lin" valueType="num">
                                      <p:cBhvr additive="base">
                                        <p:cTn id="7" dur="500" fill="hold"/>
                                        <p:tgtEl>
                                          <p:spTgt spid="900176"/>
                                        </p:tgtEl>
                                        <p:attrNameLst>
                                          <p:attrName>ppt_x</p:attrName>
                                        </p:attrNameLst>
                                      </p:cBhvr>
                                      <p:tavLst>
                                        <p:tav tm="0">
                                          <p:val>
                                            <p:strVal val="0-#ppt_w/2"/>
                                          </p:val>
                                        </p:tav>
                                        <p:tav tm="100000">
                                          <p:val>
                                            <p:strVal val="#ppt_x"/>
                                          </p:val>
                                        </p:tav>
                                      </p:tavLst>
                                    </p:anim>
                                    <p:anim calcmode="lin" valueType="num">
                                      <p:cBhvr additive="base">
                                        <p:cTn id="8" dur="500" fill="hold"/>
                                        <p:tgtEl>
                                          <p:spTgt spid="90017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00177"/>
                                        </p:tgtEl>
                                        <p:attrNameLst>
                                          <p:attrName>style.visibility</p:attrName>
                                        </p:attrNameLst>
                                      </p:cBhvr>
                                      <p:to>
                                        <p:strVal val="visible"/>
                                      </p:to>
                                    </p:set>
                                    <p:anim calcmode="lin" valueType="num">
                                      <p:cBhvr additive="base">
                                        <p:cTn id="19" dur="500" fill="hold"/>
                                        <p:tgtEl>
                                          <p:spTgt spid="900177"/>
                                        </p:tgtEl>
                                        <p:attrNameLst>
                                          <p:attrName>ppt_x</p:attrName>
                                        </p:attrNameLst>
                                      </p:cBhvr>
                                      <p:tavLst>
                                        <p:tav tm="0">
                                          <p:val>
                                            <p:strVal val="0-#ppt_w/2"/>
                                          </p:val>
                                        </p:tav>
                                        <p:tav tm="100000">
                                          <p:val>
                                            <p:strVal val="#ppt_x"/>
                                          </p:val>
                                        </p:tav>
                                      </p:tavLst>
                                    </p:anim>
                                    <p:anim calcmode="lin" valueType="num">
                                      <p:cBhvr additive="base">
                                        <p:cTn id="20" dur="500" fill="hold"/>
                                        <p:tgtEl>
                                          <p:spTgt spid="90017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900178"/>
                                        </p:tgtEl>
                                        <p:attrNameLst>
                                          <p:attrName>style.visibility</p:attrName>
                                        </p:attrNameLst>
                                      </p:cBhvr>
                                      <p:to>
                                        <p:strVal val="visible"/>
                                      </p:to>
                                    </p:set>
                                    <p:anim calcmode="lin" valueType="num">
                                      <p:cBhvr additive="base">
                                        <p:cTn id="25" dur="500" fill="hold"/>
                                        <p:tgtEl>
                                          <p:spTgt spid="900178"/>
                                        </p:tgtEl>
                                        <p:attrNameLst>
                                          <p:attrName>ppt_x</p:attrName>
                                        </p:attrNameLst>
                                      </p:cBhvr>
                                      <p:tavLst>
                                        <p:tav tm="0">
                                          <p:val>
                                            <p:strVal val="0-#ppt_w/2"/>
                                          </p:val>
                                        </p:tav>
                                        <p:tav tm="100000">
                                          <p:val>
                                            <p:strVal val="#ppt_x"/>
                                          </p:val>
                                        </p:tav>
                                      </p:tavLst>
                                    </p:anim>
                                    <p:anim calcmode="lin" valueType="num">
                                      <p:cBhvr additive="base">
                                        <p:cTn id="26" dur="500" fill="hold"/>
                                        <p:tgtEl>
                                          <p:spTgt spid="900178"/>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0-#ppt_w/2"/>
                                          </p:val>
                                        </p:tav>
                                        <p:tav tm="100000">
                                          <p:val>
                                            <p:strVal val="#ppt_x"/>
                                          </p:val>
                                        </p:tav>
                                      </p:tavLst>
                                    </p:anim>
                                    <p:anim calcmode="lin" valueType="num">
                                      <p:cBhvr additive="base">
                                        <p:cTn id="3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900171">
                                            <p:txEl>
                                              <p:pRg st="0" end="0"/>
                                            </p:txEl>
                                          </p:spTgt>
                                        </p:tgtEl>
                                        <p:attrNameLst>
                                          <p:attrName>style.visibility</p:attrName>
                                        </p:attrNameLst>
                                      </p:cBhvr>
                                      <p:to>
                                        <p:strVal val="visible"/>
                                      </p:to>
                                    </p:set>
                                    <p:anim calcmode="lin" valueType="num">
                                      <p:cBhvr additive="base">
                                        <p:cTn id="37" dur="500" fill="hold"/>
                                        <p:tgtEl>
                                          <p:spTgt spid="900171">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90017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900171">
                                            <p:txEl>
                                              <p:pRg st="1" end="1"/>
                                            </p:txEl>
                                          </p:spTgt>
                                        </p:tgtEl>
                                        <p:attrNameLst>
                                          <p:attrName>style.visibility</p:attrName>
                                        </p:attrNameLst>
                                      </p:cBhvr>
                                      <p:to>
                                        <p:strVal val="visible"/>
                                      </p:to>
                                    </p:set>
                                    <p:anim calcmode="lin" valueType="num">
                                      <p:cBhvr additive="base">
                                        <p:cTn id="43" dur="500" fill="hold"/>
                                        <p:tgtEl>
                                          <p:spTgt spid="900171">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90017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900171">
                                            <p:txEl>
                                              <p:pRg st="2" end="2"/>
                                            </p:txEl>
                                          </p:spTgt>
                                        </p:tgtEl>
                                        <p:attrNameLst>
                                          <p:attrName>style.visibility</p:attrName>
                                        </p:attrNameLst>
                                      </p:cBhvr>
                                      <p:to>
                                        <p:strVal val="visible"/>
                                      </p:to>
                                    </p:set>
                                    <p:anim calcmode="lin" valueType="num">
                                      <p:cBhvr additive="base">
                                        <p:cTn id="49" dur="500" fill="hold"/>
                                        <p:tgtEl>
                                          <p:spTgt spid="900171">
                                            <p:txEl>
                                              <p:pRg st="2" end="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900171">
                                            <p:txEl>
                                              <p:pRg st="2" end="2"/>
                                            </p:txEl>
                                          </p:spTgt>
                                        </p:tgtEl>
                                        <p:attrNameLst>
                                          <p:attrName>ppt_y</p:attrName>
                                        </p:attrNameLst>
                                      </p:cBhvr>
                                      <p:tavLst>
                                        <p:tav tm="0">
                                          <p:val>
                                            <p:strVal val="#ppt_y"/>
                                          </p:val>
                                        </p:tav>
                                        <p:tav tm="100000">
                                          <p:val>
                                            <p:strVal val="#ppt_y"/>
                                          </p:val>
                                        </p:tav>
                                      </p:tavLst>
                                    </p:anim>
                                  </p:childTnLst>
                                </p:cTn>
                              </p:par>
                              <p:par>
                                <p:cTn id="51" presetID="42" presetClass="entr" presetSubtype="0" fill="hold" nodeType="with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fade">
                                      <p:cBhvr>
                                        <p:cTn id="53" dur="1000"/>
                                        <p:tgtEl>
                                          <p:spTgt spid="13"/>
                                        </p:tgtEl>
                                      </p:cBhvr>
                                    </p:animEffect>
                                    <p:anim calcmode="lin" valueType="num">
                                      <p:cBhvr>
                                        <p:cTn id="54" dur="1000" fill="hold"/>
                                        <p:tgtEl>
                                          <p:spTgt spid="13"/>
                                        </p:tgtEl>
                                        <p:attrNameLst>
                                          <p:attrName>ppt_x</p:attrName>
                                        </p:attrNameLst>
                                      </p:cBhvr>
                                      <p:tavLst>
                                        <p:tav tm="0">
                                          <p:val>
                                            <p:strVal val="#ppt_x"/>
                                          </p:val>
                                        </p:tav>
                                        <p:tav tm="100000">
                                          <p:val>
                                            <p:strVal val="#ppt_x"/>
                                          </p:val>
                                        </p:tav>
                                      </p:tavLst>
                                    </p:anim>
                                    <p:anim calcmode="lin" valueType="num">
                                      <p:cBhvr>
                                        <p:cTn id="55"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00171" grpId="0" build="p"/>
      <p:bldP spid="900176" grpId="0"/>
      <p:bldP spid="900177" grpId="0"/>
      <p:bldP spid="900178"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64419511-C4A0-42B1-90D6-0927C7FD9393}"/>
              </a:ext>
            </a:extLst>
          </p:cNvPr>
          <p:cNvSpPr/>
          <p:nvPr/>
        </p:nvSpPr>
        <p:spPr bwMode="auto">
          <a:xfrm>
            <a:off x="0" y="1484313"/>
            <a:ext cx="9144000" cy="4465637"/>
          </a:xfrm>
          <a:prstGeom prst="rect">
            <a:avLst/>
          </a:prstGeom>
          <a:solidFill>
            <a:schemeClr val="bg2">
              <a:lumMod val="20000"/>
              <a:lumOff val="80000"/>
            </a:schemeClr>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ea typeface="仿宋_GB2312" panose="02010609030101010101" pitchFamily="49" charset="-122"/>
            </a:endParaRPr>
          </a:p>
        </p:txBody>
      </p:sp>
      <p:grpSp>
        <p:nvGrpSpPr>
          <p:cNvPr id="110595" name="Group 35">
            <a:extLst>
              <a:ext uri="{FF2B5EF4-FFF2-40B4-BE49-F238E27FC236}">
                <a16:creationId xmlns:a16="http://schemas.microsoft.com/office/drawing/2014/main" id="{4BDD0DBF-A2C5-7740-BD83-09FE5A6EDA05}"/>
              </a:ext>
            </a:extLst>
          </p:cNvPr>
          <p:cNvGrpSpPr>
            <a:grpSpLocks/>
          </p:cNvGrpSpPr>
          <p:nvPr/>
        </p:nvGrpSpPr>
        <p:grpSpPr bwMode="auto">
          <a:xfrm>
            <a:off x="217488" y="1803400"/>
            <a:ext cx="8845550" cy="3683000"/>
            <a:chOff x="125" y="1392"/>
            <a:chExt cx="5572" cy="2320"/>
          </a:xfrm>
        </p:grpSpPr>
        <p:sp>
          <p:nvSpPr>
            <p:cNvPr id="93186" name="AutoShape 6">
              <a:extLst>
                <a:ext uri="{FF2B5EF4-FFF2-40B4-BE49-F238E27FC236}">
                  <a16:creationId xmlns:a16="http://schemas.microsoft.com/office/drawing/2014/main" id="{301DA1D4-8D07-43FB-8042-A7A867FF211D}"/>
                </a:ext>
              </a:extLst>
            </p:cNvPr>
            <p:cNvSpPr>
              <a:spLocks noChangeArrowheads="1"/>
            </p:cNvSpPr>
            <p:nvPr/>
          </p:nvSpPr>
          <p:spPr bwMode="auto">
            <a:xfrm>
              <a:off x="2588" y="1392"/>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dirty="0">
                  <a:solidFill>
                    <a:schemeClr val="bg1"/>
                  </a:solidFill>
                  <a:latin typeface="+mn-lt"/>
                  <a:ea typeface="+mn-ea"/>
                  <a:cs typeface="+mn-ea"/>
                  <a:sym typeface="+mn-lt"/>
                </a:rPr>
                <a:t>BAO</a:t>
              </a:r>
            </a:p>
          </p:txBody>
        </p:sp>
        <p:sp>
          <p:nvSpPr>
            <p:cNvPr id="93187" name="AutoShape 7">
              <a:extLst>
                <a:ext uri="{FF2B5EF4-FFF2-40B4-BE49-F238E27FC236}">
                  <a16:creationId xmlns:a16="http://schemas.microsoft.com/office/drawing/2014/main" id="{FFB909B0-6912-4F08-85BD-E4EF6EB08CA6}"/>
                </a:ext>
              </a:extLst>
            </p:cNvPr>
            <p:cNvSpPr>
              <a:spLocks noChangeArrowheads="1"/>
            </p:cNvSpPr>
            <p:nvPr/>
          </p:nvSpPr>
          <p:spPr bwMode="auto">
            <a:xfrm>
              <a:off x="1203" y="2191"/>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BAO</a:t>
              </a:r>
            </a:p>
          </p:txBody>
        </p:sp>
        <p:sp>
          <p:nvSpPr>
            <p:cNvPr id="93188" name="AutoShape 8">
              <a:extLst>
                <a:ext uri="{FF2B5EF4-FFF2-40B4-BE49-F238E27FC236}">
                  <a16:creationId xmlns:a16="http://schemas.microsoft.com/office/drawing/2014/main" id="{C5F0843D-8A49-4643-AD3D-3701E1C0322B}"/>
                </a:ext>
              </a:extLst>
            </p:cNvPr>
            <p:cNvSpPr>
              <a:spLocks noChangeArrowheads="1"/>
            </p:cNvSpPr>
            <p:nvPr/>
          </p:nvSpPr>
          <p:spPr bwMode="auto">
            <a:xfrm>
              <a:off x="4022" y="2139"/>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DIAO</a:t>
              </a:r>
            </a:p>
          </p:txBody>
        </p:sp>
        <p:sp>
          <p:nvSpPr>
            <p:cNvPr id="93189" name="AutoShape 9">
              <a:extLst>
                <a:ext uri="{FF2B5EF4-FFF2-40B4-BE49-F238E27FC236}">
                  <a16:creationId xmlns:a16="http://schemas.microsoft.com/office/drawing/2014/main" id="{FF729325-558D-45C2-AEB0-BF1AF64A233F}"/>
                </a:ext>
              </a:extLst>
            </p:cNvPr>
            <p:cNvSpPr>
              <a:spLocks noChangeArrowheads="1"/>
            </p:cNvSpPr>
            <p:nvPr/>
          </p:nvSpPr>
          <p:spPr bwMode="auto">
            <a:xfrm>
              <a:off x="515" y="2930"/>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CHA</a:t>
              </a:r>
            </a:p>
          </p:txBody>
        </p:sp>
        <p:sp>
          <p:nvSpPr>
            <p:cNvPr id="93190" name="AutoShape 10">
              <a:extLst>
                <a:ext uri="{FF2B5EF4-FFF2-40B4-BE49-F238E27FC236}">
                  <a16:creationId xmlns:a16="http://schemas.microsoft.com/office/drawing/2014/main" id="{2CE74A59-D3A4-4C2E-A261-C8F5701B7BD0}"/>
                </a:ext>
              </a:extLst>
            </p:cNvPr>
            <p:cNvSpPr>
              <a:spLocks noChangeArrowheads="1"/>
            </p:cNvSpPr>
            <p:nvPr/>
          </p:nvSpPr>
          <p:spPr bwMode="auto">
            <a:xfrm>
              <a:off x="1890" y="2912"/>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BAO</a:t>
              </a:r>
            </a:p>
          </p:txBody>
        </p:sp>
        <p:sp>
          <p:nvSpPr>
            <p:cNvPr id="93191" name="AutoShape 11">
              <a:extLst>
                <a:ext uri="{FF2B5EF4-FFF2-40B4-BE49-F238E27FC236}">
                  <a16:creationId xmlns:a16="http://schemas.microsoft.com/office/drawing/2014/main" id="{0B641024-5C75-4404-92C3-8864CB398C5C}"/>
                </a:ext>
              </a:extLst>
            </p:cNvPr>
            <p:cNvSpPr>
              <a:spLocks noChangeArrowheads="1"/>
            </p:cNvSpPr>
            <p:nvPr/>
          </p:nvSpPr>
          <p:spPr bwMode="auto">
            <a:xfrm>
              <a:off x="3318" y="2904"/>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DIAO</a:t>
              </a:r>
            </a:p>
          </p:txBody>
        </p:sp>
        <p:sp>
          <p:nvSpPr>
            <p:cNvPr id="93192" name="AutoShape 12">
              <a:extLst>
                <a:ext uri="{FF2B5EF4-FFF2-40B4-BE49-F238E27FC236}">
                  <a16:creationId xmlns:a16="http://schemas.microsoft.com/office/drawing/2014/main" id="{1CE0D63D-334C-4055-99C6-8AB4026D0496}"/>
                </a:ext>
              </a:extLst>
            </p:cNvPr>
            <p:cNvSpPr>
              <a:spLocks noChangeArrowheads="1"/>
            </p:cNvSpPr>
            <p:nvPr/>
          </p:nvSpPr>
          <p:spPr bwMode="auto">
            <a:xfrm>
              <a:off x="4710" y="2896"/>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WANG</a:t>
              </a:r>
            </a:p>
          </p:txBody>
        </p:sp>
        <p:sp>
          <p:nvSpPr>
            <p:cNvPr id="93193" name="AutoShape 13">
              <a:extLst>
                <a:ext uri="{FF2B5EF4-FFF2-40B4-BE49-F238E27FC236}">
                  <a16:creationId xmlns:a16="http://schemas.microsoft.com/office/drawing/2014/main" id="{0E74C0D4-D163-4F51-BFBB-B55FEE03119B}"/>
                </a:ext>
              </a:extLst>
            </p:cNvPr>
            <p:cNvSpPr>
              <a:spLocks noChangeArrowheads="1"/>
            </p:cNvSpPr>
            <p:nvPr/>
          </p:nvSpPr>
          <p:spPr bwMode="auto">
            <a:xfrm>
              <a:off x="125" y="3480"/>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ZHAO</a:t>
              </a:r>
            </a:p>
          </p:txBody>
        </p:sp>
        <p:sp>
          <p:nvSpPr>
            <p:cNvPr id="93194" name="AutoShape 14">
              <a:extLst>
                <a:ext uri="{FF2B5EF4-FFF2-40B4-BE49-F238E27FC236}">
                  <a16:creationId xmlns:a16="http://schemas.microsoft.com/office/drawing/2014/main" id="{E5E66714-0745-403D-BB36-9F7132D41233}"/>
                </a:ext>
              </a:extLst>
            </p:cNvPr>
            <p:cNvSpPr>
              <a:spLocks noChangeArrowheads="1"/>
            </p:cNvSpPr>
            <p:nvPr/>
          </p:nvSpPr>
          <p:spPr bwMode="auto">
            <a:xfrm>
              <a:off x="847" y="3471"/>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CHA</a:t>
              </a:r>
            </a:p>
          </p:txBody>
        </p:sp>
        <p:sp>
          <p:nvSpPr>
            <p:cNvPr id="93195" name="AutoShape 15">
              <a:extLst>
                <a:ext uri="{FF2B5EF4-FFF2-40B4-BE49-F238E27FC236}">
                  <a16:creationId xmlns:a16="http://schemas.microsoft.com/office/drawing/2014/main" id="{D09C2BF8-CEC8-4BC6-9EB2-DCC7CBBF17C8}"/>
                </a:ext>
              </a:extLst>
            </p:cNvPr>
            <p:cNvSpPr>
              <a:spLocks noChangeArrowheads="1"/>
            </p:cNvSpPr>
            <p:nvPr/>
          </p:nvSpPr>
          <p:spPr bwMode="auto">
            <a:xfrm>
              <a:off x="1552"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LIU</a:t>
              </a:r>
            </a:p>
          </p:txBody>
        </p:sp>
        <p:sp>
          <p:nvSpPr>
            <p:cNvPr id="93196" name="AutoShape 16">
              <a:extLst>
                <a:ext uri="{FF2B5EF4-FFF2-40B4-BE49-F238E27FC236}">
                  <a16:creationId xmlns:a16="http://schemas.microsoft.com/office/drawing/2014/main" id="{CC7461B2-AA31-4783-9960-2CF58B4C2B8F}"/>
                </a:ext>
              </a:extLst>
            </p:cNvPr>
            <p:cNvSpPr>
              <a:spLocks noChangeArrowheads="1"/>
            </p:cNvSpPr>
            <p:nvPr/>
          </p:nvSpPr>
          <p:spPr bwMode="auto">
            <a:xfrm>
              <a:off x="2257"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BAO</a:t>
              </a:r>
            </a:p>
          </p:txBody>
        </p:sp>
        <p:sp>
          <p:nvSpPr>
            <p:cNvPr id="93197" name="AutoShape 17">
              <a:extLst>
                <a:ext uri="{FF2B5EF4-FFF2-40B4-BE49-F238E27FC236}">
                  <a16:creationId xmlns:a16="http://schemas.microsoft.com/office/drawing/2014/main" id="{6A0BD030-6BE4-403E-88CB-47BDBAD99E7C}"/>
                </a:ext>
              </a:extLst>
            </p:cNvPr>
            <p:cNvSpPr>
              <a:spLocks noChangeArrowheads="1"/>
            </p:cNvSpPr>
            <p:nvPr/>
          </p:nvSpPr>
          <p:spPr bwMode="auto">
            <a:xfrm>
              <a:off x="2961"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DIAO</a:t>
              </a:r>
            </a:p>
          </p:txBody>
        </p:sp>
        <p:sp>
          <p:nvSpPr>
            <p:cNvPr id="93198" name="AutoShape 18">
              <a:extLst>
                <a:ext uri="{FF2B5EF4-FFF2-40B4-BE49-F238E27FC236}">
                  <a16:creationId xmlns:a16="http://schemas.microsoft.com/office/drawing/2014/main" id="{8C38795A-C429-4ACF-9CF7-62C7C3E166C7}"/>
                </a:ext>
              </a:extLst>
            </p:cNvPr>
            <p:cNvSpPr>
              <a:spLocks noChangeArrowheads="1"/>
            </p:cNvSpPr>
            <p:nvPr/>
          </p:nvSpPr>
          <p:spPr bwMode="auto">
            <a:xfrm>
              <a:off x="3667"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YANG</a:t>
              </a:r>
            </a:p>
          </p:txBody>
        </p:sp>
        <p:sp>
          <p:nvSpPr>
            <p:cNvPr id="93199" name="AutoShape 19">
              <a:extLst>
                <a:ext uri="{FF2B5EF4-FFF2-40B4-BE49-F238E27FC236}">
                  <a16:creationId xmlns:a16="http://schemas.microsoft.com/office/drawing/2014/main" id="{D8A08F42-836F-425F-B24D-79D2913A2A17}"/>
                </a:ext>
              </a:extLst>
            </p:cNvPr>
            <p:cNvSpPr>
              <a:spLocks noChangeArrowheads="1"/>
            </p:cNvSpPr>
            <p:nvPr/>
          </p:nvSpPr>
          <p:spPr bwMode="auto">
            <a:xfrm>
              <a:off x="4389" y="3454"/>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XUE</a:t>
              </a:r>
            </a:p>
          </p:txBody>
        </p:sp>
        <p:sp>
          <p:nvSpPr>
            <p:cNvPr id="93200" name="AutoShape 20">
              <a:extLst>
                <a:ext uri="{FF2B5EF4-FFF2-40B4-BE49-F238E27FC236}">
                  <a16:creationId xmlns:a16="http://schemas.microsoft.com/office/drawing/2014/main" id="{BD616A6C-2FD3-44F6-9632-0583E0AFAC74}"/>
                </a:ext>
              </a:extLst>
            </p:cNvPr>
            <p:cNvSpPr>
              <a:spLocks noChangeArrowheads="1"/>
            </p:cNvSpPr>
            <p:nvPr/>
          </p:nvSpPr>
          <p:spPr bwMode="auto">
            <a:xfrm>
              <a:off x="5061"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WANG</a:t>
              </a:r>
            </a:p>
          </p:txBody>
        </p:sp>
        <p:sp>
          <p:nvSpPr>
            <p:cNvPr id="93201" name="Line 21">
              <a:extLst>
                <a:ext uri="{FF2B5EF4-FFF2-40B4-BE49-F238E27FC236}">
                  <a16:creationId xmlns:a16="http://schemas.microsoft.com/office/drawing/2014/main" id="{448C94DB-1F88-429E-915E-B87FB36164C2}"/>
                </a:ext>
              </a:extLst>
            </p:cNvPr>
            <p:cNvSpPr>
              <a:spLocks noChangeShapeType="1"/>
            </p:cNvSpPr>
            <p:nvPr/>
          </p:nvSpPr>
          <p:spPr bwMode="auto">
            <a:xfrm flipH="1">
              <a:off x="1496" y="1625"/>
              <a:ext cx="1367" cy="567"/>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2" name="Line 22">
              <a:extLst>
                <a:ext uri="{FF2B5EF4-FFF2-40B4-BE49-F238E27FC236}">
                  <a16:creationId xmlns:a16="http://schemas.microsoft.com/office/drawing/2014/main" id="{C8488B97-BF09-4313-A690-36E30CA801E7}"/>
                </a:ext>
              </a:extLst>
            </p:cNvPr>
            <p:cNvSpPr>
              <a:spLocks noChangeShapeType="1"/>
            </p:cNvSpPr>
            <p:nvPr/>
          </p:nvSpPr>
          <p:spPr bwMode="auto">
            <a:xfrm>
              <a:off x="2923" y="1616"/>
              <a:ext cx="1380" cy="523"/>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3" name="Line 23">
              <a:extLst>
                <a:ext uri="{FF2B5EF4-FFF2-40B4-BE49-F238E27FC236}">
                  <a16:creationId xmlns:a16="http://schemas.microsoft.com/office/drawing/2014/main" id="{2D423992-2251-4A33-9A2F-9D75FA39E1E2}"/>
                </a:ext>
              </a:extLst>
            </p:cNvPr>
            <p:cNvSpPr>
              <a:spLocks noChangeShapeType="1"/>
            </p:cNvSpPr>
            <p:nvPr/>
          </p:nvSpPr>
          <p:spPr bwMode="auto">
            <a:xfrm flipH="1">
              <a:off x="834" y="2424"/>
              <a:ext cx="627" cy="516"/>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4" name="Line 24">
              <a:extLst>
                <a:ext uri="{FF2B5EF4-FFF2-40B4-BE49-F238E27FC236}">
                  <a16:creationId xmlns:a16="http://schemas.microsoft.com/office/drawing/2014/main" id="{F2BEA129-E912-4E9B-A704-F5FC76B34424}"/>
                </a:ext>
              </a:extLst>
            </p:cNvPr>
            <p:cNvSpPr>
              <a:spLocks noChangeShapeType="1"/>
            </p:cNvSpPr>
            <p:nvPr/>
          </p:nvSpPr>
          <p:spPr bwMode="auto">
            <a:xfrm>
              <a:off x="1530" y="2424"/>
              <a:ext cx="662" cy="482"/>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5" name="Line 25">
              <a:extLst>
                <a:ext uri="{FF2B5EF4-FFF2-40B4-BE49-F238E27FC236}">
                  <a16:creationId xmlns:a16="http://schemas.microsoft.com/office/drawing/2014/main" id="{786BD0BA-8F88-4238-A42D-A961574B874B}"/>
                </a:ext>
              </a:extLst>
            </p:cNvPr>
            <p:cNvSpPr>
              <a:spLocks noChangeShapeType="1"/>
            </p:cNvSpPr>
            <p:nvPr/>
          </p:nvSpPr>
          <p:spPr bwMode="auto">
            <a:xfrm flipH="1">
              <a:off x="3611" y="2364"/>
              <a:ext cx="696" cy="542"/>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6" name="Line 26">
              <a:extLst>
                <a:ext uri="{FF2B5EF4-FFF2-40B4-BE49-F238E27FC236}">
                  <a16:creationId xmlns:a16="http://schemas.microsoft.com/office/drawing/2014/main" id="{3C5C1FB9-9566-4D32-B8D1-3AB5A934941C}"/>
                </a:ext>
              </a:extLst>
            </p:cNvPr>
            <p:cNvSpPr>
              <a:spLocks noChangeShapeType="1"/>
            </p:cNvSpPr>
            <p:nvPr/>
          </p:nvSpPr>
          <p:spPr bwMode="auto">
            <a:xfrm>
              <a:off x="4393" y="2373"/>
              <a:ext cx="636" cy="524"/>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7" name="Line 27">
              <a:extLst>
                <a:ext uri="{FF2B5EF4-FFF2-40B4-BE49-F238E27FC236}">
                  <a16:creationId xmlns:a16="http://schemas.microsoft.com/office/drawing/2014/main" id="{21256AAF-D5A6-4B71-87CF-B9A8C5F46C63}"/>
                </a:ext>
              </a:extLst>
            </p:cNvPr>
            <p:cNvSpPr>
              <a:spLocks noChangeShapeType="1"/>
            </p:cNvSpPr>
            <p:nvPr/>
          </p:nvSpPr>
          <p:spPr bwMode="auto">
            <a:xfrm flipH="1">
              <a:off x="421" y="3164"/>
              <a:ext cx="379" cy="318"/>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8" name="Line 28">
              <a:extLst>
                <a:ext uri="{FF2B5EF4-FFF2-40B4-BE49-F238E27FC236}">
                  <a16:creationId xmlns:a16="http://schemas.microsoft.com/office/drawing/2014/main" id="{F3D7EAE7-68E6-4700-AC18-30528D0EC0A1}"/>
                </a:ext>
              </a:extLst>
            </p:cNvPr>
            <p:cNvSpPr>
              <a:spLocks noChangeShapeType="1"/>
            </p:cNvSpPr>
            <p:nvPr/>
          </p:nvSpPr>
          <p:spPr bwMode="auto">
            <a:xfrm>
              <a:off x="885" y="3164"/>
              <a:ext cx="293" cy="309"/>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9" name="Line 29">
              <a:extLst>
                <a:ext uri="{FF2B5EF4-FFF2-40B4-BE49-F238E27FC236}">
                  <a16:creationId xmlns:a16="http://schemas.microsoft.com/office/drawing/2014/main" id="{25F15DE7-9506-4F98-AB95-8B00513EEF3E}"/>
                </a:ext>
              </a:extLst>
            </p:cNvPr>
            <p:cNvSpPr>
              <a:spLocks noChangeShapeType="1"/>
            </p:cNvSpPr>
            <p:nvPr/>
          </p:nvSpPr>
          <p:spPr bwMode="auto">
            <a:xfrm flipH="1">
              <a:off x="1857" y="3129"/>
              <a:ext cx="301" cy="327"/>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0" name="Line 30">
              <a:extLst>
                <a:ext uri="{FF2B5EF4-FFF2-40B4-BE49-F238E27FC236}">
                  <a16:creationId xmlns:a16="http://schemas.microsoft.com/office/drawing/2014/main" id="{4BF26FE6-DEFB-4848-BBC1-42022FAE4D49}"/>
                </a:ext>
              </a:extLst>
            </p:cNvPr>
            <p:cNvSpPr>
              <a:spLocks noChangeShapeType="1"/>
            </p:cNvSpPr>
            <p:nvPr/>
          </p:nvSpPr>
          <p:spPr bwMode="auto">
            <a:xfrm>
              <a:off x="2244" y="3138"/>
              <a:ext cx="327" cy="327"/>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1" name="Line 31">
              <a:extLst>
                <a:ext uri="{FF2B5EF4-FFF2-40B4-BE49-F238E27FC236}">
                  <a16:creationId xmlns:a16="http://schemas.microsoft.com/office/drawing/2014/main" id="{7A00BC60-C710-4C0A-8ACE-1D30D19872D3}"/>
                </a:ext>
              </a:extLst>
            </p:cNvPr>
            <p:cNvSpPr>
              <a:spLocks noChangeShapeType="1"/>
            </p:cNvSpPr>
            <p:nvPr/>
          </p:nvSpPr>
          <p:spPr bwMode="auto">
            <a:xfrm flipH="1">
              <a:off x="3275" y="3138"/>
              <a:ext cx="293" cy="335"/>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2" name="Line 32">
              <a:extLst>
                <a:ext uri="{FF2B5EF4-FFF2-40B4-BE49-F238E27FC236}">
                  <a16:creationId xmlns:a16="http://schemas.microsoft.com/office/drawing/2014/main" id="{7BB54894-B23F-44CB-B9BE-FF423C609FF5}"/>
                </a:ext>
              </a:extLst>
            </p:cNvPr>
            <p:cNvSpPr>
              <a:spLocks noChangeShapeType="1"/>
            </p:cNvSpPr>
            <p:nvPr/>
          </p:nvSpPr>
          <p:spPr bwMode="auto">
            <a:xfrm>
              <a:off x="3697" y="3147"/>
              <a:ext cx="292" cy="318"/>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3" name="Line 33">
              <a:extLst>
                <a:ext uri="{FF2B5EF4-FFF2-40B4-BE49-F238E27FC236}">
                  <a16:creationId xmlns:a16="http://schemas.microsoft.com/office/drawing/2014/main" id="{D0FAFB73-6082-4937-BD16-87746DF74FE0}"/>
                </a:ext>
              </a:extLst>
            </p:cNvPr>
            <p:cNvSpPr>
              <a:spLocks noChangeShapeType="1"/>
            </p:cNvSpPr>
            <p:nvPr/>
          </p:nvSpPr>
          <p:spPr bwMode="auto">
            <a:xfrm flipH="1">
              <a:off x="4720" y="3138"/>
              <a:ext cx="266" cy="318"/>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4" name="Line 34">
              <a:extLst>
                <a:ext uri="{FF2B5EF4-FFF2-40B4-BE49-F238E27FC236}">
                  <a16:creationId xmlns:a16="http://schemas.microsoft.com/office/drawing/2014/main" id="{4CD7686D-9C7D-4D8C-8EAB-578BFFF8BCD2}"/>
                </a:ext>
              </a:extLst>
            </p:cNvPr>
            <p:cNvSpPr>
              <a:spLocks noChangeShapeType="1"/>
            </p:cNvSpPr>
            <p:nvPr/>
          </p:nvSpPr>
          <p:spPr bwMode="auto">
            <a:xfrm>
              <a:off x="5081" y="3138"/>
              <a:ext cx="301" cy="335"/>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grpSp>
      <p:sp>
        <p:nvSpPr>
          <p:cNvPr id="34" name="Rectangle 73">
            <a:extLst>
              <a:ext uri="{FF2B5EF4-FFF2-40B4-BE49-F238E27FC236}">
                <a16:creationId xmlns:a16="http://schemas.microsoft.com/office/drawing/2014/main" id="{240033B8-3C0D-4EE0-B93C-BC93E06B0B68}"/>
              </a:ext>
            </a:extLst>
          </p:cNvPr>
          <p:cNvSpPr>
            <a:spLocks noChangeArrowheads="1"/>
          </p:cNvSpPr>
          <p:nvPr/>
        </p:nvSpPr>
        <p:spPr bwMode="auto">
          <a:xfrm>
            <a:off x="782638" y="174625"/>
            <a:ext cx="342900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sz="2400" b="0">
                <a:solidFill>
                  <a:schemeClr val="bg1"/>
                </a:solidFill>
                <a:ea typeface="微软雅黑" panose="020B0503020204020204" pitchFamily="34" charset="-122"/>
                <a:sym typeface="+mn-lt"/>
              </a:rPr>
              <a:t>树形选择排序</a:t>
            </a:r>
          </a:p>
        </p:txBody>
      </p:sp>
    </p:spTree>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58343F6E-A9C3-4505-AAF2-416A11F108E0}"/>
              </a:ext>
            </a:extLst>
          </p:cNvPr>
          <p:cNvSpPr/>
          <p:nvPr/>
        </p:nvSpPr>
        <p:spPr bwMode="auto">
          <a:xfrm>
            <a:off x="0" y="1484313"/>
            <a:ext cx="9144000" cy="4465637"/>
          </a:xfrm>
          <a:prstGeom prst="rect">
            <a:avLst/>
          </a:prstGeom>
          <a:solidFill>
            <a:schemeClr val="bg2">
              <a:lumMod val="20000"/>
              <a:lumOff val="80000"/>
            </a:schemeClr>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ea typeface="仿宋_GB2312" panose="02010609030101010101" pitchFamily="49" charset="-122"/>
            </a:endParaRPr>
          </a:p>
        </p:txBody>
      </p:sp>
      <p:grpSp>
        <p:nvGrpSpPr>
          <p:cNvPr id="111619" name="Group 35">
            <a:extLst>
              <a:ext uri="{FF2B5EF4-FFF2-40B4-BE49-F238E27FC236}">
                <a16:creationId xmlns:a16="http://schemas.microsoft.com/office/drawing/2014/main" id="{76BA5A74-A718-DC48-A493-520CD4575C1C}"/>
              </a:ext>
            </a:extLst>
          </p:cNvPr>
          <p:cNvGrpSpPr>
            <a:grpSpLocks/>
          </p:cNvGrpSpPr>
          <p:nvPr/>
        </p:nvGrpSpPr>
        <p:grpSpPr bwMode="auto">
          <a:xfrm>
            <a:off x="217488" y="1803400"/>
            <a:ext cx="8845550" cy="3683000"/>
            <a:chOff x="125" y="1392"/>
            <a:chExt cx="5572" cy="2320"/>
          </a:xfrm>
        </p:grpSpPr>
        <p:sp>
          <p:nvSpPr>
            <p:cNvPr id="93186" name="AutoShape 6">
              <a:extLst>
                <a:ext uri="{FF2B5EF4-FFF2-40B4-BE49-F238E27FC236}">
                  <a16:creationId xmlns:a16="http://schemas.microsoft.com/office/drawing/2014/main" id="{F6955273-DB1C-485B-BA01-6E6CD483E070}"/>
                </a:ext>
              </a:extLst>
            </p:cNvPr>
            <p:cNvSpPr>
              <a:spLocks noChangeArrowheads="1"/>
            </p:cNvSpPr>
            <p:nvPr/>
          </p:nvSpPr>
          <p:spPr bwMode="auto">
            <a:xfrm>
              <a:off x="2588" y="1392"/>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endParaRPr lang="en-US" altLang="zh-CN" sz="2400" b="0" dirty="0">
                <a:solidFill>
                  <a:schemeClr val="bg1"/>
                </a:solidFill>
                <a:latin typeface="+mn-lt"/>
                <a:ea typeface="+mn-ea"/>
                <a:cs typeface="+mn-ea"/>
                <a:sym typeface="+mn-lt"/>
              </a:endParaRPr>
            </a:p>
          </p:txBody>
        </p:sp>
        <p:sp>
          <p:nvSpPr>
            <p:cNvPr id="93187" name="AutoShape 7">
              <a:extLst>
                <a:ext uri="{FF2B5EF4-FFF2-40B4-BE49-F238E27FC236}">
                  <a16:creationId xmlns:a16="http://schemas.microsoft.com/office/drawing/2014/main" id="{377D32AF-4824-4ED8-A007-531881BF7784}"/>
                </a:ext>
              </a:extLst>
            </p:cNvPr>
            <p:cNvSpPr>
              <a:spLocks noChangeArrowheads="1"/>
            </p:cNvSpPr>
            <p:nvPr/>
          </p:nvSpPr>
          <p:spPr bwMode="auto">
            <a:xfrm>
              <a:off x="1203" y="2191"/>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endParaRPr lang="en-US" altLang="zh-CN" sz="2400" b="0" dirty="0">
                <a:solidFill>
                  <a:schemeClr val="bg1"/>
                </a:solidFill>
                <a:latin typeface="+mn-lt"/>
                <a:ea typeface="+mn-ea"/>
                <a:cs typeface="+mn-ea"/>
                <a:sym typeface="+mn-lt"/>
              </a:endParaRPr>
            </a:p>
          </p:txBody>
        </p:sp>
        <p:sp>
          <p:nvSpPr>
            <p:cNvPr id="93188" name="AutoShape 8">
              <a:extLst>
                <a:ext uri="{FF2B5EF4-FFF2-40B4-BE49-F238E27FC236}">
                  <a16:creationId xmlns:a16="http://schemas.microsoft.com/office/drawing/2014/main" id="{19FC0806-81AE-4921-BFEA-D546603FD0AE}"/>
                </a:ext>
              </a:extLst>
            </p:cNvPr>
            <p:cNvSpPr>
              <a:spLocks noChangeArrowheads="1"/>
            </p:cNvSpPr>
            <p:nvPr/>
          </p:nvSpPr>
          <p:spPr bwMode="auto">
            <a:xfrm>
              <a:off x="4022" y="2139"/>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DIAO</a:t>
              </a:r>
            </a:p>
          </p:txBody>
        </p:sp>
        <p:sp>
          <p:nvSpPr>
            <p:cNvPr id="93189" name="AutoShape 9">
              <a:extLst>
                <a:ext uri="{FF2B5EF4-FFF2-40B4-BE49-F238E27FC236}">
                  <a16:creationId xmlns:a16="http://schemas.microsoft.com/office/drawing/2014/main" id="{21C980A4-6818-4FF1-BFCB-1D8D6D15D0AE}"/>
                </a:ext>
              </a:extLst>
            </p:cNvPr>
            <p:cNvSpPr>
              <a:spLocks noChangeArrowheads="1"/>
            </p:cNvSpPr>
            <p:nvPr/>
          </p:nvSpPr>
          <p:spPr bwMode="auto">
            <a:xfrm>
              <a:off x="515" y="2930"/>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CHA</a:t>
              </a:r>
            </a:p>
          </p:txBody>
        </p:sp>
        <p:sp>
          <p:nvSpPr>
            <p:cNvPr id="93190" name="AutoShape 10">
              <a:extLst>
                <a:ext uri="{FF2B5EF4-FFF2-40B4-BE49-F238E27FC236}">
                  <a16:creationId xmlns:a16="http://schemas.microsoft.com/office/drawing/2014/main" id="{78144C46-257E-4466-8604-DE25FAB7C7EC}"/>
                </a:ext>
              </a:extLst>
            </p:cNvPr>
            <p:cNvSpPr>
              <a:spLocks noChangeArrowheads="1"/>
            </p:cNvSpPr>
            <p:nvPr/>
          </p:nvSpPr>
          <p:spPr bwMode="auto">
            <a:xfrm>
              <a:off x="1890" y="2912"/>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endParaRPr lang="en-US" altLang="zh-CN" sz="2400" b="0" dirty="0">
                <a:solidFill>
                  <a:schemeClr val="bg1"/>
                </a:solidFill>
                <a:latin typeface="+mn-lt"/>
                <a:ea typeface="+mn-ea"/>
                <a:cs typeface="+mn-ea"/>
                <a:sym typeface="+mn-lt"/>
              </a:endParaRPr>
            </a:p>
          </p:txBody>
        </p:sp>
        <p:sp>
          <p:nvSpPr>
            <p:cNvPr id="93191" name="AutoShape 11">
              <a:extLst>
                <a:ext uri="{FF2B5EF4-FFF2-40B4-BE49-F238E27FC236}">
                  <a16:creationId xmlns:a16="http://schemas.microsoft.com/office/drawing/2014/main" id="{D2AE9720-0346-4359-8DEF-933A4997241B}"/>
                </a:ext>
              </a:extLst>
            </p:cNvPr>
            <p:cNvSpPr>
              <a:spLocks noChangeArrowheads="1"/>
            </p:cNvSpPr>
            <p:nvPr/>
          </p:nvSpPr>
          <p:spPr bwMode="auto">
            <a:xfrm>
              <a:off x="3318" y="2904"/>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DIAO</a:t>
              </a:r>
            </a:p>
          </p:txBody>
        </p:sp>
        <p:sp>
          <p:nvSpPr>
            <p:cNvPr id="93192" name="AutoShape 12">
              <a:extLst>
                <a:ext uri="{FF2B5EF4-FFF2-40B4-BE49-F238E27FC236}">
                  <a16:creationId xmlns:a16="http://schemas.microsoft.com/office/drawing/2014/main" id="{D382860A-E020-4676-AF0C-B96451C037E7}"/>
                </a:ext>
              </a:extLst>
            </p:cNvPr>
            <p:cNvSpPr>
              <a:spLocks noChangeArrowheads="1"/>
            </p:cNvSpPr>
            <p:nvPr/>
          </p:nvSpPr>
          <p:spPr bwMode="auto">
            <a:xfrm>
              <a:off x="4710" y="2896"/>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WANG</a:t>
              </a:r>
            </a:p>
          </p:txBody>
        </p:sp>
        <p:sp>
          <p:nvSpPr>
            <p:cNvPr id="93193" name="AutoShape 13">
              <a:extLst>
                <a:ext uri="{FF2B5EF4-FFF2-40B4-BE49-F238E27FC236}">
                  <a16:creationId xmlns:a16="http://schemas.microsoft.com/office/drawing/2014/main" id="{72DFBB45-70E8-4622-B987-63D30089832F}"/>
                </a:ext>
              </a:extLst>
            </p:cNvPr>
            <p:cNvSpPr>
              <a:spLocks noChangeArrowheads="1"/>
            </p:cNvSpPr>
            <p:nvPr/>
          </p:nvSpPr>
          <p:spPr bwMode="auto">
            <a:xfrm>
              <a:off x="125" y="3480"/>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ZHAO</a:t>
              </a:r>
            </a:p>
          </p:txBody>
        </p:sp>
        <p:sp>
          <p:nvSpPr>
            <p:cNvPr id="93194" name="AutoShape 14">
              <a:extLst>
                <a:ext uri="{FF2B5EF4-FFF2-40B4-BE49-F238E27FC236}">
                  <a16:creationId xmlns:a16="http://schemas.microsoft.com/office/drawing/2014/main" id="{6DE2D085-603E-4C7C-A1F1-C118198274CA}"/>
                </a:ext>
              </a:extLst>
            </p:cNvPr>
            <p:cNvSpPr>
              <a:spLocks noChangeArrowheads="1"/>
            </p:cNvSpPr>
            <p:nvPr/>
          </p:nvSpPr>
          <p:spPr bwMode="auto">
            <a:xfrm>
              <a:off x="847" y="3471"/>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CHA</a:t>
              </a:r>
            </a:p>
          </p:txBody>
        </p:sp>
        <p:sp>
          <p:nvSpPr>
            <p:cNvPr id="93195" name="AutoShape 15">
              <a:extLst>
                <a:ext uri="{FF2B5EF4-FFF2-40B4-BE49-F238E27FC236}">
                  <a16:creationId xmlns:a16="http://schemas.microsoft.com/office/drawing/2014/main" id="{8374478A-7143-481B-8B6C-C4A29624758E}"/>
                </a:ext>
              </a:extLst>
            </p:cNvPr>
            <p:cNvSpPr>
              <a:spLocks noChangeArrowheads="1"/>
            </p:cNvSpPr>
            <p:nvPr/>
          </p:nvSpPr>
          <p:spPr bwMode="auto">
            <a:xfrm>
              <a:off x="1552"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LIU</a:t>
              </a:r>
            </a:p>
          </p:txBody>
        </p:sp>
        <p:sp>
          <p:nvSpPr>
            <p:cNvPr id="93196" name="AutoShape 16">
              <a:extLst>
                <a:ext uri="{FF2B5EF4-FFF2-40B4-BE49-F238E27FC236}">
                  <a16:creationId xmlns:a16="http://schemas.microsoft.com/office/drawing/2014/main" id="{47DA1F06-2948-4282-BE86-E3BEEBC35477}"/>
                </a:ext>
              </a:extLst>
            </p:cNvPr>
            <p:cNvSpPr>
              <a:spLocks noChangeArrowheads="1"/>
            </p:cNvSpPr>
            <p:nvPr/>
          </p:nvSpPr>
          <p:spPr bwMode="auto">
            <a:xfrm>
              <a:off x="2257"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endParaRPr lang="en-US" altLang="zh-CN" sz="2400" b="0" dirty="0">
                <a:solidFill>
                  <a:schemeClr val="bg1"/>
                </a:solidFill>
                <a:latin typeface="+mn-lt"/>
                <a:ea typeface="+mn-ea"/>
                <a:cs typeface="+mn-ea"/>
                <a:sym typeface="+mn-lt"/>
              </a:endParaRPr>
            </a:p>
          </p:txBody>
        </p:sp>
        <p:sp>
          <p:nvSpPr>
            <p:cNvPr id="93197" name="AutoShape 17">
              <a:extLst>
                <a:ext uri="{FF2B5EF4-FFF2-40B4-BE49-F238E27FC236}">
                  <a16:creationId xmlns:a16="http://schemas.microsoft.com/office/drawing/2014/main" id="{FF2839C9-0230-4D68-B14E-052B1808DB0D}"/>
                </a:ext>
              </a:extLst>
            </p:cNvPr>
            <p:cNvSpPr>
              <a:spLocks noChangeArrowheads="1"/>
            </p:cNvSpPr>
            <p:nvPr/>
          </p:nvSpPr>
          <p:spPr bwMode="auto">
            <a:xfrm>
              <a:off x="2961"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DIAO</a:t>
              </a:r>
            </a:p>
          </p:txBody>
        </p:sp>
        <p:sp>
          <p:nvSpPr>
            <p:cNvPr id="93198" name="AutoShape 18">
              <a:extLst>
                <a:ext uri="{FF2B5EF4-FFF2-40B4-BE49-F238E27FC236}">
                  <a16:creationId xmlns:a16="http://schemas.microsoft.com/office/drawing/2014/main" id="{47E2F4A9-FC4D-4D4A-97C3-6C4B6257077F}"/>
                </a:ext>
              </a:extLst>
            </p:cNvPr>
            <p:cNvSpPr>
              <a:spLocks noChangeArrowheads="1"/>
            </p:cNvSpPr>
            <p:nvPr/>
          </p:nvSpPr>
          <p:spPr bwMode="auto">
            <a:xfrm>
              <a:off x="3667"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YANG</a:t>
              </a:r>
            </a:p>
          </p:txBody>
        </p:sp>
        <p:sp>
          <p:nvSpPr>
            <p:cNvPr id="93199" name="AutoShape 19">
              <a:extLst>
                <a:ext uri="{FF2B5EF4-FFF2-40B4-BE49-F238E27FC236}">
                  <a16:creationId xmlns:a16="http://schemas.microsoft.com/office/drawing/2014/main" id="{541442DF-526B-410D-BEA1-3C9DAFCB9ADE}"/>
                </a:ext>
              </a:extLst>
            </p:cNvPr>
            <p:cNvSpPr>
              <a:spLocks noChangeArrowheads="1"/>
            </p:cNvSpPr>
            <p:nvPr/>
          </p:nvSpPr>
          <p:spPr bwMode="auto">
            <a:xfrm>
              <a:off x="4389" y="3454"/>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XUE</a:t>
              </a:r>
            </a:p>
          </p:txBody>
        </p:sp>
        <p:sp>
          <p:nvSpPr>
            <p:cNvPr id="93200" name="AutoShape 20">
              <a:extLst>
                <a:ext uri="{FF2B5EF4-FFF2-40B4-BE49-F238E27FC236}">
                  <a16:creationId xmlns:a16="http://schemas.microsoft.com/office/drawing/2014/main" id="{2457D009-EFFF-4C2D-8B2F-B65C56BD0289}"/>
                </a:ext>
              </a:extLst>
            </p:cNvPr>
            <p:cNvSpPr>
              <a:spLocks noChangeArrowheads="1"/>
            </p:cNvSpPr>
            <p:nvPr/>
          </p:nvSpPr>
          <p:spPr bwMode="auto">
            <a:xfrm>
              <a:off x="5061"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WANG</a:t>
              </a:r>
            </a:p>
          </p:txBody>
        </p:sp>
        <p:sp>
          <p:nvSpPr>
            <p:cNvPr id="93201" name="Line 21">
              <a:extLst>
                <a:ext uri="{FF2B5EF4-FFF2-40B4-BE49-F238E27FC236}">
                  <a16:creationId xmlns:a16="http://schemas.microsoft.com/office/drawing/2014/main" id="{191F73BF-9375-49DB-8C3B-F06CE1992F03}"/>
                </a:ext>
              </a:extLst>
            </p:cNvPr>
            <p:cNvSpPr>
              <a:spLocks noChangeShapeType="1"/>
            </p:cNvSpPr>
            <p:nvPr/>
          </p:nvSpPr>
          <p:spPr bwMode="auto">
            <a:xfrm flipH="1">
              <a:off x="1496" y="1625"/>
              <a:ext cx="1367" cy="567"/>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2" name="Line 22">
              <a:extLst>
                <a:ext uri="{FF2B5EF4-FFF2-40B4-BE49-F238E27FC236}">
                  <a16:creationId xmlns:a16="http://schemas.microsoft.com/office/drawing/2014/main" id="{066656C1-8933-4CA4-8AAB-5FFBE735C5C9}"/>
                </a:ext>
              </a:extLst>
            </p:cNvPr>
            <p:cNvSpPr>
              <a:spLocks noChangeShapeType="1"/>
            </p:cNvSpPr>
            <p:nvPr/>
          </p:nvSpPr>
          <p:spPr bwMode="auto">
            <a:xfrm>
              <a:off x="2923" y="1616"/>
              <a:ext cx="1380" cy="523"/>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3" name="Line 23">
              <a:extLst>
                <a:ext uri="{FF2B5EF4-FFF2-40B4-BE49-F238E27FC236}">
                  <a16:creationId xmlns:a16="http://schemas.microsoft.com/office/drawing/2014/main" id="{DBCD860B-2FFD-4C25-BFCC-B16E46E5CA00}"/>
                </a:ext>
              </a:extLst>
            </p:cNvPr>
            <p:cNvSpPr>
              <a:spLocks noChangeShapeType="1"/>
            </p:cNvSpPr>
            <p:nvPr/>
          </p:nvSpPr>
          <p:spPr bwMode="auto">
            <a:xfrm flipH="1">
              <a:off x="834" y="2424"/>
              <a:ext cx="627" cy="516"/>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4" name="Line 24">
              <a:extLst>
                <a:ext uri="{FF2B5EF4-FFF2-40B4-BE49-F238E27FC236}">
                  <a16:creationId xmlns:a16="http://schemas.microsoft.com/office/drawing/2014/main" id="{440D9349-B38E-4964-8E6F-6EFEBF47600A}"/>
                </a:ext>
              </a:extLst>
            </p:cNvPr>
            <p:cNvSpPr>
              <a:spLocks noChangeShapeType="1"/>
            </p:cNvSpPr>
            <p:nvPr/>
          </p:nvSpPr>
          <p:spPr bwMode="auto">
            <a:xfrm>
              <a:off x="1530" y="2424"/>
              <a:ext cx="662" cy="482"/>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5" name="Line 25">
              <a:extLst>
                <a:ext uri="{FF2B5EF4-FFF2-40B4-BE49-F238E27FC236}">
                  <a16:creationId xmlns:a16="http://schemas.microsoft.com/office/drawing/2014/main" id="{BC3492EA-8B20-4CBC-8ECB-3D89CD4AB0C1}"/>
                </a:ext>
              </a:extLst>
            </p:cNvPr>
            <p:cNvSpPr>
              <a:spLocks noChangeShapeType="1"/>
            </p:cNvSpPr>
            <p:nvPr/>
          </p:nvSpPr>
          <p:spPr bwMode="auto">
            <a:xfrm flipH="1">
              <a:off x="3611" y="2364"/>
              <a:ext cx="696" cy="542"/>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6" name="Line 26">
              <a:extLst>
                <a:ext uri="{FF2B5EF4-FFF2-40B4-BE49-F238E27FC236}">
                  <a16:creationId xmlns:a16="http://schemas.microsoft.com/office/drawing/2014/main" id="{14248DCD-C723-4007-B76F-19B55A5A8289}"/>
                </a:ext>
              </a:extLst>
            </p:cNvPr>
            <p:cNvSpPr>
              <a:spLocks noChangeShapeType="1"/>
            </p:cNvSpPr>
            <p:nvPr/>
          </p:nvSpPr>
          <p:spPr bwMode="auto">
            <a:xfrm>
              <a:off x="4393" y="2373"/>
              <a:ext cx="636" cy="524"/>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7" name="Line 27">
              <a:extLst>
                <a:ext uri="{FF2B5EF4-FFF2-40B4-BE49-F238E27FC236}">
                  <a16:creationId xmlns:a16="http://schemas.microsoft.com/office/drawing/2014/main" id="{1A75CCF8-208F-4250-94B7-F3A67D1EA1E9}"/>
                </a:ext>
              </a:extLst>
            </p:cNvPr>
            <p:cNvSpPr>
              <a:spLocks noChangeShapeType="1"/>
            </p:cNvSpPr>
            <p:nvPr/>
          </p:nvSpPr>
          <p:spPr bwMode="auto">
            <a:xfrm flipH="1">
              <a:off x="421" y="3164"/>
              <a:ext cx="379" cy="318"/>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8" name="Line 28">
              <a:extLst>
                <a:ext uri="{FF2B5EF4-FFF2-40B4-BE49-F238E27FC236}">
                  <a16:creationId xmlns:a16="http://schemas.microsoft.com/office/drawing/2014/main" id="{C062F01A-7C44-4364-BE1F-1C24DC4839BF}"/>
                </a:ext>
              </a:extLst>
            </p:cNvPr>
            <p:cNvSpPr>
              <a:spLocks noChangeShapeType="1"/>
            </p:cNvSpPr>
            <p:nvPr/>
          </p:nvSpPr>
          <p:spPr bwMode="auto">
            <a:xfrm>
              <a:off x="885" y="3164"/>
              <a:ext cx="293" cy="309"/>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9" name="Line 29">
              <a:extLst>
                <a:ext uri="{FF2B5EF4-FFF2-40B4-BE49-F238E27FC236}">
                  <a16:creationId xmlns:a16="http://schemas.microsoft.com/office/drawing/2014/main" id="{139E0AD6-9685-47FC-880A-E5979595E6D9}"/>
                </a:ext>
              </a:extLst>
            </p:cNvPr>
            <p:cNvSpPr>
              <a:spLocks noChangeShapeType="1"/>
            </p:cNvSpPr>
            <p:nvPr/>
          </p:nvSpPr>
          <p:spPr bwMode="auto">
            <a:xfrm flipH="1">
              <a:off x="1857" y="3129"/>
              <a:ext cx="301" cy="327"/>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0" name="Line 30">
              <a:extLst>
                <a:ext uri="{FF2B5EF4-FFF2-40B4-BE49-F238E27FC236}">
                  <a16:creationId xmlns:a16="http://schemas.microsoft.com/office/drawing/2014/main" id="{96FC5DBE-87BC-445A-8E82-B5C6A000F1A1}"/>
                </a:ext>
              </a:extLst>
            </p:cNvPr>
            <p:cNvSpPr>
              <a:spLocks noChangeShapeType="1"/>
            </p:cNvSpPr>
            <p:nvPr/>
          </p:nvSpPr>
          <p:spPr bwMode="auto">
            <a:xfrm>
              <a:off x="2244" y="3138"/>
              <a:ext cx="327" cy="327"/>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1" name="Line 31">
              <a:extLst>
                <a:ext uri="{FF2B5EF4-FFF2-40B4-BE49-F238E27FC236}">
                  <a16:creationId xmlns:a16="http://schemas.microsoft.com/office/drawing/2014/main" id="{66F4E1FA-E298-42D6-BD58-F300B9692DC1}"/>
                </a:ext>
              </a:extLst>
            </p:cNvPr>
            <p:cNvSpPr>
              <a:spLocks noChangeShapeType="1"/>
            </p:cNvSpPr>
            <p:nvPr/>
          </p:nvSpPr>
          <p:spPr bwMode="auto">
            <a:xfrm flipH="1">
              <a:off x="3275" y="3138"/>
              <a:ext cx="293" cy="335"/>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2" name="Line 32">
              <a:extLst>
                <a:ext uri="{FF2B5EF4-FFF2-40B4-BE49-F238E27FC236}">
                  <a16:creationId xmlns:a16="http://schemas.microsoft.com/office/drawing/2014/main" id="{99208B6E-B28E-4FF3-A7A6-7DDE9E979648}"/>
                </a:ext>
              </a:extLst>
            </p:cNvPr>
            <p:cNvSpPr>
              <a:spLocks noChangeShapeType="1"/>
            </p:cNvSpPr>
            <p:nvPr/>
          </p:nvSpPr>
          <p:spPr bwMode="auto">
            <a:xfrm>
              <a:off x="3697" y="3147"/>
              <a:ext cx="292" cy="318"/>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3" name="Line 33">
              <a:extLst>
                <a:ext uri="{FF2B5EF4-FFF2-40B4-BE49-F238E27FC236}">
                  <a16:creationId xmlns:a16="http://schemas.microsoft.com/office/drawing/2014/main" id="{47D47E10-FC12-4BA9-9D70-E87F5CADD04E}"/>
                </a:ext>
              </a:extLst>
            </p:cNvPr>
            <p:cNvSpPr>
              <a:spLocks noChangeShapeType="1"/>
            </p:cNvSpPr>
            <p:nvPr/>
          </p:nvSpPr>
          <p:spPr bwMode="auto">
            <a:xfrm flipH="1">
              <a:off x="4720" y="3138"/>
              <a:ext cx="266" cy="318"/>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4" name="Line 34">
              <a:extLst>
                <a:ext uri="{FF2B5EF4-FFF2-40B4-BE49-F238E27FC236}">
                  <a16:creationId xmlns:a16="http://schemas.microsoft.com/office/drawing/2014/main" id="{C695E818-4722-405F-AC39-901B32421011}"/>
                </a:ext>
              </a:extLst>
            </p:cNvPr>
            <p:cNvSpPr>
              <a:spLocks noChangeShapeType="1"/>
            </p:cNvSpPr>
            <p:nvPr/>
          </p:nvSpPr>
          <p:spPr bwMode="auto">
            <a:xfrm>
              <a:off x="5081" y="3138"/>
              <a:ext cx="301" cy="335"/>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grpSp>
      <p:sp>
        <p:nvSpPr>
          <p:cNvPr id="34" name="Rectangle 73">
            <a:extLst>
              <a:ext uri="{FF2B5EF4-FFF2-40B4-BE49-F238E27FC236}">
                <a16:creationId xmlns:a16="http://schemas.microsoft.com/office/drawing/2014/main" id="{E21EBF6F-8AED-4142-9B61-D30E1DDF5D8F}"/>
              </a:ext>
            </a:extLst>
          </p:cNvPr>
          <p:cNvSpPr>
            <a:spLocks noChangeArrowheads="1"/>
          </p:cNvSpPr>
          <p:nvPr/>
        </p:nvSpPr>
        <p:spPr bwMode="auto">
          <a:xfrm>
            <a:off x="782638" y="174625"/>
            <a:ext cx="342900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sz="2400" b="0">
                <a:solidFill>
                  <a:schemeClr val="bg1"/>
                </a:solidFill>
                <a:ea typeface="微软雅黑" panose="020B0503020204020204" pitchFamily="34" charset="-122"/>
                <a:sym typeface="+mn-lt"/>
              </a:rPr>
              <a:t>树形选择排序</a:t>
            </a:r>
          </a:p>
        </p:txBody>
      </p:sp>
    </p:spTree>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4FAF58E2-68BD-461C-9142-B7B53804ADF3}"/>
              </a:ext>
            </a:extLst>
          </p:cNvPr>
          <p:cNvSpPr/>
          <p:nvPr/>
        </p:nvSpPr>
        <p:spPr bwMode="auto">
          <a:xfrm>
            <a:off x="0" y="1484313"/>
            <a:ext cx="9144000" cy="4465637"/>
          </a:xfrm>
          <a:prstGeom prst="rect">
            <a:avLst/>
          </a:prstGeom>
          <a:solidFill>
            <a:schemeClr val="bg2">
              <a:lumMod val="20000"/>
              <a:lumOff val="80000"/>
            </a:schemeClr>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ea typeface="仿宋_GB2312" panose="02010609030101010101" pitchFamily="49" charset="-122"/>
            </a:endParaRPr>
          </a:p>
        </p:txBody>
      </p:sp>
      <p:grpSp>
        <p:nvGrpSpPr>
          <p:cNvPr id="112643" name="Group 35">
            <a:extLst>
              <a:ext uri="{FF2B5EF4-FFF2-40B4-BE49-F238E27FC236}">
                <a16:creationId xmlns:a16="http://schemas.microsoft.com/office/drawing/2014/main" id="{750D53A6-B560-574F-807A-6597376E62D5}"/>
              </a:ext>
            </a:extLst>
          </p:cNvPr>
          <p:cNvGrpSpPr>
            <a:grpSpLocks/>
          </p:cNvGrpSpPr>
          <p:nvPr/>
        </p:nvGrpSpPr>
        <p:grpSpPr bwMode="auto">
          <a:xfrm>
            <a:off x="217488" y="1803400"/>
            <a:ext cx="8845550" cy="3683000"/>
            <a:chOff x="125" y="1392"/>
            <a:chExt cx="5572" cy="2320"/>
          </a:xfrm>
        </p:grpSpPr>
        <p:sp>
          <p:nvSpPr>
            <p:cNvPr id="93186" name="AutoShape 6">
              <a:extLst>
                <a:ext uri="{FF2B5EF4-FFF2-40B4-BE49-F238E27FC236}">
                  <a16:creationId xmlns:a16="http://schemas.microsoft.com/office/drawing/2014/main" id="{56E05B97-B23A-42F9-B1BB-3FA04BA4AFFB}"/>
                </a:ext>
              </a:extLst>
            </p:cNvPr>
            <p:cNvSpPr>
              <a:spLocks noChangeArrowheads="1"/>
            </p:cNvSpPr>
            <p:nvPr/>
          </p:nvSpPr>
          <p:spPr bwMode="auto">
            <a:xfrm>
              <a:off x="2588" y="1392"/>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dirty="0">
                  <a:solidFill>
                    <a:schemeClr val="bg1"/>
                  </a:solidFill>
                  <a:latin typeface="+mn-lt"/>
                  <a:ea typeface="+mn-ea"/>
                  <a:cs typeface="+mn-ea"/>
                  <a:sym typeface="+mn-lt"/>
                </a:rPr>
                <a:t>CHA</a:t>
              </a:r>
            </a:p>
          </p:txBody>
        </p:sp>
        <p:sp>
          <p:nvSpPr>
            <p:cNvPr id="93187" name="AutoShape 7">
              <a:extLst>
                <a:ext uri="{FF2B5EF4-FFF2-40B4-BE49-F238E27FC236}">
                  <a16:creationId xmlns:a16="http://schemas.microsoft.com/office/drawing/2014/main" id="{6B35B253-B165-45A1-93D7-CD457F29989A}"/>
                </a:ext>
              </a:extLst>
            </p:cNvPr>
            <p:cNvSpPr>
              <a:spLocks noChangeArrowheads="1"/>
            </p:cNvSpPr>
            <p:nvPr/>
          </p:nvSpPr>
          <p:spPr bwMode="auto">
            <a:xfrm>
              <a:off x="1203" y="2191"/>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dirty="0">
                  <a:solidFill>
                    <a:schemeClr val="bg1"/>
                  </a:solidFill>
                  <a:latin typeface="+mn-lt"/>
                  <a:ea typeface="+mn-ea"/>
                  <a:cs typeface="+mn-ea"/>
                  <a:sym typeface="+mn-lt"/>
                </a:rPr>
                <a:t>CHA</a:t>
              </a:r>
            </a:p>
          </p:txBody>
        </p:sp>
        <p:sp>
          <p:nvSpPr>
            <p:cNvPr id="93188" name="AutoShape 8">
              <a:extLst>
                <a:ext uri="{FF2B5EF4-FFF2-40B4-BE49-F238E27FC236}">
                  <a16:creationId xmlns:a16="http://schemas.microsoft.com/office/drawing/2014/main" id="{8D24B1FB-A847-4F55-B180-A3ADA6A107CC}"/>
                </a:ext>
              </a:extLst>
            </p:cNvPr>
            <p:cNvSpPr>
              <a:spLocks noChangeArrowheads="1"/>
            </p:cNvSpPr>
            <p:nvPr/>
          </p:nvSpPr>
          <p:spPr bwMode="auto">
            <a:xfrm>
              <a:off x="4022" y="2139"/>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DIAO</a:t>
              </a:r>
            </a:p>
          </p:txBody>
        </p:sp>
        <p:sp>
          <p:nvSpPr>
            <p:cNvPr id="93189" name="AutoShape 9">
              <a:extLst>
                <a:ext uri="{FF2B5EF4-FFF2-40B4-BE49-F238E27FC236}">
                  <a16:creationId xmlns:a16="http://schemas.microsoft.com/office/drawing/2014/main" id="{DB07700A-2F57-4080-9A71-058B37AB69E0}"/>
                </a:ext>
              </a:extLst>
            </p:cNvPr>
            <p:cNvSpPr>
              <a:spLocks noChangeArrowheads="1"/>
            </p:cNvSpPr>
            <p:nvPr/>
          </p:nvSpPr>
          <p:spPr bwMode="auto">
            <a:xfrm>
              <a:off x="515" y="2930"/>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CHA</a:t>
              </a:r>
            </a:p>
          </p:txBody>
        </p:sp>
        <p:sp>
          <p:nvSpPr>
            <p:cNvPr id="93190" name="AutoShape 10">
              <a:extLst>
                <a:ext uri="{FF2B5EF4-FFF2-40B4-BE49-F238E27FC236}">
                  <a16:creationId xmlns:a16="http://schemas.microsoft.com/office/drawing/2014/main" id="{0F883A81-8A85-4F66-B1EF-EA1B5EAEAA22}"/>
                </a:ext>
              </a:extLst>
            </p:cNvPr>
            <p:cNvSpPr>
              <a:spLocks noChangeArrowheads="1"/>
            </p:cNvSpPr>
            <p:nvPr/>
          </p:nvSpPr>
          <p:spPr bwMode="auto">
            <a:xfrm>
              <a:off x="1890" y="2912"/>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dirty="0">
                  <a:solidFill>
                    <a:schemeClr val="bg1"/>
                  </a:solidFill>
                  <a:latin typeface="+mn-lt"/>
                  <a:ea typeface="+mn-ea"/>
                  <a:cs typeface="+mn-ea"/>
                  <a:sym typeface="+mn-lt"/>
                </a:rPr>
                <a:t>LIU</a:t>
              </a:r>
            </a:p>
          </p:txBody>
        </p:sp>
        <p:sp>
          <p:nvSpPr>
            <p:cNvPr id="93191" name="AutoShape 11">
              <a:extLst>
                <a:ext uri="{FF2B5EF4-FFF2-40B4-BE49-F238E27FC236}">
                  <a16:creationId xmlns:a16="http://schemas.microsoft.com/office/drawing/2014/main" id="{2B69DF1C-A7FA-48E0-BD59-74A4D3ED6FBF}"/>
                </a:ext>
              </a:extLst>
            </p:cNvPr>
            <p:cNvSpPr>
              <a:spLocks noChangeArrowheads="1"/>
            </p:cNvSpPr>
            <p:nvPr/>
          </p:nvSpPr>
          <p:spPr bwMode="auto">
            <a:xfrm>
              <a:off x="3318" y="2904"/>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DIAO</a:t>
              </a:r>
            </a:p>
          </p:txBody>
        </p:sp>
        <p:sp>
          <p:nvSpPr>
            <p:cNvPr id="93192" name="AutoShape 12">
              <a:extLst>
                <a:ext uri="{FF2B5EF4-FFF2-40B4-BE49-F238E27FC236}">
                  <a16:creationId xmlns:a16="http://schemas.microsoft.com/office/drawing/2014/main" id="{C04D08E6-4D65-4879-AA5D-DF86536A1BFF}"/>
                </a:ext>
              </a:extLst>
            </p:cNvPr>
            <p:cNvSpPr>
              <a:spLocks noChangeArrowheads="1"/>
            </p:cNvSpPr>
            <p:nvPr/>
          </p:nvSpPr>
          <p:spPr bwMode="auto">
            <a:xfrm>
              <a:off x="4710" y="2896"/>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WANG</a:t>
              </a:r>
            </a:p>
          </p:txBody>
        </p:sp>
        <p:sp>
          <p:nvSpPr>
            <p:cNvPr id="93193" name="AutoShape 13">
              <a:extLst>
                <a:ext uri="{FF2B5EF4-FFF2-40B4-BE49-F238E27FC236}">
                  <a16:creationId xmlns:a16="http://schemas.microsoft.com/office/drawing/2014/main" id="{CAF7B3F1-C530-4935-BF9D-73A9F8850964}"/>
                </a:ext>
              </a:extLst>
            </p:cNvPr>
            <p:cNvSpPr>
              <a:spLocks noChangeArrowheads="1"/>
            </p:cNvSpPr>
            <p:nvPr/>
          </p:nvSpPr>
          <p:spPr bwMode="auto">
            <a:xfrm>
              <a:off x="125" y="3480"/>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ZHAO</a:t>
              </a:r>
            </a:p>
          </p:txBody>
        </p:sp>
        <p:sp>
          <p:nvSpPr>
            <p:cNvPr id="93194" name="AutoShape 14">
              <a:extLst>
                <a:ext uri="{FF2B5EF4-FFF2-40B4-BE49-F238E27FC236}">
                  <a16:creationId xmlns:a16="http://schemas.microsoft.com/office/drawing/2014/main" id="{FD6831BE-20F6-4BE9-B274-B701F8B42800}"/>
                </a:ext>
              </a:extLst>
            </p:cNvPr>
            <p:cNvSpPr>
              <a:spLocks noChangeArrowheads="1"/>
            </p:cNvSpPr>
            <p:nvPr/>
          </p:nvSpPr>
          <p:spPr bwMode="auto">
            <a:xfrm>
              <a:off x="847" y="3471"/>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CHA</a:t>
              </a:r>
            </a:p>
          </p:txBody>
        </p:sp>
        <p:sp>
          <p:nvSpPr>
            <p:cNvPr id="93195" name="AutoShape 15">
              <a:extLst>
                <a:ext uri="{FF2B5EF4-FFF2-40B4-BE49-F238E27FC236}">
                  <a16:creationId xmlns:a16="http://schemas.microsoft.com/office/drawing/2014/main" id="{500C12C4-F3BF-4AE6-B237-A2B3081A339D}"/>
                </a:ext>
              </a:extLst>
            </p:cNvPr>
            <p:cNvSpPr>
              <a:spLocks noChangeArrowheads="1"/>
            </p:cNvSpPr>
            <p:nvPr/>
          </p:nvSpPr>
          <p:spPr bwMode="auto">
            <a:xfrm>
              <a:off x="1552"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LIU</a:t>
              </a:r>
            </a:p>
          </p:txBody>
        </p:sp>
        <p:sp>
          <p:nvSpPr>
            <p:cNvPr id="93196" name="AutoShape 16">
              <a:extLst>
                <a:ext uri="{FF2B5EF4-FFF2-40B4-BE49-F238E27FC236}">
                  <a16:creationId xmlns:a16="http://schemas.microsoft.com/office/drawing/2014/main" id="{150D7229-0BD0-4CB3-ACEB-D4DAB7F07518}"/>
                </a:ext>
              </a:extLst>
            </p:cNvPr>
            <p:cNvSpPr>
              <a:spLocks noChangeArrowheads="1"/>
            </p:cNvSpPr>
            <p:nvPr/>
          </p:nvSpPr>
          <p:spPr bwMode="auto">
            <a:xfrm>
              <a:off x="2257"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dirty="0">
                  <a:solidFill>
                    <a:schemeClr val="bg1"/>
                  </a:solidFill>
                  <a:latin typeface="+mn-lt"/>
                  <a:ea typeface="+mn-ea"/>
                  <a:cs typeface="+mn-ea"/>
                  <a:sym typeface="+mn-lt"/>
                </a:rPr>
                <a:t>*</a:t>
              </a:r>
            </a:p>
          </p:txBody>
        </p:sp>
        <p:sp>
          <p:nvSpPr>
            <p:cNvPr id="93197" name="AutoShape 17">
              <a:extLst>
                <a:ext uri="{FF2B5EF4-FFF2-40B4-BE49-F238E27FC236}">
                  <a16:creationId xmlns:a16="http://schemas.microsoft.com/office/drawing/2014/main" id="{6A3D2D7D-8EBD-4B36-A3A9-55D2F08F3310}"/>
                </a:ext>
              </a:extLst>
            </p:cNvPr>
            <p:cNvSpPr>
              <a:spLocks noChangeArrowheads="1"/>
            </p:cNvSpPr>
            <p:nvPr/>
          </p:nvSpPr>
          <p:spPr bwMode="auto">
            <a:xfrm>
              <a:off x="2961"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DIAO</a:t>
              </a:r>
            </a:p>
          </p:txBody>
        </p:sp>
        <p:sp>
          <p:nvSpPr>
            <p:cNvPr id="93198" name="AutoShape 18">
              <a:extLst>
                <a:ext uri="{FF2B5EF4-FFF2-40B4-BE49-F238E27FC236}">
                  <a16:creationId xmlns:a16="http://schemas.microsoft.com/office/drawing/2014/main" id="{B0E980B1-4926-4C0E-B282-2EE5F82607F4}"/>
                </a:ext>
              </a:extLst>
            </p:cNvPr>
            <p:cNvSpPr>
              <a:spLocks noChangeArrowheads="1"/>
            </p:cNvSpPr>
            <p:nvPr/>
          </p:nvSpPr>
          <p:spPr bwMode="auto">
            <a:xfrm>
              <a:off x="3667"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YANG</a:t>
              </a:r>
            </a:p>
          </p:txBody>
        </p:sp>
        <p:sp>
          <p:nvSpPr>
            <p:cNvPr id="93199" name="AutoShape 19">
              <a:extLst>
                <a:ext uri="{FF2B5EF4-FFF2-40B4-BE49-F238E27FC236}">
                  <a16:creationId xmlns:a16="http://schemas.microsoft.com/office/drawing/2014/main" id="{AEA642BF-DECA-4C03-9791-960967776F0B}"/>
                </a:ext>
              </a:extLst>
            </p:cNvPr>
            <p:cNvSpPr>
              <a:spLocks noChangeArrowheads="1"/>
            </p:cNvSpPr>
            <p:nvPr/>
          </p:nvSpPr>
          <p:spPr bwMode="auto">
            <a:xfrm>
              <a:off x="4389" y="3454"/>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XUE</a:t>
              </a:r>
            </a:p>
          </p:txBody>
        </p:sp>
        <p:sp>
          <p:nvSpPr>
            <p:cNvPr id="93200" name="AutoShape 20">
              <a:extLst>
                <a:ext uri="{FF2B5EF4-FFF2-40B4-BE49-F238E27FC236}">
                  <a16:creationId xmlns:a16="http://schemas.microsoft.com/office/drawing/2014/main" id="{8B72DBEC-1D18-4CFA-8F2F-3950E42177F2}"/>
                </a:ext>
              </a:extLst>
            </p:cNvPr>
            <p:cNvSpPr>
              <a:spLocks noChangeArrowheads="1"/>
            </p:cNvSpPr>
            <p:nvPr/>
          </p:nvSpPr>
          <p:spPr bwMode="auto">
            <a:xfrm>
              <a:off x="5061"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WANG</a:t>
              </a:r>
            </a:p>
          </p:txBody>
        </p:sp>
        <p:sp>
          <p:nvSpPr>
            <p:cNvPr id="93201" name="Line 21">
              <a:extLst>
                <a:ext uri="{FF2B5EF4-FFF2-40B4-BE49-F238E27FC236}">
                  <a16:creationId xmlns:a16="http://schemas.microsoft.com/office/drawing/2014/main" id="{2E4E99DE-6EBA-4F6E-9B80-2477415201E8}"/>
                </a:ext>
              </a:extLst>
            </p:cNvPr>
            <p:cNvSpPr>
              <a:spLocks noChangeShapeType="1"/>
            </p:cNvSpPr>
            <p:nvPr/>
          </p:nvSpPr>
          <p:spPr bwMode="auto">
            <a:xfrm flipH="1">
              <a:off x="1496" y="1625"/>
              <a:ext cx="1367" cy="567"/>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2" name="Line 22">
              <a:extLst>
                <a:ext uri="{FF2B5EF4-FFF2-40B4-BE49-F238E27FC236}">
                  <a16:creationId xmlns:a16="http://schemas.microsoft.com/office/drawing/2014/main" id="{8E59EE15-6DE5-4FD1-9ED3-20CB6D6C7A3E}"/>
                </a:ext>
              </a:extLst>
            </p:cNvPr>
            <p:cNvSpPr>
              <a:spLocks noChangeShapeType="1"/>
            </p:cNvSpPr>
            <p:nvPr/>
          </p:nvSpPr>
          <p:spPr bwMode="auto">
            <a:xfrm>
              <a:off x="2923" y="1616"/>
              <a:ext cx="1380" cy="523"/>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3" name="Line 23">
              <a:extLst>
                <a:ext uri="{FF2B5EF4-FFF2-40B4-BE49-F238E27FC236}">
                  <a16:creationId xmlns:a16="http://schemas.microsoft.com/office/drawing/2014/main" id="{AC409AA2-08A8-4C90-861F-D51B6C6BCC5F}"/>
                </a:ext>
              </a:extLst>
            </p:cNvPr>
            <p:cNvSpPr>
              <a:spLocks noChangeShapeType="1"/>
            </p:cNvSpPr>
            <p:nvPr/>
          </p:nvSpPr>
          <p:spPr bwMode="auto">
            <a:xfrm flipH="1">
              <a:off x="834" y="2424"/>
              <a:ext cx="627" cy="516"/>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4" name="Line 24">
              <a:extLst>
                <a:ext uri="{FF2B5EF4-FFF2-40B4-BE49-F238E27FC236}">
                  <a16:creationId xmlns:a16="http://schemas.microsoft.com/office/drawing/2014/main" id="{5F37C0D0-E372-4F7E-9163-6821F9951841}"/>
                </a:ext>
              </a:extLst>
            </p:cNvPr>
            <p:cNvSpPr>
              <a:spLocks noChangeShapeType="1"/>
            </p:cNvSpPr>
            <p:nvPr/>
          </p:nvSpPr>
          <p:spPr bwMode="auto">
            <a:xfrm>
              <a:off x="1530" y="2424"/>
              <a:ext cx="662" cy="482"/>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5" name="Line 25">
              <a:extLst>
                <a:ext uri="{FF2B5EF4-FFF2-40B4-BE49-F238E27FC236}">
                  <a16:creationId xmlns:a16="http://schemas.microsoft.com/office/drawing/2014/main" id="{D61C62BD-A331-4E49-BFE0-EBBDBC779284}"/>
                </a:ext>
              </a:extLst>
            </p:cNvPr>
            <p:cNvSpPr>
              <a:spLocks noChangeShapeType="1"/>
            </p:cNvSpPr>
            <p:nvPr/>
          </p:nvSpPr>
          <p:spPr bwMode="auto">
            <a:xfrm flipH="1">
              <a:off x="3611" y="2364"/>
              <a:ext cx="696" cy="542"/>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6" name="Line 26">
              <a:extLst>
                <a:ext uri="{FF2B5EF4-FFF2-40B4-BE49-F238E27FC236}">
                  <a16:creationId xmlns:a16="http://schemas.microsoft.com/office/drawing/2014/main" id="{B20C992B-043D-45A2-AD14-7177F5CBD300}"/>
                </a:ext>
              </a:extLst>
            </p:cNvPr>
            <p:cNvSpPr>
              <a:spLocks noChangeShapeType="1"/>
            </p:cNvSpPr>
            <p:nvPr/>
          </p:nvSpPr>
          <p:spPr bwMode="auto">
            <a:xfrm>
              <a:off x="4393" y="2373"/>
              <a:ext cx="636" cy="524"/>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7" name="Line 27">
              <a:extLst>
                <a:ext uri="{FF2B5EF4-FFF2-40B4-BE49-F238E27FC236}">
                  <a16:creationId xmlns:a16="http://schemas.microsoft.com/office/drawing/2014/main" id="{B1C608E7-3911-4B3B-9D52-5E34EA3DD5B0}"/>
                </a:ext>
              </a:extLst>
            </p:cNvPr>
            <p:cNvSpPr>
              <a:spLocks noChangeShapeType="1"/>
            </p:cNvSpPr>
            <p:nvPr/>
          </p:nvSpPr>
          <p:spPr bwMode="auto">
            <a:xfrm flipH="1">
              <a:off x="421" y="3164"/>
              <a:ext cx="379" cy="318"/>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8" name="Line 28">
              <a:extLst>
                <a:ext uri="{FF2B5EF4-FFF2-40B4-BE49-F238E27FC236}">
                  <a16:creationId xmlns:a16="http://schemas.microsoft.com/office/drawing/2014/main" id="{65390408-EF2A-4B19-93B5-7E3C7D4E2A5A}"/>
                </a:ext>
              </a:extLst>
            </p:cNvPr>
            <p:cNvSpPr>
              <a:spLocks noChangeShapeType="1"/>
            </p:cNvSpPr>
            <p:nvPr/>
          </p:nvSpPr>
          <p:spPr bwMode="auto">
            <a:xfrm>
              <a:off x="885" y="3164"/>
              <a:ext cx="293" cy="309"/>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9" name="Line 29">
              <a:extLst>
                <a:ext uri="{FF2B5EF4-FFF2-40B4-BE49-F238E27FC236}">
                  <a16:creationId xmlns:a16="http://schemas.microsoft.com/office/drawing/2014/main" id="{C4B5AF5F-4840-4CDE-87E6-CD5410B48A57}"/>
                </a:ext>
              </a:extLst>
            </p:cNvPr>
            <p:cNvSpPr>
              <a:spLocks noChangeShapeType="1"/>
            </p:cNvSpPr>
            <p:nvPr/>
          </p:nvSpPr>
          <p:spPr bwMode="auto">
            <a:xfrm flipH="1">
              <a:off x="1857" y="3129"/>
              <a:ext cx="301" cy="327"/>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0" name="Line 30">
              <a:extLst>
                <a:ext uri="{FF2B5EF4-FFF2-40B4-BE49-F238E27FC236}">
                  <a16:creationId xmlns:a16="http://schemas.microsoft.com/office/drawing/2014/main" id="{5F274437-C51F-41FE-919E-369D177E35BE}"/>
                </a:ext>
              </a:extLst>
            </p:cNvPr>
            <p:cNvSpPr>
              <a:spLocks noChangeShapeType="1"/>
            </p:cNvSpPr>
            <p:nvPr/>
          </p:nvSpPr>
          <p:spPr bwMode="auto">
            <a:xfrm>
              <a:off x="2244" y="3138"/>
              <a:ext cx="327" cy="327"/>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1" name="Line 31">
              <a:extLst>
                <a:ext uri="{FF2B5EF4-FFF2-40B4-BE49-F238E27FC236}">
                  <a16:creationId xmlns:a16="http://schemas.microsoft.com/office/drawing/2014/main" id="{13D54F4E-1303-4419-940B-25E747D9A746}"/>
                </a:ext>
              </a:extLst>
            </p:cNvPr>
            <p:cNvSpPr>
              <a:spLocks noChangeShapeType="1"/>
            </p:cNvSpPr>
            <p:nvPr/>
          </p:nvSpPr>
          <p:spPr bwMode="auto">
            <a:xfrm flipH="1">
              <a:off x="3275" y="3138"/>
              <a:ext cx="293" cy="335"/>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2" name="Line 32">
              <a:extLst>
                <a:ext uri="{FF2B5EF4-FFF2-40B4-BE49-F238E27FC236}">
                  <a16:creationId xmlns:a16="http://schemas.microsoft.com/office/drawing/2014/main" id="{A0211984-0702-45A0-857D-C8B501E467EC}"/>
                </a:ext>
              </a:extLst>
            </p:cNvPr>
            <p:cNvSpPr>
              <a:spLocks noChangeShapeType="1"/>
            </p:cNvSpPr>
            <p:nvPr/>
          </p:nvSpPr>
          <p:spPr bwMode="auto">
            <a:xfrm>
              <a:off x="3697" y="3147"/>
              <a:ext cx="292" cy="318"/>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3" name="Line 33">
              <a:extLst>
                <a:ext uri="{FF2B5EF4-FFF2-40B4-BE49-F238E27FC236}">
                  <a16:creationId xmlns:a16="http://schemas.microsoft.com/office/drawing/2014/main" id="{2FB008F1-2A65-4EB4-86E8-455C332E1C39}"/>
                </a:ext>
              </a:extLst>
            </p:cNvPr>
            <p:cNvSpPr>
              <a:spLocks noChangeShapeType="1"/>
            </p:cNvSpPr>
            <p:nvPr/>
          </p:nvSpPr>
          <p:spPr bwMode="auto">
            <a:xfrm flipH="1">
              <a:off x="4720" y="3138"/>
              <a:ext cx="266" cy="318"/>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4" name="Line 34">
              <a:extLst>
                <a:ext uri="{FF2B5EF4-FFF2-40B4-BE49-F238E27FC236}">
                  <a16:creationId xmlns:a16="http://schemas.microsoft.com/office/drawing/2014/main" id="{BFC21712-93FD-4FF9-9A2B-AE3888AF4F96}"/>
                </a:ext>
              </a:extLst>
            </p:cNvPr>
            <p:cNvSpPr>
              <a:spLocks noChangeShapeType="1"/>
            </p:cNvSpPr>
            <p:nvPr/>
          </p:nvSpPr>
          <p:spPr bwMode="auto">
            <a:xfrm>
              <a:off x="5081" y="3138"/>
              <a:ext cx="301" cy="335"/>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grpSp>
      <p:sp>
        <p:nvSpPr>
          <p:cNvPr id="34" name="Rectangle 73">
            <a:extLst>
              <a:ext uri="{FF2B5EF4-FFF2-40B4-BE49-F238E27FC236}">
                <a16:creationId xmlns:a16="http://schemas.microsoft.com/office/drawing/2014/main" id="{150F1B0C-F022-488F-AADF-10CE60E9DB61}"/>
              </a:ext>
            </a:extLst>
          </p:cNvPr>
          <p:cNvSpPr>
            <a:spLocks noChangeArrowheads="1"/>
          </p:cNvSpPr>
          <p:nvPr/>
        </p:nvSpPr>
        <p:spPr bwMode="auto">
          <a:xfrm>
            <a:off x="782638" y="174625"/>
            <a:ext cx="342900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sz="2400" b="0">
                <a:solidFill>
                  <a:schemeClr val="bg1"/>
                </a:solidFill>
                <a:ea typeface="微软雅黑" panose="020B0503020204020204" pitchFamily="34" charset="-122"/>
                <a:sym typeface="+mn-lt"/>
              </a:rPr>
              <a:t>树形选择排序</a:t>
            </a:r>
          </a:p>
        </p:txBody>
      </p:sp>
      <p:sp>
        <p:nvSpPr>
          <p:cNvPr id="112645" name="Line 37">
            <a:extLst>
              <a:ext uri="{FF2B5EF4-FFF2-40B4-BE49-F238E27FC236}">
                <a16:creationId xmlns:a16="http://schemas.microsoft.com/office/drawing/2014/main" id="{0624D46C-9923-0845-ABE4-46AE61FE1DCC}"/>
              </a:ext>
            </a:extLst>
          </p:cNvPr>
          <p:cNvSpPr>
            <a:spLocks noChangeShapeType="1"/>
          </p:cNvSpPr>
          <p:nvPr/>
        </p:nvSpPr>
        <p:spPr bwMode="auto">
          <a:xfrm flipV="1">
            <a:off x="3055938" y="3213100"/>
            <a:ext cx="3328987" cy="0"/>
          </a:xfrm>
          <a:prstGeom prst="line">
            <a:avLst/>
          </a:prstGeom>
          <a:noFill/>
          <a:ln w="9525">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2646" name="Line 37">
            <a:extLst>
              <a:ext uri="{FF2B5EF4-FFF2-40B4-BE49-F238E27FC236}">
                <a16:creationId xmlns:a16="http://schemas.microsoft.com/office/drawing/2014/main" id="{EB45DCFA-49D3-4A47-A9C2-1D9CF50E5817}"/>
              </a:ext>
            </a:extLst>
          </p:cNvPr>
          <p:cNvSpPr>
            <a:spLocks noChangeShapeType="1"/>
          </p:cNvSpPr>
          <p:nvPr/>
        </p:nvSpPr>
        <p:spPr bwMode="auto">
          <a:xfrm flipV="1">
            <a:off x="1928813" y="4437063"/>
            <a:ext cx="1009650" cy="0"/>
          </a:xfrm>
          <a:prstGeom prst="line">
            <a:avLst/>
          </a:prstGeom>
          <a:noFill/>
          <a:ln w="9525">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431F2F37-7882-4EFE-BA57-A0BD6E8956AF}"/>
              </a:ext>
            </a:extLst>
          </p:cNvPr>
          <p:cNvSpPr/>
          <p:nvPr/>
        </p:nvSpPr>
        <p:spPr bwMode="auto">
          <a:xfrm>
            <a:off x="0" y="1484313"/>
            <a:ext cx="9144000" cy="4465637"/>
          </a:xfrm>
          <a:prstGeom prst="rect">
            <a:avLst/>
          </a:prstGeom>
          <a:solidFill>
            <a:schemeClr val="bg2">
              <a:lumMod val="20000"/>
              <a:lumOff val="80000"/>
            </a:schemeClr>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ea typeface="仿宋_GB2312" panose="02010609030101010101" pitchFamily="49" charset="-122"/>
            </a:endParaRPr>
          </a:p>
        </p:txBody>
      </p:sp>
      <p:grpSp>
        <p:nvGrpSpPr>
          <p:cNvPr id="113667" name="Group 35">
            <a:extLst>
              <a:ext uri="{FF2B5EF4-FFF2-40B4-BE49-F238E27FC236}">
                <a16:creationId xmlns:a16="http://schemas.microsoft.com/office/drawing/2014/main" id="{39B87221-A7CC-D54E-8ECE-D56B9780356F}"/>
              </a:ext>
            </a:extLst>
          </p:cNvPr>
          <p:cNvGrpSpPr>
            <a:grpSpLocks/>
          </p:cNvGrpSpPr>
          <p:nvPr/>
        </p:nvGrpSpPr>
        <p:grpSpPr bwMode="auto">
          <a:xfrm>
            <a:off x="217488" y="1803400"/>
            <a:ext cx="8845550" cy="3683000"/>
            <a:chOff x="125" y="1392"/>
            <a:chExt cx="5572" cy="2320"/>
          </a:xfrm>
        </p:grpSpPr>
        <p:sp>
          <p:nvSpPr>
            <p:cNvPr id="93186" name="AutoShape 6">
              <a:extLst>
                <a:ext uri="{FF2B5EF4-FFF2-40B4-BE49-F238E27FC236}">
                  <a16:creationId xmlns:a16="http://schemas.microsoft.com/office/drawing/2014/main" id="{A7418AA3-8343-47B2-8F02-BBAE6679B36A}"/>
                </a:ext>
              </a:extLst>
            </p:cNvPr>
            <p:cNvSpPr>
              <a:spLocks noChangeArrowheads="1"/>
            </p:cNvSpPr>
            <p:nvPr/>
          </p:nvSpPr>
          <p:spPr bwMode="auto">
            <a:xfrm>
              <a:off x="2588" y="1392"/>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endParaRPr lang="en-US" altLang="zh-CN" sz="2400" b="0" dirty="0">
                <a:solidFill>
                  <a:schemeClr val="bg1"/>
                </a:solidFill>
                <a:latin typeface="+mn-lt"/>
                <a:ea typeface="+mn-ea"/>
                <a:cs typeface="+mn-ea"/>
                <a:sym typeface="+mn-lt"/>
              </a:endParaRPr>
            </a:p>
          </p:txBody>
        </p:sp>
        <p:sp>
          <p:nvSpPr>
            <p:cNvPr id="93187" name="AutoShape 7">
              <a:extLst>
                <a:ext uri="{FF2B5EF4-FFF2-40B4-BE49-F238E27FC236}">
                  <a16:creationId xmlns:a16="http://schemas.microsoft.com/office/drawing/2014/main" id="{AB3776EB-B7BF-4DE4-9ECC-976B145E4592}"/>
                </a:ext>
              </a:extLst>
            </p:cNvPr>
            <p:cNvSpPr>
              <a:spLocks noChangeArrowheads="1"/>
            </p:cNvSpPr>
            <p:nvPr/>
          </p:nvSpPr>
          <p:spPr bwMode="auto">
            <a:xfrm>
              <a:off x="1203" y="2191"/>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endParaRPr lang="en-US" altLang="zh-CN" sz="2400" b="0" dirty="0">
                <a:solidFill>
                  <a:schemeClr val="bg1"/>
                </a:solidFill>
                <a:latin typeface="+mn-lt"/>
                <a:ea typeface="+mn-ea"/>
                <a:cs typeface="+mn-ea"/>
                <a:sym typeface="+mn-lt"/>
              </a:endParaRPr>
            </a:p>
          </p:txBody>
        </p:sp>
        <p:sp>
          <p:nvSpPr>
            <p:cNvPr id="93188" name="AutoShape 8">
              <a:extLst>
                <a:ext uri="{FF2B5EF4-FFF2-40B4-BE49-F238E27FC236}">
                  <a16:creationId xmlns:a16="http://schemas.microsoft.com/office/drawing/2014/main" id="{7E2DF7EC-4138-431F-AFB3-8C4DEE4E7F94}"/>
                </a:ext>
              </a:extLst>
            </p:cNvPr>
            <p:cNvSpPr>
              <a:spLocks noChangeArrowheads="1"/>
            </p:cNvSpPr>
            <p:nvPr/>
          </p:nvSpPr>
          <p:spPr bwMode="auto">
            <a:xfrm>
              <a:off x="4022" y="2139"/>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DIAO</a:t>
              </a:r>
            </a:p>
          </p:txBody>
        </p:sp>
        <p:sp>
          <p:nvSpPr>
            <p:cNvPr id="93189" name="AutoShape 9">
              <a:extLst>
                <a:ext uri="{FF2B5EF4-FFF2-40B4-BE49-F238E27FC236}">
                  <a16:creationId xmlns:a16="http://schemas.microsoft.com/office/drawing/2014/main" id="{800E2167-1F50-4B7E-8936-C5A4D6F2BAAC}"/>
                </a:ext>
              </a:extLst>
            </p:cNvPr>
            <p:cNvSpPr>
              <a:spLocks noChangeArrowheads="1"/>
            </p:cNvSpPr>
            <p:nvPr/>
          </p:nvSpPr>
          <p:spPr bwMode="auto">
            <a:xfrm>
              <a:off x="515" y="2930"/>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endParaRPr lang="en-US" altLang="zh-CN" sz="2400" b="0" dirty="0">
                <a:solidFill>
                  <a:schemeClr val="bg1"/>
                </a:solidFill>
                <a:latin typeface="+mn-lt"/>
                <a:ea typeface="+mn-ea"/>
                <a:cs typeface="+mn-ea"/>
                <a:sym typeface="+mn-lt"/>
              </a:endParaRPr>
            </a:p>
          </p:txBody>
        </p:sp>
        <p:sp>
          <p:nvSpPr>
            <p:cNvPr id="93190" name="AutoShape 10">
              <a:extLst>
                <a:ext uri="{FF2B5EF4-FFF2-40B4-BE49-F238E27FC236}">
                  <a16:creationId xmlns:a16="http://schemas.microsoft.com/office/drawing/2014/main" id="{4827B79D-5338-4E53-9167-05E31F218068}"/>
                </a:ext>
              </a:extLst>
            </p:cNvPr>
            <p:cNvSpPr>
              <a:spLocks noChangeArrowheads="1"/>
            </p:cNvSpPr>
            <p:nvPr/>
          </p:nvSpPr>
          <p:spPr bwMode="auto">
            <a:xfrm>
              <a:off x="1890" y="2912"/>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dirty="0">
                  <a:solidFill>
                    <a:schemeClr val="bg1"/>
                  </a:solidFill>
                  <a:latin typeface="+mn-lt"/>
                  <a:ea typeface="+mn-ea"/>
                  <a:cs typeface="+mn-ea"/>
                  <a:sym typeface="+mn-lt"/>
                </a:rPr>
                <a:t>LIU</a:t>
              </a:r>
            </a:p>
          </p:txBody>
        </p:sp>
        <p:sp>
          <p:nvSpPr>
            <p:cNvPr id="93191" name="AutoShape 11">
              <a:extLst>
                <a:ext uri="{FF2B5EF4-FFF2-40B4-BE49-F238E27FC236}">
                  <a16:creationId xmlns:a16="http://schemas.microsoft.com/office/drawing/2014/main" id="{BA6C60FB-DADC-4BB7-A169-58523F5A8B73}"/>
                </a:ext>
              </a:extLst>
            </p:cNvPr>
            <p:cNvSpPr>
              <a:spLocks noChangeArrowheads="1"/>
            </p:cNvSpPr>
            <p:nvPr/>
          </p:nvSpPr>
          <p:spPr bwMode="auto">
            <a:xfrm>
              <a:off x="3318" y="2904"/>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DIAO</a:t>
              </a:r>
            </a:p>
          </p:txBody>
        </p:sp>
        <p:sp>
          <p:nvSpPr>
            <p:cNvPr id="93192" name="AutoShape 12">
              <a:extLst>
                <a:ext uri="{FF2B5EF4-FFF2-40B4-BE49-F238E27FC236}">
                  <a16:creationId xmlns:a16="http://schemas.microsoft.com/office/drawing/2014/main" id="{52DBCD49-BA1A-49F7-8F20-451BE745F715}"/>
                </a:ext>
              </a:extLst>
            </p:cNvPr>
            <p:cNvSpPr>
              <a:spLocks noChangeArrowheads="1"/>
            </p:cNvSpPr>
            <p:nvPr/>
          </p:nvSpPr>
          <p:spPr bwMode="auto">
            <a:xfrm>
              <a:off x="4710" y="2896"/>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WANG</a:t>
              </a:r>
            </a:p>
          </p:txBody>
        </p:sp>
        <p:sp>
          <p:nvSpPr>
            <p:cNvPr id="93193" name="AutoShape 13">
              <a:extLst>
                <a:ext uri="{FF2B5EF4-FFF2-40B4-BE49-F238E27FC236}">
                  <a16:creationId xmlns:a16="http://schemas.microsoft.com/office/drawing/2014/main" id="{C50DF854-9258-4849-B9CE-939079046BCD}"/>
                </a:ext>
              </a:extLst>
            </p:cNvPr>
            <p:cNvSpPr>
              <a:spLocks noChangeArrowheads="1"/>
            </p:cNvSpPr>
            <p:nvPr/>
          </p:nvSpPr>
          <p:spPr bwMode="auto">
            <a:xfrm>
              <a:off x="125" y="3480"/>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ZHAO</a:t>
              </a:r>
            </a:p>
          </p:txBody>
        </p:sp>
        <p:sp>
          <p:nvSpPr>
            <p:cNvPr id="93194" name="AutoShape 14">
              <a:extLst>
                <a:ext uri="{FF2B5EF4-FFF2-40B4-BE49-F238E27FC236}">
                  <a16:creationId xmlns:a16="http://schemas.microsoft.com/office/drawing/2014/main" id="{5D402FD4-767B-4A80-AC00-E8437C5779DA}"/>
                </a:ext>
              </a:extLst>
            </p:cNvPr>
            <p:cNvSpPr>
              <a:spLocks noChangeArrowheads="1"/>
            </p:cNvSpPr>
            <p:nvPr/>
          </p:nvSpPr>
          <p:spPr bwMode="auto">
            <a:xfrm>
              <a:off x="847" y="3471"/>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endParaRPr lang="en-US" altLang="zh-CN" sz="2400" b="0" dirty="0">
                <a:solidFill>
                  <a:schemeClr val="bg1"/>
                </a:solidFill>
                <a:latin typeface="+mn-lt"/>
                <a:ea typeface="+mn-ea"/>
                <a:cs typeface="+mn-ea"/>
                <a:sym typeface="+mn-lt"/>
              </a:endParaRPr>
            </a:p>
          </p:txBody>
        </p:sp>
        <p:sp>
          <p:nvSpPr>
            <p:cNvPr id="93195" name="AutoShape 15">
              <a:extLst>
                <a:ext uri="{FF2B5EF4-FFF2-40B4-BE49-F238E27FC236}">
                  <a16:creationId xmlns:a16="http://schemas.microsoft.com/office/drawing/2014/main" id="{92EAF5ED-630A-41AF-ACDC-B7710C1C1D34}"/>
                </a:ext>
              </a:extLst>
            </p:cNvPr>
            <p:cNvSpPr>
              <a:spLocks noChangeArrowheads="1"/>
            </p:cNvSpPr>
            <p:nvPr/>
          </p:nvSpPr>
          <p:spPr bwMode="auto">
            <a:xfrm>
              <a:off x="1552"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LIU</a:t>
              </a:r>
            </a:p>
          </p:txBody>
        </p:sp>
        <p:sp>
          <p:nvSpPr>
            <p:cNvPr id="93196" name="AutoShape 16">
              <a:extLst>
                <a:ext uri="{FF2B5EF4-FFF2-40B4-BE49-F238E27FC236}">
                  <a16:creationId xmlns:a16="http://schemas.microsoft.com/office/drawing/2014/main" id="{D68BF36C-CC8A-4593-A5C6-73A8C235DD81}"/>
                </a:ext>
              </a:extLst>
            </p:cNvPr>
            <p:cNvSpPr>
              <a:spLocks noChangeArrowheads="1"/>
            </p:cNvSpPr>
            <p:nvPr/>
          </p:nvSpPr>
          <p:spPr bwMode="auto">
            <a:xfrm>
              <a:off x="2257"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dirty="0">
                  <a:solidFill>
                    <a:schemeClr val="bg1"/>
                  </a:solidFill>
                  <a:latin typeface="+mn-lt"/>
                  <a:ea typeface="+mn-ea"/>
                  <a:cs typeface="+mn-ea"/>
                  <a:sym typeface="+mn-lt"/>
                </a:rPr>
                <a:t>*</a:t>
              </a:r>
            </a:p>
          </p:txBody>
        </p:sp>
        <p:sp>
          <p:nvSpPr>
            <p:cNvPr id="93197" name="AutoShape 17">
              <a:extLst>
                <a:ext uri="{FF2B5EF4-FFF2-40B4-BE49-F238E27FC236}">
                  <a16:creationId xmlns:a16="http://schemas.microsoft.com/office/drawing/2014/main" id="{1ECF2DD9-BC2A-4B1E-85F1-77719E6F0F3E}"/>
                </a:ext>
              </a:extLst>
            </p:cNvPr>
            <p:cNvSpPr>
              <a:spLocks noChangeArrowheads="1"/>
            </p:cNvSpPr>
            <p:nvPr/>
          </p:nvSpPr>
          <p:spPr bwMode="auto">
            <a:xfrm>
              <a:off x="2961"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DIAO</a:t>
              </a:r>
            </a:p>
          </p:txBody>
        </p:sp>
        <p:sp>
          <p:nvSpPr>
            <p:cNvPr id="93198" name="AutoShape 18">
              <a:extLst>
                <a:ext uri="{FF2B5EF4-FFF2-40B4-BE49-F238E27FC236}">
                  <a16:creationId xmlns:a16="http://schemas.microsoft.com/office/drawing/2014/main" id="{DA0D1592-8504-4081-B5D0-88EF3ABC14A3}"/>
                </a:ext>
              </a:extLst>
            </p:cNvPr>
            <p:cNvSpPr>
              <a:spLocks noChangeArrowheads="1"/>
            </p:cNvSpPr>
            <p:nvPr/>
          </p:nvSpPr>
          <p:spPr bwMode="auto">
            <a:xfrm>
              <a:off x="3667"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YANG</a:t>
              </a:r>
            </a:p>
          </p:txBody>
        </p:sp>
        <p:sp>
          <p:nvSpPr>
            <p:cNvPr id="93199" name="AutoShape 19">
              <a:extLst>
                <a:ext uri="{FF2B5EF4-FFF2-40B4-BE49-F238E27FC236}">
                  <a16:creationId xmlns:a16="http://schemas.microsoft.com/office/drawing/2014/main" id="{31C48272-17B4-405A-B36D-4777E17CB973}"/>
                </a:ext>
              </a:extLst>
            </p:cNvPr>
            <p:cNvSpPr>
              <a:spLocks noChangeArrowheads="1"/>
            </p:cNvSpPr>
            <p:nvPr/>
          </p:nvSpPr>
          <p:spPr bwMode="auto">
            <a:xfrm>
              <a:off x="4389" y="3454"/>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XUE</a:t>
              </a:r>
            </a:p>
          </p:txBody>
        </p:sp>
        <p:sp>
          <p:nvSpPr>
            <p:cNvPr id="93200" name="AutoShape 20">
              <a:extLst>
                <a:ext uri="{FF2B5EF4-FFF2-40B4-BE49-F238E27FC236}">
                  <a16:creationId xmlns:a16="http://schemas.microsoft.com/office/drawing/2014/main" id="{8990FE9E-6DD2-4275-BE91-D8385885F4D6}"/>
                </a:ext>
              </a:extLst>
            </p:cNvPr>
            <p:cNvSpPr>
              <a:spLocks noChangeArrowheads="1"/>
            </p:cNvSpPr>
            <p:nvPr/>
          </p:nvSpPr>
          <p:spPr bwMode="auto">
            <a:xfrm>
              <a:off x="5061"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WANG</a:t>
              </a:r>
            </a:p>
          </p:txBody>
        </p:sp>
        <p:sp>
          <p:nvSpPr>
            <p:cNvPr id="93201" name="Line 21">
              <a:extLst>
                <a:ext uri="{FF2B5EF4-FFF2-40B4-BE49-F238E27FC236}">
                  <a16:creationId xmlns:a16="http://schemas.microsoft.com/office/drawing/2014/main" id="{1C3DECEC-0762-4516-B8FC-C59A814E0B6F}"/>
                </a:ext>
              </a:extLst>
            </p:cNvPr>
            <p:cNvSpPr>
              <a:spLocks noChangeShapeType="1"/>
            </p:cNvSpPr>
            <p:nvPr/>
          </p:nvSpPr>
          <p:spPr bwMode="auto">
            <a:xfrm flipH="1">
              <a:off x="1496" y="1625"/>
              <a:ext cx="1367" cy="567"/>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2" name="Line 22">
              <a:extLst>
                <a:ext uri="{FF2B5EF4-FFF2-40B4-BE49-F238E27FC236}">
                  <a16:creationId xmlns:a16="http://schemas.microsoft.com/office/drawing/2014/main" id="{9F42D1C3-430F-49C6-8F7A-C9E570FF27A0}"/>
                </a:ext>
              </a:extLst>
            </p:cNvPr>
            <p:cNvSpPr>
              <a:spLocks noChangeShapeType="1"/>
            </p:cNvSpPr>
            <p:nvPr/>
          </p:nvSpPr>
          <p:spPr bwMode="auto">
            <a:xfrm>
              <a:off x="2923" y="1616"/>
              <a:ext cx="1380" cy="523"/>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3" name="Line 23">
              <a:extLst>
                <a:ext uri="{FF2B5EF4-FFF2-40B4-BE49-F238E27FC236}">
                  <a16:creationId xmlns:a16="http://schemas.microsoft.com/office/drawing/2014/main" id="{C956B7F3-0275-4EDE-81AB-E8E5C16AF606}"/>
                </a:ext>
              </a:extLst>
            </p:cNvPr>
            <p:cNvSpPr>
              <a:spLocks noChangeShapeType="1"/>
            </p:cNvSpPr>
            <p:nvPr/>
          </p:nvSpPr>
          <p:spPr bwMode="auto">
            <a:xfrm flipH="1">
              <a:off x="834" y="2424"/>
              <a:ext cx="627" cy="516"/>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4" name="Line 24">
              <a:extLst>
                <a:ext uri="{FF2B5EF4-FFF2-40B4-BE49-F238E27FC236}">
                  <a16:creationId xmlns:a16="http://schemas.microsoft.com/office/drawing/2014/main" id="{96BBD671-FCAD-489F-BA12-3DD8409F8142}"/>
                </a:ext>
              </a:extLst>
            </p:cNvPr>
            <p:cNvSpPr>
              <a:spLocks noChangeShapeType="1"/>
            </p:cNvSpPr>
            <p:nvPr/>
          </p:nvSpPr>
          <p:spPr bwMode="auto">
            <a:xfrm>
              <a:off x="1530" y="2424"/>
              <a:ext cx="662" cy="482"/>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5" name="Line 25">
              <a:extLst>
                <a:ext uri="{FF2B5EF4-FFF2-40B4-BE49-F238E27FC236}">
                  <a16:creationId xmlns:a16="http://schemas.microsoft.com/office/drawing/2014/main" id="{97E62AA1-179B-4545-B55C-61E47F359F1B}"/>
                </a:ext>
              </a:extLst>
            </p:cNvPr>
            <p:cNvSpPr>
              <a:spLocks noChangeShapeType="1"/>
            </p:cNvSpPr>
            <p:nvPr/>
          </p:nvSpPr>
          <p:spPr bwMode="auto">
            <a:xfrm flipH="1">
              <a:off x="3611" y="2364"/>
              <a:ext cx="696" cy="542"/>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6" name="Line 26">
              <a:extLst>
                <a:ext uri="{FF2B5EF4-FFF2-40B4-BE49-F238E27FC236}">
                  <a16:creationId xmlns:a16="http://schemas.microsoft.com/office/drawing/2014/main" id="{AF21E47E-43C0-48B5-AD2B-FB738021F638}"/>
                </a:ext>
              </a:extLst>
            </p:cNvPr>
            <p:cNvSpPr>
              <a:spLocks noChangeShapeType="1"/>
            </p:cNvSpPr>
            <p:nvPr/>
          </p:nvSpPr>
          <p:spPr bwMode="auto">
            <a:xfrm>
              <a:off x="4393" y="2373"/>
              <a:ext cx="636" cy="524"/>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7" name="Line 27">
              <a:extLst>
                <a:ext uri="{FF2B5EF4-FFF2-40B4-BE49-F238E27FC236}">
                  <a16:creationId xmlns:a16="http://schemas.microsoft.com/office/drawing/2014/main" id="{DE407067-9AA9-459F-A45F-337C7E346386}"/>
                </a:ext>
              </a:extLst>
            </p:cNvPr>
            <p:cNvSpPr>
              <a:spLocks noChangeShapeType="1"/>
            </p:cNvSpPr>
            <p:nvPr/>
          </p:nvSpPr>
          <p:spPr bwMode="auto">
            <a:xfrm flipH="1">
              <a:off x="421" y="3164"/>
              <a:ext cx="379" cy="318"/>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8" name="Line 28">
              <a:extLst>
                <a:ext uri="{FF2B5EF4-FFF2-40B4-BE49-F238E27FC236}">
                  <a16:creationId xmlns:a16="http://schemas.microsoft.com/office/drawing/2014/main" id="{2A4C2B92-985A-4E52-BE2A-39E4E5A88102}"/>
                </a:ext>
              </a:extLst>
            </p:cNvPr>
            <p:cNvSpPr>
              <a:spLocks noChangeShapeType="1"/>
            </p:cNvSpPr>
            <p:nvPr/>
          </p:nvSpPr>
          <p:spPr bwMode="auto">
            <a:xfrm>
              <a:off x="885" y="3164"/>
              <a:ext cx="293" cy="309"/>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9" name="Line 29">
              <a:extLst>
                <a:ext uri="{FF2B5EF4-FFF2-40B4-BE49-F238E27FC236}">
                  <a16:creationId xmlns:a16="http://schemas.microsoft.com/office/drawing/2014/main" id="{3C8F7F96-DA3E-4D43-8DAD-8888F5AA3B18}"/>
                </a:ext>
              </a:extLst>
            </p:cNvPr>
            <p:cNvSpPr>
              <a:spLocks noChangeShapeType="1"/>
            </p:cNvSpPr>
            <p:nvPr/>
          </p:nvSpPr>
          <p:spPr bwMode="auto">
            <a:xfrm flipH="1">
              <a:off x="1857" y="3129"/>
              <a:ext cx="301" cy="327"/>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0" name="Line 30">
              <a:extLst>
                <a:ext uri="{FF2B5EF4-FFF2-40B4-BE49-F238E27FC236}">
                  <a16:creationId xmlns:a16="http://schemas.microsoft.com/office/drawing/2014/main" id="{019868F8-8A9F-439D-A9A6-3E2DABF64045}"/>
                </a:ext>
              </a:extLst>
            </p:cNvPr>
            <p:cNvSpPr>
              <a:spLocks noChangeShapeType="1"/>
            </p:cNvSpPr>
            <p:nvPr/>
          </p:nvSpPr>
          <p:spPr bwMode="auto">
            <a:xfrm>
              <a:off x="2244" y="3138"/>
              <a:ext cx="327" cy="327"/>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1" name="Line 31">
              <a:extLst>
                <a:ext uri="{FF2B5EF4-FFF2-40B4-BE49-F238E27FC236}">
                  <a16:creationId xmlns:a16="http://schemas.microsoft.com/office/drawing/2014/main" id="{1CBC7B16-2909-4317-8DD2-8FFE92A6197B}"/>
                </a:ext>
              </a:extLst>
            </p:cNvPr>
            <p:cNvSpPr>
              <a:spLocks noChangeShapeType="1"/>
            </p:cNvSpPr>
            <p:nvPr/>
          </p:nvSpPr>
          <p:spPr bwMode="auto">
            <a:xfrm flipH="1">
              <a:off x="3275" y="3138"/>
              <a:ext cx="293" cy="335"/>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2" name="Line 32">
              <a:extLst>
                <a:ext uri="{FF2B5EF4-FFF2-40B4-BE49-F238E27FC236}">
                  <a16:creationId xmlns:a16="http://schemas.microsoft.com/office/drawing/2014/main" id="{002687F8-FF14-438D-A7B8-1AAA8BF7F8BC}"/>
                </a:ext>
              </a:extLst>
            </p:cNvPr>
            <p:cNvSpPr>
              <a:spLocks noChangeShapeType="1"/>
            </p:cNvSpPr>
            <p:nvPr/>
          </p:nvSpPr>
          <p:spPr bwMode="auto">
            <a:xfrm>
              <a:off x="3697" y="3147"/>
              <a:ext cx="292" cy="318"/>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3" name="Line 33">
              <a:extLst>
                <a:ext uri="{FF2B5EF4-FFF2-40B4-BE49-F238E27FC236}">
                  <a16:creationId xmlns:a16="http://schemas.microsoft.com/office/drawing/2014/main" id="{025A0CAD-FA51-42DF-8059-FF29F76603D2}"/>
                </a:ext>
              </a:extLst>
            </p:cNvPr>
            <p:cNvSpPr>
              <a:spLocks noChangeShapeType="1"/>
            </p:cNvSpPr>
            <p:nvPr/>
          </p:nvSpPr>
          <p:spPr bwMode="auto">
            <a:xfrm flipH="1">
              <a:off x="4720" y="3138"/>
              <a:ext cx="266" cy="318"/>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4" name="Line 34">
              <a:extLst>
                <a:ext uri="{FF2B5EF4-FFF2-40B4-BE49-F238E27FC236}">
                  <a16:creationId xmlns:a16="http://schemas.microsoft.com/office/drawing/2014/main" id="{4808FB0D-62D9-4AC4-BF91-971640F68958}"/>
                </a:ext>
              </a:extLst>
            </p:cNvPr>
            <p:cNvSpPr>
              <a:spLocks noChangeShapeType="1"/>
            </p:cNvSpPr>
            <p:nvPr/>
          </p:nvSpPr>
          <p:spPr bwMode="auto">
            <a:xfrm>
              <a:off x="5081" y="3138"/>
              <a:ext cx="301" cy="335"/>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grpSp>
      <p:sp>
        <p:nvSpPr>
          <p:cNvPr id="34" name="Rectangle 73">
            <a:extLst>
              <a:ext uri="{FF2B5EF4-FFF2-40B4-BE49-F238E27FC236}">
                <a16:creationId xmlns:a16="http://schemas.microsoft.com/office/drawing/2014/main" id="{2F1B92DD-B005-447C-B9C4-E1B965D3DFF1}"/>
              </a:ext>
            </a:extLst>
          </p:cNvPr>
          <p:cNvSpPr>
            <a:spLocks noChangeArrowheads="1"/>
          </p:cNvSpPr>
          <p:nvPr/>
        </p:nvSpPr>
        <p:spPr bwMode="auto">
          <a:xfrm>
            <a:off x="782638" y="174625"/>
            <a:ext cx="342900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sz="2400" b="0">
                <a:solidFill>
                  <a:schemeClr val="bg1"/>
                </a:solidFill>
                <a:ea typeface="微软雅黑" panose="020B0503020204020204" pitchFamily="34" charset="-122"/>
                <a:sym typeface="+mn-lt"/>
              </a:rPr>
              <a:t>树形选择排序</a:t>
            </a:r>
          </a:p>
        </p:txBody>
      </p:sp>
    </p:spTree>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25DA4DFE-30C3-4E76-AA9C-F81E1CE45D3C}"/>
              </a:ext>
            </a:extLst>
          </p:cNvPr>
          <p:cNvSpPr/>
          <p:nvPr/>
        </p:nvSpPr>
        <p:spPr bwMode="auto">
          <a:xfrm>
            <a:off x="0" y="1484313"/>
            <a:ext cx="9144000" cy="4465637"/>
          </a:xfrm>
          <a:prstGeom prst="rect">
            <a:avLst/>
          </a:prstGeom>
          <a:solidFill>
            <a:schemeClr val="bg2">
              <a:lumMod val="20000"/>
              <a:lumOff val="80000"/>
            </a:schemeClr>
          </a:solidFill>
          <a:ln w="9525" cap="flat" cmpd="sng" algn="ctr">
            <a:noFill/>
            <a:prstDash val="solid"/>
            <a:round/>
            <a:headEnd type="none" w="med" len="med"/>
            <a:tailEnd type="none" w="med" len="med"/>
          </a:ln>
        </p:spPr>
        <p:txBody>
          <a:bodyPr/>
          <a:lstStyle/>
          <a:p>
            <a:pPr marL="342900" indent="-342900">
              <a:spcBef>
                <a:spcPct val="20000"/>
              </a:spcBef>
              <a:defRPr/>
            </a:pPr>
            <a:endParaRPr kumimoji="1" lang="zh-CN" altLang="en-US" b="0">
              <a:ea typeface="仿宋_GB2312" panose="02010609030101010101" pitchFamily="49" charset="-122"/>
            </a:endParaRPr>
          </a:p>
        </p:txBody>
      </p:sp>
      <p:grpSp>
        <p:nvGrpSpPr>
          <p:cNvPr id="114691" name="Group 35">
            <a:extLst>
              <a:ext uri="{FF2B5EF4-FFF2-40B4-BE49-F238E27FC236}">
                <a16:creationId xmlns:a16="http://schemas.microsoft.com/office/drawing/2014/main" id="{5A93AB84-628C-6744-B1AF-4AC0E716B122}"/>
              </a:ext>
            </a:extLst>
          </p:cNvPr>
          <p:cNvGrpSpPr>
            <a:grpSpLocks/>
          </p:cNvGrpSpPr>
          <p:nvPr/>
        </p:nvGrpSpPr>
        <p:grpSpPr bwMode="auto">
          <a:xfrm>
            <a:off x="217488" y="1803400"/>
            <a:ext cx="8845550" cy="3683000"/>
            <a:chOff x="125" y="1392"/>
            <a:chExt cx="5572" cy="2320"/>
          </a:xfrm>
        </p:grpSpPr>
        <p:sp>
          <p:nvSpPr>
            <p:cNvPr id="93186" name="AutoShape 6">
              <a:extLst>
                <a:ext uri="{FF2B5EF4-FFF2-40B4-BE49-F238E27FC236}">
                  <a16:creationId xmlns:a16="http://schemas.microsoft.com/office/drawing/2014/main" id="{CF4602B4-DFA6-450D-AB95-9F223EF60D6C}"/>
                </a:ext>
              </a:extLst>
            </p:cNvPr>
            <p:cNvSpPr>
              <a:spLocks noChangeArrowheads="1"/>
            </p:cNvSpPr>
            <p:nvPr/>
          </p:nvSpPr>
          <p:spPr bwMode="auto">
            <a:xfrm>
              <a:off x="2588" y="1392"/>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dirty="0">
                  <a:solidFill>
                    <a:schemeClr val="bg1"/>
                  </a:solidFill>
                  <a:latin typeface="+mn-lt"/>
                  <a:ea typeface="+mn-ea"/>
                  <a:cs typeface="+mn-ea"/>
                  <a:sym typeface="+mn-lt"/>
                </a:rPr>
                <a:t>DIAO</a:t>
              </a:r>
            </a:p>
          </p:txBody>
        </p:sp>
        <p:sp>
          <p:nvSpPr>
            <p:cNvPr id="93187" name="AutoShape 7">
              <a:extLst>
                <a:ext uri="{FF2B5EF4-FFF2-40B4-BE49-F238E27FC236}">
                  <a16:creationId xmlns:a16="http://schemas.microsoft.com/office/drawing/2014/main" id="{A8500452-9681-4E14-8ADC-59C68EE8500C}"/>
                </a:ext>
              </a:extLst>
            </p:cNvPr>
            <p:cNvSpPr>
              <a:spLocks noChangeArrowheads="1"/>
            </p:cNvSpPr>
            <p:nvPr/>
          </p:nvSpPr>
          <p:spPr bwMode="auto">
            <a:xfrm>
              <a:off x="1203" y="2191"/>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dirty="0">
                  <a:solidFill>
                    <a:schemeClr val="bg1"/>
                  </a:solidFill>
                  <a:latin typeface="+mn-lt"/>
                  <a:ea typeface="+mn-ea"/>
                  <a:cs typeface="+mn-ea"/>
                  <a:sym typeface="+mn-lt"/>
                </a:rPr>
                <a:t>LIU</a:t>
              </a:r>
            </a:p>
          </p:txBody>
        </p:sp>
        <p:sp>
          <p:nvSpPr>
            <p:cNvPr id="93188" name="AutoShape 8">
              <a:extLst>
                <a:ext uri="{FF2B5EF4-FFF2-40B4-BE49-F238E27FC236}">
                  <a16:creationId xmlns:a16="http://schemas.microsoft.com/office/drawing/2014/main" id="{4066117E-8FF6-42D6-BB56-EA8B5ED73024}"/>
                </a:ext>
              </a:extLst>
            </p:cNvPr>
            <p:cNvSpPr>
              <a:spLocks noChangeArrowheads="1"/>
            </p:cNvSpPr>
            <p:nvPr/>
          </p:nvSpPr>
          <p:spPr bwMode="auto">
            <a:xfrm>
              <a:off x="4022" y="2139"/>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DIAO</a:t>
              </a:r>
            </a:p>
          </p:txBody>
        </p:sp>
        <p:sp>
          <p:nvSpPr>
            <p:cNvPr id="93189" name="AutoShape 9">
              <a:extLst>
                <a:ext uri="{FF2B5EF4-FFF2-40B4-BE49-F238E27FC236}">
                  <a16:creationId xmlns:a16="http://schemas.microsoft.com/office/drawing/2014/main" id="{E85583B1-D317-449B-BB68-BAE3A8582D53}"/>
                </a:ext>
              </a:extLst>
            </p:cNvPr>
            <p:cNvSpPr>
              <a:spLocks noChangeArrowheads="1"/>
            </p:cNvSpPr>
            <p:nvPr/>
          </p:nvSpPr>
          <p:spPr bwMode="auto">
            <a:xfrm>
              <a:off x="515" y="2930"/>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dirty="0">
                  <a:solidFill>
                    <a:schemeClr val="bg1"/>
                  </a:solidFill>
                  <a:latin typeface="+mn-lt"/>
                  <a:ea typeface="+mn-ea"/>
                  <a:cs typeface="+mn-ea"/>
                  <a:sym typeface="+mn-lt"/>
                </a:rPr>
                <a:t>ZHAO</a:t>
              </a:r>
            </a:p>
          </p:txBody>
        </p:sp>
        <p:sp>
          <p:nvSpPr>
            <p:cNvPr id="93190" name="AutoShape 10">
              <a:extLst>
                <a:ext uri="{FF2B5EF4-FFF2-40B4-BE49-F238E27FC236}">
                  <a16:creationId xmlns:a16="http://schemas.microsoft.com/office/drawing/2014/main" id="{A5FDDF12-C6DF-407B-AF71-99E844C43418}"/>
                </a:ext>
              </a:extLst>
            </p:cNvPr>
            <p:cNvSpPr>
              <a:spLocks noChangeArrowheads="1"/>
            </p:cNvSpPr>
            <p:nvPr/>
          </p:nvSpPr>
          <p:spPr bwMode="auto">
            <a:xfrm>
              <a:off x="1890" y="2912"/>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dirty="0">
                  <a:solidFill>
                    <a:schemeClr val="bg1"/>
                  </a:solidFill>
                  <a:latin typeface="+mn-lt"/>
                  <a:ea typeface="+mn-ea"/>
                  <a:cs typeface="+mn-ea"/>
                  <a:sym typeface="+mn-lt"/>
                </a:rPr>
                <a:t>LIU</a:t>
              </a:r>
            </a:p>
          </p:txBody>
        </p:sp>
        <p:sp>
          <p:nvSpPr>
            <p:cNvPr id="93191" name="AutoShape 11">
              <a:extLst>
                <a:ext uri="{FF2B5EF4-FFF2-40B4-BE49-F238E27FC236}">
                  <a16:creationId xmlns:a16="http://schemas.microsoft.com/office/drawing/2014/main" id="{DE6BCDE6-07DA-498D-A4F9-91F59CE136F5}"/>
                </a:ext>
              </a:extLst>
            </p:cNvPr>
            <p:cNvSpPr>
              <a:spLocks noChangeArrowheads="1"/>
            </p:cNvSpPr>
            <p:nvPr/>
          </p:nvSpPr>
          <p:spPr bwMode="auto">
            <a:xfrm>
              <a:off x="3318" y="2904"/>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DIAO</a:t>
              </a:r>
            </a:p>
          </p:txBody>
        </p:sp>
        <p:sp>
          <p:nvSpPr>
            <p:cNvPr id="93192" name="AutoShape 12">
              <a:extLst>
                <a:ext uri="{FF2B5EF4-FFF2-40B4-BE49-F238E27FC236}">
                  <a16:creationId xmlns:a16="http://schemas.microsoft.com/office/drawing/2014/main" id="{CC5F8DAD-405A-461D-B93E-905A913AF4DB}"/>
                </a:ext>
              </a:extLst>
            </p:cNvPr>
            <p:cNvSpPr>
              <a:spLocks noChangeArrowheads="1"/>
            </p:cNvSpPr>
            <p:nvPr/>
          </p:nvSpPr>
          <p:spPr bwMode="auto">
            <a:xfrm>
              <a:off x="4710" y="2896"/>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WANG</a:t>
              </a:r>
            </a:p>
          </p:txBody>
        </p:sp>
        <p:sp>
          <p:nvSpPr>
            <p:cNvPr id="93193" name="AutoShape 13">
              <a:extLst>
                <a:ext uri="{FF2B5EF4-FFF2-40B4-BE49-F238E27FC236}">
                  <a16:creationId xmlns:a16="http://schemas.microsoft.com/office/drawing/2014/main" id="{FE190D84-109D-4CFB-9516-84FE1A1DB853}"/>
                </a:ext>
              </a:extLst>
            </p:cNvPr>
            <p:cNvSpPr>
              <a:spLocks noChangeArrowheads="1"/>
            </p:cNvSpPr>
            <p:nvPr/>
          </p:nvSpPr>
          <p:spPr bwMode="auto">
            <a:xfrm>
              <a:off x="125" y="3480"/>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ZHAO</a:t>
              </a:r>
            </a:p>
          </p:txBody>
        </p:sp>
        <p:sp>
          <p:nvSpPr>
            <p:cNvPr id="93194" name="AutoShape 14">
              <a:extLst>
                <a:ext uri="{FF2B5EF4-FFF2-40B4-BE49-F238E27FC236}">
                  <a16:creationId xmlns:a16="http://schemas.microsoft.com/office/drawing/2014/main" id="{FB393D29-A8C4-42F4-89F4-8084E63F2B9A}"/>
                </a:ext>
              </a:extLst>
            </p:cNvPr>
            <p:cNvSpPr>
              <a:spLocks noChangeArrowheads="1"/>
            </p:cNvSpPr>
            <p:nvPr/>
          </p:nvSpPr>
          <p:spPr bwMode="auto">
            <a:xfrm>
              <a:off x="847" y="3471"/>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dirty="0">
                  <a:solidFill>
                    <a:schemeClr val="bg1"/>
                  </a:solidFill>
                  <a:latin typeface="+mn-lt"/>
                  <a:ea typeface="+mn-ea"/>
                  <a:cs typeface="+mn-ea"/>
                  <a:sym typeface="+mn-lt"/>
                </a:rPr>
                <a:t>*</a:t>
              </a:r>
            </a:p>
          </p:txBody>
        </p:sp>
        <p:sp>
          <p:nvSpPr>
            <p:cNvPr id="93195" name="AutoShape 15">
              <a:extLst>
                <a:ext uri="{FF2B5EF4-FFF2-40B4-BE49-F238E27FC236}">
                  <a16:creationId xmlns:a16="http://schemas.microsoft.com/office/drawing/2014/main" id="{1C494B1A-1BFA-4D86-9EF3-6FE589C8A28D}"/>
                </a:ext>
              </a:extLst>
            </p:cNvPr>
            <p:cNvSpPr>
              <a:spLocks noChangeArrowheads="1"/>
            </p:cNvSpPr>
            <p:nvPr/>
          </p:nvSpPr>
          <p:spPr bwMode="auto">
            <a:xfrm>
              <a:off x="1552"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LIU</a:t>
              </a:r>
            </a:p>
          </p:txBody>
        </p:sp>
        <p:sp>
          <p:nvSpPr>
            <p:cNvPr id="93196" name="AutoShape 16">
              <a:extLst>
                <a:ext uri="{FF2B5EF4-FFF2-40B4-BE49-F238E27FC236}">
                  <a16:creationId xmlns:a16="http://schemas.microsoft.com/office/drawing/2014/main" id="{E8365031-337D-4CD3-AEE3-27FA890D59D8}"/>
                </a:ext>
              </a:extLst>
            </p:cNvPr>
            <p:cNvSpPr>
              <a:spLocks noChangeArrowheads="1"/>
            </p:cNvSpPr>
            <p:nvPr/>
          </p:nvSpPr>
          <p:spPr bwMode="auto">
            <a:xfrm>
              <a:off x="2257"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dirty="0">
                  <a:solidFill>
                    <a:schemeClr val="bg1"/>
                  </a:solidFill>
                  <a:latin typeface="+mn-lt"/>
                  <a:ea typeface="+mn-ea"/>
                  <a:cs typeface="+mn-ea"/>
                  <a:sym typeface="+mn-lt"/>
                </a:rPr>
                <a:t>*</a:t>
              </a:r>
            </a:p>
          </p:txBody>
        </p:sp>
        <p:sp>
          <p:nvSpPr>
            <p:cNvPr id="93197" name="AutoShape 17">
              <a:extLst>
                <a:ext uri="{FF2B5EF4-FFF2-40B4-BE49-F238E27FC236}">
                  <a16:creationId xmlns:a16="http://schemas.microsoft.com/office/drawing/2014/main" id="{D881CDE6-0B6F-4AC6-9E68-BF078E4A365E}"/>
                </a:ext>
              </a:extLst>
            </p:cNvPr>
            <p:cNvSpPr>
              <a:spLocks noChangeArrowheads="1"/>
            </p:cNvSpPr>
            <p:nvPr/>
          </p:nvSpPr>
          <p:spPr bwMode="auto">
            <a:xfrm>
              <a:off x="2961"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DIAO</a:t>
              </a:r>
            </a:p>
          </p:txBody>
        </p:sp>
        <p:sp>
          <p:nvSpPr>
            <p:cNvPr id="93198" name="AutoShape 18">
              <a:extLst>
                <a:ext uri="{FF2B5EF4-FFF2-40B4-BE49-F238E27FC236}">
                  <a16:creationId xmlns:a16="http://schemas.microsoft.com/office/drawing/2014/main" id="{847F4922-C6F0-48EF-9F43-436FAC6687CD}"/>
                </a:ext>
              </a:extLst>
            </p:cNvPr>
            <p:cNvSpPr>
              <a:spLocks noChangeArrowheads="1"/>
            </p:cNvSpPr>
            <p:nvPr/>
          </p:nvSpPr>
          <p:spPr bwMode="auto">
            <a:xfrm>
              <a:off x="3667"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YANG</a:t>
              </a:r>
            </a:p>
          </p:txBody>
        </p:sp>
        <p:sp>
          <p:nvSpPr>
            <p:cNvPr id="93199" name="AutoShape 19">
              <a:extLst>
                <a:ext uri="{FF2B5EF4-FFF2-40B4-BE49-F238E27FC236}">
                  <a16:creationId xmlns:a16="http://schemas.microsoft.com/office/drawing/2014/main" id="{73BE5259-460E-4B96-921D-8D0199379CA1}"/>
                </a:ext>
              </a:extLst>
            </p:cNvPr>
            <p:cNvSpPr>
              <a:spLocks noChangeArrowheads="1"/>
            </p:cNvSpPr>
            <p:nvPr/>
          </p:nvSpPr>
          <p:spPr bwMode="auto">
            <a:xfrm>
              <a:off x="4389" y="3454"/>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XUE</a:t>
              </a:r>
            </a:p>
          </p:txBody>
        </p:sp>
        <p:sp>
          <p:nvSpPr>
            <p:cNvPr id="93200" name="AutoShape 20">
              <a:extLst>
                <a:ext uri="{FF2B5EF4-FFF2-40B4-BE49-F238E27FC236}">
                  <a16:creationId xmlns:a16="http://schemas.microsoft.com/office/drawing/2014/main" id="{BFB8E195-D1CE-4BD1-BC6F-730A43F16B0A}"/>
                </a:ext>
              </a:extLst>
            </p:cNvPr>
            <p:cNvSpPr>
              <a:spLocks noChangeArrowheads="1"/>
            </p:cNvSpPr>
            <p:nvPr/>
          </p:nvSpPr>
          <p:spPr bwMode="auto">
            <a:xfrm>
              <a:off x="5061" y="3463"/>
              <a:ext cx="636" cy="232"/>
            </a:xfrm>
            <a:prstGeom prst="roundRect">
              <a:avLst>
                <a:gd name="adj" fmla="val 16667"/>
              </a:avLst>
            </a:prstGeom>
            <a:solidFill>
              <a:schemeClr val="accent1">
                <a:lumMod val="60000"/>
                <a:lumOff val="40000"/>
              </a:schemeClr>
            </a:solidFill>
            <a:ln w="9525">
              <a:solidFill>
                <a:schemeClr val="tx1"/>
              </a:solidFill>
              <a:round/>
              <a:headEnd/>
              <a:tailEnd/>
            </a:ln>
          </p:spPr>
          <p:txBody>
            <a:bodyPr wrap="none" lIns="0" tIns="0" rIns="0" bIns="0" anchor="ctr"/>
            <a:lstStyle>
              <a:lvl1pPr marL="285750" indent="-285750" defTabSz="687388">
                <a:defRPr sz="2800" b="1">
                  <a:solidFill>
                    <a:schemeClr val="tx1"/>
                  </a:solidFill>
                  <a:latin typeface="Times New Roman" panose="02020603050405020304" pitchFamily="18" charset="0"/>
                  <a:ea typeface="楷体_GB2312" charset="-122"/>
                </a:defRPr>
              </a:lvl1pPr>
              <a:lvl2pPr defTabSz="687388">
                <a:defRPr sz="2800" b="1">
                  <a:solidFill>
                    <a:schemeClr val="tx1"/>
                  </a:solidFill>
                  <a:latin typeface="Times New Roman" panose="02020603050405020304" pitchFamily="18" charset="0"/>
                  <a:ea typeface="楷体_GB2312" charset="-122"/>
                </a:defRPr>
              </a:lvl2pPr>
              <a:lvl3pPr defTabSz="687388">
                <a:defRPr sz="2800" b="1">
                  <a:solidFill>
                    <a:schemeClr val="tx1"/>
                  </a:solidFill>
                  <a:latin typeface="Times New Roman" panose="02020603050405020304" pitchFamily="18" charset="0"/>
                  <a:ea typeface="楷体_GB2312" charset="-122"/>
                </a:defRPr>
              </a:lvl3pPr>
              <a:lvl4pPr defTabSz="687388">
                <a:defRPr sz="2800" b="1">
                  <a:solidFill>
                    <a:schemeClr val="tx1"/>
                  </a:solidFill>
                  <a:latin typeface="Times New Roman" panose="02020603050405020304" pitchFamily="18" charset="0"/>
                  <a:ea typeface="楷体_GB2312" charset="-122"/>
                </a:defRPr>
              </a:lvl4pPr>
              <a:lvl5pPr defTabSz="687388">
                <a:defRPr sz="2800" b="1">
                  <a:solidFill>
                    <a:schemeClr val="tx1"/>
                  </a:solidFill>
                  <a:latin typeface="Times New Roman" panose="02020603050405020304" pitchFamily="18" charset="0"/>
                  <a:ea typeface="楷体_GB2312" charset="-122"/>
                </a:defRPr>
              </a:lvl5pPr>
              <a:lvl6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defTabSz="687388"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2400" b="0">
                  <a:solidFill>
                    <a:schemeClr val="bg1"/>
                  </a:solidFill>
                  <a:latin typeface="+mn-lt"/>
                  <a:ea typeface="+mn-ea"/>
                  <a:cs typeface="+mn-ea"/>
                  <a:sym typeface="+mn-lt"/>
                </a:rPr>
                <a:t>WANG</a:t>
              </a:r>
            </a:p>
          </p:txBody>
        </p:sp>
        <p:sp>
          <p:nvSpPr>
            <p:cNvPr id="93201" name="Line 21">
              <a:extLst>
                <a:ext uri="{FF2B5EF4-FFF2-40B4-BE49-F238E27FC236}">
                  <a16:creationId xmlns:a16="http://schemas.microsoft.com/office/drawing/2014/main" id="{DFA90F1B-0805-4BE0-B91E-347B3FC3BE9B}"/>
                </a:ext>
              </a:extLst>
            </p:cNvPr>
            <p:cNvSpPr>
              <a:spLocks noChangeShapeType="1"/>
            </p:cNvSpPr>
            <p:nvPr/>
          </p:nvSpPr>
          <p:spPr bwMode="auto">
            <a:xfrm flipH="1">
              <a:off x="1496" y="1625"/>
              <a:ext cx="1367" cy="567"/>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2" name="Line 22">
              <a:extLst>
                <a:ext uri="{FF2B5EF4-FFF2-40B4-BE49-F238E27FC236}">
                  <a16:creationId xmlns:a16="http://schemas.microsoft.com/office/drawing/2014/main" id="{1675FE48-0390-4357-8BFD-DF592A5821C1}"/>
                </a:ext>
              </a:extLst>
            </p:cNvPr>
            <p:cNvSpPr>
              <a:spLocks noChangeShapeType="1"/>
            </p:cNvSpPr>
            <p:nvPr/>
          </p:nvSpPr>
          <p:spPr bwMode="auto">
            <a:xfrm>
              <a:off x="2923" y="1616"/>
              <a:ext cx="1380" cy="523"/>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3" name="Line 23">
              <a:extLst>
                <a:ext uri="{FF2B5EF4-FFF2-40B4-BE49-F238E27FC236}">
                  <a16:creationId xmlns:a16="http://schemas.microsoft.com/office/drawing/2014/main" id="{F5095391-EB3E-46D3-B736-D49DCE8200C1}"/>
                </a:ext>
              </a:extLst>
            </p:cNvPr>
            <p:cNvSpPr>
              <a:spLocks noChangeShapeType="1"/>
            </p:cNvSpPr>
            <p:nvPr/>
          </p:nvSpPr>
          <p:spPr bwMode="auto">
            <a:xfrm flipH="1">
              <a:off x="834" y="2424"/>
              <a:ext cx="627" cy="516"/>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4" name="Line 24">
              <a:extLst>
                <a:ext uri="{FF2B5EF4-FFF2-40B4-BE49-F238E27FC236}">
                  <a16:creationId xmlns:a16="http://schemas.microsoft.com/office/drawing/2014/main" id="{282E1A8D-4F1C-4D0E-A361-4CD51A713E3E}"/>
                </a:ext>
              </a:extLst>
            </p:cNvPr>
            <p:cNvSpPr>
              <a:spLocks noChangeShapeType="1"/>
            </p:cNvSpPr>
            <p:nvPr/>
          </p:nvSpPr>
          <p:spPr bwMode="auto">
            <a:xfrm>
              <a:off x="1530" y="2424"/>
              <a:ext cx="662" cy="482"/>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5" name="Line 25">
              <a:extLst>
                <a:ext uri="{FF2B5EF4-FFF2-40B4-BE49-F238E27FC236}">
                  <a16:creationId xmlns:a16="http://schemas.microsoft.com/office/drawing/2014/main" id="{45CA2677-45B8-4AFE-A59E-ACBC15A386A7}"/>
                </a:ext>
              </a:extLst>
            </p:cNvPr>
            <p:cNvSpPr>
              <a:spLocks noChangeShapeType="1"/>
            </p:cNvSpPr>
            <p:nvPr/>
          </p:nvSpPr>
          <p:spPr bwMode="auto">
            <a:xfrm flipH="1">
              <a:off x="3611" y="2364"/>
              <a:ext cx="696" cy="542"/>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6" name="Line 26">
              <a:extLst>
                <a:ext uri="{FF2B5EF4-FFF2-40B4-BE49-F238E27FC236}">
                  <a16:creationId xmlns:a16="http://schemas.microsoft.com/office/drawing/2014/main" id="{158082CC-3787-4551-A844-2F8B8E11C75E}"/>
                </a:ext>
              </a:extLst>
            </p:cNvPr>
            <p:cNvSpPr>
              <a:spLocks noChangeShapeType="1"/>
            </p:cNvSpPr>
            <p:nvPr/>
          </p:nvSpPr>
          <p:spPr bwMode="auto">
            <a:xfrm>
              <a:off x="4393" y="2373"/>
              <a:ext cx="636" cy="524"/>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7" name="Line 27">
              <a:extLst>
                <a:ext uri="{FF2B5EF4-FFF2-40B4-BE49-F238E27FC236}">
                  <a16:creationId xmlns:a16="http://schemas.microsoft.com/office/drawing/2014/main" id="{7E71FDE7-F509-4117-9C48-AD0F652462FF}"/>
                </a:ext>
              </a:extLst>
            </p:cNvPr>
            <p:cNvSpPr>
              <a:spLocks noChangeShapeType="1"/>
            </p:cNvSpPr>
            <p:nvPr/>
          </p:nvSpPr>
          <p:spPr bwMode="auto">
            <a:xfrm flipH="1">
              <a:off x="421" y="3164"/>
              <a:ext cx="379" cy="318"/>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8" name="Line 28">
              <a:extLst>
                <a:ext uri="{FF2B5EF4-FFF2-40B4-BE49-F238E27FC236}">
                  <a16:creationId xmlns:a16="http://schemas.microsoft.com/office/drawing/2014/main" id="{5A3ABAA6-A076-4A70-A90F-87C3045AE2F2}"/>
                </a:ext>
              </a:extLst>
            </p:cNvPr>
            <p:cNvSpPr>
              <a:spLocks noChangeShapeType="1"/>
            </p:cNvSpPr>
            <p:nvPr/>
          </p:nvSpPr>
          <p:spPr bwMode="auto">
            <a:xfrm>
              <a:off x="885" y="3164"/>
              <a:ext cx="293" cy="309"/>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09" name="Line 29">
              <a:extLst>
                <a:ext uri="{FF2B5EF4-FFF2-40B4-BE49-F238E27FC236}">
                  <a16:creationId xmlns:a16="http://schemas.microsoft.com/office/drawing/2014/main" id="{EFD256B8-2589-4436-8F24-CC0C2687D3BB}"/>
                </a:ext>
              </a:extLst>
            </p:cNvPr>
            <p:cNvSpPr>
              <a:spLocks noChangeShapeType="1"/>
            </p:cNvSpPr>
            <p:nvPr/>
          </p:nvSpPr>
          <p:spPr bwMode="auto">
            <a:xfrm flipH="1">
              <a:off x="1857" y="3129"/>
              <a:ext cx="301" cy="327"/>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0" name="Line 30">
              <a:extLst>
                <a:ext uri="{FF2B5EF4-FFF2-40B4-BE49-F238E27FC236}">
                  <a16:creationId xmlns:a16="http://schemas.microsoft.com/office/drawing/2014/main" id="{F70DDA84-6C8C-49FA-B0A6-E6B99A6CB260}"/>
                </a:ext>
              </a:extLst>
            </p:cNvPr>
            <p:cNvSpPr>
              <a:spLocks noChangeShapeType="1"/>
            </p:cNvSpPr>
            <p:nvPr/>
          </p:nvSpPr>
          <p:spPr bwMode="auto">
            <a:xfrm>
              <a:off x="2244" y="3138"/>
              <a:ext cx="327" cy="327"/>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1" name="Line 31">
              <a:extLst>
                <a:ext uri="{FF2B5EF4-FFF2-40B4-BE49-F238E27FC236}">
                  <a16:creationId xmlns:a16="http://schemas.microsoft.com/office/drawing/2014/main" id="{93577A68-8F06-4186-A5C3-14119D24F883}"/>
                </a:ext>
              </a:extLst>
            </p:cNvPr>
            <p:cNvSpPr>
              <a:spLocks noChangeShapeType="1"/>
            </p:cNvSpPr>
            <p:nvPr/>
          </p:nvSpPr>
          <p:spPr bwMode="auto">
            <a:xfrm flipH="1">
              <a:off x="3275" y="3138"/>
              <a:ext cx="293" cy="335"/>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2" name="Line 32">
              <a:extLst>
                <a:ext uri="{FF2B5EF4-FFF2-40B4-BE49-F238E27FC236}">
                  <a16:creationId xmlns:a16="http://schemas.microsoft.com/office/drawing/2014/main" id="{8275AEF5-7489-4FF2-908D-8BC5119FE50B}"/>
                </a:ext>
              </a:extLst>
            </p:cNvPr>
            <p:cNvSpPr>
              <a:spLocks noChangeShapeType="1"/>
            </p:cNvSpPr>
            <p:nvPr/>
          </p:nvSpPr>
          <p:spPr bwMode="auto">
            <a:xfrm>
              <a:off x="3697" y="3147"/>
              <a:ext cx="292" cy="318"/>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3" name="Line 33">
              <a:extLst>
                <a:ext uri="{FF2B5EF4-FFF2-40B4-BE49-F238E27FC236}">
                  <a16:creationId xmlns:a16="http://schemas.microsoft.com/office/drawing/2014/main" id="{FDF139D8-4B4F-4222-B6DD-E631EBC1FD74}"/>
                </a:ext>
              </a:extLst>
            </p:cNvPr>
            <p:cNvSpPr>
              <a:spLocks noChangeShapeType="1"/>
            </p:cNvSpPr>
            <p:nvPr/>
          </p:nvSpPr>
          <p:spPr bwMode="auto">
            <a:xfrm flipH="1">
              <a:off x="4720" y="3138"/>
              <a:ext cx="266" cy="318"/>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sp>
          <p:nvSpPr>
            <p:cNvPr id="93214" name="Line 34">
              <a:extLst>
                <a:ext uri="{FF2B5EF4-FFF2-40B4-BE49-F238E27FC236}">
                  <a16:creationId xmlns:a16="http://schemas.microsoft.com/office/drawing/2014/main" id="{FD36FB62-A91B-4D17-B4C6-50395541B0C0}"/>
                </a:ext>
              </a:extLst>
            </p:cNvPr>
            <p:cNvSpPr>
              <a:spLocks noChangeShapeType="1"/>
            </p:cNvSpPr>
            <p:nvPr/>
          </p:nvSpPr>
          <p:spPr bwMode="auto">
            <a:xfrm>
              <a:off x="5081" y="3138"/>
              <a:ext cx="301" cy="335"/>
            </a:xfrm>
            <a:prstGeom prst="line">
              <a:avLst/>
            </a:prstGeom>
            <a:noFill/>
            <a:ln w="9525">
              <a:solidFill>
                <a:schemeClr val="accent1">
                  <a:lumMod val="75000"/>
                </a:schemeClr>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sz="2400" b="0">
                <a:latin typeface="+mn-lt"/>
                <a:ea typeface="+mn-ea"/>
                <a:cs typeface="+mn-ea"/>
                <a:sym typeface="+mn-lt"/>
              </a:endParaRPr>
            </a:p>
          </p:txBody>
        </p:sp>
      </p:grpSp>
      <p:sp>
        <p:nvSpPr>
          <p:cNvPr id="34" name="Rectangle 73">
            <a:extLst>
              <a:ext uri="{FF2B5EF4-FFF2-40B4-BE49-F238E27FC236}">
                <a16:creationId xmlns:a16="http://schemas.microsoft.com/office/drawing/2014/main" id="{2EE978ED-DB61-4337-9012-432574DF802F}"/>
              </a:ext>
            </a:extLst>
          </p:cNvPr>
          <p:cNvSpPr>
            <a:spLocks noChangeArrowheads="1"/>
          </p:cNvSpPr>
          <p:nvPr/>
        </p:nvSpPr>
        <p:spPr bwMode="auto">
          <a:xfrm>
            <a:off x="782638" y="174625"/>
            <a:ext cx="342900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sz="2400" b="0">
                <a:solidFill>
                  <a:schemeClr val="bg1"/>
                </a:solidFill>
                <a:ea typeface="微软雅黑" panose="020B0503020204020204" pitchFamily="34" charset="-122"/>
                <a:sym typeface="+mn-lt"/>
              </a:rPr>
              <a:t>树形选择排序</a:t>
            </a:r>
          </a:p>
        </p:txBody>
      </p:sp>
      <p:sp>
        <p:nvSpPr>
          <p:cNvPr id="114693" name="Line 37">
            <a:extLst>
              <a:ext uri="{FF2B5EF4-FFF2-40B4-BE49-F238E27FC236}">
                <a16:creationId xmlns:a16="http://schemas.microsoft.com/office/drawing/2014/main" id="{C66FF4CC-4B96-F741-AD35-91B5982CD51B}"/>
              </a:ext>
            </a:extLst>
          </p:cNvPr>
          <p:cNvSpPr>
            <a:spLocks noChangeShapeType="1"/>
          </p:cNvSpPr>
          <p:nvPr/>
        </p:nvSpPr>
        <p:spPr bwMode="auto">
          <a:xfrm flipV="1">
            <a:off x="3055938" y="3213100"/>
            <a:ext cx="3328987" cy="0"/>
          </a:xfrm>
          <a:prstGeom prst="line">
            <a:avLst/>
          </a:prstGeom>
          <a:noFill/>
          <a:ln w="9525">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4694" name="Line 37">
            <a:extLst>
              <a:ext uri="{FF2B5EF4-FFF2-40B4-BE49-F238E27FC236}">
                <a16:creationId xmlns:a16="http://schemas.microsoft.com/office/drawing/2014/main" id="{A293987F-879B-0E46-9661-3DF6E2D946FD}"/>
              </a:ext>
            </a:extLst>
          </p:cNvPr>
          <p:cNvSpPr>
            <a:spLocks noChangeShapeType="1"/>
          </p:cNvSpPr>
          <p:nvPr/>
        </p:nvSpPr>
        <p:spPr bwMode="auto">
          <a:xfrm flipV="1">
            <a:off x="1928813" y="4437063"/>
            <a:ext cx="1009650" cy="0"/>
          </a:xfrm>
          <a:prstGeom prst="line">
            <a:avLst/>
          </a:prstGeom>
          <a:noFill/>
          <a:ln w="9525">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Line 95">
            <a:extLst>
              <a:ext uri="{FF2B5EF4-FFF2-40B4-BE49-F238E27FC236}">
                <a16:creationId xmlns:a16="http://schemas.microsoft.com/office/drawing/2014/main" id="{9C5E75EE-EE57-4750-AEE2-12D802D554C9}"/>
              </a:ext>
            </a:extLst>
          </p:cNvPr>
          <p:cNvSpPr>
            <a:spLocks noChangeShapeType="1"/>
          </p:cNvSpPr>
          <p:nvPr/>
        </p:nvSpPr>
        <p:spPr bwMode="auto">
          <a:xfrm>
            <a:off x="4313238" y="2786063"/>
            <a:ext cx="1892300" cy="900112"/>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06" name="Line 94">
            <a:extLst>
              <a:ext uri="{FF2B5EF4-FFF2-40B4-BE49-F238E27FC236}">
                <a16:creationId xmlns:a16="http://schemas.microsoft.com/office/drawing/2014/main" id="{89F02999-6251-4BB7-9F09-9BFDDD28AD76}"/>
              </a:ext>
            </a:extLst>
          </p:cNvPr>
          <p:cNvSpPr>
            <a:spLocks noChangeShapeType="1"/>
          </p:cNvSpPr>
          <p:nvPr/>
        </p:nvSpPr>
        <p:spPr bwMode="auto">
          <a:xfrm flipH="1">
            <a:off x="2693988" y="2740025"/>
            <a:ext cx="1512887" cy="107315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07" name="Line 92">
            <a:extLst>
              <a:ext uri="{FF2B5EF4-FFF2-40B4-BE49-F238E27FC236}">
                <a16:creationId xmlns:a16="http://schemas.microsoft.com/office/drawing/2014/main" id="{1652AB8C-A166-4C42-B121-D708608309AC}"/>
              </a:ext>
            </a:extLst>
          </p:cNvPr>
          <p:cNvSpPr>
            <a:spLocks noChangeShapeType="1"/>
          </p:cNvSpPr>
          <p:nvPr/>
        </p:nvSpPr>
        <p:spPr bwMode="auto">
          <a:xfrm flipH="1">
            <a:off x="1916113" y="3703638"/>
            <a:ext cx="735012" cy="132715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08" name="Line 93">
            <a:extLst>
              <a:ext uri="{FF2B5EF4-FFF2-40B4-BE49-F238E27FC236}">
                <a16:creationId xmlns:a16="http://schemas.microsoft.com/office/drawing/2014/main" id="{6FEB6B87-CD0C-4D1E-B9EC-6F5FB67C68CD}"/>
              </a:ext>
            </a:extLst>
          </p:cNvPr>
          <p:cNvSpPr>
            <a:spLocks noChangeShapeType="1"/>
          </p:cNvSpPr>
          <p:nvPr/>
        </p:nvSpPr>
        <p:spPr bwMode="auto">
          <a:xfrm flipH="1">
            <a:off x="5370513" y="3798888"/>
            <a:ext cx="747712" cy="11557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09" name="Line 91">
            <a:extLst>
              <a:ext uri="{FF2B5EF4-FFF2-40B4-BE49-F238E27FC236}">
                <a16:creationId xmlns:a16="http://schemas.microsoft.com/office/drawing/2014/main" id="{86A5AFA6-F1EB-4006-838A-FA36D1F8F524}"/>
              </a:ext>
            </a:extLst>
          </p:cNvPr>
          <p:cNvSpPr>
            <a:spLocks noChangeShapeType="1"/>
          </p:cNvSpPr>
          <p:nvPr/>
        </p:nvSpPr>
        <p:spPr bwMode="auto">
          <a:xfrm>
            <a:off x="6194425" y="3817938"/>
            <a:ext cx="1087438" cy="11779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10" name="Line 90">
            <a:extLst>
              <a:ext uri="{FF2B5EF4-FFF2-40B4-BE49-F238E27FC236}">
                <a16:creationId xmlns:a16="http://schemas.microsoft.com/office/drawing/2014/main" id="{E923F83D-D27C-4E32-A1E4-5D8CA7A4B987}"/>
              </a:ext>
            </a:extLst>
          </p:cNvPr>
          <p:cNvSpPr>
            <a:spLocks noChangeShapeType="1"/>
          </p:cNvSpPr>
          <p:nvPr/>
        </p:nvSpPr>
        <p:spPr bwMode="auto">
          <a:xfrm>
            <a:off x="2833688" y="3862388"/>
            <a:ext cx="590550" cy="10048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11" name="Line 84">
            <a:extLst>
              <a:ext uri="{FF2B5EF4-FFF2-40B4-BE49-F238E27FC236}">
                <a16:creationId xmlns:a16="http://schemas.microsoft.com/office/drawing/2014/main" id="{912B8B1C-5B2D-46B0-AFF8-CA376240B9D2}"/>
              </a:ext>
            </a:extLst>
          </p:cNvPr>
          <p:cNvSpPr>
            <a:spLocks noChangeShapeType="1"/>
          </p:cNvSpPr>
          <p:nvPr/>
        </p:nvSpPr>
        <p:spPr bwMode="auto">
          <a:xfrm flipH="1">
            <a:off x="4879975" y="4868863"/>
            <a:ext cx="554038" cy="11652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12" name="Line 85">
            <a:extLst>
              <a:ext uri="{FF2B5EF4-FFF2-40B4-BE49-F238E27FC236}">
                <a16:creationId xmlns:a16="http://schemas.microsoft.com/office/drawing/2014/main" id="{078EB09F-C95B-44FB-A699-2A1C1ADDC43D}"/>
              </a:ext>
            </a:extLst>
          </p:cNvPr>
          <p:cNvSpPr>
            <a:spLocks noChangeShapeType="1"/>
          </p:cNvSpPr>
          <p:nvPr/>
        </p:nvSpPr>
        <p:spPr bwMode="auto">
          <a:xfrm flipH="1">
            <a:off x="6718300" y="4916488"/>
            <a:ext cx="554038" cy="11652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13" name="Line 89">
            <a:extLst>
              <a:ext uri="{FF2B5EF4-FFF2-40B4-BE49-F238E27FC236}">
                <a16:creationId xmlns:a16="http://schemas.microsoft.com/office/drawing/2014/main" id="{E0035FCA-1B44-40B0-854B-F62B31BAA967}"/>
              </a:ext>
            </a:extLst>
          </p:cNvPr>
          <p:cNvSpPr>
            <a:spLocks noChangeShapeType="1"/>
          </p:cNvSpPr>
          <p:nvPr/>
        </p:nvSpPr>
        <p:spPr bwMode="auto">
          <a:xfrm>
            <a:off x="7321550" y="4940300"/>
            <a:ext cx="485775" cy="10509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14" name="Line 88">
            <a:extLst>
              <a:ext uri="{FF2B5EF4-FFF2-40B4-BE49-F238E27FC236}">
                <a16:creationId xmlns:a16="http://schemas.microsoft.com/office/drawing/2014/main" id="{418E4E02-AB47-4296-86EA-1431C9C55EEA}"/>
              </a:ext>
            </a:extLst>
          </p:cNvPr>
          <p:cNvSpPr>
            <a:spLocks noChangeShapeType="1"/>
          </p:cNvSpPr>
          <p:nvPr/>
        </p:nvSpPr>
        <p:spPr bwMode="auto">
          <a:xfrm>
            <a:off x="5414963" y="4903788"/>
            <a:ext cx="485775" cy="10509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15" name="Line 87">
            <a:extLst>
              <a:ext uri="{FF2B5EF4-FFF2-40B4-BE49-F238E27FC236}">
                <a16:creationId xmlns:a16="http://schemas.microsoft.com/office/drawing/2014/main" id="{BE28C76F-4BAA-4CFA-86D3-91A6DC84B2A4}"/>
              </a:ext>
            </a:extLst>
          </p:cNvPr>
          <p:cNvSpPr>
            <a:spLocks noChangeShapeType="1"/>
          </p:cNvSpPr>
          <p:nvPr/>
        </p:nvSpPr>
        <p:spPr bwMode="auto">
          <a:xfrm>
            <a:off x="3519488" y="5016500"/>
            <a:ext cx="485775" cy="10509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16" name="Line 83">
            <a:extLst>
              <a:ext uri="{FF2B5EF4-FFF2-40B4-BE49-F238E27FC236}">
                <a16:creationId xmlns:a16="http://schemas.microsoft.com/office/drawing/2014/main" id="{72F5B9F9-B826-4EC9-8C6E-24F19F31284E}"/>
              </a:ext>
            </a:extLst>
          </p:cNvPr>
          <p:cNvSpPr>
            <a:spLocks noChangeShapeType="1"/>
          </p:cNvSpPr>
          <p:nvPr/>
        </p:nvSpPr>
        <p:spPr bwMode="auto">
          <a:xfrm flipH="1">
            <a:off x="2951163" y="4832350"/>
            <a:ext cx="554037" cy="11652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17" name="Line 86">
            <a:extLst>
              <a:ext uri="{FF2B5EF4-FFF2-40B4-BE49-F238E27FC236}">
                <a16:creationId xmlns:a16="http://schemas.microsoft.com/office/drawing/2014/main" id="{E2DD8543-F23E-4C66-8B86-3DFAF345DB3A}"/>
              </a:ext>
            </a:extLst>
          </p:cNvPr>
          <p:cNvSpPr>
            <a:spLocks noChangeShapeType="1"/>
          </p:cNvSpPr>
          <p:nvPr/>
        </p:nvSpPr>
        <p:spPr bwMode="auto">
          <a:xfrm>
            <a:off x="1781175" y="4899025"/>
            <a:ext cx="485775" cy="10509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18" name="Line 82">
            <a:extLst>
              <a:ext uri="{FF2B5EF4-FFF2-40B4-BE49-F238E27FC236}">
                <a16:creationId xmlns:a16="http://schemas.microsoft.com/office/drawing/2014/main" id="{078F2667-7C76-43C0-A4B3-0DFEAAB3358D}"/>
              </a:ext>
            </a:extLst>
          </p:cNvPr>
          <p:cNvSpPr>
            <a:spLocks noChangeShapeType="1"/>
          </p:cNvSpPr>
          <p:nvPr/>
        </p:nvSpPr>
        <p:spPr bwMode="auto">
          <a:xfrm flipH="1">
            <a:off x="1320800" y="4864100"/>
            <a:ext cx="554038" cy="11652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19" name="Rectangle 3">
            <a:extLst>
              <a:ext uri="{FF2B5EF4-FFF2-40B4-BE49-F238E27FC236}">
                <a16:creationId xmlns:a16="http://schemas.microsoft.com/office/drawing/2014/main" id="{7FE52E1A-D723-49A3-95DA-157FD12E952F}"/>
              </a:ext>
            </a:extLst>
          </p:cNvPr>
          <p:cNvSpPr>
            <a:spLocks noChangeArrowheads="1"/>
          </p:cNvSpPr>
          <p:nvPr/>
        </p:nvSpPr>
        <p:spPr bwMode="auto">
          <a:xfrm>
            <a:off x="0" y="1219200"/>
            <a:ext cx="8763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lvl="1">
              <a:spcBef>
                <a:spcPct val="50000"/>
              </a:spcBef>
              <a:buFont typeface="Arial" panose="020B0604020202020204" pitchFamily="34" charset="0"/>
              <a:buChar char="•"/>
              <a:defRPr/>
            </a:pPr>
            <a:endParaRPr lang="zh-CN" altLang="zh-CN" sz="1600">
              <a:solidFill>
                <a:schemeClr val="folHlink"/>
              </a:solidFill>
              <a:latin typeface="+mn-lt"/>
              <a:ea typeface="+mn-ea"/>
              <a:cs typeface="+mn-ea"/>
              <a:sym typeface="+mn-lt"/>
            </a:endParaRPr>
          </a:p>
        </p:txBody>
      </p:sp>
      <p:sp>
        <p:nvSpPr>
          <p:cNvPr id="98320" name="Rectangle 4">
            <a:extLst>
              <a:ext uri="{FF2B5EF4-FFF2-40B4-BE49-F238E27FC236}">
                <a16:creationId xmlns:a16="http://schemas.microsoft.com/office/drawing/2014/main" id="{966D8120-35B6-4EF2-9ED9-B6E41609CE19}"/>
              </a:ext>
            </a:extLst>
          </p:cNvPr>
          <p:cNvSpPr>
            <a:spLocks noChangeArrowheads="1"/>
          </p:cNvSpPr>
          <p:nvPr/>
        </p:nvSpPr>
        <p:spPr bwMode="auto">
          <a:xfrm>
            <a:off x="0" y="985838"/>
            <a:ext cx="9144000" cy="1016000"/>
          </a:xfrm>
          <a:prstGeom prst="rect">
            <a:avLst/>
          </a:prstGeom>
          <a:solidFill>
            <a:schemeClr val="accent2">
              <a:lumMod val="20000"/>
              <a:lumOff val="80000"/>
            </a:schemeClr>
          </a:solidFill>
          <a:ln>
            <a:noFill/>
          </a:ln>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719138">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lvl="3">
              <a:lnSpc>
                <a:spcPct val="125000"/>
              </a:lnSpc>
              <a:spcBef>
                <a:spcPct val="50000"/>
              </a:spcBef>
            </a:pPr>
            <a:r>
              <a:rPr lang="zh-CN" altLang="en-US" sz="2400" b="0">
                <a:ea typeface="微软雅黑" panose="020B0503020204020204" pitchFamily="34" charset="-122"/>
                <a:sym typeface="+mn-lt"/>
              </a:rPr>
              <a:t>改进：简单选择排序没有利用上次选择的结果，是造成速度慢的重要原因。如果，能够加以改进，将会提高排序的速度。</a:t>
            </a:r>
          </a:p>
        </p:txBody>
      </p:sp>
      <p:sp>
        <p:nvSpPr>
          <p:cNvPr id="98321" name="Oval 17">
            <a:extLst>
              <a:ext uri="{FF2B5EF4-FFF2-40B4-BE49-F238E27FC236}">
                <a16:creationId xmlns:a16="http://schemas.microsoft.com/office/drawing/2014/main" id="{DE86218A-0823-4197-BD03-5299702D17DE}"/>
              </a:ext>
            </a:extLst>
          </p:cNvPr>
          <p:cNvSpPr>
            <a:spLocks noChangeArrowheads="1"/>
          </p:cNvSpPr>
          <p:nvPr/>
        </p:nvSpPr>
        <p:spPr bwMode="auto">
          <a:xfrm>
            <a:off x="1992313" y="575627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38</a:t>
            </a:r>
            <a:endParaRPr lang="en-US" altLang="zh-CN" sz="1600" u="sng">
              <a:solidFill>
                <a:schemeClr val="bg1"/>
              </a:solidFill>
              <a:latin typeface="+mn-lt"/>
              <a:ea typeface="+mn-ea"/>
              <a:cs typeface="+mn-ea"/>
              <a:sym typeface="+mn-lt"/>
            </a:endParaRPr>
          </a:p>
        </p:txBody>
      </p:sp>
      <p:sp>
        <p:nvSpPr>
          <p:cNvPr id="98322" name="Oval 20">
            <a:extLst>
              <a:ext uri="{FF2B5EF4-FFF2-40B4-BE49-F238E27FC236}">
                <a16:creationId xmlns:a16="http://schemas.microsoft.com/office/drawing/2014/main" id="{08CFBAA0-3600-4511-A3B4-FF4DE439A2BD}"/>
              </a:ext>
            </a:extLst>
          </p:cNvPr>
          <p:cNvSpPr>
            <a:spLocks noChangeArrowheads="1"/>
          </p:cNvSpPr>
          <p:nvPr/>
        </p:nvSpPr>
        <p:spPr bwMode="auto">
          <a:xfrm>
            <a:off x="5705475" y="57975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13</a:t>
            </a:r>
            <a:endParaRPr lang="en-US" altLang="zh-CN" sz="1600" u="sng">
              <a:solidFill>
                <a:schemeClr val="bg1"/>
              </a:solidFill>
              <a:latin typeface="+mn-lt"/>
              <a:ea typeface="+mn-ea"/>
              <a:cs typeface="+mn-ea"/>
              <a:sym typeface="+mn-lt"/>
            </a:endParaRPr>
          </a:p>
        </p:txBody>
      </p:sp>
      <p:sp>
        <p:nvSpPr>
          <p:cNvPr id="98323" name="Oval 21">
            <a:extLst>
              <a:ext uri="{FF2B5EF4-FFF2-40B4-BE49-F238E27FC236}">
                <a16:creationId xmlns:a16="http://schemas.microsoft.com/office/drawing/2014/main" id="{6A6F085D-E3B9-4295-976F-133AE4798CA7}"/>
              </a:ext>
            </a:extLst>
          </p:cNvPr>
          <p:cNvSpPr>
            <a:spLocks noChangeArrowheads="1"/>
          </p:cNvSpPr>
          <p:nvPr/>
        </p:nvSpPr>
        <p:spPr bwMode="auto">
          <a:xfrm>
            <a:off x="4722813" y="578643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76</a:t>
            </a:r>
            <a:endParaRPr lang="en-US" altLang="zh-CN" sz="1600" u="sng">
              <a:solidFill>
                <a:schemeClr val="bg1"/>
              </a:solidFill>
              <a:latin typeface="+mn-lt"/>
              <a:ea typeface="+mn-ea"/>
              <a:cs typeface="+mn-ea"/>
              <a:sym typeface="+mn-lt"/>
            </a:endParaRPr>
          </a:p>
        </p:txBody>
      </p:sp>
      <p:sp>
        <p:nvSpPr>
          <p:cNvPr id="98324" name="Oval 22">
            <a:extLst>
              <a:ext uri="{FF2B5EF4-FFF2-40B4-BE49-F238E27FC236}">
                <a16:creationId xmlns:a16="http://schemas.microsoft.com/office/drawing/2014/main" id="{9F92AA7E-2450-492F-B132-8521BE44AD61}"/>
              </a:ext>
            </a:extLst>
          </p:cNvPr>
          <p:cNvSpPr>
            <a:spLocks noChangeArrowheads="1"/>
          </p:cNvSpPr>
          <p:nvPr/>
        </p:nvSpPr>
        <p:spPr bwMode="auto">
          <a:xfrm>
            <a:off x="6651625" y="579913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27</a:t>
            </a:r>
            <a:endParaRPr lang="en-US" altLang="zh-CN" sz="1600" u="sng">
              <a:solidFill>
                <a:schemeClr val="bg1"/>
              </a:solidFill>
              <a:latin typeface="+mn-lt"/>
              <a:ea typeface="+mn-ea"/>
              <a:cs typeface="+mn-ea"/>
              <a:sym typeface="+mn-lt"/>
            </a:endParaRPr>
          </a:p>
        </p:txBody>
      </p:sp>
      <p:sp>
        <p:nvSpPr>
          <p:cNvPr id="98325" name="Oval 24">
            <a:extLst>
              <a:ext uri="{FF2B5EF4-FFF2-40B4-BE49-F238E27FC236}">
                <a16:creationId xmlns:a16="http://schemas.microsoft.com/office/drawing/2014/main" id="{33F4198F-D4CC-4D85-B830-4A0C1FA94C63}"/>
              </a:ext>
            </a:extLst>
          </p:cNvPr>
          <p:cNvSpPr>
            <a:spLocks noChangeArrowheads="1"/>
          </p:cNvSpPr>
          <p:nvPr/>
        </p:nvSpPr>
        <p:spPr bwMode="auto">
          <a:xfrm>
            <a:off x="2849563" y="576580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65</a:t>
            </a:r>
            <a:endParaRPr lang="en-US" altLang="zh-CN" sz="1600" u="sng">
              <a:solidFill>
                <a:schemeClr val="bg1"/>
              </a:solidFill>
              <a:latin typeface="+mn-lt"/>
              <a:ea typeface="+mn-ea"/>
              <a:cs typeface="+mn-ea"/>
              <a:sym typeface="+mn-lt"/>
            </a:endParaRPr>
          </a:p>
        </p:txBody>
      </p:sp>
      <p:sp>
        <p:nvSpPr>
          <p:cNvPr id="98326" name="Oval 26">
            <a:extLst>
              <a:ext uri="{FF2B5EF4-FFF2-40B4-BE49-F238E27FC236}">
                <a16:creationId xmlns:a16="http://schemas.microsoft.com/office/drawing/2014/main" id="{83E38BC1-53BF-4592-9478-AFEB372BB236}"/>
              </a:ext>
            </a:extLst>
          </p:cNvPr>
          <p:cNvSpPr>
            <a:spLocks noChangeArrowheads="1"/>
          </p:cNvSpPr>
          <p:nvPr/>
        </p:nvSpPr>
        <p:spPr bwMode="auto">
          <a:xfrm>
            <a:off x="1131888" y="5745163"/>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49</a:t>
            </a:r>
            <a:endParaRPr lang="en-US" altLang="zh-CN" sz="1600" u="sng">
              <a:solidFill>
                <a:schemeClr val="bg1"/>
              </a:solidFill>
              <a:latin typeface="+mn-lt"/>
              <a:ea typeface="+mn-ea"/>
              <a:cs typeface="+mn-ea"/>
              <a:sym typeface="+mn-lt"/>
            </a:endParaRPr>
          </a:p>
        </p:txBody>
      </p:sp>
      <p:sp>
        <p:nvSpPr>
          <p:cNvPr id="98327" name="Oval 27">
            <a:extLst>
              <a:ext uri="{FF2B5EF4-FFF2-40B4-BE49-F238E27FC236}">
                <a16:creationId xmlns:a16="http://schemas.microsoft.com/office/drawing/2014/main" id="{F7B2CA13-68F5-4D2E-845A-52264623934B}"/>
              </a:ext>
            </a:extLst>
          </p:cNvPr>
          <p:cNvSpPr>
            <a:spLocks noChangeArrowheads="1"/>
          </p:cNvSpPr>
          <p:nvPr/>
        </p:nvSpPr>
        <p:spPr bwMode="auto">
          <a:xfrm>
            <a:off x="3784600" y="576738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97</a:t>
            </a:r>
            <a:endParaRPr lang="en-US" altLang="zh-CN" sz="1600" u="sng">
              <a:solidFill>
                <a:schemeClr val="bg1"/>
              </a:solidFill>
              <a:latin typeface="+mn-lt"/>
              <a:ea typeface="+mn-ea"/>
              <a:cs typeface="+mn-ea"/>
              <a:sym typeface="+mn-lt"/>
            </a:endParaRPr>
          </a:p>
        </p:txBody>
      </p:sp>
      <p:sp>
        <p:nvSpPr>
          <p:cNvPr id="98328" name="Oval 74">
            <a:extLst>
              <a:ext uri="{FF2B5EF4-FFF2-40B4-BE49-F238E27FC236}">
                <a16:creationId xmlns:a16="http://schemas.microsoft.com/office/drawing/2014/main" id="{5F0A804D-6D17-4DD0-B153-A156D54A3A09}"/>
              </a:ext>
            </a:extLst>
          </p:cNvPr>
          <p:cNvSpPr>
            <a:spLocks noChangeArrowheads="1"/>
          </p:cNvSpPr>
          <p:nvPr/>
        </p:nvSpPr>
        <p:spPr bwMode="auto">
          <a:xfrm>
            <a:off x="7599363" y="581183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49</a:t>
            </a:r>
            <a:endParaRPr lang="en-US" altLang="zh-CN" sz="1600" u="sng">
              <a:solidFill>
                <a:schemeClr val="bg1"/>
              </a:solidFill>
              <a:latin typeface="+mn-lt"/>
              <a:ea typeface="+mn-ea"/>
              <a:cs typeface="+mn-ea"/>
              <a:sym typeface="+mn-lt"/>
            </a:endParaRPr>
          </a:p>
        </p:txBody>
      </p:sp>
      <p:sp>
        <p:nvSpPr>
          <p:cNvPr id="98329" name="Oval 75">
            <a:extLst>
              <a:ext uri="{FF2B5EF4-FFF2-40B4-BE49-F238E27FC236}">
                <a16:creationId xmlns:a16="http://schemas.microsoft.com/office/drawing/2014/main" id="{60360C6F-BC0B-4085-8DD2-079A3C759CD5}"/>
              </a:ext>
            </a:extLst>
          </p:cNvPr>
          <p:cNvSpPr>
            <a:spLocks noChangeArrowheads="1"/>
          </p:cNvSpPr>
          <p:nvPr/>
        </p:nvSpPr>
        <p:spPr bwMode="auto">
          <a:xfrm>
            <a:off x="1603375" y="47307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38</a:t>
            </a:r>
            <a:endParaRPr lang="en-US" altLang="zh-CN" sz="1600" u="sng">
              <a:solidFill>
                <a:schemeClr val="bg1"/>
              </a:solidFill>
              <a:latin typeface="+mn-lt"/>
              <a:ea typeface="+mn-ea"/>
              <a:cs typeface="+mn-ea"/>
              <a:sym typeface="+mn-lt"/>
            </a:endParaRPr>
          </a:p>
        </p:txBody>
      </p:sp>
      <p:sp>
        <p:nvSpPr>
          <p:cNvPr id="98330" name="Oval 76">
            <a:extLst>
              <a:ext uri="{FF2B5EF4-FFF2-40B4-BE49-F238E27FC236}">
                <a16:creationId xmlns:a16="http://schemas.microsoft.com/office/drawing/2014/main" id="{60AFAE52-BDD6-4F8D-B756-7E9ACA2D0BA5}"/>
              </a:ext>
            </a:extLst>
          </p:cNvPr>
          <p:cNvSpPr>
            <a:spLocks noChangeArrowheads="1"/>
          </p:cNvSpPr>
          <p:nvPr/>
        </p:nvSpPr>
        <p:spPr bwMode="auto">
          <a:xfrm>
            <a:off x="3232150" y="472757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65</a:t>
            </a:r>
            <a:endParaRPr lang="en-US" altLang="zh-CN" sz="1600" u="sng">
              <a:solidFill>
                <a:schemeClr val="bg1"/>
              </a:solidFill>
              <a:latin typeface="+mn-lt"/>
              <a:ea typeface="+mn-ea"/>
              <a:cs typeface="+mn-ea"/>
              <a:sym typeface="+mn-lt"/>
            </a:endParaRPr>
          </a:p>
        </p:txBody>
      </p:sp>
      <p:sp>
        <p:nvSpPr>
          <p:cNvPr id="98331" name="Oval 77">
            <a:extLst>
              <a:ext uri="{FF2B5EF4-FFF2-40B4-BE49-F238E27FC236}">
                <a16:creationId xmlns:a16="http://schemas.microsoft.com/office/drawing/2014/main" id="{135C0D6D-FE0F-4F6B-B21B-AA82E5B774C3}"/>
              </a:ext>
            </a:extLst>
          </p:cNvPr>
          <p:cNvSpPr>
            <a:spLocks noChangeArrowheads="1"/>
          </p:cNvSpPr>
          <p:nvPr/>
        </p:nvSpPr>
        <p:spPr bwMode="auto">
          <a:xfrm>
            <a:off x="5176838" y="47180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13</a:t>
            </a:r>
            <a:endParaRPr lang="en-US" altLang="zh-CN" sz="1600" u="sng">
              <a:solidFill>
                <a:schemeClr val="bg1"/>
              </a:solidFill>
              <a:latin typeface="+mn-lt"/>
              <a:ea typeface="+mn-ea"/>
              <a:cs typeface="+mn-ea"/>
              <a:sym typeface="+mn-lt"/>
            </a:endParaRPr>
          </a:p>
        </p:txBody>
      </p:sp>
      <p:sp>
        <p:nvSpPr>
          <p:cNvPr id="98332" name="Oval 78">
            <a:extLst>
              <a:ext uri="{FF2B5EF4-FFF2-40B4-BE49-F238E27FC236}">
                <a16:creationId xmlns:a16="http://schemas.microsoft.com/office/drawing/2014/main" id="{5CEE24E9-685B-417D-BDF9-64AA5170DED0}"/>
              </a:ext>
            </a:extLst>
          </p:cNvPr>
          <p:cNvSpPr>
            <a:spLocks noChangeArrowheads="1"/>
          </p:cNvSpPr>
          <p:nvPr/>
        </p:nvSpPr>
        <p:spPr bwMode="auto">
          <a:xfrm>
            <a:off x="7023100" y="475138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27</a:t>
            </a:r>
            <a:endParaRPr lang="en-US" altLang="zh-CN" sz="1600" u="sng">
              <a:solidFill>
                <a:schemeClr val="bg1"/>
              </a:solidFill>
              <a:latin typeface="+mn-lt"/>
              <a:ea typeface="+mn-ea"/>
              <a:cs typeface="+mn-ea"/>
              <a:sym typeface="+mn-lt"/>
            </a:endParaRPr>
          </a:p>
        </p:txBody>
      </p:sp>
      <p:sp>
        <p:nvSpPr>
          <p:cNvPr id="98333" name="Oval 79">
            <a:extLst>
              <a:ext uri="{FF2B5EF4-FFF2-40B4-BE49-F238E27FC236}">
                <a16:creationId xmlns:a16="http://schemas.microsoft.com/office/drawing/2014/main" id="{F1115792-D455-43EE-A43C-BED118EF2C19}"/>
              </a:ext>
            </a:extLst>
          </p:cNvPr>
          <p:cNvSpPr>
            <a:spLocks noChangeArrowheads="1"/>
          </p:cNvSpPr>
          <p:nvPr/>
        </p:nvSpPr>
        <p:spPr bwMode="auto">
          <a:xfrm>
            <a:off x="5894388" y="358933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13</a:t>
            </a:r>
            <a:endParaRPr lang="en-US" altLang="zh-CN" sz="1600" u="sng">
              <a:solidFill>
                <a:schemeClr val="bg1"/>
              </a:solidFill>
              <a:latin typeface="+mn-lt"/>
              <a:ea typeface="+mn-ea"/>
              <a:cs typeface="+mn-ea"/>
              <a:sym typeface="+mn-lt"/>
            </a:endParaRPr>
          </a:p>
        </p:txBody>
      </p:sp>
      <p:sp>
        <p:nvSpPr>
          <p:cNvPr id="98334" name="Oval 80">
            <a:extLst>
              <a:ext uri="{FF2B5EF4-FFF2-40B4-BE49-F238E27FC236}">
                <a16:creationId xmlns:a16="http://schemas.microsoft.com/office/drawing/2014/main" id="{948BB155-A96F-4E04-93D1-2CA31141FA89}"/>
              </a:ext>
            </a:extLst>
          </p:cNvPr>
          <p:cNvSpPr>
            <a:spLocks noChangeArrowheads="1"/>
          </p:cNvSpPr>
          <p:nvPr/>
        </p:nvSpPr>
        <p:spPr bwMode="auto">
          <a:xfrm>
            <a:off x="2520950" y="362108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38</a:t>
            </a:r>
            <a:endParaRPr lang="en-US" altLang="zh-CN" sz="1600" u="sng">
              <a:solidFill>
                <a:schemeClr val="bg1"/>
              </a:solidFill>
              <a:latin typeface="+mn-lt"/>
              <a:ea typeface="+mn-ea"/>
              <a:cs typeface="+mn-ea"/>
              <a:sym typeface="+mn-lt"/>
            </a:endParaRPr>
          </a:p>
        </p:txBody>
      </p:sp>
      <p:sp>
        <p:nvSpPr>
          <p:cNvPr id="98335" name="Oval 81">
            <a:extLst>
              <a:ext uri="{FF2B5EF4-FFF2-40B4-BE49-F238E27FC236}">
                <a16:creationId xmlns:a16="http://schemas.microsoft.com/office/drawing/2014/main" id="{E3BB32C7-66B7-4490-84C6-F1613AECE778}"/>
              </a:ext>
            </a:extLst>
          </p:cNvPr>
          <p:cNvSpPr>
            <a:spLocks noChangeArrowheads="1"/>
          </p:cNvSpPr>
          <p:nvPr/>
        </p:nvSpPr>
        <p:spPr bwMode="auto">
          <a:xfrm>
            <a:off x="4060825" y="255270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13</a:t>
            </a:r>
            <a:endParaRPr lang="en-US" altLang="zh-CN" sz="1600" u="sng">
              <a:solidFill>
                <a:schemeClr val="bg1"/>
              </a:solidFill>
              <a:latin typeface="+mn-lt"/>
              <a:ea typeface="+mn-ea"/>
              <a:cs typeface="+mn-ea"/>
              <a:sym typeface="+mn-lt"/>
            </a:endParaRPr>
          </a:p>
        </p:txBody>
      </p:sp>
      <p:sp>
        <p:nvSpPr>
          <p:cNvPr id="98336" name="Text Box 96">
            <a:extLst>
              <a:ext uri="{FF2B5EF4-FFF2-40B4-BE49-F238E27FC236}">
                <a16:creationId xmlns:a16="http://schemas.microsoft.com/office/drawing/2014/main" id="{7FC0A68F-546B-4B81-A918-6D65B5FEE6F0}"/>
              </a:ext>
            </a:extLst>
          </p:cNvPr>
          <p:cNvSpPr txBox="1">
            <a:spLocks noChangeArrowheads="1"/>
          </p:cNvSpPr>
          <p:nvPr/>
        </p:nvSpPr>
        <p:spPr bwMode="auto">
          <a:xfrm>
            <a:off x="5757863" y="2509838"/>
            <a:ext cx="25288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400" b="0">
                <a:ea typeface="微软雅黑" panose="020B0503020204020204" pitchFamily="34" charset="-122"/>
                <a:sym typeface="+mn-lt"/>
              </a:rPr>
              <a:t>选出最小者 </a:t>
            </a:r>
            <a:r>
              <a:rPr lang="en-US" altLang="zh-CN" sz="2400" b="0">
                <a:ea typeface="微软雅黑" panose="020B0503020204020204" pitchFamily="34" charset="-122"/>
                <a:sym typeface="+mn-lt"/>
              </a:rPr>
              <a:t>13</a:t>
            </a:r>
          </a:p>
        </p:txBody>
      </p:sp>
      <p:sp>
        <p:nvSpPr>
          <p:cNvPr id="37" name="Rectangle 73">
            <a:extLst>
              <a:ext uri="{FF2B5EF4-FFF2-40B4-BE49-F238E27FC236}">
                <a16:creationId xmlns:a16="http://schemas.microsoft.com/office/drawing/2014/main" id="{D10D3D52-78D6-4CC7-B25C-ABAD0AEC297A}"/>
              </a:ext>
            </a:extLst>
          </p:cNvPr>
          <p:cNvSpPr>
            <a:spLocks noChangeArrowheads="1"/>
          </p:cNvSpPr>
          <p:nvPr/>
        </p:nvSpPr>
        <p:spPr bwMode="auto">
          <a:xfrm>
            <a:off x="839788" y="176213"/>
            <a:ext cx="342900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sz="2400" b="0">
                <a:solidFill>
                  <a:schemeClr val="bg1"/>
                </a:solidFill>
                <a:ea typeface="微软雅黑" panose="020B0503020204020204" pitchFamily="34" charset="-122"/>
                <a:sym typeface="+mn-lt"/>
              </a:rPr>
              <a:t>树形选择排序</a:t>
            </a:r>
          </a:p>
        </p:txBody>
      </p:sp>
    </p:spTree>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Line 95">
            <a:extLst>
              <a:ext uri="{FF2B5EF4-FFF2-40B4-BE49-F238E27FC236}">
                <a16:creationId xmlns:a16="http://schemas.microsoft.com/office/drawing/2014/main" id="{EAB4ACF8-0E4A-426C-BDAA-722CBE1EE24F}"/>
              </a:ext>
            </a:extLst>
          </p:cNvPr>
          <p:cNvSpPr>
            <a:spLocks noChangeShapeType="1"/>
          </p:cNvSpPr>
          <p:nvPr/>
        </p:nvSpPr>
        <p:spPr bwMode="auto">
          <a:xfrm>
            <a:off x="4206875" y="3140075"/>
            <a:ext cx="1892300" cy="90011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06" name="Line 94">
            <a:extLst>
              <a:ext uri="{FF2B5EF4-FFF2-40B4-BE49-F238E27FC236}">
                <a16:creationId xmlns:a16="http://schemas.microsoft.com/office/drawing/2014/main" id="{0EE8834C-1948-424F-ABCC-22F3BD7DBEE5}"/>
              </a:ext>
            </a:extLst>
          </p:cNvPr>
          <p:cNvSpPr>
            <a:spLocks noChangeShapeType="1"/>
          </p:cNvSpPr>
          <p:nvPr/>
        </p:nvSpPr>
        <p:spPr bwMode="auto">
          <a:xfrm flipH="1">
            <a:off x="2587625" y="3094038"/>
            <a:ext cx="1512888" cy="107315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07" name="Line 92">
            <a:extLst>
              <a:ext uri="{FF2B5EF4-FFF2-40B4-BE49-F238E27FC236}">
                <a16:creationId xmlns:a16="http://schemas.microsoft.com/office/drawing/2014/main" id="{57FF8D93-7440-469F-B12A-D6C67247FF3E}"/>
              </a:ext>
            </a:extLst>
          </p:cNvPr>
          <p:cNvSpPr>
            <a:spLocks noChangeShapeType="1"/>
          </p:cNvSpPr>
          <p:nvPr/>
        </p:nvSpPr>
        <p:spPr bwMode="auto">
          <a:xfrm flipH="1">
            <a:off x="1809750" y="4057650"/>
            <a:ext cx="735013" cy="132715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08" name="Line 93">
            <a:extLst>
              <a:ext uri="{FF2B5EF4-FFF2-40B4-BE49-F238E27FC236}">
                <a16:creationId xmlns:a16="http://schemas.microsoft.com/office/drawing/2014/main" id="{63C455C3-83D8-4D95-BDEF-D132B6F93087}"/>
              </a:ext>
            </a:extLst>
          </p:cNvPr>
          <p:cNvSpPr>
            <a:spLocks noChangeShapeType="1"/>
          </p:cNvSpPr>
          <p:nvPr/>
        </p:nvSpPr>
        <p:spPr bwMode="auto">
          <a:xfrm flipH="1">
            <a:off x="5264150" y="4152900"/>
            <a:ext cx="747713" cy="11557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09" name="Line 91">
            <a:extLst>
              <a:ext uri="{FF2B5EF4-FFF2-40B4-BE49-F238E27FC236}">
                <a16:creationId xmlns:a16="http://schemas.microsoft.com/office/drawing/2014/main" id="{6C1E5CA2-3720-4DBA-85EF-47B27F8EAFF4}"/>
              </a:ext>
            </a:extLst>
          </p:cNvPr>
          <p:cNvSpPr>
            <a:spLocks noChangeShapeType="1"/>
          </p:cNvSpPr>
          <p:nvPr/>
        </p:nvSpPr>
        <p:spPr bwMode="auto">
          <a:xfrm>
            <a:off x="6088063" y="4171950"/>
            <a:ext cx="1087437" cy="11779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10" name="Line 90">
            <a:extLst>
              <a:ext uri="{FF2B5EF4-FFF2-40B4-BE49-F238E27FC236}">
                <a16:creationId xmlns:a16="http://schemas.microsoft.com/office/drawing/2014/main" id="{A30C5283-90C0-4DCE-A697-DACA765C7A64}"/>
              </a:ext>
            </a:extLst>
          </p:cNvPr>
          <p:cNvSpPr>
            <a:spLocks noChangeShapeType="1"/>
          </p:cNvSpPr>
          <p:nvPr/>
        </p:nvSpPr>
        <p:spPr bwMode="auto">
          <a:xfrm>
            <a:off x="2727325" y="4216400"/>
            <a:ext cx="590550" cy="1004888"/>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11" name="Line 84">
            <a:extLst>
              <a:ext uri="{FF2B5EF4-FFF2-40B4-BE49-F238E27FC236}">
                <a16:creationId xmlns:a16="http://schemas.microsoft.com/office/drawing/2014/main" id="{6714F3B8-E5BF-4B6D-8CED-AB49F77B45A4}"/>
              </a:ext>
            </a:extLst>
          </p:cNvPr>
          <p:cNvSpPr>
            <a:spLocks noChangeShapeType="1"/>
          </p:cNvSpPr>
          <p:nvPr/>
        </p:nvSpPr>
        <p:spPr bwMode="auto">
          <a:xfrm flipH="1">
            <a:off x="4773613" y="5222875"/>
            <a:ext cx="554037" cy="11652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12" name="Line 85">
            <a:extLst>
              <a:ext uri="{FF2B5EF4-FFF2-40B4-BE49-F238E27FC236}">
                <a16:creationId xmlns:a16="http://schemas.microsoft.com/office/drawing/2014/main" id="{C537E57B-E159-400A-ABB9-EABD2243EA60}"/>
              </a:ext>
            </a:extLst>
          </p:cNvPr>
          <p:cNvSpPr>
            <a:spLocks noChangeShapeType="1"/>
          </p:cNvSpPr>
          <p:nvPr/>
        </p:nvSpPr>
        <p:spPr bwMode="auto">
          <a:xfrm flipH="1">
            <a:off x="6611938" y="5270500"/>
            <a:ext cx="554037" cy="11652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13" name="Line 89">
            <a:extLst>
              <a:ext uri="{FF2B5EF4-FFF2-40B4-BE49-F238E27FC236}">
                <a16:creationId xmlns:a16="http://schemas.microsoft.com/office/drawing/2014/main" id="{B0F724E7-82C4-4AF5-BD1C-6897819B0255}"/>
              </a:ext>
            </a:extLst>
          </p:cNvPr>
          <p:cNvSpPr>
            <a:spLocks noChangeShapeType="1"/>
          </p:cNvSpPr>
          <p:nvPr/>
        </p:nvSpPr>
        <p:spPr bwMode="auto">
          <a:xfrm>
            <a:off x="7215188" y="5294313"/>
            <a:ext cx="485775" cy="10509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14" name="Line 88">
            <a:extLst>
              <a:ext uri="{FF2B5EF4-FFF2-40B4-BE49-F238E27FC236}">
                <a16:creationId xmlns:a16="http://schemas.microsoft.com/office/drawing/2014/main" id="{7407E6C6-5EFF-428E-AE77-647E6E32A614}"/>
              </a:ext>
            </a:extLst>
          </p:cNvPr>
          <p:cNvSpPr>
            <a:spLocks noChangeShapeType="1"/>
          </p:cNvSpPr>
          <p:nvPr/>
        </p:nvSpPr>
        <p:spPr bwMode="auto">
          <a:xfrm>
            <a:off x="5308600" y="5257800"/>
            <a:ext cx="485775" cy="10509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15" name="Line 87">
            <a:extLst>
              <a:ext uri="{FF2B5EF4-FFF2-40B4-BE49-F238E27FC236}">
                <a16:creationId xmlns:a16="http://schemas.microsoft.com/office/drawing/2014/main" id="{281ECADC-E5E9-4397-BA09-0E16B9E70282}"/>
              </a:ext>
            </a:extLst>
          </p:cNvPr>
          <p:cNvSpPr>
            <a:spLocks noChangeShapeType="1"/>
          </p:cNvSpPr>
          <p:nvPr/>
        </p:nvSpPr>
        <p:spPr bwMode="auto">
          <a:xfrm>
            <a:off x="3413125" y="5370513"/>
            <a:ext cx="485775" cy="10509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16" name="Line 83">
            <a:extLst>
              <a:ext uri="{FF2B5EF4-FFF2-40B4-BE49-F238E27FC236}">
                <a16:creationId xmlns:a16="http://schemas.microsoft.com/office/drawing/2014/main" id="{058ED367-2CDA-464C-8E3F-31EF8EE7A98F}"/>
              </a:ext>
            </a:extLst>
          </p:cNvPr>
          <p:cNvSpPr>
            <a:spLocks noChangeShapeType="1"/>
          </p:cNvSpPr>
          <p:nvPr/>
        </p:nvSpPr>
        <p:spPr bwMode="auto">
          <a:xfrm flipH="1">
            <a:off x="2844800" y="5186363"/>
            <a:ext cx="554038" cy="11652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17" name="Line 86">
            <a:extLst>
              <a:ext uri="{FF2B5EF4-FFF2-40B4-BE49-F238E27FC236}">
                <a16:creationId xmlns:a16="http://schemas.microsoft.com/office/drawing/2014/main" id="{F0F0DDF7-ADB8-4D8C-8B88-07EA9BF08951}"/>
              </a:ext>
            </a:extLst>
          </p:cNvPr>
          <p:cNvSpPr>
            <a:spLocks noChangeShapeType="1"/>
          </p:cNvSpPr>
          <p:nvPr/>
        </p:nvSpPr>
        <p:spPr bwMode="auto">
          <a:xfrm>
            <a:off x="1674813" y="5253038"/>
            <a:ext cx="485775" cy="10509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18" name="Line 82">
            <a:extLst>
              <a:ext uri="{FF2B5EF4-FFF2-40B4-BE49-F238E27FC236}">
                <a16:creationId xmlns:a16="http://schemas.microsoft.com/office/drawing/2014/main" id="{98271085-9EDC-4FAB-9226-497D5AEC184D}"/>
              </a:ext>
            </a:extLst>
          </p:cNvPr>
          <p:cNvSpPr>
            <a:spLocks noChangeShapeType="1"/>
          </p:cNvSpPr>
          <p:nvPr/>
        </p:nvSpPr>
        <p:spPr bwMode="auto">
          <a:xfrm flipH="1">
            <a:off x="1214438" y="5218113"/>
            <a:ext cx="554037" cy="11652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98319" name="Rectangle 3">
            <a:extLst>
              <a:ext uri="{FF2B5EF4-FFF2-40B4-BE49-F238E27FC236}">
                <a16:creationId xmlns:a16="http://schemas.microsoft.com/office/drawing/2014/main" id="{692FCDED-982F-4228-B8A6-DE41187480AA}"/>
              </a:ext>
            </a:extLst>
          </p:cNvPr>
          <p:cNvSpPr>
            <a:spLocks noChangeArrowheads="1"/>
          </p:cNvSpPr>
          <p:nvPr/>
        </p:nvSpPr>
        <p:spPr bwMode="auto">
          <a:xfrm>
            <a:off x="0" y="1219200"/>
            <a:ext cx="8763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lvl="1">
              <a:spcBef>
                <a:spcPct val="50000"/>
              </a:spcBef>
              <a:buFont typeface="Arial" panose="020B0604020202020204" pitchFamily="34" charset="0"/>
              <a:buChar char="•"/>
              <a:defRPr/>
            </a:pPr>
            <a:endParaRPr lang="zh-CN" altLang="zh-CN" sz="1600">
              <a:solidFill>
                <a:schemeClr val="folHlink"/>
              </a:solidFill>
              <a:latin typeface="+mn-lt"/>
              <a:ea typeface="+mn-ea"/>
              <a:cs typeface="+mn-ea"/>
              <a:sym typeface="+mn-lt"/>
            </a:endParaRPr>
          </a:p>
        </p:txBody>
      </p:sp>
      <p:sp>
        <p:nvSpPr>
          <p:cNvPr id="98320" name="Rectangle 4">
            <a:extLst>
              <a:ext uri="{FF2B5EF4-FFF2-40B4-BE49-F238E27FC236}">
                <a16:creationId xmlns:a16="http://schemas.microsoft.com/office/drawing/2014/main" id="{94D25791-607F-493A-AC24-43DB9C1E64D3}"/>
              </a:ext>
            </a:extLst>
          </p:cNvPr>
          <p:cNvSpPr>
            <a:spLocks noChangeArrowheads="1"/>
          </p:cNvSpPr>
          <p:nvPr/>
        </p:nvSpPr>
        <p:spPr bwMode="auto">
          <a:xfrm>
            <a:off x="52388" y="985838"/>
            <a:ext cx="5070475" cy="1804987"/>
          </a:xfrm>
          <a:prstGeom prst="roundRect">
            <a:avLst>
              <a:gd name="adj" fmla="val 6815"/>
            </a:avLst>
          </a:prstGeom>
          <a:solidFill>
            <a:schemeClr val="accent2">
              <a:lumMod val="20000"/>
              <a:lumOff val="80000"/>
            </a:schemeClr>
          </a:solidFill>
          <a:ln>
            <a:noFill/>
          </a:ln>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358775">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lvl="3">
              <a:lnSpc>
                <a:spcPct val="125000"/>
              </a:lnSpc>
              <a:spcBef>
                <a:spcPct val="50000"/>
              </a:spcBef>
            </a:pPr>
            <a:r>
              <a:rPr lang="zh-CN" altLang="en-US" sz="2000" b="0">
                <a:ea typeface="微软雅黑" panose="020B0503020204020204" pitchFamily="34" charset="-122"/>
                <a:sym typeface="+mn-lt"/>
              </a:rPr>
              <a:t>改进：简单选择排序没有利用上次选择的结果，是造成速度满的重要原因。如果，能够加以改进，将会提高排序的速度。</a:t>
            </a:r>
          </a:p>
        </p:txBody>
      </p:sp>
      <p:sp>
        <p:nvSpPr>
          <p:cNvPr id="98321" name="Oval 17">
            <a:extLst>
              <a:ext uri="{FF2B5EF4-FFF2-40B4-BE49-F238E27FC236}">
                <a16:creationId xmlns:a16="http://schemas.microsoft.com/office/drawing/2014/main" id="{37A80688-6043-4D22-82CB-B935AB127B2D}"/>
              </a:ext>
            </a:extLst>
          </p:cNvPr>
          <p:cNvSpPr>
            <a:spLocks noChangeArrowheads="1"/>
          </p:cNvSpPr>
          <p:nvPr/>
        </p:nvSpPr>
        <p:spPr bwMode="auto">
          <a:xfrm>
            <a:off x="1885950" y="611028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38</a:t>
            </a:r>
            <a:endParaRPr lang="en-US" altLang="zh-CN" sz="1600" u="sng">
              <a:solidFill>
                <a:schemeClr val="bg1"/>
              </a:solidFill>
              <a:latin typeface="+mn-lt"/>
              <a:ea typeface="+mn-ea"/>
              <a:cs typeface="+mn-ea"/>
              <a:sym typeface="+mn-lt"/>
            </a:endParaRPr>
          </a:p>
        </p:txBody>
      </p:sp>
      <p:sp>
        <p:nvSpPr>
          <p:cNvPr id="98322" name="Oval 20">
            <a:extLst>
              <a:ext uri="{FF2B5EF4-FFF2-40B4-BE49-F238E27FC236}">
                <a16:creationId xmlns:a16="http://schemas.microsoft.com/office/drawing/2014/main" id="{67B9A91C-A1FF-4826-AC49-0A10C98119BA}"/>
              </a:ext>
            </a:extLst>
          </p:cNvPr>
          <p:cNvSpPr>
            <a:spLocks noChangeArrowheads="1"/>
          </p:cNvSpPr>
          <p:nvPr/>
        </p:nvSpPr>
        <p:spPr bwMode="auto">
          <a:xfrm>
            <a:off x="5599113" y="6151563"/>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13</a:t>
            </a:r>
            <a:endParaRPr lang="en-US" altLang="zh-CN" sz="1600" u="sng">
              <a:solidFill>
                <a:schemeClr val="bg1"/>
              </a:solidFill>
              <a:latin typeface="+mn-lt"/>
              <a:ea typeface="+mn-ea"/>
              <a:cs typeface="+mn-ea"/>
              <a:sym typeface="+mn-lt"/>
            </a:endParaRPr>
          </a:p>
        </p:txBody>
      </p:sp>
      <p:sp>
        <p:nvSpPr>
          <p:cNvPr id="98323" name="Oval 21">
            <a:extLst>
              <a:ext uri="{FF2B5EF4-FFF2-40B4-BE49-F238E27FC236}">
                <a16:creationId xmlns:a16="http://schemas.microsoft.com/office/drawing/2014/main" id="{6B2976A3-E751-46E0-96BA-9C485F154017}"/>
              </a:ext>
            </a:extLst>
          </p:cNvPr>
          <p:cNvSpPr>
            <a:spLocks noChangeArrowheads="1"/>
          </p:cNvSpPr>
          <p:nvPr/>
        </p:nvSpPr>
        <p:spPr bwMode="auto">
          <a:xfrm>
            <a:off x="4616450" y="61404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76</a:t>
            </a:r>
            <a:endParaRPr lang="en-US" altLang="zh-CN" sz="1600" u="sng">
              <a:solidFill>
                <a:schemeClr val="bg1"/>
              </a:solidFill>
              <a:latin typeface="+mn-lt"/>
              <a:ea typeface="+mn-ea"/>
              <a:cs typeface="+mn-ea"/>
              <a:sym typeface="+mn-lt"/>
            </a:endParaRPr>
          </a:p>
        </p:txBody>
      </p:sp>
      <p:sp>
        <p:nvSpPr>
          <p:cNvPr id="98324" name="Oval 22">
            <a:extLst>
              <a:ext uri="{FF2B5EF4-FFF2-40B4-BE49-F238E27FC236}">
                <a16:creationId xmlns:a16="http://schemas.microsoft.com/office/drawing/2014/main" id="{148A36D1-1FCC-4E1A-BB49-513E940D9F1D}"/>
              </a:ext>
            </a:extLst>
          </p:cNvPr>
          <p:cNvSpPr>
            <a:spLocks noChangeArrowheads="1"/>
          </p:cNvSpPr>
          <p:nvPr/>
        </p:nvSpPr>
        <p:spPr bwMode="auto">
          <a:xfrm>
            <a:off x="6545263" y="61531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27</a:t>
            </a:r>
            <a:endParaRPr lang="en-US" altLang="zh-CN" sz="1600" u="sng">
              <a:solidFill>
                <a:schemeClr val="bg1"/>
              </a:solidFill>
              <a:latin typeface="+mn-lt"/>
              <a:ea typeface="+mn-ea"/>
              <a:cs typeface="+mn-ea"/>
              <a:sym typeface="+mn-lt"/>
            </a:endParaRPr>
          </a:p>
        </p:txBody>
      </p:sp>
      <p:sp>
        <p:nvSpPr>
          <p:cNvPr id="98325" name="Oval 24">
            <a:extLst>
              <a:ext uri="{FF2B5EF4-FFF2-40B4-BE49-F238E27FC236}">
                <a16:creationId xmlns:a16="http://schemas.microsoft.com/office/drawing/2014/main" id="{2625576C-7721-41DD-BCC4-7D331ED3070B}"/>
              </a:ext>
            </a:extLst>
          </p:cNvPr>
          <p:cNvSpPr>
            <a:spLocks noChangeArrowheads="1"/>
          </p:cNvSpPr>
          <p:nvPr/>
        </p:nvSpPr>
        <p:spPr bwMode="auto">
          <a:xfrm>
            <a:off x="2743200" y="6119813"/>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65</a:t>
            </a:r>
            <a:endParaRPr lang="en-US" altLang="zh-CN" sz="1600" u="sng">
              <a:solidFill>
                <a:schemeClr val="bg1"/>
              </a:solidFill>
              <a:latin typeface="+mn-lt"/>
              <a:ea typeface="+mn-ea"/>
              <a:cs typeface="+mn-ea"/>
              <a:sym typeface="+mn-lt"/>
            </a:endParaRPr>
          </a:p>
        </p:txBody>
      </p:sp>
      <p:sp>
        <p:nvSpPr>
          <p:cNvPr id="98326" name="Oval 26">
            <a:extLst>
              <a:ext uri="{FF2B5EF4-FFF2-40B4-BE49-F238E27FC236}">
                <a16:creationId xmlns:a16="http://schemas.microsoft.com/office/drawing/2014/main" id="{D60540C8-C18B-4C58-8117-ABABB207BCCC}"/>
              </a:ext>
            </a:extLst>
          </p:cNvPr>
          <p:cNvSpPr>
            <a:spLocks noChangeArrowheads="1"/>
          </p:cNvSpPr>
          <p:nvPr/>
        </p:nvSpPr>
        <p:spPr bwMode="auto">
          <a:xfrm>
            <a:off x="1025525" y="609917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49</a:t>
            </a:r>
            <a:endParaRPr lang="en-US" altLang="zh-CN" sz="1600" u="sng">
              <a:solidFill>
                <a:schemeClr val="bg1"/>
              </a:solidFill>
              <a:latin typeface="+mn-lt"/>
              <a:ea typeface="+mn-ea"/>
              <a:cs typeface="+mn-ea"/>
              <a:sym typeface="+mn-lt"/>
            </a:endParaRPr>
          </a:p>
        </p:txBody>
      </p:sp>
      <p:sp>
        <p:nvSpPr>
          <p:cNvPr id="98327" name="Oval 27">
            <a:extLst>
              <a:ext uri="{FF2B5EF4-FFF2-40B4-BE49-F238E27FC236}">
                <a16:creationId xmlns:a16="http://schemas.microsoft.com/office/drawing/2014/main" id="{DB4B4DAC-1051-4DCD-B104-E3BB1169DB35}"/>
              </a:ext>
            </a:extLst>
          </p:cNvPr>
          <p:cNvSpPr>
            <a:spLocks noChangeArrowheads="1"/>
          </p:cNvSpPr>
          <p:nvPr/>
        </p:nvSpPr>
        <p:spPr bwMode="auto">
          <a:xfrm>
            <a:off x="3678238" y="612140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97</a:t>
            </a:r>
            <a:endParaRPr lang="en-US" altLang="zh-CN" sz="1600" u="sng">
              <a:solidFill>
                <a:schemeClr val="bg1"/>
              </a:solidFill>
              <a:latin typeface="+mn-lt"/>
              <a:ea typeface="+mn-ea"/>
              <a:cs typeface="+mn-ea"/>
              <a:sym typeface="+mn-lt"/>
            </a:endParaRPr>
          </a:p>
        </p:txBody>
      </p:sp>
      <p:sp>
        <p:nvSpPr>
          <p:cNvPr id="98328" name="Oval 74">
            <a:extLst>
              <a:ext uri="{FF2B5EF4-FFF2-40B4-BE49-F238E27FC236}">
                <a16:creationId xmlns:a16="http://schemas.microsoft.com/office/drawing/2014/main" id="{F4C1C444-0CC4-4D6C-9A1F-2626D6FC4C5B}"/>
              </a:ext>
            </a:extLst>
          </p:cNvPr>
          <p:cNvSpPr>
            <a:spLocks noChangeArrowheads="1"/>
          </p:cNvSpPr>
          <p:nvPr/>
        </p:nvSpPr>
        <p:spPr bwMode="auto">
          <a:xfrm>
            <a:off x="7493000" y="61658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49</a:t>
            </a:r>
            <a:endParaRPr lang="en-US" altLang="zh-CN" sz="1600" u="sng">
              <a:solidFill>
                <a:schemeClr val="bg1"/>
              </a:solidFill>
              <a:latin typeface="+mn-lt"/>
              <a:ea typeface="+mn-ea"/>
              <a:cs typeface="+mn-ea"/>
              <a:sym typeface="+mn-lt"/>
            </a:endParaRPr>
          </a:p>
        </p:txBody>
      </p:sp>
      <p:sp>
        <p:nvSpPr>
          <p:cNvPr id="98329" name="Oval 75">
            <a:extLst>
              <a:ext uri="{FF2B5EF4-FFF2-40B4-BE49-F238E27FC236}">
                <a16:creationId xmlns:a16="http://schemas.microsoft.com/office/drawing/2014/main" id="{1EA615D0-C781-4E1D-8614-2EDEA6A059FF}"/>
              </a:ext>
            </a:extLst>
          </p:cNvPr>
          <p:cNvSpPr>
            <a:spLocks noChangeArrowheads="1"/>
          </p:cNvSpPr>
          <p:nvPr/>
        </p:nvSpPr>
        <p:spPr bwMode="auto">
          <a:xfrm>
            <a:off x="1497013" y="5084763"/>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38</a:t>
            </a:r>
            <a:endParaRPr lang="en-US" altLang="zh-CN" sz="1600" u="sng">
              <a:solidFill>
                <a:schemeClr val="bg1"/>
              </a:solidFill>
              <a:latin typeface="+mn-lt"/>
              <a:ea typeface="+mn-ea"/>
              <a:cs typeface="+mn-ea"/>
              <a:sym typeface="+mn-lt"/>
            </a:endParaRPr>
          </a:p>
        </p:txBody>
      </p:sp>
      <p:sp>
        <p:nvSpPr>
          <p:cNvPr id="98330" name="Oval 76">
            <a:extLst>
              <a:ext uri="{FF2B5EF4-FFF2-40B4-BE49-F238E27FC236}">
                <a16:creationId xmlns:a16="http://schemas.microsoft.com/office/drawing/2014/main" id="{CD9BDC80-16B3-4E54-8662-D1C9DA09B7CF}"/>
              </a:ext>
            </a:extLst>
          </p:cNvPr>
          <p:cNvSpPr>
            <a:spLocks noChangeArrowheads="1"/>
          </p:cNvSpPr>
          <p:nvPr/>
        </p:nvSpPr>
        <p:spPr bwMode="auto">
          <a:xfrm>
            <a:off x="3125788" y="508158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65</a:t>
            </a:r>
            <a:endParaRPr lang="en-US" altLang="zh-CN" sz="1600" u="sng">
              <a:solidFill>
                <a:schemeClr val="bg1"/>
              </a:solidFill>
              <a:latin typeface="+mn-lt"/>
              <a:ea typeface="+mn-ea"/>
              <a:cs typeface="+mn-ea"/>
              <a:sym typeface="+mn-lt"/>
            </a:endParaRPr>
          </a:p>
        </p:txBody>
      </p:sp>
      <p:sp>
        <p:nvSpPr>
          <p:cNvPr id="98331" name="Oval 77">
            <a:extLst>
              <a:ext uri="{FF2B5EF4-FFF2-40B4-BE49-F238E27FC236}">
                <a16:creationId xmlns:a16="http://schemas.microsoft.com/office/drawing/2014/main" id="{10874AC7-D0A9-49EE-B121-EC37C13D25BC}"/>
              </a:ext>
            </a:extLst>
          </p:cNvPr>
          <p:cNvSpPr>
            <a:spLocks noChangeArrowheads="1"/>
          </p:cNvSpPr>
          <p:nvPr/>
        </p:nvSpPr>
        <p:spPr bwMode="auto">
          <a:xfrm>
            <a:off x="5070475" y="5072063"/>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13</a:t>
            </a:r>
            <a:endParaRPr lang="en-US" altLang="zh-CN" sz="1600" u="sng">
              <a:solidFill>
                <a:schemeClr val="bg1"/>
              </a:solidFill>
              <a:latin typeface="+mn-lt"/>
              <a:ea typeface="+mn-ea"/>
              <a:cs typeface="+mn-ea"/>
              <a:sym typeface="+mn-lt"/>
            </a:endParaRPr>
          </a:p>
        </p:txBody>
      </p:sp>
      <p:sp>
        <p:nvSpPr>
          <p:cNvPr id="98332" name="Oval 78">
            <a:extLst>
              <a:ext uri="{FF2B5EF4-FFF2-40B4-BE49-F238E27FC236}">
                <a16:creationId xmlns:a16="http://schemas.microsoft.com/office/drawing/2014/main" id="{F17F7C5D-3ADB-4FE5-97E0-839026075439}"/>
              </a:ext>
            </a:extLst>
          </p:cNvPr>
          <p:cNvSpPr>
            <a:spLocks noChangeArrowheads="1"/>
          </p:cNvSpPr>
          <p:nvPr/>
        </p:nvSpPr>
        <p:spPr bwMode="auto">
          <a:xfrm>
            <a:off x="6916738" y="510540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27</a:t>
            </a:r>
            <a:endParaRPr lang="en-US" altLang="zh-CN" sz="1600" u="sng">
              <a:solidFill>
                <a:schemeClr val="bg1"/>
              </a:solidFill>
              <a:latin typeface="+mn-lt"/>
              <a:ea typeface="+mn-ea"/>
              <a:cs typeface="+mn-ea"/>
              <a:sym typeface="+mn-lt"/>
            </a:endParaRPr>
          </a:p>
        </p:txBody>
      </p:sp>
      <p:sp>
        <p:nvSpPr>
          <p:cNvPr id="98333" name="Oval 79">
            <a:extLst>
              <a:ext uri="{FF2B5EF4-FFF2-40B4-BE49-F238E27FC236}">
                <a16:creationId xmlns:a16="http://schemas.microsoft.com/office/drawing/2014/main" id="{D3DD1C0E-1D6C-4D89-A117-0B188FA7A9E6}"/>
              </a:ext>
            </a:extLst>
          </p:cNvPr>
          <p:cNvSpPr>
            <a:spLocks noChangeArrowheads="1"/>
          </p:cNvSpPr>
          <p:nvPr/>
        </p:nvSpPr>
        <p:spPr bwMode="auto">
          <a:xfrm>
            <a:off x="5788025" y="39433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13</a:t>
            </a:r>
            <a:endParaRPr lang="en-US" altLang="zh-CN" sz="1600" u="sng">
              <a:solidFill>
                <a:schemeClr val="bg1"/>
              </a:solidFill>
              <a:latin typeface="+mn-lt"/>
              <a:ea typeface="+mn-ea"/>
              <a:cs typeface="+mn-ea"/>
              <a:sym typeface="+mn-lt"/>
            </a:endParaRPr>
          </a:p>
        </p:txBody>
      </p:sp>
      <p:sp>
        <p:nvSpPr>
          <p:cNvPr id="98334" name="Oval 80">
            <a:extLst>
              <a:ext uri="{FF2B5EF4-FFF2-40B4-BE49-F238E27FC236}">
                <a16:creationId xmlns:a16="http://schemas.microsoft.com/office/drawing/2014/main" id="{037D35F5-4891-4EC8-9980-3710D18076DB}"/>
              </a:ext>
            </a:extLst>
          </p:cNvPr>
          <p:cNvSpPr>
            <a:spLocks noChangeArrowheads="1"/>
          </p:cNvSpPr>
          <p:nvPr/>
        </p:nvSpPr>
        <p:spPr bwMode="auto">
          <a:xfrm>
            <a:off x="2414588" y="397510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38</a:t>
            </a:r>
            <a:endParaRPr lang="en-US" altLang="zh-CN" sz="1600" u="sng">
              <a:solidFill>
                <a:schemeClr val="bg1"/>
              </a:solidFill>
              <a:latin typeface="+mn-lt"/>
              <a:ea typeface="+mn-ea"/>
              <a:cs typeface="+mn-ea"/>
              <a:sym typeface="+mn-lt"/>
            </a:endParaRPr>
          </a:p>
        </p:txBody>
      </p:sp>
      <p:sp>
        <p:nvSpPr>
          <p:cNvPr id="98335" name="Oval 81">
            <a:extLst>
              <a:ext uri="{FF2B5EF4-FFF2-40B4-BE49-F238E27FC236}">
                <a16:creationId xmlns:a16="http://schemas.microsoft.com/office/drawing/2014/main" id="{F92C87F3-E251-49AB-B15E-B0F98F54CA4A}"/>
              </a:ext>
            </a:extLst>
          </p:cNvPr>
          <p:cNvSpPr>
            <a:spLocks noChangeArrowheads="1"/>
          </p:cNvSpPr>
          <p:nvPr/>
        </p:nvSpPr>
        <p:spPr bwMode="auto">
          <a:xfrm>
            <a:off x="3954463" y="2906713"/>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13</a:t>
            </a:r>
            <a:endParaRPr lang="en-US" altLang="zh-CN" sz="1600" u="sng">
              <a:solidFill>
                <a:schemeClr val="bg1"/>
              </a:solidFill>
              <a:latin typeface="+mn-lt"/>
              <a:ea typeface="+mn-ea"/>
              <a:cs typeface="+mn-ea"/>
              <a:sym typeface="+mn-lt"/>
            </a:endParaRPr>
          </a:p>
        </p:txBody>
      </p:sp>
      <p:sp>
        <p:nvSpPr>
          <p:cNvPr id="98336" name="Text Box 96">
            <a:extLst>
              <a:ext uri="{FF2B5EF4-FFF2-40B4-BE49-F238E27FC236}">
                <a16:creationId xmlns:a16="http://schemas.microsoft.com/office/drawing/2014/main" id="{A300C46C-7F9C-4A37-A5D6-776A676BDB67}"/>
              </a:ext>
            </a:extLst>
          </p:cNvPr>
          <p:cNvSpPr txBox="1">
            <a:spLocks noChangeArrowheads="1"/>
          </p:cNvSpPr>
          <p:nvPr/>
        </p:nvSpPr>
        <p:spPr bwMode="auto">
          <a:xfrm>
            <a:off x="5205413" y="1063625"/>
            <a:ext cx="3879850" cy="1719263"/>
          </a:xfrm>
          <a:prstGeom prst="roundRect">
            <a:avLst>
              <a:gd name="adj" fmla="val 10759"/>
            </a:avLst>
          </a:prstGeom>
          <a:solidFill>
            <a:srgbClr val="EAEAEA"/>
          </a:solidFill>
          <a:ln>
            <a:noFill/>
          </a:ln>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50000"/>
              </a:spcBef>
              <a:buFont typeface="Arial" panose="020B0604020202020204" pitchFamily="34" charset="0"/>
              <a:buNone/>
            </a:pPr>
            <a:r>
              <a:rPr lang="zh-CN" altLang="en-US" sz="2000" b="0">
                <a:solidFill>
                  <a:srgbClr val="FF0000"/>
                </a:solidFill>
                <a:ea typeface="微软雅黑" panose="020B0503020204020204" pitchFamily="34" charset="-122"/>
                <a:sym typeface="+mn-lt"/>
              </a:rPr>
              <a:t>选出次最小者，应利用上次比</a:t>
            </a:r>
          </a:p>
          <a:p>
            <a:pPr>
              <a:spcBef>
                <a:spcPct val="50000"/>
              </a:spcBef>
              <a:buFont typeface="Arial" panose="020B0604020202020204" pitchFamily="34" charset="0"/>
              <a:buNone/>
            </a:pPr>
            <a:r>
              <a:rPr lang="zh-CN" altLang="en-US" sz="2000" b="0">
                <a:solidFill>
                  <a:srgbClr val="FF0000"/>
                </a:solidFill>
                <a:ea typeface="微软雅黑" panose="020B0503020204020204" pitchFamily="34" charset="-122"/>
                <a:sym typeface="+mn-lt"/>
              </a:rPr>
              <a:t>较的结果。从被 </a:t>
            </a:r>
            <a:r>
              <a:rPr lang="en-US" altLang="zh-CN" sz="2000" b="0">
                <a:solidFill>
                  <a:srgbClr val="FF0000"/>
                </a:solidFill>
                <a:ea typeface="微软雅黑" panose="020B0503020204020204" pitchFamily="34" charset="-122"/>
                <a:sym typeface="+mn-lt"/>
              </a:rPr>
              <a:t>13 </a:t>
            </a:r>
            <a:r>
              <a:rPr lang="zh-CN" altLang="en-US" sz="2000" b="0">
                <a:solidFill>
                  <a:srgbClr val="FF0000"/>
                </a:solidFill>
                <a:ea typeface="微软雅黑" panose="020B0503020204020204" pitchFamily="34" charset="-122"/>
                <a:sym typeface="+mn-lt"/>
              </a:rPr>
              <a:t>打败的结</a:t>
            </a:r>
          </a:p>
          <a:p>
            <a:pPr>
              <a:spcBef>
                <a:spcPct val="50000"/>
              </a:spcBef>
              <a:buFont typeface="Arial" panose="020B0604020202020204" pitchFamily="34" charset="0"/>
              <a:buNone/>
            </a:pPr>
            <a:r>
              <a:rPr lang="zh-CN" altLang="en-US" sz="2000" b="0">
                <a:solidFill>
                  <a:srgbClr val="FF0000"/>
                </a:solidFill>
                <a:ea typeface="微软雅黑" panose="020B0503020204020204" pitchFamily="34" charset="-122"/>
                <a:sym typeface="+mn-lt"/>
              </a:rPr>
              <a:t>点 </a:t>
            </a:r>
            <a:r>
              <a:rPr lang="en-US" altLang="zh-CN" sz="2000" b="0">
                <a:solidFill>
                  <a:srgbClr val="FF0000"/>
                </a:solidFill>
                <a:ea typeface="微软雅黑" panose="020B0503020204020204" pitchFamily="34" charset="-122"/>
                <a:sym typeface="+mn-lt"/>
              </a:rPr>
              <a:t>27</a:t>
            </a:r>
            <a:r>
              <a:rPr lang="zh-CN" altLang="en-US" sz="2000" b="0">
                <a:solidFill>
                  <a:srgbClr val="FF0000"/>
                </a:solidFill>
                <a:ea typeface="微软雅黑" panose="020B0503020204020204" pitchFamily="34" charset="-122"/>
                <a:sym typeface="+mn-lt"/>
              </a:rPr>
              <a:t>、</a:t>
            </a:r>
            <a:r>
              <a:rPr lang="en-US" altLang="zh-CN" sz="2000" b="0">
                <a:solidFill>
                  <a:srgbClr val="FF0000"/>
                </a:solidFill>
                <a:ea typeface="微软雅黑" panose="020B0503020204020204" pitchFamily="34" charset="-122"/>
                <a:sym typeface="+mn-lt"/>
              </a:rPr>
              <a:t>76</a:t>
            </a:r>
            <a:r>
              <a:rPr lang="zh-CN" altLang="en-US" sz="2000" b="0">
                <a:solidFill>
                  <a:srgbClr val="FF0000"/>
                </a:solidFill>
                <a:ea typeface="微软雅黑" panose="020B0503020204020204" pitchFamily="34" charset="-122"/>
                <a:sym typeface="+mn-lt"/>
              </a:rPr>
              <a:t>、</a:t>
            </a:r>
            <a:r>
              <a:rPr lang="en-US" altLang="zh-CN" sz="2000" b="0">
                <a:solidFill>
                  <a:srgbClr val="FF0000"/>
                </a:solidFill>
                <a:ea typeface="微软雅黑" panose="020B0503020204020204" pitchFamily="34" charset="-122"/>
                <a:sym typeface="+mn-lt"/>
              </a:rPr>
              <a:t>38 </a:t>
            </a:r>
            <a:r>
              <a:rPr lang="zh-CN" altLang="en-US" sz="2000" b="0">
                <a:solidFill>
                  <a:srgbClr val="FF0000"/>
                </a:solidFill>
                <a:ea typeface="微软雅黑" panose="020B0503020204020204" pitchFamily="34" charset="-122"/>
                <a:sym typeface="+mn-lt"/>
              </a:rPr>
              <a:t>中加以确定。</a:t>
            </a:r>
            <a:endParaRPr lang="en-US" altLang="zh-CN" sz="2000" b="0">
              <a:solidFill>
                <a:srgbClr val="FF0000"/>
              </a:solidFill>
              <a:ea typeface="微软雅黑" panose="020B0503020204020204" pitchFamily="34" charset="-122"/>
              <a:sym typeface="+mn-lt"/>
            </a:endParaRPr>
          </a:p>
          <a:p>
            <a:pPr>
              <a:spcBef>
                <a:spcPct val="50000"/>
              </a:spcBef>
              <a:buFont typeface="Arial" panose="020B0604020202020204" pitchFamily="34" charset="0"/>
              <a:buNone/>
            </a:pPr>
            <a:endParaRPr lang="en-US" altLang="zh-CN" sz="1000" b="0">
              <a:ea typeface="微软雅黑" panose="020B0503020204020204" pitchFamily="34" charset="-122"/>
              <a:sym typeface="+mn-lt"/>
            </a:endParaRPr>
          </a:p>
        </p:txBody>
      </p:sp>
      <p:sp>
        <p:nvSpPr>
          <p:cNvPr id="37" name="Rectangle 73">
            <a:extLst>
              <a:ext uri="{FF2B5EF4-FFF2-40B4-BE49-F238E27FC236}">
                <a16:creationId xmlns:a16="http://schemas.microsoft.com/office/drawing/2014/main" id="{9909B6EE-E077-4991-B042-AA7E7926A621}"/>
              </a:ext>
            </a:extLst>
          </p:cNvPr>
          <p:cNvSpPr>
            <a:spLocks noChangeArrowheads="1"/>
          </p:cNvSpPr>
          <p:nvPr/>
        </p:nvSpPr>
        <p:spPr bwMode="auto">
          <a:xfrm>
            <a:off x="839788" y="176213"/>
            <a:ext cx="342900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sz="2400" b="0">
                <a:solidFill>
                  <a:schemeClr val="bg1"/>
                </a:solidFill>
                <a:ea typeface="微软雅黑" panose="020B0503020204020204" pitchFamily="34" charset="-122"/>
                <a:sym typeface="+mn-lt"/>
              </a:rPr>
              <a:t>树形选择排序</a:t>
            </a:r>
          </a:p>
        </p:txBody>
      </p:sp>
    </p:spTree>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矩形 1">
            <a:extLst>
              <a:ext uri="{FF2B5EF4-FFF2-40B4-BE49-F238E27FC236}">
                <a16:creationId xmlns:a16="http://schemas.microsoft.com/office/drawing/2014/main" id="{FAEB66E2-380C-334C-A830-560AF8353D63}"/>
              </a:ext>
            </a:extLst>
          </p:cNvPr>
          <p:cNvSpPr>
            <a:spLocks noChangeArrowheads="1"/>
          </p:cNvSpPr>
          <p:nvPr/>
        </p:nvSpPr>
        <p:spPr bwMode="auto">
          <a:xfrm>
            <a:off x="0" y="908050"/>
            <a:ext cx="9144000" cy="1081088"/>
          </a:xfrm>
          <a:prstGeom prst="rect">
            <a:avLst/>
          </a:prstGeom>
          <a:solidFill>
            <a:srgbClr val="C4B3D7"/>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marL="342900" indent="-342900">
              <a:lnSpc>
                <a:spcPct val="130000"/>
              </a:lnSpc>
              <a:defRPr sz="2400">
                <a:solidFill>
                  <a:schemeClr val="tx1"/>
                </a:solidFill>
                <a:latin typeface="Times New Roman" panose="02020603050405020304" pitchFamily="18" charset="0"/>
                <a:ea typeface="微软雅黑" panose="020B0503020204020204" pitchFamily="34" charset="-122"/>
              </a:defRPr>
            </a:lvl1pPr>
            <a:lvl2pPr marL="742950" indent="-285750">
              <a:spcBef>
                <a:spcPct val="20000"/>
              </a:spcBef>
              <a:buChar char="–"/>
              <a:defRPr sz="2800">
                <a:solidFill>
                  <a:schemeClr val="tx1"/>
                </a:solidFill>
                <a:latin typeface="Times New Roman" panose="02020603050405020304" pitchFamily="18" charset="0"/>
                <a:ea typeface="微软雅黑" panose="020B0503020204020204" pitchFamily="34" charset="-122"/>
              </a:defRPr>
            </a:lvl2pPr>
            <a:lvl3pPr marL="1143000" indent="-228600">
              <a:spcBef>
                <a:spcPct val="20000"/>
              </a:spcBef>
              <a:buChar char="•"/>
              <a:defRPr sz="2400">
                <a:solidFill>
                  <a:schemeClr val="tx1"/>
                </a:solidFill>
                <a:latin typeface="Times New Roman" panose="02020603050405020304" pitchFamily="18" charset="0"/>
                <a:ea typeface="微软雅黑" panose="020B0503020204020204" pitchFamily="34" charset="-122"/>
              </a:defRPr>
            </a:lvl3pPr>
            <a:lvl4pPr marL="16002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4pPr>
            <a:lvl5pPr marL="2057400" indent="-228600">
              <a:spcBef>
                <a:spcPct val="20000"/>
              </a:spcBef>
              <a:buChar char="»"/>
              <a:defRPr sz="2000">
                <a:solidFill>
                  <a:schemeClr val="tx1"/>
                </a:solidFill>
                <a:latin typeface="Times New Roman" panose="02020603050405020304" pitchFamily="18" charset="0"/>
                <a:ea typeface="微软雅黑" panose="020B0503020204020204" pitchFamily="34" charset="-122"/>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微软雅黑" panose="020B0503020204020204" pitchFamily="34" charset="-122"/>
              </a:defRPr>
            </a:lvl9pPr>
          </a:lstStyle>
          <a:p>
            <a:pPr>
              <a:lnSpc>
                <a:spcPct val="100000"/>
              </a:lnSpc>
              <a:spcBef>
                <a:spcPct val="20000"/>
              </a:spcBef>
            </a:pPr>
            <a:endParaRPr kumimoji="1" lang="zh-CN" altLang="en-US" sz="2800" b="0">
              <a:ea typeface="仿宋_GB2312" pitchFamily="49" charset="-122"/>
            </a:endParaRPr>
          </a:p>
        </p:txBody>
      </p:sp>
      <p:sp>
        <p:nvSpPr>
          <p:cNvPr id="100353" name="Line 2">
            <a:extLst>
              <a:ext uri="{FF2B5EF4-FFF2-40B4-BE49-F238E27FC236}">
                <a16:creationId xmlns:a16="http://schemas.microsoft.com/office/drawing/2014/main" id="{1021B154-ECA4-45CB-88BD-4DBEBB7B70FB}"/>
              </a:ext>
            </a:extLst>
          </p:cNvPr>
          <p:cNvSpPr>
            <a:spLocks noChangeShapeType="1"/>
          </p:cNvSpPr>
          <p:nvPr/>
        </p:nvSpPr>
        <p:spPr bwMode="auto">
          <a:xfrm>
            <a:off x="4198938" y="3001963"/>
            <a:ext cx="1892300" cy="900112"/>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0354" name="Line 3">
            <a:extLst>
              <a:ext uri="{FF2B5EF4-FFF2-40B4-BE49-F238E27FC236}">
                <a16:creationId xmlns:a16="http://schemas.microsoft.com/office/drawing/2014/main" id="{16FCF189-7344-4F85-915E-7D7375254688}"/>
              </a:ext>
            </a:extLst>
          </p:cNvPr>
          <p:cNvSpPr>
            <a:spLocks noChangeShapeType="1"/>
          </p:cNvSpPr>
          <p:nvPr/>
        </p:nvSpPr>
        <p:spPr bwMode="auto">
          <a:xfrm flipH="1">
            <a:off x="2579688" y="2955925"/>
            <a:ext cx="1512887" cy="107315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0355" name="Line 4">
            <a:extLst>
              <a:ext uri="{FF2B5EF4-FFF2-40B4-BE49-F238E27FC236}">
                <a16:creationId xmlns:a16="http://schemas.microsoft.com/office/drawing/2014/main" id="{3CE7C2DA-0CDA-4D96-8899-02B8A4171928}"/>
              </a:ext>
            </a:extLst>
          </p:cNvPr>
          <p:cNvSpPr>
            <a:spLocks noChangeShapeType="1"/>
          </p:cNvSpPr>
          <p:nvPr/>
        </p:nvSpPr>
        <p:spPr bwMode="auto">
          <a:xfrm flipH="1">
            <a:off x="1801813" y="3919538"/>
            <a:ext cx="735012" cy="132715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0356" name="Line 5">
            <a:extLst>
              <a:ext uri="{FF2B5EF4-FFF2-40B4-BE49-F238E27FC236}">
                <a16:creationId xmlns:a16="http://schemas.microsoft.com/office/drawing/2014/main" id="{A553197D-833A-460C-B790-96F52D27058D}"/>
              </a:ext>
            </a:extLst>
          </p:cNvPr>
          <p:cNvSpPr>
            <a:spLocks noChangeShapeType="1"/>
          </p:cNvSpPr>
          <p:nvPr/>
        </p:nvSpPr>
        <p:spPr bwMode="auto">
          <a:xfrm flipH="1">
            <a:off x="5256213" y="4014788"/>
            <a:ext cx="747712" cy="115570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0357" name="Line 6">
            <a:extLst>
              <a:ext uri="{FF2B5EF4-FFF2-40B4-BE49-F238E27FC236}">
                <a16:creationId xmlns:a16="http://schemas.microsoft.com/office/drawing/2014/main" id="{26806495-3305-451A-A5B5-8C40E82867EA}"/>
              </a:ext>
            </a:extLst>
          </p:cNvPr>
          <p:cNvSpPr>
            <a:spLocks noChangeShapeType="1"/>
          </p:cNvSpPr>
          <p:nvPr/>
        </p:nvSpPr>
        <p:spPr bwMode="auto">
          <a:xfrm>
            <a:off x="6080125" y="4033838"/>
            <a:ext cx="1087438" cy="11779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0358" name="Line 7">
            <a:extLst>
              <a:ext uri="{FF2B5EF4-FFF2-40B4-BE49-F238E27FC236}">
                <a16:creationId xmlns:a16="http://schemas.microsoft.com/office/drawing/2014/main" id="{810BB245-7DCE-405F-9787-9B8AE632276C}"/>
              </a:ext>
            </a:extLst>
          </p:cNvPr>
          <p:cNvSpPr>
            <a:spLocks noChangeShapeType="1"/>
          </p:cNvSpPr>
          <p:nvPr/>
        </p:nvSpPr>
        <p:spPr bwMode="auto">
          <a:xfrm>
            <a:off x="2719388" y="4078288"/>
            <a:ext cx="590550" cy="10048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0359" name="Line 8">
            <a:extLst>
              <a:ext uri="{FF2B5EF4-FFF2-40B4-BE49-F238E27FC236}">
                <a16:creationId xmlns:a16="http://schemas.microsoft.com/office/drawing/2014/main" id="{491D5859-8CED-429C-AC8B-D798C6E54066}"/>
              </a:ext>
            </a:extLst>
          </p:cNvPr>
          <p:cNvSpPr>
            <a:spLocks noChangeShapeType="1"/>
          </p:cNvSpPr>
          <p:nvPr/>
        </p:nvSpPr>
        <p:spPr bwMode="auto">
          <a:xfrm flipH="1">
            <a:off x="4765675" y="5084763"/>
            <a:ext cx="554038" cy="11652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0360" name="Line 9">
            <a:extLst>
              <a:ext uri="{FF2B5EF4-FFF2-40B4-BE49-F238E27FC236}">
                <a16:creationId xmlns:a16="http://schemas.microsoft.com/office/drawing/2014/main" id="{6E88418D-0E06-4FFA-B31C-0A12973618A5}"/>
              </a:ext>
            </a:extLst>
          </p:cNvPr>
          <p:cNvSpPr>
            <a:spLocks noChangeShapeType="1"/>
          </p:cNvSpPr>
          <p:nvPr/>
        </p:nvSpPr>
        <p:spPr bwMode="auto">
          <a:xfrm flipH="1">
            <a:off x="6604000" y="5132388"/>
            <a:ext cx="554038" cy="11652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0361" name="Line 10">
            <a:extLst>
              <a:ext uri="{FF2B5EF4-FFF2-40B4-BE49-F238E27FC236}">
                <a16:creationId xmlns:a16="http://schemas.microsoft.com/office/drawing/2014/main" id="{A736B9D4-B486-4CB4-B60D-5350C5BAD9B3}"/>
              </a:ext>
            </a:extLst>
          </p:cNvPr>
          <p:cNvSpPr>
            <a:spLocks noChangeShapeType="1"/>
          </p:cNvSpPr>
          <p:nvPr/>
        </p:nvSpPr>
        <p:spPr bwMode="auto">
          <a:xfrm>
            <a:off x="7207250" y="5156200"/>
            <a:ext cx="485775" cy="10509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0362" name="Line 11">
            <a:extLst>
              <a:ext uri="{FF2B5EF4-FFF2-40B4-BE49-F238E27FC236}">
                <a16:creationId xmlns:a16="http://schemas.microsoft.com/office/drawing/2014/main" id="{70B02D13-C6AC-4DE1-91AC-F2D6F6FEB0DB}"/>
              </a:ext>
            </a:extLst>
          </p:cNvPr>
          <p:cNvSpPr>
            <a:spLocks noChangeShapeType="1"/>
          </p:cNvSpPr>
          <p:nvPr/>
        </p:nvSpPr>
        <p:spPr bwMode="auto">
          <a:xfrm>
            <a:off x="5300663" y="5119688"/>
            <a:ext cx="485775" cy="10509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0363" name="Line 12">
            <a:extLst>
              <a:ext uri="{FF2B5EF4-FFF2-40B4-BE49-F238E27FC236}">
                <a16:creationId xmlns:a16="http://schemas.microsoft.com/office/drawing/2014/main" id="{5F009B26-4990-4752-8A54-1EAC5143254C}"/>
              </a:ext>
            </a:extLst>
          </p:cNvPr>
          <p:cNvSpPr>
            <a:spLocks noChangeShapeType="1"/>
          </p:cNvSpPr>
          <p:nvPr/>
        </p:nvSpPr>
        <p:spPr bwMode="auto">
          <a:xfrm>
            <a:off x="3405188" y="5232400"/>
            <a:ext cx="485775" cy="10509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0364" name="Line 13">
            <a:extLst>
              <a:ext uri="{FF2B5EF4-FFF2-40B4-BE49-F238E27FC236}">
                <a16:creationId xmlns:a16="http://schemas.microsoft.com/office/drawing/2014/main" id="{DCAEFF95-6075-4159-BB28-72A8593FD16F}"/>
              </a:ext>
            </a:extLst>
          </p:cNvPr>
          <p:cNvSpPr>
            <a:spLocks noChangeShapeType="1"/>
          </p:cNvSpPr>
          <p:nvPr/>
        </p:nvSpPr>
        <p:spPr bwMode="auto">
          <a:xfrm flipH="1">
            <a:off x="2836863" y="5048250"/>
            <a:ext cx="554037" cy="11652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0365" name="Line 14">
            <a:extLst>
              <a:ext uri="{FF2B5EF4-FFF2-40B4-BE49-F238E27FC236}">
                <a16:creationId xmlns:a16="http://schemas.microsoft.com/office/drawing/2014/main" id="{28E3EF08-CADE-4466-B9BF-EC7457742C6F}"/>
              </a:ext>
            </a:extLst>
          </p:cNvPr>
          <p:cNvSpPr>
            <a:spLocks noChangeShapeType="1"/>
          </p:cNvSpPr>
          <p:nvPr/>
        </p:nvSpPr>
        <p:spPr bwMode="auto">
          <a:xfrm>
            <a:off x="1666875" y="5114925"/>
            <a:ext cx="485775" cy="10509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0366" name="Line 15">
            <a:extLst>
              <a:ext uri="{FF2B5EF4-FFF2-40B4-BE49-F238E27FC236}">
                <a16:creationId xmlns:a16="http://schemas.microsoft.com/office/drawing/2014/main" id="{BBF6B962-BF43-4627-A7A4-359FDB90B5BF}"/>
              </a:ext>
            </a:extLst>
          </p:cNvPr>
          <p:cNvSpPr>
            <a:spLocks noChangeShapeType="1"/>
          </p:cNvSpPr>
          <p:nvPr/>
        </p:nvSpPr>
        <p:spPr bwMode="auto">
          <a:xfrm flipH="1">
            <a:off x="1206500" y="5080000"/>
            <a:ext cx="554038" cy="11652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spcBef>
                <a:spcPct val="20000"/>
              </a:spcBef>
              <a:buFont typeface="Arial" panose="020B0604020202020204" pitchFamily="34" charset="0"/>
              <a:buNone/>
              <a:defRPr/>
            </a:pPr>
            <a:endParaRPr lang="zh-CN" altLang="en-US">
              <a:solidFill>
                <a:schemeClr val="bg1"/>
              </a:solidFill>
              <a:latin typeface="+mn-lt"/>
              <a:ea typeface="+mn-ea"/>
              <a:cs typeface="+mn-ea"/>
              <a:sym typeface="+mn-lt"/>
            </a:endParaRPr>
          </a:p>
        </p:txBody>
      </p:sp>
      <p:sp>
        <p:nvSpPr>
          <p:cNvPr id="100367" name="Rectangle 17">
            <a:extLst>
              <a:ext uri="{FF2B5EF4-FFF2-40B4-BE49-F238E27FC236}">
                <a16:creationId xmlns:a16="http://schemas.microsoft.com/office/drawing/2014/main" id="{646F9C93-CC1B-41DE-98B5-36CDF054C49F}"/>
              </a:ext>
            </a:extLst>
          </p:cNvPr>
          <p:cNvSpPr>
            <a:spLocks noChangeArrowheads="1"/>
          </p:cNvSpPr>
          <p:nvPr/>
        </p:nvSpPr>
        <p:spPr bwMode="auto">
          <a:xfrm>
            <a:off x="0" y="1219200"/>
            <a:ext cx="8763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lvl="1">
              <a:spcBef>
                <a:spcPct val="50000"/>
              </a:spcBef>
              <a:buFont typeface="Arial" panose="020B0604020202020204" pitchFamily="34" charset="0"/>
              <a:buChar char="•"/>
              <a:defRPr/>
            </a:pPr>
            <a:endParaRPr lang="zh-CN" altLang="zh-CN" sz="1600">
              <a:solidFill>
                <a:schemeClr val="folHlink"/>
              </a:solidFill>
              <a:latin typeface="+mn-lt"/>
              <a:ea typeface="+mn-ea"/>
              <a:cs typeface="+mn-ea"/>
              <a:sym typeface="+mn-lt"/>
            </a:endParaRPr>
          </a:p>
        </p:txBody>
      </p:sp>
      <p:sp>
        <p:nvSpPr>
          <p:cNvPr id="100368" name="Rectangle 18">
            <a:extLst>
              <a:ext uri="{FF2B5EF4-FFF2-40B4-BE49-F238E27FC236}">
                <a16:creationId xmlns:a16="http://schemas.microsoft.com/office/drawing/2014/main" id="{25FCF744-FA3D-4F95-BDF7-05C4381F68D7}"/>
              </a:ext>
            </a:extLst>
          </p:cNvPr>
          <p:cNvSpPr>
            <a:spLocks noChangeArrowheads="1"/>
          </p:cNvSpPr>
          <p:nvPr/>
        </p:nvSpPr>
        <p:spPr bwMode="auto">
          <a:xfrm>
            <a:off x="49213" y="1031875"/>
            <a:ext cx="89154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358775">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lvl="3">
              <a:spcBef>
                <a:spcPct val="50000"/>
              </a:spcBef>
            </a:pPr>
            <a:r>
              <a:rPr lang="zh-CN" altLang="en-US" sz="2400" b="0">
                <a:ea typeface="微软雅黑" panose="020B0503020204020204" pitchFamily="34" charset="-122"/>
                <a:sym typeface="+mn-lt"/>
              </a:rPr>
              <a:t>改进：简单选择排序没有利用上次选择的结果，是造成速度满的重要原因。如果，能够加以改进，将会提高排序的速度。</a:t>
            </a:r>
          </a:p>
        </p:txBody>
      </p:sp>
      <p:sp>
        <p:nvSpPr>
          <p:cNvPr id="100369" name="Oval 20">
            <a:extLst>
              <a:ext uri="{FF2B5EF4-FFF2-40B4-BE49-F238E27FC236}">
                <a16:creationId xmlns:a16="http://schemas.microsoft.com/office/drawing/2014/main" id="{95DB58A4-0307-4E18-A112-7026D362B963}"/>
              </a:ext>
            </a:extLst>
          </p:cNvPr>
          <p:cNvSpPr>
            <a:spLocks noChangeArrowheads="1"/>
          </p:cNvSpPr>
          <p:nvPr/>
        </p:nvSpPr>
        <p:spPr bwMode="auto">
          <a:xfrm>
            <a:off x="1878013" y="597217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38</a:t>
            </a:r>
            <a:endParaRPr lang="en-US" altLang="zh-CN" sz="1600" u="sng">
              <a:solidFill>
                <a:schemeClr val="bg1"/>
              </a:solidFill>
              <a:latin typeface="+mn-lt"/>
              <a:ea typeface="+mn-ea"/>
              <a:cs typeface="+mn-ea"/>
              <a:sym typeface="+mn-lt"/>
            </a:endParaRPr>
          </a:p>
        </p:txBody>
      </p:sp>
      <p:sp>
        <p:nvSpPr>
          <p:cNvPr id="100370" name="Oval 21">
            <a:extLst>
              <a:ext uri="{FF2B5EF4-FFF2-40B4-BE49-F238E27FC236}">
                <a16:creationId xmlns:a16="http://schemas.microsoft.com/office/drawing/2014/main" id="{C0EEBC39-8224-4181-9BE2-5D95DAF6686B}"/>
              </a:ext>
            </a:extLst>
          </p:cNvPr>
          <p:cNvSpPr>
            <a:spLocks noChangeArrowheads="1"/>
          </p:cNvSpPr>
          <p:nvPr/>
        </p:nvSpPr>
        <p:spPr bwMode="auto">
          <a:xfrm>
            <a:off x="5591175" y="60134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13</a:t>
            </a:r>
            <a:endParaRPr lang="en-US" altLang="zh-CN" sz="1600" u="sng">
              <a:solidFill>
                <a:schemeClr val="bg1"/>
              </a:solidFill>
              <a:latin typeface="+mn-lt"/>
              <a:ea typeface="+mn-ea"/>
              <a:cs typeface="+mn-ea"/>
              <a:sym typeface="+mn-lt"/>
            </a:endParaRPr>
          </a:p>
        </p:txBody>
      </p:sp>
      <p:sp>
        <p:nvSpPr>
          <p:cNvPr id="100371" name="Oval 22">
            <a:extLst>
              <a:ext uri="{FF2B5EF4-FFF2-40B4-BE49-F238E27FC236}">
                <a16:creationId xmlns:a16="http://schemas.microsoft.com/office/drawing/2014/main" id="{014BADC7-C9BF-494A-B724-A014D9EC619A}"/>
              </a:ext>
            </a:extLst>
          </p:cNvPr>
          <p:cNvSpPr>
            <a:spLocks noChangeArrowheads="1"/>
          </p:cNvSpPr>
          <p:nvPr/>
        </p:nvSpPr>
        <p:spPr bwMode="auto">
          <a:xfrm>
            <a:off x="4608513" y="600233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76</a:t>
            </a:r>
            <a:endParaRPr lang="en-US" altLang="zh-CN" sz="1600" u="sng">
              <a:solidFill>
                <a:schemeClr val="bg1"/>
              </a:solidFill>
              <a:latin typeface="+mn-lt"/>
              <a:ea typeface="+mn-ea"/>
              <a:cs typeface="+mn-ea"/>
              <a:sym typeface="+mn-lt"/>
            </a:endParaRPr>
          </a:p>
        </p:txBody>
      </p:sp>
      <p:sp>
        <p:nvSpPr>
          <p:cNvPr id="100372" name="Oval 23">
            <a:extLst>
              <a:ext uri="{FF2B5EF4-FFF2-40B4-BE49-F238E27FC236}">
                <a16:creationId xmlns:a16="http://schemas.microsoft.com/office/drawing/2014/main" id="{A76A7BA4-4FB6-49BA-8B1D-016B746463C9}"/>
              </a:ext>
            </a:extLst>
          </p:cNvPr>
          <p:cNvSpPr>
            <a:spLocks noChangeArrowheads="1"/>
          </p:cNvSpPr>
          <p:nvPr/>
        </p:nvSpPr>
        <p:spPr bwMode="auto">
          <a:xfrm>
            <a:off x="6537325" y="601503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27</a:t>
            </a:r>
            <a:endParaRPr lang="en-US" altLang="zh-CN" sz="1600" u="sng">
              <a:solidFill>
                <a:schemeClr val="bg1"/>
              </a:solidFill>
              <a:latin typeface="+mn-lt"/>
              <a:ea typeface="+mn-ea"/>
              <a:cs typeface="+mn-ea"/>
              <a:sym typeface="+mn-lt"/>
            </a:endParaRPr>
          </a:p>
        </p:txBody>
      </p:sp>
      <p:sp>
        <p:nvSpPr>
          <p:cNvPr id="100373" name="Oval 24">
            <a:extLst>
              <a:ext uri="{FF2B5EF4-FFF2-40B4-BE49-F238E27FC236}">
                <a16:creationId xmlns:a16="http://schemas.microsoft.com/office/drawing/2014/main" id="{8C09DA19-8E9B-48E9-89DF-9FD824A81D83}"/>
              </a:ext>
            </a:extLst>
          </p:cNvPr>
          <p:cNvSpPr>
            <a:spLocks noChangeArrowheads="1"/>
          </p:cNvSpPr>
          <p:nvPr/>
        </p:nvSpPr>
        <p:spPr bwMode="auto">
          <a:xfrm>
            <a:off x="2735263" y="598170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65</a:t>
            </a:r>
            <a:endParaRPr lang="en-US" altLang="zh-CN" sz="1600" u="sng">
              <a:solidFill>
                <a:schemeClr val="bg1"/>
              </a:solidFill>
              <a:latin typeface="+mn-lt"/>
              <a:ea typeface="+mn-ea"/>
              <a:cs typeface="+mn-ea"/>
              <a:sym typeface="+mn-lt"/>
            </a:endParaRPr>
          </a:p>
        </p:txBody>
      </p:sp>
      <p:sp>
        <p:nvSpPr>
          <p:cNvPr id="100374" name="Oval 25">
            <a:extLst>
              <a:ext uri="{FF2B5EF4-FFF2-40B4-BE49-F238E27FC236}">
                <a16:creationId xmlns:a16="http://schemas.microsoft.com/office/drawing/2014/main" id="{3AFC306E-F100-456E-BE88-3E837D882E09}"/>
              </a:ext>
            </a:extLst>
          </p:cNvPr>
          <p:cNvSpPr>
            <a:spLocks noChangeArrowheads="1"/>
          </p:cNvSpPr>
          <p:nvPr/>
        </p:nvSpPr>
        <p:spPr bwMode="auto">
          <a:xfrm>
            <a:off x="1017588" y="5961063"/>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49</a:t>
            </a:r>
            <a:endParaRPr lang="en-US" altLang="zh-CN" sz="1600" u="sng">
              <a:solidFill>
                <a:schemeClr val="bg1"/>
              </a:solidFill>
              <a:latin typeface="+mn-lt"/>
              <a:ea typeface="+mn-ea"/>
              <a:cs typeface="+mn-ea"/>
              <a:sym typeface="+mn-lt"/>
            </a:endParaRPr>
          </a:p>
        </p:txBody>
      </p:sp>
      <p:sp>
        <p:nvSpPr>
          <p:cNvPr id="100375" name="Oval 26">
            <a:extLst>
              <a:ext uri="{FF2B5EF4-FFF2-40B4-BE49-F238E27FC236}">
                <a16:creationId xmlns:a16="http://schemas.microsoft.com/office/drawing/2014/main" id="{3C4FF96C-DF61-4970-819A-1379878A9E72}"/>
              </a:ext>
            </a:extLst>
          </p:cNvPr>
          <p:cNvSpPr>
            <a:spLocks noChangeArrowheads="1"/>
          </p:cNvSpPr>
          <p:nvPr/>
        </p:nvSpPr>
        <p:spPr bwMode="auto">
          <a:xfrm>
            <a:off x="3670300" y="598328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97</a:t>
            </a:r>
            <a:endParaRPr lang="en-US" altLang="zh-CN" sz="1600" u="sng">
              <a:solidFill>
                <a:schemeClr val="bg1"/>
              </a:solidFill>
              <a:latin typeface="+mn-lt"/>
              <a:ea typeface="+mn-ea"/>
              <a:cs typeface="+mn-ea"/>
              <a:sym typeface="+mn-lt"/>
            </a:endParaRPr>
          </a:p>
        </p:txBody>
      </p:sp>
      <p:sp>
        <p:nvSpPr>
          <p:cNvPr id="100376" name="Oval 27">
            <a:extLst>
              <a:ext uri="{FF2B5EF4-FFF2-40B4-BE49-F238E27FC236}">
                <a16:creationId xmlns:a16="http://schemas.microsoft.com/office/drawing/2014/main" id="{EB24A630-9860-4A73-B1D4-04D6AAE3BCC5}"/>
              </a:ext>
            </a:extLst>
          </p:cNvPr>
          <p:cNvSpPr>
            <a:spLocks noChangeArrowheads="1"/>
          </p:cNvSpPr>
          <p:nvPr/>
        </p:nvSpPr>
        <p:spPr bwMode="auto">
          <a:xfrm>
            <a:off x="7485063" y="602773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49</a:t>
            </a:r>
            <a:endParaRPr lang="en-US" altLang="zh-CN" sz="1600" u="sng">
              <a:solidFill>
                <a:schemeClr val="bg1"/>
              </a:solidFill>
              <a:latin typeface="+mn-lt"/>
              <a:ea typeface="+mn-ea"/>
              <a:cs typeface="+mn-ea"/>
              <a:sym typeface="+mn-lt"/>
            </a:endParaRPr>
          </a:p>
        </p:txBody>
      </p:sp>
      <p:sp>
        <p:nvSpPr>
          <p:cNvPr id="100377" name="Oval 28">
            <a:extLst>
              <a:ext uri="{FF2B5EF4-FFF2-40B4-BE49-F238E27FC236}">
                <a16:creationId xmlns:a16="http://schemas.microsoft.com/office/drawing/2014/main" id="{9C65E85A-E8EA-48C8-B846-FA4826E7B362}"/>
              </a:ext>
            </a:extLst>
          </p:cNvPr>
          <p:cNvSpPr>
            <a:spLocks noChangeArrowheads="1"/>
          </p:cNvSpPr>
          <p:nvPr/>
        </p:nvSpPr>
        <p:spPr bwMode="auto">
          <a:xfrm>
            <a:off x="1489075" y="49466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38</a:t>
            </a:r>
            <a:endParaRPr lang="en-US" altLang="zh-CN" sz="1600" u="sng">
              <a:solidFill>
                <a:schemeClr val="bg1"/>
              </a:solidFill>
              <a:latin typeface="+mn-lt"/>
              <a:ea typeface="+mn-ea"/>
              <a:cs typeface="+mn-ea"/>
              <a:sym typeface="+mn-lt"/>
            </a:endParaRPr>
          </a:p>
        </p:txBody>
      </p:sp>
      <p:sp>
        <p:nvSpPr>
          <p:cNvPr id="100378" name="Oval 29">
            <a:extLst>
              <a:ext uri="{FF2B5EF4-FFF2-40B4-BE49-F238E27FC236}">
                <a16:creationId xmlns:a16="http://schemas.microsoft.com/office/drawing/2014/main" id="{D1F295AB-8AE5-4D7D-BC44-F2B88851CCEE}"/>
              </a:ext>
            </a:extLst>
          </p:cNvPr>
          <p:cNvSpPr>
            <a:spLocks noChangeArrowheads="1"/>
          </p:cNvSpPr>
          <p:nvPr/>
        </p:nvSpPr>
        <p:spPr bwMode="auto">
          <a:xfrm>
            <a:off x="3117850" y="4943475"/>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65</a:t>
            </a:r>
            <a:endParaRPr lang="en-US" altLang="zh-CN" sz="1600" u="sng">
              <a:solidFill>
                <a:schemeClr val="bg1"/>
              </a:solidFill>
              <a:latin typeface="+mn-lt"/>
              <a:ea typeface="+mn-ea"/>
              <a:cs typeface="+mn-ea"/>
              <a:sym typeface="+mn-lt"/>
            </a:endParaRPr>
          </a:p>
        </p:txBody>
      </p:sp>
      <p:sp>
        <p:nvSpPr>
          <p:cNvPr id="100379" name="Oval 30">
            <a:extLst>
              <a:ext uri="{FF2B5EF4-FFF2-40B4-BE49-F238E27FC236}">
                <a16:creationId xmlns:a16="http://schemas.microsoft.com/office/drawing/2014/main" id="{DB9BD780-2290-44C1-967E-38B8E1392C61}"/>
              </a:ext>
            </a:extLst>
          </p:cNvPr>
          <p:cNvSpPr>
            <a:spLocks noChangeArrowheads="1"/>
          </p:cNvSpPr>
          <p:nvPr/>
        </p:nvSpPr>
        <p:spPr bwMode="auto">
          <a:xfrm>
            <a:off x="5062538" y="493395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13</a:t>
            </a:r>
            <a:endParaRPr lang="en-US" altLang="zh-CN" sz="1600" u="sng">
              <a:solidFill>
                <a:schemeClr val="bg1"/>
              </a:solidFill>
              <a:latin typeface="+mn-lt"/>
              <a:ea typeface="+mn-ea"/>
              <a:cs typeface="+mn-ea"/>
              <a:sym typeface="+mn-lt"/>
            </a:endParaRPr>
          </a:p>
        </p:txBody>
      </p:sp>
      <p:sp>
        <p:nvSpPr>
          <p:cNvPr id="100380" name="Oval 31">
            <a:extLst>
              <a:ext uri="{FF2B5EF4-FFF2-40B4-BE49-F238E27FC236}">
                <a16:creationId xmlns:a16="http://schemas.microsoft.com/office/drawing/2014/main" id="{596D4585-40C8-485A-94EA-1DDDBB8D005F}"/>
              </a:ext>
            </a:extLst>
          </p:cNvPr>
          <p:cNvSpPr>
            <a:spLocks noChangeArrowheads="1"/>
          </p:cNvSpPr>
          <p:nvPr/>
        </p:nvSpPr>
        <p:spPr bwMode="auto">
          <a:xfrm>
            <a:off x="6908800" y="496728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27</a:t>
            </a:r>
            <a:endParaRPr lang="en-US" altLang="zh-CN" sz="1600" u="sng">
              <a:solidFill>
                <a:schemeClr val="bg1"/>
              </a:solidFill>
              <a:latin typeface="+mn-lt"/>
              <a:ea typeface="+mn-ea"/>
              <a:cs typeface="+mn-ea"/>
              <a:sym typeface="+mn-lt"/>
            </a:endParaRPr>
          </a:p>
        </p:txBody>
      </p:sp>
      <p:sp>
        <p:nvSpPr>
          <p:cNvPr id="100381" name="Oval 32">
            <a:extLst>
              <a:ext uri="{FF2B5EF4-FFF2-40B4-BE49-F238E27FC236}">
                <a16:creationId xmlns:a16="http://schemas.microsoft.com/office/drawing/2014/main" id="{5E367553-47A9-45B0-8A16-16F7C01B51E3}"/>
              </a:ext>
            </a:extLst>
          </p:cNvPr>
          <p:cNvSpPr>
            <a:spLocks noChangeArrowheads="1"/>
          </p:cNvSpPr>
          <p:nvPr/>
        </p:nvSpPr>
        <p:spPr bwMode="auto">
          <a:xfrm>
            <a:off x="5780088" y="380523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13</a:t>
            </a:r>
            <a:endParaRPr lang="en-US" altLang="zh-CN" sz="1600" u="sng">
              <a:solidFill>
                <a:schemeClr val="bg1"/>
              </a:solidFill>
              <a:latin typeface="+mn-lt"/>
              <a:ea typeface="+mn-ea"/>
              <a:cs typeface="+mn-ea"/>
              <a:sym typeface="+mn-lt"/>
            </a:endParaRPr>
          </a:p>
        </p:txBody>
      </p:sp>
      <p:sp>
        <p:nvSpPr>
          <p:cNvPr id="100382" name="Oval 33">
            <a:extLst>
              <a:ext uri="{FF2B5EF4-FFF2-40B4-BE49-F238E27FC236}">
                <a16:creationId xmlns:a16="http://schemas.microsoft.com/office/drawing/2014/main" id="{D2CA01CC-18BF-472D-83E0-EA205E9DE337}"/>
              </a:ext>
            </a:extLst>
          </p:cNvPr>
          <p:cNvSpPr>
            <a:spLocks noChangeArrowheads="1"/>
          </p:cNvSpPr>
          <p:nvPr/>
        </p:nvSpPr>
        <p:spPr bwMode="auto">
          <a:xfrm>
            <a:off x="2406650" y="3836988"/>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38</a:t>
            </a:r>
            <a:endParaRPr lang="en-US" altLang="zh-CN" sz="1600" u="sng">
              <a:solidFill>
                <a:schemeClr val="bg1"/>
              </a:solidFill>
              <a:latin typeface="+mn-lt"/>
              <a:ea typeface="+mn-ea"/>
              <a:cs typeface="+mn-ea"/>
              <a:sym typeface="+mn-lt"/>
            </a:endParaRPr>
          </a:p>
        </p:txBody>
      </p:sp>
      <p:sp>
        <p:nvSpPr>
          <p:cNvPr id="100383" name="Oval 34">
            <a:extLst>
              <a:ext uri="{FF2B5EF4-FFF2-40B4-BE49-F238E27FC236}">
                <a16:creationId xmlns:a16="http://schemas.microsoft.com/office/drawing/2014/main" id="{41E77D15-087C-42EE-908B-639CCDE92993}"/>
              </a:ext>
            </a:extLst>
          </p:cNvPr>
          <p:cNvSpPr>
            <a:spLocks noChangeArrowheads="1"/>
          </p:cNvSpPr>
          <p:nvPr/>
        </p:nvSpPr>
        <p:spPr bwMode="auto">
          <a:xfrm>
            <a:off x="3946525" y="2768600"/>
            <a:ext cx="457200" cy="381000"/>
          </a:xfrm>
          <a:prstGeom prst="ellipse">
            <a:avLst/>
          </a:prstGeom>
          <a:solidFill>
            <a:schemeClr val="accent1">
              <a:lumMod val="60000"/>
              <a:lumOff val="40000"/>
            </a:schemeClr>
          </a:solidFill>
          <a:ln w="19050">
            <a:solidFill>
              <a:schemeClr val="tx1"/>
            </a:solidFill>
            <a:round/>
            <a:headEnd type="none" w="sm" len="sm"/>
            <a:tailEnd type="none" w="sm" len="sm"/>
          </a:ln>
        </p:spPr>
        <p:txBody>
          <a:bodyPr wrap="none" anchor="ctr"/>
          <a:lstStyle>
            <a:lvl1pPr>
              <a:defRPr sz="2800" b="1">
                <a:solidFill>
                  <a:schemeClr val="tx1"/>
                </a:solidFill>
                <a:latin typeface="Times New Roman" panose="02020603050405020304" pitchFamily="18" charset="0"/>
                <a:ea typeface="楷体_GB2312" charset="-122"/>
              </a:defRPr>
            </a:lvl1pPr>
            <a:lvl2pPr>
              <a:defRPr sz="2800" b="1">
                <a:solidFill>
                  <a:schemeClr val="tx1"/>
                </a:solidFill>
                <a:latin typeface="Times New Roman" panose="02020603050405020304" pitchFamily="18" charset="0"/>
                <a:ea typeface="楷体_GB2312" charset="-122"/>
              </a:defRPr>
            </a:lvl2pPr>
            <a:lvl3pPr>
              <a:defRPr sz="2800" b="1">
                <a:solidFill>
                  <a:schemeClr val="tx1"/>
                </a:solidFill>
                <a:latin typeface="Times New Roman" panose="02020603050405020304" pitchFamily="18" charset="0"/>
                <a:ea typeface="楷体_GB2312" charset="-122"/>
              </a:defRPr>
            </a:lvl3pPr>
            <a:lvl4pPr>
              <a:defRPr sz="2800" b="1">
                <a:solidFill>
                  <a:schemeClr val="tx1"/>
                </a:solidFill>
                <a:latin typeface="Times New Roman" panose="02020603050405020304" pitchFamily="18" charset="0"/>
                <a:ea typeface="楷体_GB2312" charset="-122"/>
              </a:defRPr>
            </a:lvl4pPr>
            <a:lvl5pPr>
              <a:defRPr sz="2800" b="1">
                <a:solidFill>
                  <a:schemeClr val="tx1"/>
                </a:solidFill>
                <a:latin typeface="Times New Roman" panose="02020603050405020304" pitchFamily="18" charset="0"/>
                <a:ea typeface="楷体_GB2312" charset="-122"/>
              </a:defRPr>
            </a:lvl5pPr>
            <a:lvl6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6pPr>
            <a:lvl7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7pPr>
            <a:lvl8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8pPr>
            <a:lvl9pPr fontAlgn="base">
              <a:spcBef>
                <a:spcPct val="20000"/>
              </a:spcBef>
              <a:spcAft>
                <a:spcPct val="0"/>
              </a:spcAft>
              <a:buFont typeface="Arial" panose="020B0604020202020204" pitchFamily="34" charset="0"/>
              <a:defRPr sz="2800" b="1">
                <a:solidFill>
                  <a:schemeClr val="tx1"/>
                </a:solidFill>
                <a:latin typeface="Times New Roman" panose="02020603050405020304" pitchFamily="18" charset="0"/>
                <a:ea typeface="楷体_GB2312" charset="-122"/>
              </a:defRPr>
            </a:lvl9pPr>
          </a:lstStyle>
          <a:p>
            <a:pPr algn="ctr">
              <a:spcBef>
                <a:spcPct val="20000"/>
              </a:spcBef>
              <a:buFont typeface="Arial" panose="020B0604020202020204" pitchFamily="34" charset="0"/>
              <a:buNone/>
              <a:defRPr/>
            </a:pPr>
            <a:r>
              <a:rPr lang="en-US" altLang="zh-CN" sz="1600">
                <a:solidFill>
                  <a:schemeClr val="bg1"/>
                </a:solidFill>
                <a:latin typeface="+mn-lt"/>
                <a:ea typeface="+mn-ea"/>
                <a:cs typeface="+mn-ea"/>
                <a:sym typeface="+mn-lt"/>
              </a:rPr>
              <a:t>13</a:t>
            </a:r>
            <a:endParaRPr lang="en-US" altLang="zh-CN" sz="1600" u="sng">
              <a:solidFill>
                <a:schemeClr val="bg1"/>
              </a:solidFill>
              <a:latin typeface="+mn-lt"/>
              <a:ea typeface="+mn-ea"/>
              <a:cs typeface="+mn-ea"/>
              <a:sym typeface="+mn-lt"/>
            </a:endParaRPr>
          </a:p>
        </p:txBody>
      </p:sp>
      <p:sp>
        <p:nvSpPr>
          <p:cNvPr id="100384" name="Text Box 35">
            <a:extLst>
              <a:ext uri="{FF2B5EF4-FFF2-40B4-BE49-F238E27FC236}">
                <a16:creationId xmlns:a16="http://schemas.microsoft.com/office/drawing/2014/main" id="{80ECABBE-F032-4524-BAD7-D38659E14639}"/>
              </a:ext>
            </a:extLst>
          </p:cNvPr>
          <p:cNvSpPr txBox="1">
            <a:spLocks noChangeArrowheads="1"/>
          </p:cNvSpPr>
          <p:nvPr/>
        </p:nvSpPr>
        <p:spPr bwMode="auto">
          <a:xfrm>
            <a:off x="5291138" y="2474913"/>
            <a:ext cx="3673475" cy="96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60000"/>
              </a:lnSpc>
              <a:spcBef>
                <a:spcPct val="50000"/>
              </a:spcBef>
              <a:buFont typeface="Arial" panose="020B0604020202020204" pitchFamily="34" charset="0"/>
              <a:buNone/>
            </a:pPr>
            <a:r>
              <a:rPr lang="zh-CN" altLang="en-US" sz="2000" b="0">
                <a:ea typeface="微软雅黑" panose="020B0503020204020204" pitchFamily="34" charset="-122"/>
                <a:sym typeface="+mn-lt"/>
              </a:rPr>
              <a:t>选出次最小者，应利用上次比</a:t>
            </a:r>
          </a:p>
          <a:p>
            <a:pPr>
              <a:lnSpc>
                <a:spcPct val="60000"/>
              </a:lnSpc>
              <a:spcBef>
                <a:spcPct val="50000"/>
              </a:spcBef>
              <a:buFont typeface="Arial" panose="020B0604020202020204" pitchFamily="34" charset="0"/>
              <a:buNone/>
            </a:pPr>
            <a:r>
              <a:rPr lang="zh-CN" altLang="en-US" sz="2000" b="0">
                <a:ea typeface="微软雅黑" panose="020B0503020204020204" pitchFamily="34" charset="-122"/>
                <a:sym typeface="+mn-lt"/>
              </a:rPr>
              <a:t>较的结果。从被 </a:t>
            </a:r>
            <a:r>
              <a:rPr lang="en-US" altLang="zh-CN" sz="2000" b="0">
                <a:ea typeface="微软雅黑" panose="020B0503020204020204" pitchFamily="34" charset="-122"/>
                <a:sym typeface="+mn-lt"/>
              </a:rPr>
              <a:t>13 </a:t>
            </a:r>
            <a:r>
              <a:rPr lang="zh-CN" altLang="en-US" sz="2000" b="0">
                <a:ea typeface="微软雅黑" panose="020B0503020204020204" pitchFamily="34" charset="-122"/>
                <a:sym typeface="+mn-lt"/>
              </a:rPr>
              <a:t>打败的结</a:t>
            </a:r>
          </a:p>
          <a:p>
            <a:pPr>
              <a:lnSpc>
                <a:spcPct val="60000"/>
              </a:lnSpc>
              <a:spcBef>
                <a:spcPct val="50000"/>
              </a:spcBef>
              <a:buFont typeface="Arial" panose="020B0604020202020204" pitchFamily="34" charset="0"/>
              <a:buNone/>
            </a:pPr>
            <a:r>
              <a:rPr lang="zh-CN" altLang="en-US" sz="2000" b="0">
                <a:ea typeface="微软雅黑" panose="020B0503020204020204" pitchFamily="34" charset="-122"/>
                <a:sym typeface="+mn-lt"/>
              </a:rPr>
              <a:t>点 </a:t>
            </a:r>
            <a:r>
              <a:rPr lang="en-US" altLang="zh-CN" sz="2000" b="0">
                <a:ea typeface="微软雅黑" panose="020B0503020204020204" pitchFamily="34" charset="-122"/>
                <a:sym typeface="+mn-lt"/>
              </a:rPr>
              <a:t>27</a:t>
            </a:r>
            <a:r>
              <a:rPr lang="zh-CN" altLang="en-US" sz="2000" b="0">
                <a:ea typeface="微软雅黑" panose="020B0503020204020204" pitchFamily="34" charset="-122"/>
                <a:sym typeface="+mn-lt"/>
              </a:rPr>
              <a:t>、</a:t>
            </a:r>
            <a:r>
              <a:rPr lang="en-US" altLang="zh-CN" sz="2000" b="0">
                <a:ea typeface="微软雅黑" panose="020B0503020204020204" pitchFamily="34" charset="-122"/>
                <a:sym typeface="+mn-lt"/>
              </a:rPr>
              <a:t>76</a:t>
            </a:r>
            <a:r>
              <a:rPr lang="zh-CN" altLang="en-US" sz="2000" b="0">
                <a:ea typeface="微软雅黑" panose="020B0503020204020204" pitchFamily="34" charset="-122"/>
                <a:sym typeface="+mn-lt"/>
              </a:rPr>
              <a:t>、</a:t>
            </a:r>
            <a:r>
              <a:rPr lang="en-US" altLang="zh-CN" sz="2000" b="0">
                <a:ea typeface="微软雅黑" panose="020B0503020204020204" pitchFamily="34" charset="-122"/>
                <a:sym typeface="+mn-lt"/>
              </a:rPr>
              <a:t>38 </a:t>
            </a:r>
            <a:r>
              <a:rPr lang="zh-CN" altLang="en-US" sz="2000" b="0">
                <a:ea typeface="微软雅黑" panose="020B0503020204020204" pitchFamily="34" charset="-122"/>
                <a:sym typeface="+mn-lt"/>
              </a:rPr>
              <a:t>中加以确定。</a:t>
            </a:r>
          </a:p>
        </p:txBody>
      </p:sp>
      <p:sp>
        <p:nvSpPr>
          <p:cNvPr id="37" name="Rectangle 73">
            <a:extLst>
              <a:ext uri="{FF2B5EF4-FFF2-40B4-BE49-F238E27FC236}">
                <a16:creationId xmlns:a16="http://schemas.microsoft.com/office/drawing/2014/main" id="{187BA398-19D7-42C3-90B2-9AF324DFCA4C}"/>
              </a:ext>
            </a:extLst>
          </p:cNvPr>
          <p:cNvSpPr>
            <a:spLocks noChangeArrowheads="1"/>
          </p:cNvSpPr>
          <p:nvPr/>
        </p:nvSpPr>
        <p:spPr bwMode="auto">
          <a:xfrm>
            <a:off x="825500" y="190500"/>
            <a:ext cx="3429000" cy="533400"/>
          </a:xfrm>
          <a:prstGeom prst="rect">
            <a:avLst/>
          </a:prstGeom>
        </p:spPr>
        <p:txBody>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lnSpc>
                <a:spcPct val="125000"/>
              </a:lnSpc>
            </a:pPr>
            <a:r>
              <a:rPr lang="zh-CN" altLang="en-US" sz="2400" b="0">
                <a:solidFill>
                  <a:schemeClr val="bg1"/>
                </a:solidFill>
                <a:ea typeface="微软雅黑" panose="020B0503020204020204" pitchFamily="34" charset="-122"/>
                <a:sym typeface="+mn-lt"/>
              </a:rPr>
              <a:t>树形选择排序</a:t>
            </a:r>
          </a:p>
        </p:txBody>
      </p:sp>
    </p:spTree>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1285" name="Rectangle 5">
            <a:extLst>
              <a:ext uri="{FF2B5EF4-FFF2-40B4-BE49-F238E27FC236}">
                <a16:creationId xmlns:a16="http://schemas.microsoft.com/office/drawing/2014/main" id="{5C835896-FE3A-46D4-970C-BF7F1B7C82C3}"/>
              </a:ext>
            </a:extLst>
          </p:cNvPr>
          <p:cNvSpPr>
            <a:spLocks noChangeArrowheads="1"/>
          </p:cNvSpPr>
          <p:nvPr/>
        </p:nvSpPr>
        <p:spPr bwMode="auto">
          <a:xfrm>
            <a:off x="539750" y="1754188"/>
            <a:ext cx="8280400" cy="909637"/>
          </a:xfrm>
          <a:prstGeom prst="rect">
            <a:avLst/>
          </a:prstGeom>
          <a:noFill/>
          <a:ln w="57150">
            <a:noFill/>
            <a:miter lim="800000"/>
          </a:ln>
          <a:effectLst/>
        </p:spPr>
        <p:txBody>
          <a:bodyPr/>
          <a:lstStyle>
            <a:lvl1pPr indent="-342900">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a:spcBef>
                <a:spcPct val="20000"/>
              </a:spcBef>
            </a:pPr>
            <a:r>
              <a:rPr kumimoji="1" lang="en-US" altLang="zh-CN" sz="2400" b="0">
                <a:ea typeface="微软雅黑" panose="020B0503020204020204" pitchFamily="34" charset="-122"/>
                <a:sym typeface="+mn-lt"/>
              </a:rPr>
              <a:t>n</a:t>
            </a:r>
            <a:r>
              <a:rPr kumimoji="1" lang="zh-CN" altLang="en-US" sz="2400" b="0">
                <a:ea typeface="微软雅黑" panose="020B0503020204020204" pitchFamily="34" charset="-122"/>
                <a:sym typeface="+mn-lt"/>
              </a:rPr>
              <a:t>个元素的序列</a:t>
            </a:r>
            <a:r>
              <a:rPr kumimoji="1" lang="en-US" altLang="zh-CN" sz="2400" b="0">
                <a:ea typeface="微软雅黑" panose="020B0503020204020204" pitchFamily="34" charset="-122"/>
                <a:sym typeface="+mn-lt"/>
              </a:rPr>
              <a:t>{k1,k2,…,kn}</a:t>
            </a:r>
            <a:r>
              <a:rPr kumimoji="1" lang="zh-CN" altLang="en-US" sz="2400" b="0">
                <a:ea typeface="微软雅黑" panose="020B0503020204020204" pitchFamily="34" charset="-122"/>
                <a:sym typeface="+mn-lt"/>
              </a:rPr>
              <a:t>，当且仅当满足下列关系时，成为堆：</a:t>
            </a:r>
          </a:p>
          <a:p>
            <a:pPr lvl="1">
              <a:spcBef>
                <a:spcPct val="20000"/>
              </a:spcBef>
              <a:buFontTx/>
              <a:buChar char="–"/>
            </a:pPr>
            <a:endParaRPr kumimoji="1" lang="zh-CN" altLang="en-US" b="0">
              <a:ea typeface="微软雅黑" panose="020B0503020204020204" pitchFamily="34" charset="-122"/>
              <a:sym typeface="+mn-lt"/>
            </a:endParaRPr>
          </a:p>
          <a:p>
            <a:pPr lvl="1">
              <a:spcBef>
                <a:spcPct val="20000"/>
              </a:spcBef>
              <a:buFontTx/>
              <a:buChar char="–"/>
            </a:pPr>
            <a:endParaRPr kumimoji="1" lang="zh-CN" altLang="en-US" sz="2400" b="0">
              <a:ea typeface="微软雅黑" panose="020B0503020204020204" pitchFamily="34" charset="-122"/>
              <a:sym typeface="+mn-lt"/>
            </a:endParaRPr>
          </a:p>
          <a:p>
            <a:pPr lvl="1">
              <a:spcBef>
                <a:spcPct val="20000"/>
              </a:spcBef>
              <a:buFontTx/>
              <a:buChar char="–"/>
            </a:pPr>
            <a:endParaRPr kumimoji="1" lang="zh-CN" altLang="en-US" sz="2400" b="0">
              <a:ea typeface="微软雅黑" panose="020B0503020204020204" pitchFamily="34" charset="-122"/>
              <a:sym typeface="+mn-lt"/>
            </a:endParaRPr>
          </a:p>
          <a:p>
            <a:pPr lvl="1">
              <a:spcBef>
                <a:spcPct val="20000"/>
              </a:spcBef>
              <a:buFontTx/>
              <a:buChar char="–"/>
            </a:pPr>
            <a:endParaRPr kumimoji="1" lang="zh-CN" altLang="en-US" sz="2400" b="0">
              <a:ea typeface="微软雅黑" panose="020B0503020204020204" pitchFamily="34" charset="-122"/>
              <a:sym typeface="+mn-lt"/>
            </a:endParaRPr>
          </a:p>
          <a:p>
            <a:pPr>
              <a:spcBef>
                <a:spcPct val="20000"/>
              </a:spcBef>
              <a:buFontTx/>
              <a:buChar char="•"/>
            </a:pPr>
            <a:endParaRPr kumimoji="1" lang="en-US" altLang="zh-CN" b="0">
              <a:ea typeface="微软雅黑" panose="020B0503020204020204" pitchFamily="34" charset="-122"/>
              <a:sym typeface="+mn-lt"/>
            </a:endParaRPr>
          </a:p>
        </p:txBody>
      </p:sp>
      <p:graphicFrame>
        <p:nvGraphicFramePr>
          <p:cNvPr id="121859" name="Object 6">
            <a:extLst>
              <a:ext uri="{FF2B5EF4-FFF2-40B4-BE49-F238E27FC236}">
                <a16:creationId xmlns:a16="http://schemas.microsoft.com/office/drawing/2014/main" id="{46F50786-B1A5-8945-B18D-94C121BB2814}"/>
              </a:ext>
            </a:extLst>
          </p:cNvPr>
          <p:cNvGraphicFramePr>
            <a:graphicFrameLocks/>
          </p:cNvGraphicFramePr>
          <p:nvPr>
            <p:extLst>
              <p:ext uri="{D42A27DB-BD31-4B8C-83A1-F6EECF244321}">
                <p14:modId xmlns:p14="http://schemas.microsoft.com/office/powerpoint/2010/main" val="4258158626"/>
              </p:ext>
            </p:extLst>
          </p:nvPr>
        </p:nvGraphicFramePr>
        <p:xfrm>
          <a:off x="1752600" y="2835275"/>
          <a:ext cx="5328394" cy="1655812"/>
        </p:xfrm>
        <a:graphic>
          <a:graphicData uri="http://schemas.openxmlformats.org/presentationml/2006/ole">
            <mc:AlternateContent xmlns:mc="http://schemas.openxmlformats.org/markup-compatibility/2006">
              <mc:Choice xmlns:v="urn:schemas-microsoft-com:vml" Requires="v">
                <p:oleObj spid="_x0000_s121869" r:id="rId3" imgW="32473900" imgH="11696700" progId="Equation.3">
                  <p:embed/>
                </p:oleObj>
              </mc:Choice>
              <mc:Fallback>
                <p:oleObj r:id="rId3" imgW="32473900" imgH="11696700" progId="Equation.3">
                  <p:embed/>
                  <p:pic>
                    <p:nvPicPr>
                      <p:cNvPr id="0" name="Object 6"/>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52600" y="2835275"/>
                        <a:ext cx="5328394" cy="1655812"/>
                      </a:xfrm>
                      <a:prstGeom prst="rect">
                        <a:avLst/>
                      </a:prstGeom>
                      <a:solidFill>
                        <a:srgbClr val="E2D9EB"/>
                      </a:solidFill>
                      <a:ln>
                        <a:noFill/>
                      </a:ln>
                    </p:spPr>
                  </p:pic>
                </p:oleObj>
              </mc:Fallback>
            </mc:AlternateContent>
          </a:graphicData>
        </a:graphic>
      </p:graphicFrame>
      <p:sp>
        <p:nvSpPr>
          <p:cNvPr id="1121287" name="Rectangle 7">
            <a:extLst>
              <a:ext uri="{FF2B5EF4-FFF2-40B4-BE49-F238E27FC236}">
                <a16:creationId xmlns:a16="http://schemas.microsoft.com/office/drawing/2014/main" id="{2354310E-4339-44D9-8371-43FCDC115044}"/>
              </a:ext>
            </a:extLst>
          </p:cNvPr>
          <p:cNvSpPr>
            <a:spLocks noChangeArrowheads="1"/>
          </p:cNvSpPr>
          <p:nvPr/>
        </p:nvSpPr>
        <p:spPr bwMode="auto">
          <a:xfrm>
            <a:off x="876300" y="211138"/>
            <a:ext cx="1752600" cy="533400"/>
          </a:xfrm>
          <a:prstGeom prst="rect">
            <a:avLst/>
          </a:prstGeom>
        </p:spPr>
        <p:txBody>
          <a:bodyPr/>
          <a:lstStyle/>
          <a:p>
            <a:pPr>
              <a:lnSpc>
                <a:spcPct val="125000"/>
              </a:lnSpc>
              <a:defRPr/>
            </a:pPr>
            <a:r>
              <a:rPr lang="zh-CN" altLang="en-US" sz="2400" b="0" kern="0" dirty="0">
                <a:solidFill>
                  <a:schemeClr val="bg1"/>
                </a:solidFill>
                <a:latin typeface="+mn-lt"/>
                <a:ea typeface="+mn-ea"/>
                <a:cs typeface="+mn-ea"/>
                <a:sym typeface="+mn-lt"/>
              </a:rPr>
              <a:t>堆排序</a:t>
            </a:r>
          </a:p>
        </p:txBody>
      </p:sp>
      <p:sp>
        <p:nvSpPr>
          <p:cNvPr id="1121288" name="Rectangle 8">
            <a:extLst>
              <a:ext uri="{FF2B5EF4-FFF2-40B4-BE49-F238E27FC236}">
                <a16:creationId xmlns:a16="http://schemas.microsoft.com/office/drawing/2014/main" id="{3983248D-CF52-4DFB-8B60-4F9CF1DFB0A6}"/>
              </a:ext>
            </a:extLst>
          </p:cNvPr>
          <p:cNvSpPr>
            <a:spLocks noChangeArrowheads="1"/>
          </p:cNvSpPr>
          <p:nvPr/>
        </p:nvSpPr>
        <p:spPr bwMode="auto">
          <a:xfrm>
            <a:off x="539750" y="1060450"/>
            <a:ext cx="344487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b="1">
                <a:solidFill>
                  <a:schemeClr val="tx1"/>
                </a:solidFill>
                <a:latin typeface="Times New Roman" panose="02020603050405020304" pitchFamily="18" charset="0"/>
                <a:ea typeface="楷体_GB2312" pitchFamily="49" charset="-122"/>
              </a:defRPr>
            </a:lvl1pPr>
            <a:lvl2pPr marL="742950"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eaLnBrk="1" hangingPunct="1">
              <a:spcBef>
                <a:spcPct val="20000"/>
              </a:spcBef>
              <a:buFont typeface="Arial" panose="020B0604020202020204" pitchFamily="34" charset="0"/>
              <a:buNone/>
            </a:pPr>
            <a:r>
              <a:rPr lang="zh-CN" altLang="en-US" b="0">
                <a:solidFill>
                  <a:srgbClr val="FF3300"/>
                </a:solidFill>
                <a:ea typeface="微软雅黑" panose="020B0503020204020204" pitchFamily="34" charset="-122"/>
                <a:sym typeface="+mn-lt"/>
              </a:rPr>
              <a:t>什么是堆？</a:t>
            </a:r>
          </a:p>
        </p:txBody>
      </p:sp>
      <p:sp>
        <p:nvSpPr>
          <p:cNvPr id="1121289" name="Rectangle 9">
            <a:extLst>
              <a:ext uri="{FF2B5EF4-FFF2-40B4-BE49-F238E27FC236}">
                <a16:creationId xmlns:a16="http://schemas.microsoft.com/office/drawing/2014/main" id="{1CF755EF-1262-4E40-B3FA-74D095EFAF41}"/>
              </a:ext>
            </a:extLst>
          </p:cNvPr>
          <p:cNvSpPr>
            <a:spLocks noChangeArrowheads="1"/>
          </p:cNvSpPr>
          <p:nvPr/>
        </p:nvSpPr>
        <p:spPr bwMode="auto">
          <a:xfrm>
            <a:off x="539750" y="5013325"/>
            <a:ext cx="8280400" cy="1079500"/>
          </a:xfrm>
          <a:prstGeom prst="rect">
            <a:avLst/>
          </a:prstGeom>
          <a:solidFill>
            <a:schemeClr val="bg2">
              <a:lumMod val="20000"/>
              <a:lumOff val="80000"/>
            </a:schemeClr>
          </a:solidFill>
          <a:ln w="9525">
            <a:noFill/>
            <a:miter lim="800000"/>
          </a:ln>
          <a:effectLst/>
        </p:spPr>
        <p:txBody>
          <a:bodyPr/>
          <a:lstStyle>
            <a:lvl1pPr marL="342900" indent="-342900">
              <a:defRPr sz="2800" b="1">
                <a:solidFill>
                  <a:schemeClr val="tx1"/>
                </a:solidFill>
                <a:latin typeface="Times New Roman" panose="02020603050405020304" pitchFamily="18" charset="0"/>
                <a:ea typeface="楷体_GB2312" pitchFamily="49" charset="-122"/>
              </a:defRPr>
            </a:lvl1pPr>
            <a:lvl2pPr marL="449263" indent="-285750">
              <a:defRPr sz="2800" b="1">
                <a:solidFill>
                  <a:schemeClr val="tx1"/>
                </a:solidFill>
                <a:latin typeface="Times New Roman" panose="02020603050405020304" pitchFamily="18" charset="0"/>
                <a:ea typeface="楷体_GB2312" pitchFamily="49" charset="-122"/>
              </a:defRPr>
            </a:lvl2pPr>
            <a:lvl3pPr marL="1143000" indent="-228600">
              <a:defRPr sz="2800" b="1">
                <a:solidFill>
                  <a:schemeClr val="tx1"/>
                </a:solidFill>
                <a:latin typeface="Times New Roman" panose="02020603050405020304" pitchFamily="18" charset="0"/>
                <a:ea typeface="楷体_GB2312" pitchFamily="49" charset="-122"/>
              </a:defRPr>
            </a:lvl3pPr>
            <a:lvl4pPr marL="1600200" indent="-228600">
              <a:defRPr sz="2800" b="1">
                <a:solidFill>
                  <a:schemeClr val="tx1"/>
                </a:solidFill>
                <a:latin typeface="Times New Roman" panose="02020603050405020304" pitchFamily="18" charset="0"/>
                <a:ea typeface="楷体_GB2312" pitchFamily="49" charset="-122"/>
              </a:defRPr>
            </a:lvl4pPr>
            <a:lvl5pPr marL="2057400" indent="-228600">
              <a:defRPr sz="2800" b="1">
                <a:solidFill>
                  <a:schemeClr val="tx1"/>
                </a:solidFill>
                <a:latin typeface="Times New Roman" panose="02020603050405020304" pitchFamily="18" charset="0"/>
                <a:ea typeface="楷体_GB2312" pitchFamily="49" charset="-122"/>
              </a:defRPr>
            </a:lvl5pPr>
            <a:lvl6pPr marL="25146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6pPr>
            <a:lvl7pPr marL="29718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7pPr>
            <a:lvl8pPr marL="34290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8pPr>
            <a:lvl9pPr marL="3886200" indent="-228600" eaLnBrk="0" fontAlgn="base" hangingPunct="0">
              <a:spcBef>
                <a:spcPct val="0"/>
              </a:spcBef>
              <a:spcAft>
                <a:spcPct val="0"/>
              </a:spcAft>
              <a:defRPr sz="2800" b="1">
                <a:solidFill>
                  <a:schemeClr val="tx1"/>
                </a:solidFill>
                <a:latin typeface="Times New Roman" panose="02020603050405020304" pitchFamily="18" charset="0"/>
                <a:ea typeface="楷体_GB2312" pitchFamily="49" charset="-122"/>
              </a:defRPr>
            </a:lvl9pPr>
          </a:lstStyle>
          <a:p>
            <a:pPr lvl="1">
              <a:lnSpc>
                <a:spcPct val="125000"/>
              </a:lnSpc>
              <a:spcBef>
                <a:spcPct val="20000"/>
              </a:spcBef>
              <a:buFontTx/>
              <a:buChar char="–"/>
            </a:pPr>
            <a:r>
              <a:rPr kumimoji="1" lang="zh-CN" altLang="en-US" b="0">
                <a:ea typeface="微软雅黑" panose="020B0503020204020204" pitchFamily="34" charset="-122"/>
                <a:sym typeface="+mn-lt"/>
              </a:rPr>
              <a:t>如果将序列看成一个</a:t>
            </a:r>
            <a:r>
              <a:rPr kumimoji="1" lang="zh-CN" altLang="en-US" b="0">
                <a:solidFill>
                  <a:srgbClr val="FF3300"/>
                </a:solidFill>
                <a:ea typeface="微软雅黑" panose="020B0503020204020204" pitchFamily="34" charset="-122"/>
                <a:sym typeface="+mn-lt"/>
              </a:rPr>
              <a:t>完全二叉树</a:t>
            </a:r>
            <a:r>
              <a:rPr kumimoji="1" lang="zh-CN" altLang="en-US" b="0">
                <a:ea typeface="微软雅黑" panose="020B0503020204020204" pitchFamily="34" charset="-122"/>
                <a:sym typeface="+mn-lt"/>
              </a:rPr>
              <a:t>，非终端结点的值均小于或大于左右子结点的值。</a:t>
            </a:r>
            <a:endParaRPr kumimoji="1" lang="zh-CN" altLang="en-US" sz="2400" b="0">
              <a:ea typeface="微软雅黑" panose="020B0503020204020204" pitchFamily="34" charset="-122"/>
              <a:sym typeface="+mn-l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grpId="0" nodeType="clickEffect">
                                  <p:stCondLst>
                                    <p:cond delay="0"/>
                                  </p:stCondLst>
                                  <p:childTnLst>
                                    <p:set>
                                      <p:cBhvr>
                                        <p:cTn id="6" dur="1" fill="hold">
                                          <p:stCondLst>
                                            <p:cond delay="0"/>
                                          </p:stCondLst>
                                        </p:cTn>
                                        <p:tgtEl>
                                          <p:spTgt spid="1121289"/>
                                        </p:tgtEl>
                                        <p:attrNameLst>
                                          <p:attrName>style.visibility</p:attrName>
                                        </p:attrNameLst>
                                      </p:cBhvr>
                                      <p:to>
                                        <p:strVal val="visible"/>
                                      </p:to>
                                    </p:set>
                                    <p:anim calcmode="lin" valueType="num">
                                      <p:cBhvr>
                                        <p:cTn id="7" dur="500" fill="hold"/>
                                        <p:tgtEl>
                                          <p:spTgt spid="1121289"/>
                                        </p:tgtEl>
                                        <p:attrNameLst>
                                          <p:attrName>ppt_w</p:attrName>
                                        </p:attrNameLst>
                                      </p:cBhvr>
                                      <p:tavLst>
                                        <p:tav tm="0">
                                          <p:val>
                                            <p:strVal val="#ppt_w*0.05"/>
                                          </p:val>
                                        </p:tav>
                                        <p:tav tm="100000">
                                          <p:val>
                                            <p:strVal val="#ppt_w"/>
                                          </p:val>
                                        </p:tav>
                                      </p:tavLst>
                                    </p:anim>
                                    <p:anim calcmode="lin" valueType="num">
                                      <p:cBhvr>
                                        <p:cTn id="8" dur="500" fill="hold"/>
                                        <p:tgtEl>
                                          <p:spTgt spid="1121289"/>
                                        </p:tgtEl>
                                        <p:attrNameLst>
                                          <p:attrName>ppt_h</p:attrName>
                                        </p:attrNameLst>
                                      </p:cBhvr>
                                      <p:tavLst>
                                        <p:tav tm="0">
                                          <p:val>
                                            <p:strVal val="#ppt_h"/>
                                          </p:val>
                                        </p:tav>
                                        <p:tav tm="100000">
                                          <p:val>
                                            <p:strVal val="#ppt_h"/>
                                          </p:val>
                                        </p:tav>
                                      </p:tavLst>
                                    </p:anim>
                                    <p:anim calcmode="lin" valueType="num">
                                      <p:cBhvr>
                                        <p:cTn id="9" dur="500" fill="hold"/>
                                        <p:tgtEl>
                                          <p:spTgt spid="1121289"/>
                                        </p:tgtEl>
                                        <p:attrNameLst>
                                          <p:attrName>ppt_x</p:attrName>
                                        </p:attrNameLst>
                                      </p:cBhvr>
                                      <p:tavLst>
                                        <p:tav tm="0">
                                          <p:val>
                                            <p:strVal val="#ppt_x-.2"/>
                                          </p:val>
                                        </p:tav>
                                        <p:tav tm="100000">
                                          <p:val>
                                            <p:strVal val="#ppt_x"/>
                                          </p:val>
                                        </p:tav>
                                      </p:tavLst>
                                    </p:anim>
                                    <p:anim calcmode="lin" valueType="num">
                                      <p:cBhvr>
                                        <p:cTn id="10" dur="500" fill="hold"/>
                                        <p:tgtEl>
                                          <p:spTgt spid="1121289"/>
                                        </p:tgtEl>
                                        <p:attrNameLst>
                                          <p:attrName>ppt_y</p:attrName>
                                        </p:attrNameLst>
                                      </p:cBhvr>
                                      <p:tavLst>
                                        <p:tav tm="0">
                                          <p:val>
                                            <p:strVal val="#ppt_y"/>
                                          </p:val>
                                        </p:tav>
                                        <p:tav tm="100000">
                                          <p:val>
                                            <p:strVal val="#ppt_y"/>
                                          </p:val>
                                        </p:tav>
                                      </p:tavLst>
                                    </p:anim>
                                    <p:animEffect transition="in" filter="fade">
                                      <p:cBhvr>
                                        <p:cTn id="11" dur="500"/>
                                        <p:tgtEl>
                                          <p:spTgt spid="11212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1289" grpId="0" animBg="1"/>
    </p:bldLst>
  </p:timing>
</p:sld>
</file>

<file path=ppt/theme/theme1.xml><?xml version="1.0" encoding="utf-8"?>
<a:theme xmlns:a="http://schemas.openxmlformats.org/drawingml/2006/main" name="1_默认设计模板">
  <a:themeElements>
    <a:clrScheme name="自定义 33">
      <a:dk1>
        <a:srgbClr val="000000"/>
      </a:dk1>
      <a:lt1>
        <a:srgbClr val="FEFFFF"/>
      </a:lt1>
      <a:dk2>
        <a:srgbClr val="000000"/>
      </a:dk2>
      <a:lt2>
        <a:srgbClr val="969696"/>
      </a:lt2>
      <a:accent1>
        <a:srgbClr val="6C4C8F"/>
      </a:accent1>
      <a:accent2>
        <a:srgbClr val="3333CC"/>
      </a:accent2>
      <a:accent3>
        <a:srgbClr val="FEFFFF"/>
      </a:accent3>
      <a:accent4>
        <a:srgbClr val="000000"/>
      </a:accent4>
      <a:accent5>
        <a:srgbClr val="AAE2CA"/>
      </a:accent5>
      <a:accent6>
        <a:srgbClr val="2D2DB9"/>
      </a:accent6>
      <a:hlink>
        <a:srgbClr val="0000FF"/>
      </a:hlink>
      <a:folHlink>
        <a:srgbClr val="003366"/>
      </a:folHlink>
    </a:clrScheme>
    <a:fontScheme name="mowxx4hs">
      <a:majorFont>
        <a:latin typeface="Times New Roman"/>
        <a:ea typeface="Microsoft YaHei"/>
        <a:cs typeface=""/>
      </a:majorFont>
      <a:minorFont>
        <a:latin typeface="Times New Roman"/>
        <a:ea typeface="Microsoft YaHei"/>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noFill/>
          <a:prstDash val="solid"/>
          <a:round/>
          <a:headEnd type="none" w="med" len="med"/>
          <a:tailEnd type="none" w="med" len="med"/>
        </a:ln>
      </a:spPr>
      <a:bodyPr vert="horz" wrap="square" lIns="91440" tIns="45720" rIns="91440" bIns="45720" numCol="1" anchor="t" anchorCtr="0" compatLnSpc="1"/>
      <a:lstStyle>
        <a:defPPr marL="342900" marR="0" indent="-342900" algn="l" defTabSz="914400" rtl="0" eaLnBrk="0" fontAlgn="base" latinLnBrk="0" hangingPunct="0">
          <a:lnSpc>
            <a:spcPct val="100000"/>
          </a:lnSpc>
          <a:spcBef>
            <a:spcPct val="20000"/>
          </a:spcBef>
          <a:spcAft>
            <a:spcPct val="0"/>
          </a:spcAft>
          <a:buClrTx/>
          <a:buSzTx/>
          <a:buFontTx/>
          <a:buNone/>
          <a:defRPr kumimoji="1" lang="zh-CN" altLang="en-US" sz="2800" b="0" i="0" u="none" strike="noStrike" cap="none" normalizeH="0" baseline="0" smtClean="0">
            <a:ln>
              <a:noFill/>
            </a:ln>
            <a:solidFill>
              <a:schemeClr val="tx1"/>
            </a:solidFill>
            <a:effectLst/>
            <a:latin typeface="Times New Roman" panose="02020603050405020304" pitchFamily="18" charset="0"/>
            <a:ea typeface="仿宋_GB2312" panose="02010609030101010101" pitchFamily="49" charset="-122"/>
          </a:defRPr>
        </a:defPPr>
      </a:lstStyle>
    </a:spDef>
    <a:lnDef>
      <a:spPr bwMode="auto">
        <a:xfrm>
          <a:off x="0" y="0"/>
          <a:ext cx="1" cy="1"/>
        </a:xfrm>
        <a:custGeom>
          <a:avLst/>
          <a:gdLst/>
          <a:ahLst/>
          <a:cxnLst/>
          <a:rect l="0" t="0" r="0" b="0"/>
          <a:pathLst/>
        </a:custGeom>
        <a:solidFill>
          <a:schemeClr val="accent1"/>
        </a:solidFill>
        <a:ln w="9525" cap="flat" cmpd="sng" algn="ctr">
          <a:noFill/>
          <a:prstDash val="solid"/>
          <a:round/>
          <a:headEnd type="none" w="med" len="med"/>
          <a:tailEnd type="none" w="med" len="med"/>
        </a:ln>
      </a:spPr>
      <a:bodyPr vert="horz" wrap="square" lIns="91440" tIns="45720" rIns="91440" bIns="45720" numCol="1" anchor="t" anchorCtr="0" compatLnSpc="1"/>
      <a:lstStyle>
        <a:defPPr marL="342900" marR="0" indent="-342900" algn="l" defTabSz="914400" rtl="0" eaLnBrk="0" fontAlgn="base" latinLnBrk="0" hangingPunct="0">
          <a:lnSpc>
            <a:spcPct val="100000"/>
          </a:lnSpc>
          <a:spcBef>
            <a:spcPct val="20000"/>
          </a:spcBef>
          <a:spcAft>
            <a:spcPct val="0"/>
          </a:spcAft>
          <a:buClrTx/>
          <a:buSzTx/>
          <a:buFontTx/>
          <a:buNone/>
          <a:defRPr kumimoji="1" lang="zh-CN" altLang="en-US" sz="2800" b="0" i="0" u="none" strike="noStrike" cap="none" normalizeH="0" baseline="0" smtClean="0">
            <a:ln>
              <a:noFill/>
            </a:ln>
            <a:solidFill>
              <a:schemeClr val="tx1"/>
            </a:solidFill>
            <a:effectLst/>
            <a:latin typeface="Times New Roman" panose="02020603050405020304" pitchFamily="18" charset="0"/>
            <a:ea typeface="仿宋_GB2312" panose="02010609030101010101" pitchFamily="49" charset="-122"/>
          </a:defRPr>
        </a:defPPr>
      </a:lstStyle>
    </a:lnDef>
  </a:objectDefaults>
  <a:extraClrSchemeLst>
    <a:extraClrScheme>
      <a:clrScheme name="默认设计模板 1">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33"/>
        </a:hlink>
        <a:folHlink>
          <a:srgbClr val="969696"/>
        </a:folHlink>
      </a:clrScheme>
      <a:clrMap bg1="dk2" tx1="lt1" bg2="dk1" tx2="lt2" accent1="accent1" accent2="accent2" accent3="accent3" accent4="accent4" accent5="accent5" accent6="accent6" hlink="hlink" folHlink="folHlink"/>
    </a:extraClrScheme>
    <a:extraClrScheme>
      <a:clrScheme name="默认设计模板 3">
        <a:dk1>
          <a:srgbClr val="000000"/>
        </a:dk1>
        <a:lt1>
          <a:srgbClr val="FFFFCC"/>
        </a:lt1>
        <a:dk2>
          <a:srgbClr val="999933"/>
        </a:dk2>
        <a:lt2>
          <a:srgbClr val="808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FF"/>
        </a:lt1>
        <a:dk2>
          <a:srgbClr val="000000"/>
        </a:dk2>
        <a:lt2>
          <a:srgbClr val="9F9F9F"/>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默认设计模板 6">
        <a:dk1>
          <a:srgbClr val="000000"/>
        </a:dk1>
        <a:lt1>
          <a:srgbClr val="FFFFFF"/>
        </a:lt1>
        <a:dk2>
          <a:srgbClr val="000000"/>
        </a:dk2>
        <a:lt2>
          <a:srgbClr val="868686"/>
        </a:lt2>
        <a:accent1>
          <a:srgbClr val="CBCBCB"/>
        </a:accent1>
        <a:accent2>
          <a:srgbClr val="0066FF"/>
        </a:accent2>
        <a:accent3>
          <a:srgbClr val="FFFFFF"/>
        </a:accent3>
        <a:accent4>
          <a:srgbClr val="000000"/>
        </a:accent4>
        <a:accent5>
          <a:srgbClr val="E2E2E2"/>
        </a:accent5>
        <a:accent6>
          <a:srgbClr val="005CE7"/>
        </a:accent6>
        <a:hlink>
          <a:srgbClr val="FF0033"/>
        </a:hlink>
        <a:folHlink>
          <a:srgbClr val="009900"/>
        </a:folHlink>
      </a:clrScheme>
      <a:clrMap bg1="lt1" tx1="dk1" bg2="lt2" tx2="dk2" accent1="accent1" accent2="accent2" accent3="accent3" accent4="accent4" accent5="accent5" accent6="accent6" hlink="hlink" folHlink="folHlink"/>
    </a:extraClrScheme>
    <a:extraClrScheme>
      <a:clrScheme name="默认设计模板 7">
        <a:dk1>
          <a:srgbClr val="000000"/>
        </a:dk1>
        <a:lt1>
          <a:srgbClr val="FFFFFF"/>
        </a:lt1>
        <a:dk2>
          <a:srgbClr val="000000"/>
        </a:dk2>
        <a:lt2>
          <a:srgbClr val="969696"/>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默认设计模板">
  <a:themeElements>
    <a:clrScheme name="自定义 33">
      <a:dk1>
        <a:srgbClr val="000000"/>
      </a:dk1>
      <a:lt1>
        <a:srgbClr val="FEFFFF"/>
      </a:lt1>
      <a:dk2>
        <a:srgbClr val="000000"/>
      </a:dk2>
      <a:lt2>
        <a:srgbClr val="969696"/>
      </a:lt2>
      <a:accent1>
        <a:srgbClr val="6C4C8F"/>
      </a:accent1>
      <a:accent2>
        <a:srgbClr val="3333CC"/>
      </a:accent2>
      <a:accent3>
        <a:srgbClr val="FEFFFF"/>
      </a:accent3>
      <a:accent4>
        <a:srgbClr val="000000"/>
      </a:accent4>
      <a:accent5>
        <a:srgbClr val="AAE2CA"/>
      </a:accent5>
      <a:accent6>
        <a:srgbClr val="2D2DB9"/>
      </a:accent6>
      <a:hlink>
        <a:srgbClr val="0000FF"/>
      </a:hlink>
      <a:folHlink>
        <a:srgbClr val="003366"/>
      </a:folHlink>
    </a:clrScheme>
    <a:fontScheme name="mowxx4hs">
      <a:majorFont>
        <a:latin typeface="Times New Roman"/>
        <a:ea typeface="Microsoft YaHei"/>
        <a:cs typeface=""/>
      </a:majorFont>
      <a:minorFont>
        <a:latin typeface="Times New Roman"/>
        <a:ea typeface="Microsoft YaHei"/>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noFill/>
          <a:prstDash val="solid"/>
          <a:round/>
          <a:headEnd type="none" w="med" len="med"/>
          <a:tailEnd type="none" w="med" len="med"/>
        </a:ln>
      </a:spPr>
      <a:bodyPr vert="horz" wrap="square" lIns="91440" tIns="45720" rIns="91440" bIns="45720" numCol="1" anchor="t" anchorCtr="0" compatLnSpc="1"/>
      <a:lstStyle>
        <a:defPPr marL="342900" marR="0" indent="-342900" algn="l" defTabSz="914400" rtl="0" eaLnBrk="0" fontAlgn="base" latinLnBrk="0" hangingPunct="0">
          <a:lnSpc>
            <a:spcPct val="100000"/>
          </a:lnSpc>
          <a:spcBef>
            <a:spcPct val="20000"/>
          </a:spcBef>
          <a:spcAft>
            <a:spcPct val="0"/>
          </a:spcAft>
          <a:buClrTx/>
          <a:buSzTx/>
          <a:buFontTx/>
          <a:buNone/>
          <a:defRPr kumimoji="1" lang="zh-CN" altLang="en-US" sz="2800" b="0" i="0" u="none" strike="noStrike" cap="none" normalizeH="0" baseline="0" smtClean="0">
            <a:ln>
              <a:noFill/>
            </a:ln>
            <a:solidFill>
              <a:schemeClr val="tx1"/>
            </a:solidFill>
            <a:effectLst/>
            <a:latin typeface="Times New Roman" panose="02020603050405020304" pitchFamily="18" charset="0"/>
            <a:ea typeface="仿宋_GB2312" panose="02010609030101010101" pitchFamily="49" charset="-122"/>
          </a:defRPr>
        </a:defPPr>
      </a:lstStyle>
    </a:spDef>
    <a:lnDef>
      <a:spPr bwMode="auto">
        <a:xfrm>
          <a:off x="0" y="0"/>
          <a:ext cx="1" cy="1"/>
        </a:xfrm>
        <a:custGeom>
          <a:avLst/>
          <a:gdLst/>
          <a:ahLst/>
          <a:cxnLst/>
          <a:rect l="0" t="0" r="0" b="0"/>
          <a:pathLst/>
        </a:custGeom>
        <a:solidFill>
          <a:schemeClr val="accent1"/>
        </a:solidFill>
        <a:ln w="9525" cap="flat" cmpd="sng" algn="ctr">
          <a:noFill/>
          <a:prstDash val="solid"/>
          <a:round/>
          <a:headEnd type="none" w="med" len="med"/>
          <a:tailEnd type="none" w="med" len="med"/>
        </a:ln>
      </a:spPr>
      <a:bodyPr vert="horz" wrap="square" lIns="91440" tIns="45720" rIns="91440" bIns="45720" numCol="1" anchor="t" anchorCtr="0" compatLnSpc="1"/>
      <a:lstStyle>
        <a:defPPr marL="342900" marR="0" indent="-342900" algn="l" defTabSz="914400" rtl="0" eaLnBrk="0" fontAlgn="base" latinLnBrk="0" hangingPunct="0">
          <a:lnSpc>
            <a:spcPct val="100000"/>
          </a:lnSpc>
          <a:spcBef>
            <a:spcPct val="20000"/>
          </a:spcBef>
          <a:spcAft>
            <a:spcPct val="0"/>
          </a:spcAft>
          <a:buClrTx/>
          <a:buSzTx/>
          <a:buFontTx/>
          <a:buNone/>
          <a:defRPr kumimoji="1" lang="zh-CN" altLang="en-US" sz="2800" b="0" i="0" u="none" strike="noStrike" cap="none" normalizeH="0" baseline="0" smtClean="0">
            <a:ln>
              <a:noFill/>
            </a:ln>
            <a:solidFill>
              <a:schemeClr val="tx1"/>
            </a:solidFill>
            <a:effectLst/>
            <a:latin typeface="Times New Roman" panose="02020603050405020304" pitchFamily="18" charset="0"/>
            <a:ea typeface="仿宋_GB2312" panose="02010609030101010101" pitchFamily="49" charset="-122"/>
          </a:defRPr>
        </a:defPPr>
      </a:lstStyle>
    </a:lnDef>
  </a:objectDefaults>
  <a:extraClrSchemeLst>
    <a:extraClrScheme>
      <a:clrScheme name="默认设计模板 1">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33"/>
        </a:hlink>
        <a:folHlink>
          <a:srgbClr val="969696"/>
        </a:folHlink>
      </a:clrScheme>
      <a:clrMap bg1="dk2" tx1="lt1" bg2="dk1" tx2="lt2" accent1="accent1" accent2="accent2" accent3="accent3" accent4="accent4" accent5="accent5" accent6="accent6" hlink="hlink" folHlink="folHlink"/>
    </a:extraClrScheme>
    <a:extraClrScheme>
      <a:clrScheme name="默认设计模板 3">
        <a:dk1>
          <a:srgbClr val="000000"/>
        </a:dk1>
        <a:lt1>
          <a:srgbClr val="FFFFCC"/>
        </a:lt1>
        <a:dk2>
          <a:srgbClr val="999933"/>
        </a:dk2>
        <a:lt2>
          <a:srgbClr val="808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FF"/>
        </a:lt1>
        <a:dk2>
          <a:srgbClr val="000000"/>
        </a:dk2>
        <a:lt2>
          <a:srgbClr val="9F9F9F"/>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默认设计模板 6">
        <a:dk1>
          <a:srgbClr val="000000"/>
        </a:dk1>
        <a:lt1>
          <a:srgbClr val="FFFFFF"/>
        </a:lt1>
        <a:dk2>
          <a:srgbClr val="000000"/>
        </a:dk2>
        <a:lt2>
          <a:srgbClr val="868686"/>
        </a:lt2>
        <a:accent1>
          <a:srgbClr val="CBCBCB"/>
        </a:accent1>
        <a:accent2>
          <a:srgbClr val="0066FF"/>
        </a:accent2>
        <a:accent3>
          <a:srgbClr val="FFFFFF"/>
        </a:accent3>
        <a:accent4>
          <a:srgbClr val="000000"/>
        </a:accent4>
        <a:accent5>
          <a:srgbClr val="E2E2E2"/>
        </a:accent5>
        <a:accent6>
          <a:srgbClr val="005CE7"/>
        </a:accent6>
        <a:hlink>
          <a:srgbClr val="FF0033"/>
        </a:hlink>
        <a:folHlink>
          <a:srgbClr val="009900"/>
        </a:folHlink>
      </a:clrScheme>
      <a:clrMap bg1="lt1" tx1="dk1" bg2="lt2" tx2="dk2" accent1="accent1" accent2="accent2" accent3="accent3" accent4="accent4" accent5="accent5" accent6="accent6" hlink="hlink" folHlink="folHlink"/>
    </a:extraClrScheme>
    <a:extraClrScheme>
      <a:clrScheme name="默认设计模板 7">
        <a:dk1>
          <a:srgbClr val="000000"/>
        </a:dk1>
        <a:lt1>
          <a:srgbClr val="FFFFFF"/>
        </a:lt1>
        <a:dk2>
          <a:srgbClr val="000000"/>
        </a:dk2>
        <a:lt2>
          <a:srgbClr val="969696"/>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2037</TotalTime>
  <Words>15943</Words>
  <Application>Microsoft Macintosh PowerPoint</Application>
  <PresentationFormat>On-screen Show (4:3)</PresentationFormat>
  <Paragraphs>4512</Paragraphs>
  <Slides>227</Slides>
  <Notes>21</Notes>
  <HiddenSlides>0</HiddenSlides>
  <MMClips>0</MMClips>
  <ScaleCrop>false</ScaleCrop>
  <HeadingPairs>
    <vt:vector size="8" baseType="variant">
      <vt:variant>
        <vt:lpstr>Fonts Used</vt:lpstr>
      </vt:variant>
      <vt:variant>
        <vt:i4>10</vt:i4>
      </vt:variant>
      <vt:variant>
        <vt:lpstr>Theme</vt:lpstr>
      </vt:variant>
      <vt:variant>
        <vt:i4>2</vt:i4>
      </vt:variant>
      <vt:variant>
        <vt:lpstr>Embedded OLE Servers</vt:lpstr>
      </vt:variant>
      <vt:variant>
        <vt:i4>3</vt:i4>
      </vt:variant>
      <vt:variant>
        <vt:lpstr>Slide Titles</vt:lpstr>
      </vt:variant>
      <vt:variant>
        <vt:i4>227</vt:i4>
      </vt:variant>
    </vt:vector>
  </HeadingPairs>
  <TitlesOfParts>
    <vt:vector size="242" baseType="lpstr">
      <vt:lpstr>楷体_GB2312</vt:lpstr>
      <vt:lpstr>微软雅黑</vt:lpstr>
      <vt:lpstr>宋体</vt:lpstr>
      <vt:lpstr>华文楷体</vt:lpstr>
      <vt:lpstr>Arial</vt:lpstr>
      <vt:lpstr>Calibri</vt:lpstr>
      <vt:lpstr>Gill Sans</vt:lpstr>
      <vt:lpstr>Monotype Sorts</vt:lpstr>
      <vt:lpstr>Times New Roman</vt:lpstr>
      <vt:lpstr>Wingdings</vt:lpstr>
      <vt:lpstr>1_默认设计模板</vt:lpstr>
      <vt:lpstr>默认设计模板</vt:lpstr>
      <vt:lpstr>Equation.3</vt:lpstr>
      <vt:lpstr>SmartDraw.2</vt:lpstr>
      <vt:lpstr>Document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bjfu</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cyuyan</dc:title>
  <dc:creator>lidongmei</dc:creator>
  <cp:lastModifiedBy>Microsoft Office User</cp:lastModifiedBy>
  <cp:revision>1387</cp:revision>
  <dcterms:created xsi:type="dcterms:W3CDTF">1996-07-15T15:40:02Z</dcterms:created>
  <dcterms:modified xsi:type="dcterms:W3CDTF">2025-05-08T05:49:01Z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2052-10.1.0.7469</vt:lpwstr>
  </property>
</Properties>
</file>